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71" r:id="rId4"/>
    <p:sldId id="286" r:id="rId5"/>
    <p:sldId id="258" r:id="rId6"/>
    <p:sldId id="260" r:id="rId7"/>
    <p:sldId id="272" r:id="rId8"/>
    <p:sldId id="273" r:id="rId9"/>
    <p:sldId id="274" r:id="rId10"/>
    <p:sldId id="275" r:id="rId11"/>
    <p:sldId id="287" r:id="rId12"/>
    <p:sldId id="276" r:id="rId13"/>
    <p:sldId id="277" r:id="rId14"/>
    <p:sldId id="278" r:id="rId15"/>
    <p:sldId id="279" r:id="rId16"/>
    <p:sldId id="280" r:id="rId17"/>
    <p:sldId id="281" r:id="rId18"/>
    <p:sldId id="288" r:id="rId19"/>
    <p:sldId id="282" r:id="rId20"/>
    <p:sldId id="283" r:id="rId21"/>
    <p:sldId id="284" r:id="rId22"/>
    <p:sldId id="285" r:id="rId23"/>
    <p:sldId id="261" r:id="rId24"/>
    <p:sldId id="263" r:id="rId25"/>
    <p:sldId id="289" r:id="rId26"/>
    <p:sldId id="264" r:id="rId27"/>
    <p:sldId id="262" r:id="rId28"/>
    <p:sldId id="265" r:id="rId29"/>
    <p:sldId id="266" r:id="rId30"/>
    <p:sldId id="267" r:id="rId31"/>
    <p:sldId id="268" r:id="rId32"/>
    <p:sldId id="269" r:id="rId33"/>
    <p:sldId id="259" r:id="rId3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FAADC"/>
    <a:srgbClr val="0807DE"/>
    <a:srgbClr val="0128A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7825" autoAdjust="0"/>
    <p:restoredTop sz="94660"/>
  </p:normalViewPr>
  <p:slideViewPr>
    <p:cSldViewPr snapToGrid="0" showGuides="1">
      <p:cViewPr varScale="1">
        <p:scale>
          <a:sx n="49" d="100"/>
          <a:sy n="49" d="100"/>
        </p:scale>
        <p:origin x="-102" y="-1782"/>
      </p:cViewPr>
      <p:guideLst>
        <p:guide orient="horz" pos="2137"/>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colorful1#6">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ABB6AAD5-BB22-443A-B98E-11707CBE16C9}" type="doc">
      <dgm:prSet loTypeId="urn:microsoft.com/office/officeart/2005/8/layout/lProcess3" loCatId="process" qsTypeId="urn:microsoft.com/office/officeart/2005/8/quickstyle/simple1" qsCatId="simple" csTypeId="urn:microsoft.com/office/officeart/2005/8/colors/colorful1#6" csCatId="colorful" phldr="1"/>
      <dgm:spPr/>
      <dgm:t>
        <a:bodyPr/>
        <a:lstStyle/>
        <a:p>
          <a:endParaRPr lang="en-US"/>
        </a:p>
      </dgm:t>
    </dgm:pt>
    <dgm:pt modelId="{62F3A35F-EA2B-462C-89DA-224952DBD84B}">
      <dgm:prSet phldrT="[Text]" custT="1"/>
      <dgm:spPr>
        <a:solidFill>
          <a:schemeClr val="accent2"/>
        </a:solidFill>
        <a:ln>
          <a:noFill/>
        </a:ln>
      </dgm:spPr>
      <dgm:t>
        <a:bodyPr/>
        <a:lstStyle/>
        <a:p>
          <a:pPr algn="ctr">
            <a:lnSpc>
              <a:spcPct val="120000"/>
            </a:lnSpc>
          </a:pPr>
          <a:endParaRPr lang="en-US" sz="95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ctr">
            <a:lnSpc>
              <a:spcPct val="120000"/>
            </a:lnSpc>
          </a:pPr>
          <a:endParaRPr lang="en-US" sz="95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l">
            <a:lnSpc>
              <a:spcPct val="120000"/>
            </a:lnSpc>
          </a:pPr>
          <a:endParaRPr lang="en-US" sz="95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dgm:t>
    </dgm:pt>
    <dgm:pt modelId="{68C8E73F-A05A-4DC8-914A-C484D8568F55}" cxnId="{78D5CF50-3633-4A11-9FE0-D306D94A091D}" type="parTrans">
      <dgm:prSet/>
      <dgm:spPr/>
      <dgm:t>
        <a:bodyPr/>
        <a:lstStyle/>
        <a:p>
          <a:endParaRPr lang="en-US" sz="950">
            <a:solidFill>
              <a:schemeClr val="bg1"/>
            </a:solidFill>
          </a:endParaRPr>
        </a:p>
      </dgm:t>
    </dgm:pt>
    <dgm:pt modelId="{12A631F8-73E8-4437-A632-1DA4C96C2081}" cxnId="{78D5CF50-3633-4A11-9FE0-D306D94A091D}" type="sibTrans">
      <dgm:prSet/>
      <dgm:spPr>
        <a:ln>
          <a:noFill/>
        </a:ln>
      </dgm:spPr>
      <dgm:t>
        <a:bodyPr/>
        <a:lstStyle/>
        <a:p>
          <a:endParaRPr lang="en-US" sz="950">
            <a:solidFill>
              <a:schemeClr val="bg1"/>
            </a:solidFill>
          </a:endParaRPr>
        </a:p>
      </dgm:t>
    </dgm:pt>
    <dgm:pt modelId="{37FDA6AE-027B-4120-90CE-09301A415796}">
      <dgm:prSet phldrT="[Text]" custT="1"/>
      <dgm:spPr>
        <a:solidFill>
          <a:schemeClr val="accent3"/>
        </a:solidFill>
        <a:ln>
          <a:noFill/>
        </a:ln>
      </dgm:spPr>
      <dgm:t>
        <a:bodyPr/>
        <a:lstStyle/>
        <a:p>
          <a:pPr algn="l">
            <a:lnSpc>
              <a:spcPct val="120000"/>
            </a:lnSpc>
          </a:pPr>
          <a:endParaRPr lang="en-US" sz="95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l">
            <a:lnSpc>
              <a:spcPct val="120000"/>
            </a:lnSpc>
          </a:pPr>
          <a:endParaRPr lang="en-US" sz="95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l">
            <a:lnSpc>
              <a:spcPct val="120000"/>
            </a:lnSpc>
          </a:pPr>
          <a:endParaRPr lang="en-US" sz="95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dgm:t>
    </dgm:pt>
    <dgm:pt modelId="{F547554B-51EF-4D52-BD83-B530786A53F6}" cxnId="{97371629-EAFB-49C5-8D4C-1C2CC8EF98DA}" type="parTrans">
      <dgm:prSet/>
      <dgm:spPr/>
      <dgm:t>
        <a:bodyPr/>
        <a:lstStyle/>
        <a:p>
          <a:endParaRPr lang="en-US" sz="950">
            <a:solidFill>
              <a:schemeClr val="bg1"/>
            </a:solidFill>
          </a:endParaRPr>
        </a:p>
      </dgm:t>
    </dgm:pt>
    <dgm:pt modelId="{AACFA7FC-124D-47F0-AAB7-D837F03A13D6}" cxnId="{97371629-EAFB-49C5-8D4C-1C2CC8EF98DA}" type="sibTrans">
      <dgm:prSet/>
      <dgm:spPr>
        <a:ln>
          <a:noFill/>
        </a:ln>
      </dgm:spPr>
      <dgm:t>
        <a:bodyPr/>
        <a:lstStyle/>
        <a:p>
          <a:endParaRPr lang="en-US" sz="950">
            <a:solidFill>
              <a:schemeClr val="bg1"/>
            </a:solidFill>
          </a:endParaRPr>
        </a:p>
      </dgm:t>
    </dgm:pt>
    <dgm:pt modelId="{8C92A023-B595-4B7E-9FD1-86305B47363F}">
      <dgm:prSet phldrT="[Text]" custT="1"/>
      <dgm:spPr>
        <a:solidFill>
          <a:schemeClr val="accent4"/>
        </a:solidFill>
        <a:ln>
          <a:noFill/>
        </a:ln>
      </dgm:spPr>
      <dgm:t>
        <a:bodyPr/>
        <a:lstStyle/>
        <a:p>
          <a:pPr algn="l">
            <a:lnSpc>
              <a:spcPct val="120000"/>
            </a:lnSpc>
          </a:pPr>
          <a:endParaRPr lang="en-US" sz="95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l">
            <a:lnSpc>
              <a:spcPct val="120000"/>
            </a:lnSpc>
          </a:pPr>
          <a:endParaRPr lang="en-US" sz="95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l">
            <a:lnSpc>
              <a:spcPct val="120000"/>
            </a:lnSpc>
          </a:pPr>
          <a:endParaRPr lang="en-US" sz="95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dgm:t>
    </dgm:pt>
    <dgm:pt modelId="{126030B6-AD92-4139-8AC7-ED96A61FFA13}" cxnId="{6393EA77-6C35-4795-B9F8-BC384CEB01BB}" type="parTrans">
      <dgm:prSet/>
      <dgm:spPr/>
      <dgm:t>
        <a:bodyPr/>
        <a:lstStyle/>
        <a:p>
          <a:endParaRPr lang="en-US" sz="950">
            <a:solidFill>
              <a:schemeClr val="bg1"/>
            </a:solidFill>
          </a:endParaRPr>
        </a:p>
      </dgm:t>
    </dgm:pt>
    <dgm:pt modelId="{45610BF7-B096-4636-A867-71803911F6BC}" cxnId="{6393EA77-6C35-4795-B9F8-BC384CEB01BB}" type="sibTrans">
      <dgm:prSet/>
      <dgm:spPr>
        <a:ln>
          <a:noFill/>
        </a:ln>
      </dgm:spPr>
      <dgm:t>
        <a:bodyPr/>
        <a:lstStyle/>
        <a:p>
          <a:endParaRPr lang="en-US" sz="950">
            <a:solidFill>
              <a:schemeClr val="bg1"/>
            </a:solidFill>
          </a:endParaRPr>
        </a:p>
      </dgm:t>
    </dgm:pt>
    <dgm:pt modelId="{839B389E-0F3A-4E44-B6E2-13F1399C142F}">
      <dgm:prSet phldrT="[Text]" custT="1"/>
      <dgm:spPr>
        <a:ln>
          <a:noFill/>
        </a:ln>
      </dgm:spPr>
      <dgm:t>
        <a:bodyPr/>
        <a:lstStyle/>
        <a:p>
          <a:pPr algn="l">
            <a:lnSpc>
              <a:spcPct val="120000"/>
            </a:lnSpc>
          </a:pPr>
          <a:endParaRPr lang="en-US" sz="95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l">
            <a:lnSpc>
              <a:spcPct val="120000"/>
            </a:lnSpc>
          </a:pPr>
          <a:endParaRPr lang="en-US" sz="95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l">
            <a:lnSpc>
              <a:spcPct val="120000"/>
            </a:lnSpc>
          </a:pPr>
          <a:endParaRPr lang="en-US" sz="95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dgm:t>
    </dgm:pt>
    <dgm:pt modelId="{9C2D419A-4208-435A-8DFE-59E57C79B927}" cxnId="{E9F581C8-1891-4557-8FD4-140226A54CF9}" type="parTrans">
      <dgm:prSet/>
      <dgm:spPr/>
      <dgm:t>
        <a:bodyPr/>
        <a:lstStyle/>
        <a:p>
          <a:endParaRPr lang="en-US" sz="950"/>
        </a:p>
      </dgm:t>
    </dgm:pt>
    <dgm:pt modelId="{8F45AFFE-9FF4-4A34-B11A-ED475E2D4999}" cxnId="{E9F581C8-1891-4557-8FD4-140226A54CF9}" type="sibTrans">
      <dgm:prSet/>
      <dgm:spPr/>
      <dgm:t>
        <a:bodyPr/>
        <a:lstStyle/>
        <a:p>
          <a:endParaRPr lang="en-US" sz="950"/>
        </a:p>
      </dgm:t>
    </dgm:pt>
    <dgm:pt modelId="{8CF3E522-5D57-4AC6-A114-9011ECADB126}" type="pres">
      <dgm:prSet presAssocID="{ABB6AAD5-BB22-443A-B98E-11707CBE16C9}" presName="Name0" presStyleCnt="0">
        <dgm:presLayoutVars>
          <dgm:chPref val="3"/>
          <dgm:dir/>
          <dgm:animLvl val="lvl"/>
          <dgm:resizeHandles/>
        </dgm:presLayoutVars>
      </dgm:prSet>
      <dgm:spPr/>
      <dgm:t>
        <a:bodyPr/>
        <a:lstStyle/>
        <a:p>
          <a:endParaRPr lang="zh-CN" altLang="en-US"/>
        </a:p>
      </dgm:t>
    </dgm:pt>
    <dgm:pt modelId="{D6096381-8E40-4A96-8F38-09C01A4CFDEC}" type="pres">
      <dgm:prSet presAssocID="{62F3A35F-EA2B-462C-89DA-224952DBD84B}" presName="horFlow" presStyleCnt="0"/>
      <dgm:spPr/>
    </dgm:pt>
    <dgm:pt modelId="{C3C5C488-2D82-48FA-94E1-E6ED648AE07E}" type="pres">
      <dgm:prSet presAssocID="{62F3A35F-EA2B-462C-89DA-224952DBD84B}" presName="bigChev" presStyleLbl="node1" presStyleIdx="0" presStyleCnt="4" custScaleX="143820" custLinFactNeighborX="878"/>
      <dgm:spPr>
        <a:prstGeom prst="flowChartDelay">
          <a:avLst/>
        </a:prstGeom>
      </dgm:spPr>
      <dgm:t>
        <a:bodyPr/>
        <a:lstStyle/>
        <a:p>
          <a:endParaRPr lang="zh-CN" altLang="en-US"/>
        </a:p>
      </dgm:t>
    </dgm:pt>
    <dgm:pt modelId="{373A085F-9DBE-46BF-A47E-0C735CD1391E}" type="pres">
      <dgm:prSet presAssocID="{62F3A35F-EA2B-462C-89DA-224952DBD84B}" presName="vSp" presStyleCnt="0"/>
      <dgm:spPr/>
    </dgm:pt>
    <dgm:pt modelId="{9268F6D1-F112-4A65-8301-E74A81AB70DA}" type="pres">
      <dgm:prSet presAssocID="{37FDA6AE-027B-4120-90CE-09301A415796}" presName="horFlow" presStyleCnt="0"/>
      <dgm:spPr/>
    </dgm:pt>
    <dgm:pt modelId="{5F7C99BF-9C18-4701-B642-69C8B195B816}" type="pres">
      <dgm:prSet presAssocID="{37FDA6AE-027B-4120-90CE-09301A415796}" presName="bigChev" presStyleLbl="node1" presStyleIdx="1" presStyleCnt="4" custScaleX="79859"/>
      <dgm:spPr>
        <a:prstGeom prst="flowChartDelay">
          <a:avLst/>
        </a:prstGeom>
      </dgm:spPr>
      <dgm:t>
        <a:bodyPr/>
        <a:lstStyle/>
        <a:p>
          <a:endParaRPr lang="zh-CN" altLang="en-US"/>
        </a:p>
      </dgm:t>
    </dgm:pt>
    <dgm:pt modelId="{6489C701-29A2-43EE-B483-7F35B23E0462}" type="pres">
      <dgm:prSet presAssocID="{37FDA6AE-027B-4120-90CE-09301A415796}" presName="vSp" presStyleCnt="0"/>
      <dgm:spPr/>
    </dgm:pt>
    <dgm:pt modelId="{34BC7A11-46D6-4CD3-A2C1-3FD5B3D3F123}" type="pres">
      <dgm:prSet presAssocID="{8C92A023-B595-4B7E-9FD1-86305B47363F}" presName="horFlow" presStyleCnt="0"/>
      <dgm:spPr/>
    </dgm:pt>
    <dgm:pt modelId="{803580E4-39B5-44E5-A355-43EEFE242A45}" type="pres">
      <dgm:prSet presAssocID="{8C92A023-B595-4B7E-9FD1-86305B47363F}" presName="bigChev" presStyleLbl="node1" presStyleIdx="2" presStyleCnt="4" custScaleX="70788"/>
      <dgm:spPr>
        <a:prstGeom prst="flowChartDelay">
          <a:avLst/>
        </a:prstGeom>
      </dgm:spPr>
      <dgm:t>
        <a:bodyPr/>
        <a:lstStyle/>
        <a:p>
          <a:endParaRPr lang="zh-CN" altLang="en-US"/>
        </a:p>
      </dgm:t>
    </dgm:pt>
    <dgm:pt modelId="{48968FDD-2CAD-44D2-ABC1-A074F5AEE7EE}" type="pres">
      <dgm:prSet presAssocID="{8C92A023-B595-4B7E-9FD1-86305B47363F}" presName="vSp" presStyleCnt="0"/>
      <dgm:spPr/>
    </dgm:pt>
    <dgm:pt modelId="{E5CACCF2-1E9C-4594-B0E5-63D54C4C3B51}" type="pres">
      <dgm:prSet presAssocID="{839B389E-0F3A-4E44-B6E2-13F1399C142F}" presName="horFlow" presStyleCnt="0"/>
      <dgm:spPr/>
    </dgm:pt>
    <dgm:pt modelId="{38B3533C-0604-42C2-B6E4-34D51AE7EEAA}" type="pres">
      <dgm:prSet presAssocID="{839B389E-0F3A-4E44-B6E2-13F1399C142F}" presName="bigChev" presStyleLbl="node1" presStyleIdx="3" presStyleCnt="4" custScaleX="59528"/>
      <dgm:spPr>
        <a:prstGeom prst="flowChartDelay">
          <a:avLst/>
        </a:prstGeom>
      </dgm:spPr>
      <dgm:t>
        <a:bodyPr/>
        <a:lstStyle/>
        <a:p>
          <a:endParaRPr lang="zh-CN" altLang="en-US"/>
        </a:p>
      </dgm:t>
    </dgm:pt>
  </dgm:ptLst>
  <dgm:cxnLst>
    <dgm:cxn modelId="{E9F581C8-1891-4557-8FD4-140226A54CF9}" srcId="{ABB6AAD5-BB22-443A-B98E-11707CBE16C9}" destId="{839B389E-0F3A-4E44-B6E2-13F1399C142F}" srcOrd="3" destOrd="0" parTransId="{9C2D419A-4208-435A-8DFE-59E57C79B927}" sibTransId="{8F45AFFE-9FF4-4A34-B11A-ED475E2D4999}"/>
    <dgm:cxn modelId="{6393EA77-6C35-4795-B9F8-BC384CEB01BB}" srcId="{ABB6AAD5-BB22-443A-B98E-11707CBE16C9}" destId="{8C92A023-B595-4B7E-9FD1-86305B47363F}" srcOrd="2" destOrd="0" parTransId="{126030B6-AD92-4139-8AC7-ED96A61FFA13}" sibTransId="{45610BF7-B096-4636-A867-71803911F6BC}"/>
    <dgm:cxn modelId="{7916BBF1-CD57-45DE-B757-E7F26D3753BF}" type="presOf" srcId="{37FDA6AE-027B-4120-90CE-09301A415796}" destId="{5F7C99BF-9C18-4701-B642-69C8B195B816}" srcOrd="0" destOrd="0" presId="urn:microsoft.com/office/officeart/2005/8/layout/lProcess3"/>
    <dgm:cxn modelId="{200CE0CE-7C6A-45F3-8F35-FF63E3441C57}" type="presOf" srcId="{839B389E-0F3A-4E44-B6E2-13F1399C142F}" destId="{38B3533C-0604-42C2-B6E4-34D51AE7EEAA}" srcOrd="0" destOrd="0" presId="urn:microsoft.com/office/officeart/2005/8/layout/lProcess3"/>
    <dgm:cxn modelId="{1CAE6D4E-1BF3-4EFB-ACF7-604E12541CA9}" type="presOf" srcId="{62F3A35F-EA2B-462C-89DA-224952DBD84B}" destId="{C3C5C488-2D82-48FA-94E1-E6ED648AE07E}" srcOrd="0" destOrd="0" presId="urn:microsoft.com/office/officeart/2005/8/layout/lProcess3"/>
    <dgm:cxn modelId="{78D5CF50-3633-4A11-9FE0-D306D94A091D}" srcId="{ABB6AAD5-BB22-443A-B98E-11707CBE16C9}" destId="{62F3A35F-EA2B-462C-89DA-224952DBD84B}" srcOrd="0" destOrd="0" parTransId="{68C8E73F-A05A-4DC8-914A-C484D8568F55}" sibTransId="{12A631F8-73E8-4437-A632-1DA4C96C2081}"/>
    <dgm:cxn modelId="{2C8FBD93-601F-4884-B11C-6546DA30DF14}" type="presOf" srcId="{8C92A023-B595-4B7E-9FD1-86305B47363F}" destId="{803580E4-39B5-44E5-A355-43EEFE242A45}" srcOrd="0" destOrd="0" presId="urn:microsoft.com/office/officeart/2005/8/layout/lProcess3"/>
    <dgm:cxn modelId="{97371629-EAFB-49C5-8D4C-1C2CC8EF98DA}" srcId="{ABB6AAD5-BB22-443A-B98E-11707CBE16C9}" destId="{37FDA6AE-027B-4120-90CE-09301A415796}" srcOrd="1" destOrd="0" parTransId="{F547554B-51EF-4D52-BD83-B530786A53F6}" sibTransId="{AACFA7FC-124D-47F0-AAB7-D837F03A13D6}"/>
    <dgm:cxn modelId="{4CCC4B71-9225-4259-A83E-5CCCCAE26F73}" type="presOf" srcId="{ABB6AAD5-BB22-443A-B98E-11707CBE16C9}" destId="{8CF3E522-5D57-4AC6-A114-9011ECADB126}" srcOrd="0" destOrd="0" presId="urn:microsoft.com/office/officeart/2005/8/layout/lProcess3"/>
    <dgm:cxn modelId="{33F12173-CC1D-42F4-96FE-DAC8A0EFEFAB}" type="presParOf" srcId="{8CF3E522-5D57-4AC6-A114-9011ECADB126}" destId="{D6096381-8E40-4A96-8F38-09C01A4CFDEC}" srcOrd="0" destOrd="0" presId="urn:microsoft.com/office/officeart/2005/8/layout/lProcess3"/>
    <dgm:cxn modelId="{2FC350DE-296A-4A67-9DE9-BFB1178B0694}" type="presParOf" srcId="{D6096381-8E40-4A96-8F38-09C01A4CFDEC}" destId="{C3C5C488-2D82-48FA-94E1-E6ED648AE07E}" srcOrd="0" destOrd="0" presId="urn:microsoft.com/office/officeart/2005/8/layout/lProcess3"/>
    <dgm:cxn modelId="{9B38929C-A6E0-4248-8230-33DCCA381238}" type="presParOf" srcId="{8CF3E522-5D57-4AC6-A114-9011ECADB126}" destId="{373A085F-9DBE-46BF-A47E-0C735CD1391E}" srcOrd="1" destOrd="0" presId="urn:microsoft.com/office/officeart/2005/8/layout/lProcess3"/>
    <dgm:cxn modelId="{AF064E36-FA1B-4BCD-955E-2CBE3D0D857A}" type="presParOf" srcId="{8CF3E522-5D57-4AC6-A114-9011ECADB126}" destId="{9268F6D1-F112-4A65-8301-E74A81AB70DA}" srcOrd="2" destOrd="0" presId="urn:microsoft.com/office/officeart/2005/8/layout/lProcess3"/>
    <dgm:cxn modelId="{2BA8FD65-A3E0-4126-B0FB-BC47C90B6F11}" type="presParOf" srcId="{9268F6D1-F112-4A65-8301-E74A81AB70DA}" destId="{5F7C99BF-9C18-4701-B642-69C8B195B816}" srcOrd="0" destOrd="0" presId="urn:microsoft.com/office/officeart/2005/8/layout/lProcess3"/>
    <dgm:cxn modelId="{DCF55DC6-BD5F-4F7B-8D6D-21FB29499F18}" type="presParOf" srcId="{8CF3E522-5D57-4AC6-A114-9011ECADB126}" destId="{6489C701-29A2-43EE-B483-7F35B23E0462}" srcOrd="3" destOrd="0" presId="urn:microsoft.com/office/officeart/2005/8/layout/lProcess3"/>
    <dgm:cxn modelId="{31EFD8AE-A4E8-4E80-8141-7C5F24AC8F1C}" type="presParOf" srcId="{8CF3E522-5D57-4AC6-A114-9011ECADB126}" destId="{34BC7A11-46D6-4CD3-A2C1-3FD5B3D3F123}" srcOrd="4" destOrd="0" presId="urn:microsoft.com/office/officeart/2005/8/layout/lProcess3"/>
    <dgm:cxn modelId="{71CD707F-1BB0-4C0B-AE98-1696EE2BD860}" type="presParOf" srcId="{34BC7A11-46D6-4CD3-A2C1-3FD5B3D3F123}" destId="{803580E4-39B5-44E5-A355-43EEFE242A45}" srcOrd="0" destOrd="0" presId="urn:microsoft.com/office/officeart/2005/8/layout/lProcess3"/>
    <dgm:cxn modelId="{0100ED6D-AC71-4F44-9A9B-5A0603DEC4EF}" type="presParOf" srcId="{8CF3E522-5D57-4AC6-A114-9011ECADB126}" destId="{48968FDD-2CAD-44D2-ABC1-A074F5AEE7EE}" srcOrd="5" destOrd="0" presId="urn:microsoft.com/office/officeart/2005/8/layout/lProcess3"/>
    <dgm:cxn modelId="{1957D13B-F141-482B-9638-D66CDCE03501}" type="presParOf" srcId="{8CF3E522-5D57-4AC6-A114-9011ECADB126}" destId="{E5CACCF2-1E9C-4594-B0E5-63D54C4C3B51}" srcOrd="6" destOrd="0" presId="urn:microsoft.com/office/officeart/2005/8/layout/lProcess3"/>
    <dgm:cxn modelId="{DF572F41-094F-468F-8331-D42BC6C623C0}" type="presParOf" srcId="{E5CACCF2-1E9C-4594-B0E5-63D54C4C3B51}" destId="{38B3533C-0604-42C2-B6E4-34D51AE7EEAA}" srcOrd="0" destOrd="0" presId="urn:microsoft.com/office/officeart/2005/8/layout/lProcess3"/>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3C5C488-2D82-48FA-94E1-E6ED648AE07E}">
      <dsp:nvSpPr>
        <dsp:cNvPr id="0" name=""/>
        <dsp:cNvSpPr/>
      </dsp:nvSpPr>
      <dsp:spPr>
        <a:xfrm>
          <a:off x="4" y="539"/>
          <a:ext cx="2671797" cy="743094"/>
        </a:xfrm>
        <a:prstGeom prst="flowChartDelay">
          <a:avLst/>
        </a:prstGeom>
        <a:solidFill>
          <a:schemeClr val="accent2"/>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6350" rIns="0" bIns="6350" numCol="1" spcCol="1270" anchor="ctr" anchorCtr="0">
          <a:noAutofit/>
        </a:bodyPr>
        <a:lstStyle/>
        <a:p>
          <a:pPr lvl="0" algn="ctr" defTabSz="422275">
            <a:lnSpc>
              <a:spcPct val="120000"/>
            </a:lnSpc>
            <a:spcBef>
              <a:spcPct val="0"/>
            </a:spcBef>
            <a:spcAft>
              <a:spcPct val="35000"/>
            </a:spcAft>
          </a:pPr>
          <a:endParaRPr lang="en-US" sz="950" b="1" kern="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lvl="0" algn="ctr" defTabSz="422275">
            <a:lnSpc>
              <a:spcPct val="120000"/>
            </a:lnSpc>
            <a:spcBef>
              <a:spcPct val="0"/>
            </a:spcBef>
            <a:spcAft>
              <a:spcPct val="35000"/>
            </a:spcAft>
          </a:pPr>
          <a:endParaRPr lang="en-US" sz="950" b="1" kern="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lvl="0" algn="l" defTabSz="422275">
            <a:lnSpc>
              <a:spcPct val="120000"/>
            </a:lnSpc>
            <a:spcBef>
              <a:spcPct val="0"/>
            </a:spcBef>
            <a:spcAft>
              <a:spcPct val="35000"/>
            </a:spcAft>
          </a:pPr>
          <a:endParaRPr lang="en-US" sz="950" b="1" kern="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dsp:txBody>
      <dsp:txXfrm>
        <a:off x="4" y="109363"/>
        <a:ext cx="2280521" cy="525446"/>
      </dsp:txXfrm>
    </dsp:sp>
    <dsp:sp modelId="{5F7C99BF-9C18-4701-B642-69C8B195B816}">
      <dsp:nvSpPr>
        <dsp:cNvPr id="0" name=""/>
        <dsp:cNvSpPr/>
      </dsp:nvSpPr>
      <dsp:spPr>
        <a:xfrm>
          <a:off x="2" y="847667"/>
          <a:ext cx="1483570" cy="743094"/>
        </a:xfrm>
        <a:prstGeom prst="flowChartDelay">
          <a:avLst/>
        </a:prstGeom>
        <a:solidFill>
          <a:schemeClr val="accent3"/>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6350" rIns="0" bIns="6350" numCol="1" spcCol="1270" anchor="ctr" anchorCtr="0">
          <a:noAutofit/>
        </a:bodyPr>
        <a:lstStyle/>
        <a:p>
          <a:pPr lvl="0" algn="l" defTabSz="422275">
            <a:lnSpc>
              <a:spcPct val="120000"/>
            </a:lnSpc>
            <a:spcBef>
              <a:spcPct val="0"/>
            </a:spcBef>
            <a:spcAft>
              <a:spcPct val="35000"/>
            </a:spcAft>
          </a:pPr>
          <a:endParaRPr lang="en-US" sz="950" b="1" kern="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lvl="0" algn="l" defTabSz="422275">
            <a:lnSpc>
              <a:spcPct val="120000"/>
            </a:lnSpc>
            <a:spcBef>
              <a:spcPct val="0"/>
            </a:spcBef>
            <a:spcAft>
              <a:spcPct val="35000"/>
            </a:spcAft>
          </a:pPr>
          <a:endParaRPr lang="en-US" sz="950" b="1" kern="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lvl="0" algn="l" defTabSz="422275">
            <a:lnSpc>
              <a:spcPct val="120000"/>
            </a:lnSpc>
            <a:spcBef>
              <a:spcPct val="0"/>
            </a:spcBef>
            <a:spcAft>
              <a:spcPct val="35000"/>
            </a:spcAft>
          </a:pPr>
          <a:endParaRPr lang="en-US" sz="950" b="1" kern="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dsp:txBody>
      <dsp:txXfrm>
        <a:off x="2" y="956491"/>
        <a:ext cx="1266306" cy="525446"/>
      </dsp:txXfrm>
    </dsp:sp>
    <dsp:sp modelId="{803580E4-39B5-44E5-A355-43EEFE242A45}">
      <dsp:nvSpPr>
        <dsp:cNvPr id="0" name=""/>
        <dsp:cNvSpPr/>
      </dsp:nvSpPr>
      <dsp:spPr>
        <a:xfrm>
          <a:off x="2" y="1694796"/>
          <a:ext cx="1315055" cy="743094"/>
        </a:xfrm>
        <a:prstGeom prst="flowChartDelay">
          <a:avLst/>
        </a:prstGeom>
        <a:solidFill>
          <a:schemeClr val="accent4"/>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6350" rIns="0" bIns="6350" numCol="1" spcCol="1270" anchor="ctr" anchorCtr="0">
          <a:noAutofit/>
        </a:bodyPr>
        <a:lstStyle/>
        <a:p>
          <a:pPr lvl="0" algn="l" defTabSz="422275">
            <a:lnSpc>
              <a:spcPct val="120000"/>
            </a:lnSpc>
            <a:spcBef>
              <a:spcPct val="0"/>
            </a:spcBef>
            <a:spcAft>
              <a:spcPct val="35000"/>
            </a:spcAft>
          </a:pPr>
          <a:endParaRPr lang="en-US" sz="950" b="1" kern="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lvl="0" algn="l" defTabSz="422275">
            <a:lnSpc>
              <a:spcPct val="120000"/>
            </a:lnSpc>
            <a:spcBef>
              <a:spcPct val="0"/>
            </a:spcBef>
            <a:spcAft>
              <a:spcPct val="35000"/>
            </a:spcAft>
          </a:pPr>
          <a:endParaRPr lang="en-US" sz="950" b="1" kern="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lvl="0" algn="l" defTabSz="422275">
            <a:lnSpc>
              <a:spcPct val="120000"/>
            </a:lnSpc>
            <a:spcBef>
              <a:spcPct val="0"/>
            </a:spcBef>
            <a:spcAft>
              <a:spcPct val="35000"/>
            </a:spcAft>
          </a:pPr>
          <a:endParaRPr lang="en-US" sz="950" b="1" kern="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dsp:txBody>
      <dsp:txXfrm>
        <a:off x="2" y="1803620"/>
        <a:ext cx="1122470" cy="525446"/>
      </dsp:txXfrm>
    </dsp:sp>
    <dsp:sp modelId="{38B3533C-0604-42C2-B6E4-34D51AE7EEAA}">
      <dsp:nvSpPr>
        <dsp:cNvPr id="0" name=""/>
        <dsp:cNvSpPr/>
      </dsp:nvSpPr>
      <dsp:spPr>
        <a:xfrm>
          <a:off x="2" y="2541924"/>
          <a:ext cx="1105873" cy="743094"/>
        </a:xfrm>
        <a:prstGeom prst="flowChartDelay">
          <a:avLst/>
        </a:prstGeom>
        <a:solidFill>
          <a:schemeClr val="accent5">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6350" rIns="0" bIns="6350" numCol="1" spcCol="1270" anchor="ctr" anchorCtr="0">
          <a:noAutofit/>
        </a:bodyPr>
        <a:lstStyle/>
        <a:p>
          <a:pPr lvl="0" algn="l" defTabSz="422275">
            <a:lnSpc>
              <a:spcPct val="120000"/>
            </a:lnSpc>
            <a:spcBef>
              <a:spcPct val="0"/>
            </a:spcBef>
            <a:spcAft>
              <a:spcPct val="35000"/>
            </a:spcAft>
          </a:pPr>
          <a:endParaRPr lang="en-US" sz="950" b="1" kern="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lvl="0" algn="l" defTabSz="422275">
            <a:lnSpc>
              <a:spcPct val="120000"/>
            </a:lnSpc>
            <a:spcBef>
              <a:spcPct val="0"/>
            </a:spcBef>
            <a:spcAft>
              <a:spcPct val="35000"/>
            </a:spcAft>
          </a:pPr>
          <a:endParaRPr lang="en-US" sz="950" b="1" kern="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lvl="0" algn="l" defTabSz="422275">
            <a:lnSpc>
              <a:spcPct val="120000"/>
            </a:lnSpc>
            <a:spcBef>
              <a:spcPct val="0"/>
            </a:spcBef>
            <a:spcAft>
              <a:spcPct val="35000"/>
            </a:spcAft>
          </a:pPr>
          <a:endParaRPr lang="en-US" sz="950" b="1" kern="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dsp:txBody>
      <dsp:txXfrm>
        <a:off x="2" y="2650748"/>
        <a:ext cx="943922" cy="525446"/>
      </dsp:txXfrm>
    </dsp:sp>
  </dsp:spTree>
</dsp:drawing>
</file>

<file path=ppt/diagrams/layout1.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nodeVertAlign" val="t"/>
          <dgm:param type="vertAlign" val="mid"/>
          <dgm:param type="nodeHorzAlign" val="l"/>
          <dgm:param type="fallback" val="2D"/>
        </dgm:alg>
      </dgm:if>
      <dgm:else name="Name3">
        <dgm:alg type="lin">
          <dgm:param type="linDir" val="fromT"/>
          <dgm:param type="nodeVertAlign" val="t"/>
          <dgm:param type="vertAlign" val="mid"/>
          <dgm:param type="nodeHorzAlign" val="r"/>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VertAlign" val="mid"/>
              <dgm:param type="nodeHorzAlign" val="l"/>
              <dgm:param type="fallback" val="2D"/>
            </dgm:alg>
          </dgm:if>
          <dgm:else name="Name7">
            <dgm:alg type="lin">
              <dgm:param type="linDir" val="fromR"/>
              <dgm:param type="nodeVertAlign" val="mid"/>
              <dgm:param type="nodeHorzAlign" val="r"/>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type="chevron" r:blip="" rot="180">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type="chevron" r:blip="" rot="180">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1711AD9-53F8-482D-8F3C-BB413FF3E1A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170158-F91E-4844-9523-D033B5EE25F2}"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21711AD9-53F8-482D-8F3C-BB413FF3E1A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170158-F91E-4844-9523-D033B5EE25F2}"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21711AD9-53F8-482D-8F3C-BB413FF3E1A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170158-F91E-4844-9523-D033B5EE25F2}"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21711AD9-53F8-482D-8F3C-BB413FF3E1A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170158-F91E-4844-9523-D033B5EE25F2}"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21711AD9-53F8-482D-8F3C-BB413FF3E1A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170158-F91E-4844-9523-D033B5EE25F2}"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21711AD9-53F8-482D-8F3C-BB413FF3E1A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0170158-F91E-4844-9523-D033B5EE25F2}"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21711AD9-53F8-482D-8F3C-BB413FF3E1A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0170158-F91E-4844-9523-D033B5EE25F2}" type="slidenum">
              <a:rPr lang="zh-CN" altLang="en-US" smtClean="0"/>
            </a:fld>
            <a:endParaRPr lang="zh-CN" altLang="en-US"/>
          </a:p>
        </p:txBody>
      </p:sp>
      <p:sp>
        <p:nvSpPr>
          <p:cNvPr id="11" name="矩形 10"/>
          <p:cNvSpPr/>
          <p:nvPr userDrawn="1"/>
        </p:nvSpPr>
        <p:spPr>
          <a:xfrm>
            <a:off x="8717760" y="6428695"/>
            <a:ext cx="966254" cy="230832"/>
          </a:xfrm>
          <a:prstGeom prst="rect">
            <a:avLst/>
          </a:prstGeom>
        </p:spPr>
        <p:txBody>
          <a:bodyPr wrap="square">
            <a:spAutoFit/>
          </a:bodyPr>
          <a:lstStyle/>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精美</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课件：</a:t>
            </a:r>
            <a:r>
              <a:rPr lang="en-US" altLang="zh-CN" sz="100" dirty="0">
                <a:solidFill>
                  <a:prstClr val="white"/>
                </a:solidFill>
                <a:latin typeface="Calibri" panose="020F0502020204030204"/>
                <a:ea typeface="宋体" panose="02010600030101010101" pitchFamily="2" charset="-122"/>
              </a:rPr>
              <a:t>www.1ppt.com/kejian/             </a:t>
            </a:r>
            <a:r>
              <a:rPr lang="zh-CN" altLang="en-US" sz="100" dirty="0">
                <a:solidFill>
                  <a:prstClr val="white"/>
                </a:solidFill>
                <a:latin typeface="Calibri" panose="020F0502020204030204"/>
                <a:ea typeface="宋体" panose="02010600030101010101" pitchFamily="2" charset="-122"/>
              </a:rPr>
              <a:t>字体下载：</a:t>
            </a:r>
            <a:r>
              <a:rPr lang="en-US" altLang="zh-CN" sz="100" dirty="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工作总结</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www.1ppt.com/xiazai/zongjie/ </a:t>
            </a:r>
            <a:r>
              <a:rPr lang="zh-CN" altLang="en-US" sz="100" dirty="0">
                <a:solidFill>
                  <a:prstClr val="white"/>
                </a:solidFill>
                <a:latin typeface="Calibri" panose="020F0502020204030204"/>
                <a:ea typeface="宋体" panose="02010600030101010101" pitchFamily="2" charset="-122"/>
              </a:rPr>
              <a:t>工作计划：</a:t>
            </a:r>
            <a:r>
              <a:rPr lang="en-US" altLang="zh-CN" sz="100" dirty="0">
                <a:solidFill>
                  <a:prstClr val="white"/>
                </a:solidFill>
                <a:latin typeface="Calibri" panose="020F0502020204030204"/>
                <a:ea typeface="宋体" panose="02010600030101010101" pitchFamily="2" charset="-122"/>
              </a:rPr>
              <a:t>www.1ppt.com/xiazai/jihua/</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商务</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www.1ppt.com/moban/shangwu/  </a:t>
            </a:r>
            <a:r>
              <a:rPr lang="zh-CN" altLang="en-US" sz="100" dirty="0">
                <a:solidFill>
                  <a:prstClr val="white"/>
                </a:solidFill>
                <a:latin typeface="Calibri" panose="020F0502020204030204"/>
                <a:ea typeface="宋体" panose="02010600030101010101" pitchFamily="2" charset="-122"/>
              </a:rPr>
              <a:t>个人简历</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www.1ppt.com/xiazai/jianli/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毕业答辩</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www.1ppt.com/xiazai/dabian/  </a:t>
            </a:r>
            <a:r>
              <a:rPr lang="zh-CN" altLang="en-US" sz="100" dirty="0">
                <a:solidFill>
                  <a:prstClr val="white"/>
                </a:solidFill>
                <a:latin typeface="Calibri" panose="020F0502020204030204"/>
                <a:ea typeface="宋体" panose="02010600030101010101" pitchFamily="2" charset="-122"/>
              </a:rPr>
              <a:t>工作汇报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www.1ppt.com/xiazai/huibao/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1711AD9-53F8-482D-8F3C-BB413FF3E1A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0170158-F91E-4844-9523-D033B5EE25F2}"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1711AD9-53F8-482D-8F3C-BB413FF3E1A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0170158-F91E-4844-9523-D033B5EE25F2}"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21711AD9-53F8-482D-8F3C-BB413FF3E1A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0170158-F91E-4844-9523-D033B5EE25F2}"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21711AD9-53F8-482D-8F3C-BB413FF3E1A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0170158-F91E-4844-9523-D033B5EE25F2}"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阿里巴巴普惠体 R" panose="00020600040101010101" pitchFamily="18" charset="-122"/>
                <a:ea typeface="阿里巴巴普惠体 R" panose="00020600040101010101" pitchFamily="18" charset="-122"/>
              </a:defRPr>
            </a:lvl1pPr>
          </a:lstStyle>
          <a:p>
            <a:fld id="{21711AD9-53F8-482D-8F3C-BB413FF3E1A1}"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阿里巴巴普惠体 R" panose="00020600040101010101" pitchFamily="18" charset="-122"/>
                <a:ea typeface="阿里巴巴普惠体 R" panose="00020600040101010101" pitchFamily="18"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阿里巴巴普惠体 R" panose="00020600040101010101" pitchFamily="18" charset="-122"/>
                <a:ea typeface="阿里巴巴普惠体 R" panose="00020600040101010101" pitchFamily="18" charset="-122"/>
              </a:defRPr>
            </a:lvl1pPr>
          </a:lstStyle>
          <a:p>
            <a:fld id="{20170158-F91E-4844-9523-D033B5EE25F2}"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阿里巴巴普惠体 R" panose="00020600040101010101" pitchFamily="18" charset="-122"/>
          <a:ea typeface="阿里巴巴普惠体 R" panose="00020600040101010101" pitchFamily="18"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阿里巴巴普惠体 R" panose="00020600040101010101" pitchFamily="18" charset="-122"/>
          <a:ea typeface="阿里巴巴普惠体 R" panose="00020600040101010101" pitchFamily="18"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阿里巴巴普惠体 R" panose="00020600040101010101" pitchFamily="18" charset="-122"/>
          <a:ea typeface="阿里巴巴普惠体 R" panose="00020600040101010101" pitchFamily="18"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阿里巴巴普惠体 R" panose="00020600040101010101" pitchFamily="18" charset="-122"/>
          <a:ea typeface="阿里巴巴普惠体 R" panose="00020600040101010101" pitchFamily="18"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阿里巴巴普惠体 R" panose="00020600040101010101" pitchFamily="18" charset="-122"/>
          <a:ea typeface="阿里巴巴普惠体 R" panose="00020600040101010101" pitchFamily="18"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阿里巴巴普惠体 R" panose="00020600040101010101" pitchFamily="18" charset="-122"/>
          <a:ea typeface="阿里巴巴普惠体 R" panose="00020600040101010101" pitchFamily="18"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7.png"/><Relationship Id="rId1" Type="http://schemas.openxmlformats.org/officeDocument/2006/relationships/image" Target="../media/image16.png"/></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5.png"/><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7.png"/><Relationship Id="rId1"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6.png"/></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21.jpeg"/><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image" Target="../media/image18.jpeg"/></Relationships>
</file>

<file path=ppt/slides/_rels/slide16.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6.png"/><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image" Target="../media/image25.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image" Target="../media/image25.pn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6.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image" Target="../media/image25.png"/></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0.png"/><Relationship Id="rId3" Type="http://schemas.openxmlformats.org/officeDocument/2006/relationships/image" Target="../media/image29.png"/><Relationship Id="rId2" Type="http://schemas.openxmlformats.org/officeDocument/2006/relationships/image" Target="../media/image6.png"/><Relationship Id="rId1" Type="http://schemas.openxmlformats.org/officeDocument/2006/relationships/image" Target="../media/image28.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31.jpe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image" Target="../media/image25.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3.png"/><Relationship Id="rId1" Type="http://schemas.openxmlformats.org/officeDocument/2006/relationships/image" Target="../media/image3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4.png"/><Relationship Id="rId1" Type="http://schemas.openxmlformats.org/officeDocument/2006/relationships/image" Target="../media/image5.png"/></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5.png"/><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image" Target="../media/image2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image" Target="../media/image6.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7.png"/><Relationship Id="rId1" Type="http://schemas.openxmlformats.org/officeDocument/2006/relationships/image" Target="../media/image16.png"/></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7.png"/><Relationship Id="rId2" Type="http://schemas.openxmlformats.org/officeDocument/2006/relationships/image" Target="../media/image6.png"/><Relationship Id="rId1" Type="http://schemas.openxmlformats.org/officeDocument/2006/relationships/image" Target="../media/image3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9.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5.png"/><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7.png"/><Relationship Id="rId1" Type="http://schemas.openxmlformats.org/officeDocument/2006/relationships/image" Target="../media/image16.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1667959"/>
            <a:ext cx="12192000" cy="3522081"/>
          </a:xfrm>
          <a:prstGeom prst="rect">
            <a:avLst/>
          </a:prstGeom>
          <a:solidFill>
            <a:srgbClr val="0807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 name="文本框 7"/>
          <p:cNvSpPr txBox="1"/>
          <p:nvPr/>
        </p:nvSpPr>
        <p:spPr>
          <a:xfrm>
            <a:off x="327320" y="2940991"/>
            <a:ext cx="5262979" cy="1107996"/>
          </a:xfrm>
          <a:prstGeom prst="rect">
            <a:avLst/>
          </a:prstGeom>
          <a:noFill/>
        </p:spPr>
        <p:txBody>
          <a:bodyPr wrap="none" rtlCol="0">
            <a:spAutoFit/>
          </a:bodyPr>
          <a:lstStyle/>
          <a:p>
            <a:r>
              <a:rPr lang="zh-CN" altLang="en-US" sz="6600" dirty="0">
                <a:solidFill>
                  <a:schemeClr val="bg1"/>
                </a:solidFill>
                <a:cs typeface="+mn-ea"/>
                <a:sym typeface="+mn-lt"/>
              </a:rPr>
              <a:t>创意年终总结</a:t>
            </a:r>
            <a:endParaRPr lang="zh-CN" altLang="en-US" sz="6600" dirty="0">
              <a:solidFill>
                <a:schemeClr val="bg1"/>
              </a:solidFill>
              <a:cs typeface="+mn-ea"/>
              <a:sym typeface="+mn-lt"/>
            </a:endParaRPr>
          </a:p>
        </p:txBody>
      </p:sp>
      <p:grpSp>
        <p:nvGrpSpPr>
          <p:cNvPr id="30" name="组合 29"/>
          <p:cNvGrpSpPr/>
          <p:nvPr/>
        </p:nvGrpSpPr>
        <p:grpSpPr>
          <a:xfrm>
            <a:off x="5400337" y="853572"/>
            <a:ext cx="6619017" cy="4937628"/>
            <a:chOff x="5599823" y="824997"/>
            <a:chExt cx="6419531" cy="4788816"/>
          </a:xfrm>
        </p:grpSpPr>
        <p:pic>
          <p:nvPicPr>
            <p:cNvPr id="17" name="图片 16"/>
            <p:cNvPicPr>
              <a:picLocks noChangeAspect="1"/>
            </p:cNvPicPr>
            <p:nvPr/>
          </p:nvPicPr>
          <p:blipFill>
            <a:blip r:embed="rId1"/>
            <a:stretch>
              <a:fillRect/>
            </a:stretch>
          </p:blipFill>
          <p:spPr>
            <a:xfrm>
              <a:off x="5599823" y="824997"/>
              <a:ext cx="6201087" cy="4788816"/>
            </a:xfrm>
            <a:prstGeom prst="rect">
              <a:avLst/>
            </a:prstGeom>
          </p:spPr>
        </p:pic>
        <p:pic>
          <p:nvPicPr>
            <p:cNvPr id="11" name="图片 10"/>
            <p:cNvPicPr>
              <a:picLocks noChangeAspect="1"/>
            </p:cNvPicPr>
            <p:nvPr/>
          </p:nvPicPr>
          <p:blipFill>
            <a:blip r:embed="rId2" cstate="screen"/>
            <a:stretch>
              <a:fillRect/>
            </a:stretch>
          </p:blipFill>
          <p:spPr>
            <a:xfrm>
              <a:off x="9643677" y="2573535"/>
              <a:ext cx="893884" cy="2863374"/>
            </a:xfrm>
            <a:prstGeom prst="rect">
              <a:avLst/>
            </a:prstGeom>
          </p:spPr>
        </p:pic>
        <p:pic>
          <p:nvPicPr>
            <p:cNvPr id="19" name="图片 18"/>
            <p:cNvPicPr>
              <a:picLocks noChangeAspect="1"/>
            </p:cNvPicPr>
            <p:nvPr/>
          </p:nvPicPr>
          <p:blipFill>
            <a:blip r:embed="rId3" cstate="screen"/>
            <a:stretch>
              <a:fillRect/>
            </a:stretch>
          </p:blipFill>
          <p:spPr>
            <a:xfrm>
              <a:off x="10831398" y="4309359"/>
              <a:ext cx="1187956" cy="586599"/>
            </a:xfrm>
            <a:prstGeom prst="rect">
              <a:avLst/>
            </a:prstGeom>
          </p:spPr>
        </p:pic>
        <p:pic>
          <p:nvPicPr>
            <p:cNvPr id="21" name="图片 20"/>
            <p:cNvPicPr>
              <a:picLocks noChangeAspect="1"/>
            </p:cNvPicPr>
            <p:nvPr/>
          </p:nvPicPr>
          <p:blipFill>
            <a:blip r:embed="rId4" cstate="screen"/>
            <a:stretch>
              <a:fillRect/>
            </a:stretch>
          </p:blipFill>
          <p:spPr>
            <a:xfrm>
              <a:off x="11115539" y="1969617"/>
              <a:ext cx="790693" cy="726449"/>
            </a:xfrm>
            <a:prstGeom prst="rect">
              <a:avLst/>
            </a:prstGeom>
          </p:spPr>
        </p:pic>
      </p:grpSp>
      <p:grpSp>
        <p:nvGrpSpPr>
          <p:cNvPr id="28" name="组合 27"/>
          <p:cNvGrpSpPr/>
          <p:nvPr/>
        </p:nvGrpSpPr>
        <p:grpSpPr>
          <a:xfrm>
            <a:off x="422180" y="5494059"/>
            <a:ext cx="1828991" cy="611889"/>
            <a:chOff x="880698" y="5436909"/>
            <a:chExt cx="1828991" cy="611889"/>
          </a:xfrm>
        </p:grpSpPr>
        <p:sp>
          <p:nvSpPr>
            <p:cNvPr id="22" name="箭头: V 形 21"/>
            <p:cNvSpPr/>
            <p:nvPr/>
          </p:nvSpPr>
          <p:spPr>
            <a:xfrm>
              <a:off x="880698" y="5452705"/>
              <a:ext cx="408460" cy="596093"/>
            </a:xfrm>
            <a:prstGeom prst="chevron">
              <a:avLst/>
            </a:prstGeom>
            <a:solidFill>
              <a:srgbClr val="0807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23" name="箭头: V 形 22"/>
            <p:cNvSpPr/>
            <p:nvPr/>
          </p:nvSpPr>
          <p:spPr>
            <a:xfrm>
              <a:off x="1354208" y="5452705"/>
              <a:ext cx="408460" cy="596093"/>
            </a:xfrm>
            <a:prstGeom prst="chevron">
              <a:avLst/>
            </a:prstGeom>
            <a:solidFill>
              <a:srgbClr val="0807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24" name="箭头: V 形 23"/>
            <p:cNvSpPr/>
            <p:nvPr/>
          </p:nvSpPr>
          <p:spPr>
            <a:xfrm>
              <a:off x="1827718" y="5452705"/>
              <a:ext cx="408460" cy="596093"/>
            </a:xfrm>
            <a:prstGeom prst="chevron">
              <a:avLst/>
            </a:prstGeom>
            <a:solidFill>
              <a:srgbClr val="0807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25" name="箭头: V 形 24"/>
            <p:cNvSpPr/>
            <p:nvPr/>
          </p:nvSpPr>
          <p:spPr>
            <a:xfrm>
              <a:off x="2301229" y="5436909"/>
              <a:ext cx="408460" cy="596093"/>
            </a:xfrm>
            <a:prstGeom prst="chevron">
              <a:avLst/>
            </a:prstGeom>
            <a:solidFill>
              <a:srgbClr val="0807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sp>
        <p:nvSpPr>
          <p:cNvPr id="26" name="文本框 25"/>
          <p:cNvSpPr txBox="1"/>
          <p:nvPr/>
        </p:nvSpPr>
        <p:spPr>
          <a:xfrm>
            <a:off x="327557" y="1939037"/>
            <a:ext cx="2172390" cy="1107996"/>
          </a:xfrm>
          <a:prstGeom prst="rect">
            <a:avLst/>
          </a:prstGeom>
          <a:noFill/>
        </p:spPr>
        <p:txBody>
          <a:bodyPr wrap="none" rtlCol="0">
            <a:spAutoFit/>
          </a:bodyPr>
          <a:lstStyle/>
          <a:p>
            <a:r>
              <a:rPr lang="en-US" altLang="zh-CN" sz="6600" dirty="0" smtClean="0">
                <a:solidFill>
                  <a:schemeClr val="bg1"/>
                </a:solidFill>
                <a:cs typeface="+mn-ea"/>
                <a:sym typeface="+mn-lt"/>
              </a:rPr>
              <a:t>2030</a:t>
            </a:r>
            <a:endParaRPr lang="zh-CN" altLang="en-US" sz="6600" dirty="0">
              <a:solidFill>
                <a:schemeClr val="bg1"/>
              </a:solidFill>
              <a:cs typeface="+mn-ea"/>
              <a:sym typeface="+mn-lt"/>
            </a:endParaRPr>
          </a:p>
        </p:txBody>
      </p:sp>
      <p:sp>
        <p:nvSpPr>
          <p:cNvPr id="27" name="0"/>
          <p:cNvSpPr txBox="1"/>
          <p:nvPr/>
        </p:nvSpPr>
        <p:spPr>
          <a:xfrm>
            <a:off x="422180" y="3970838"/>
            <a:ext cx="5267866" cy="400110"/>
          </a:xfrm>
          <a:prstGeom prst="rect">
            <a:avLst/>
          </a:prstGeom>
          <a:noFill/>
        </p:spPr>
        <p:txBody>
          <a:bodyPr wrap="square" rtlCol="0">
            <a:spAutoFit/>
            <a:scene3d>
              <a:camera prst="orthographicFront"/>
              <a:lightRig rig="threePt" dir="t"/>
            </a:scene3d>
            <a:sp3d contourW="6350"/>
          </a:bodyPr>
          <a:lstStyle/>
          <a:p>
            <a:r>
              <a:rPr lang="en-US" altLang="zh-CN" sz="1000" b="1" dirty="0">
                <a:solidFill>
                  <a:schemeClr val="bg1"/>
                </a:solidFill>
                <a:cs typeface="+mn-ea"/>
                <a:sym typeface="+mn-lt"/>
              </a:rPr>
              <a:t>The user can demonstrate on a projector or computer, or print the presentation and make it into a film to be used in a wider field</a:t>
            </a:r>
            <a:endParaRPr lang="en-US" altLang="zh-CN" sz="1000" b="1" dirty="0">
              <a:solidFill>
                <a:schemeClr val="bg1"/>
              </a:solidFill>
              <a:cs typeface="+mn-ea"/>
              <a:sym typeface="+mn-lt"/>
            </a:endParaRPr>
          </a:p>
        </p:txBody>
      </p:sp>
      <p:sp>
        <p:nvSpPr>
          <p:cNvPr id="29" name="0"/>
          <p:cNvSpPr txBox="1"/>
          <p:nvPr/>
        </p:nvSpPr>
        <p:spPr>
          <a:xfrm>
            <a:off x="2353884" y="5625121"/>
            <a:ext cx="3336162" cy="461665"/>
          </a:xfrm>
          <a:prstGeom prst="rect">
            <a:avLst/>
          </a:prstGeom>
          <a:noFill/>
        </p:spPr>
        <p:txBody>
          <a:bodyPr wrap="square" rtlCol="0">
            <a:spAutoFit/>
            <a:scene3d>
              <a:camera prst="orthographicFront"/>
              <a:lightRig rig="threePt" dir="t"/>
            </a:scene3d>
            <a:sp3d contourW="6350"/>
          </a:bodyPr>
          <a:lstStyle/>
          <a:p>
            <a:r>
              <a:rPr lang="en-US" altLang="zh-CN" sz="800" b="1" dirty="0">
                <a:solidFill>
                  <a:schemeClr val="tx1">
                    <a:lumMod val="85000"/>
                    <a:lumOff val="15000"/>
                  </a:schemeClr>
                </a:solidFill>
                <a:cs typeface="+mn-ea"/>
                <a:sym typeface="+mn-lt"/>
              </a:rPr>
              <a:t>The user can demonstrate on a projector or computer, or print the presentation and make it into a film to be used in a wider</a:t>
            </a:r>
            <a:endParaRPr lang="en-US" altLang="zh-CN" sz="800" b="1" dirty="0">
              <a:solidFill>
                <a:schemeClr val="tx1">
                  <a:lumMod val="85000"/>
                  <a:lumOff val="15000"/>
                </a:schemeClr>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p:cTn id="13" dur="1000" fill="hold"/>
                                        <p:tgtEl>
                                          <p:spTgt spid="30"/>
                                        </p:tgtEl>
                                        <p:attrNameLst>
                                          <p:attrName>ppt_w</p:attrName>
                                        </p:attrNameLst>
                                      </p:cBhvr>
                                      <p:tavLst>
                                        <p:tav tm="0">
                                          <p:val>
                                            <p:fltVal val="0"/>
                                          </p:val>
                                        </p:tav>
                                        <p:tav tm="100000">
                                          <p:val>
                                            <p:strVal val="#ppt_w"/>
                                          </p:val>
                                        </p:tav>
                                      </p:tavLst>
                                    </p:anim>
                                    <p:anim calcmode="lin" valueType="num">
                                      <p:cBhvr>
                                        <p:cTn id="14" dur="1000" fill="hold"/>
                                        <p:tgtEl>
                                          <p:spTgt spid="30"/>
                                        </p:tgtEl>
                                        <p:attrNameLst>
                                          <p:attrName>ppt_h</p:attrName>
                                        </p:attrNameLst>
                                      </p:cBhvr>
                                      <p:tavLst>
                                        <p:tav tm="0">
                                          <p:val>
                                            <p:fltVal val="0"/>
                                          </p:val>
                                        </p:tav>
                                        <p:tav tm="100000">
                                          <p:val>
                                            <p:strVal val="#ppt_h"/>
                                          </p:val>
                                        </p:tav>
                                      </p:tavLst>
                                    </p:anim>
                                    <p:anim calcmode="lin" valueType="num">
                                      <p:cBhvr>
                                        <p:cTn id="15" dur="1000" fill="hold"/>
                                        <p:tgtEl>
                                          <p:spTgt spid="30"/>
                                        </p:tgtEl>
                                        <p:attrNameLst>
                                          <p:attrName>style.rotation</p:attrName>
                                        </p:attrNameLst>
                                      </p:cBhvr>
                                      <p:tavLst>
                                        <p:tav tm="0">
                                          <p:val>
                                            <p:fltVal val="90"/>
                                          </p:val>
                                        </p:tav>
                                        <p:tav tm="100000">
                                          <p:val>
                                            <p:fltVal val="0"/>
                                          </p:val>
                                        </p:tav>
                                      </p:tavLst>
                                    </p:anim>
                                    <p:animEffect transition="in" filter="fade">
                                      <p:cBhvr>
                                        <p:cTn id="16" dur="1000"/>
                                        <p:tgtEl>
                                          <p:spTgt spid="30"/>
                                        </p:tgtEl>
                                      </p:cBhvr>
                                    </p:animEffect>
                                  </p:childTnLst>
                                </p:cTn>
                              </p:par>
                            </p:childTnLst>
                          </p:cTn>
                        </p:par>
                        <p:par>
                          <p:cTn id="17" fill="hold">
                            <p:stCondLst>
                              <p:cond delay="2000"/>
                            </p:stCondLst>
                            <p:childTnLst>
                              <p:par>
                                <p:cTn id="18" presetID="16" presetClass="entr" presetSubtype="21" fill="hold" nodeType="after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barn(inVertical)">
                                      <p:cBhvr>
                                        <p:cTn id="20" dur="500"/>
                                        <p:tgtEl>
                                          <p:spTgt spid="28"/>
                                        </p:tgtEl>
                                      </p:cBhvr>
                                    </p:animEffect>
                                  </p:childTnLst>
                                </p:cTn>
                              </p:par>
                            </p:childTnLst>
                          </p:cTn>
                        </p:par>
                        <p:par>
                          <p:cTn id="21" fill="hold">
                            <p:stCondLst>
                              <p:cond delay="2500"/>
                            </p:stCondLst>
                            <p:childTnLst>
                              <p:par>
                                <p:cTn id="22" presetID="22" presetClass="entr" presetSubtype="4"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wipe(down)">
                                      <p:cBhvr>
                                        <p:cTn id="24" dur="500"/>
                                        <p:tgtEl>
                                          <p:spTgt spid="27"/>
                                        </p:tgtEl>
                                      </p:cBhvr>
                                    </p:animEffect>
                                  </p:childTnLst>
                                </p:cTn>
                              </p:par>
                            </p:childTnLst>
                          </p:cTn>
                        </p:par>
                        <p:par>
                          <p:cTn id="25" fill="hold">
                            <p:stCondLst>
                              <p:cond delay="3000"/>
                            </p:stCondLst>
                            <p:childTnLst>
                              <p:par>
                                <p:cTn id="26" presetID="42" presetClass="entr" presetSubtype="0" fill="hold" grpId="0" nodeType="after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1000"/>
                                        <p:tgtEl>
                                          <p:spTgt spid="29"/>
                                        </p:tgtEl>
                                      </p:cBhvr>
                                    </p:animEffect>
                                    <p:anim calcmode="lin" valueType="num">
                                      <p:cBhvr>
                                        <p:cTn id="29" dur="1000" fill="hold"/>
                                        <p:tgtEl>
                                          <p:spTgt spid="29"/>
                                        </p:tgtEl>
                                        <p:attrNameLst>
                                          <p:attrName>ppt_x</p:attrName>
                                        </p:attrNameLst>
                                      </p:cBhvr>
                                      <p:tavLst>
                                        <p:tav tm="0">
                                          <p:val>
                                            <p:strVal val="#ppt_x"/>
                                          </p:val>
                                        </p:tav>
                                        <p:tav tm="100000">
                                          <p:val>
                                            <p:strVal val="#ppt_x"/>
                                          </p:val>
                                        </p:tav>
                                      </p:tavLst>
                                    </p:anim>
                                    <p:anim calcmode="lin" valueType="num">
                                      <p:cBhvr>
                                        <p:cTn id="30" dur="1000" fill="hold"/>
                                        <p:tgtEl>
                                          <p:spTgt spid="29"/>
                                        </p:tgtEl>
                                        <p:attrNameLst>
                                          <p:attrName>ppt_y</p:attrName>
                                        </p:attrNameLst>
                                      </p:cBhvr>
                                      <p:tavLst>
                                        <p:tav tm="0">
                                          <p:val>
                                            <p:strVal val="#ppt_y+.1"/>
                                          </p:val>
                                        </p:tav>
                                        <p:tav tm="100000">
                                          <p:val>
                                            <p:strVal val="#ppt_y"/>
                                          </p:val>
                                        </p:tav>
                                      </p:tavLst>
                                    </p:anim>
                                  </p:childTnLst>
                                </p:cTn>
                              </p:par>
                            </p:childTnLst>
                          </p:cTn>
                        </p:par>
                        <p:par>
                          <p:cTn id="31" fill="hold">
                            <p:stCondLst>
                              <p:cond delay="4000"/>
                            </p:stCondLst>
                            <p:childTnLst>
                              <p:par>
                                <p:cTn id="32" presetID="22" presetClass="entr" presetSubtype="4" fill="hold" grpId="0" nodeType="after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wipe(down)">
                                      <p:cBhvr>
                                        <p:cTn id="34" dur="500"/>
                                        <p:tgtEl>
                                          <p:spTgt spid="26"/>
                                        </p:tgtEl>
                                      </p:cBhvr>
                                    </p:animEffect>
                                  </p:childTnLst>
                                </p:cTn>
                              </p:par>
                            </p:childTnLst>
                          </p:cTn>
                        </p:par>
                        <p:par>
                          <p:cTn id="35" fill="hold">
                            <p:stCondLst>
                              <p:cond delay="4500"/>
                            </p:stCondLst>
                            <p:childTnLst>
                              <p:par>
                                <p:cTn id="36" presetID="22" presetClass="entr" presetSubtype="4"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down)">
                                      <p:cBhvr>
                                        <p:cTn id="3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p:bldP spid="26" grpId="0"/>
      <p:bldP spid="27" grpId="0"/>
      <p:bldP spid="2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val 6"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a:spLocks noChangeArrowheads="1"/>
          </p:cNvSpPr>
          <p:nvPr/>
        </p:nvSpPr>
        <p:spPr bwMode="auto">
          <a:xfrm>
            <a:off x="5944926" y="3585764"/>
            <a:ext cx="209205" cy="209206"/>
          </a:xfrm>
          <a:prstGeom prst="ellipse">
            <a:avLst/>
          </a:prstGeom>
          <a:solidFill>
            <a:schemeClr val="accent2"/>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00"/>
            <a:endParaRPr lang="zh-CN" altLang="en-US" sz="2400">
              <a:solidFill>
                <a:prstClr val="white"/>
              </a:solidFill>
              <a:latin typeface="Calibri" panose="020F0502020204030204"/>
              <a:ea typeface="等线" panose="02010600030101010101" pitchFamily="2" charset="-122"/>
            </a:endParaRPr>
          </a:p>
        </p:txBody>
      </p:sp>
      <p:sp>
        <p:nvSpPr>
          <p:cNvPr id="12" name="文本框 5"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3808790" y="3952426"/>
            <a:ext cx="4493538" cy="1158907"/>
          </a:xfrm>
          <a:prstGeom prst="rect">
            <a:avLst/>
          </a:prstGeom>
          <a:noFill/>
          <a:effectLst/>
        </p:spPr>
        <p:txBody>
          <a:bodyPr wrap="none" rtlCol="0">
            <a:spAutoFit/>
          </a:bodyPr>
          <a:lstStyle/>
          <a:p>
            <a:pPr algn="ctr" defTabSz="609600"/>
            <a:r>
              <a:rPr lang="zh-CN" altLang="en-US" sz="2400" dirty="0" smtClean="0">
                <a:solidFill>
                  <a:prstClr val="black">
                    <a:lumMod val="65000"/>
                    <a:lumOff val="35000"/>
                  </a:prstClr>
                </a:solidFill>
                <a:latin typeface="微软雅黑" panose="020B0503020204020204" pitchFamily="34" charset="-122"/>
                <a:ea typeface="微软雅黑" panose="020B0503020204020204" pitchFamily="34" charset="-122"/>
              </a:rPr>
              <a:t>标题文字内容</a:t>
            </a:r>
            <a:endParaRPr lang="zh-CN" altLang="zh-CN" sz="2400" dirty="0">
              <a:solidFill>
                <a:prstClr val="black">
                  <a:lumMod val="65000"/>
                  <a:lumOff val="35000"/>
                </a:prstClr>
              </a:solidFill>
              <a:latin typeface="微软雅黑" panose="020B0503020204020204" pitchFamily="34" charset="-122"/>
              <a:ea typeface="微软雅黑" panose="020B0503020204020204" pitchFamily="34" charset="-122"/>
            </a:endParaRPr>
          </a:p>
          <a:p>
            <a:pPr algn="ctr" defTabSz="609600"/>
            <a:endParaRPr lang="en-US" altLang="zh-CN" sz="1065" dirty="0">
              <a:solidFill>
                <a:prstClr val="black">
                  <a:lumMod val="50000"/>
                  <a:lumOff val="50000"/>
                </a:prstClr>
              </a:solidFill>
              <a:latin typeface="微软雅黑" panose="020B0503020204020204" pitchFamily="34" charset="-122"/>
              <a:ea typeface="微软雅黑" panose="020B0503020204020204" pitchFamily="34" charset="-122"/>
            </a:endParaRPr>
          </a:p>
          <a:p>
            <a:pPr algn="ctr" defTabSz="609600"/>
            <a:r>
              <a:rPr lang="zh-CN" altLang="en-US" sz="1200" dirty="0">
                <a:solidFill>
                  <a:prstClr val="white">
                    <a:lumMod val="65000"/>
                  </a:prstClr>
                </a:solidFill>
                <a:latin typeface="微软雅黑" panose="020B0503020204020204" pitchFamily="34" charset="-122"/>
                <a:ea typeface="微软雅黑" panose="020B0503020204020204" pitchFamily="34" charset="-122"/>
              </a:rPr>
              <a:t>请在这里输入您的主要叙述内容请在这里输入您的主要叙述内容</a:t>
            </a:r>
            <a:endParaRPr lang="en-US" altLang="zh-CN" sz="1200" dirty="0">
              <a:solidFill>
                <a:prstClr val="white">
                  <a:lumMod val="65000"/>
                </a:prstClr>
              </a:solidFill>
              <a:latin typeface="微软雅黑" panose="020B0503020204020204" pitchFamily="34" charset="-122"/>
              <a:ea typeface="微软雅黑" panose="020B0503020204020204" pitchFamily="34" charset="-122"/>
            </a:endParaRPr>
          </a:p>
          <a:p>
            <a:pPr algn="ctr" defTabSz="609600"/>
            <a:r>
              <a:rPr lang="zh-CN" altLang="en-US" sz="1200" dirty="0">
                <a:solidFill>
                  <a:prstClr val="white">
                    <a:lumMod val="65000"/>
                  </a:prst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prstClr val="white">
                  <a:lumMod val="65000"/>
                </a:prstClr>
              </a:solidFill>
              <a:latin typeface="微软雅黑" panose="020B0503020204020204" pitchFamily="34" charset="-122"/>
              <a:ea typeface="微软雅黑" panose="020B0503020204020204" pitchFamily="34" charset="-122"/>
            </a:endParaRPr>
          </a:p>
          <a:p>
            <a:pPr algn="ctr" defTabSz="609600"/>
            <a:endParaRPr lang="en-US" altLang="zh-CN" sz="1065"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nvGrpSpPr>
          <p:cNvPr id="13" name="组合 12"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4933950" y="1077070"/>
            <a:ext cx="2190749" cy="2494376"/>
            <a:chOff x="1213104" y="2098742"/>
            <a:chExt cx="1544637" cy="1758718"/>
          </a:xfrm>
        </p:grpSpPr>
        <p:sp>
          <p:nvSpPr>
            <p:cNvPr id="14" name="Freeform 30"/>
            <p:cNvSpPr/>
            <p:nvPr/>
          </p:nvSpPr>
          <p:spPr bwMode="auto">
            <a:xfrm flipV="1">
              <a:off x="1213104" y="2098742"/>
              <a:ext cx="1544637" cy="1758718"/>
            </a:xfrm>
            <a:custGeom>
              <a:avLst/>
              <a:gdLst>
                <a:gd name="T0" fmla="*/ 0 w 973"/>
                <a:gd name="T1" fmla="*/ 326 h 1300"/>
                <a:gd name="T2" fmla="*/ 487 w 973"/>
                <a:gd name="T3" fmla="*/ 0 h 1300"/>
                <a:gd name="T4" fmla="*/ 973 w 973"/>
                <a:gd name="T5" fmla="*/ 326 h 1300"/>
                <a:gd name="T6" fmla="*/ 973 w 973"/>
                <a:gd name="T7" fmla="*/ 1300 h 1300"/>
                <a:gd name="T8" fmla="*/ 0 w 973"/>
                <a:gd name="T9" fmla="*/ 1300 h 1300"/>
                <a:gd name="T10" fmla="*/ 0 w 973"/>
                <a:gd name="T11" fmla="*/ 326 h 1300"/>
              </a:gdLst>
              <a:ahLst/>
              <a:cxnLst>
                <a:cxn ang="0">
                  <a:pos x="T0" y="T1"/>
                </a:cxn>
                <a:cxn ang="0">
                  <a:pos x="T2" y="T3"/>
                </a:cxn>
                <a:cxn ang="0">
                  <a:pos x="T4" y="T5"/>
                </a:cxn>
                <a:cxn ang="0">
                  <a:pos x="T6" y="T7"/>
                </a:cxn>
                <a:cxn ang="0">
                  <a:pos x="T8" y="T9"/>
                </a:cxn>
                <a:cxn ang="0">
                  <a:pos x="T10" y="T11"/>
                </a:cxn>
              </a:cxnLst>
              <a:rect l="0" t="0" r="r" b="b"/>
              <a:pathLst>
                <a:path w="973" h="1300">
                  <a:moveTo>
                    <a:pt x="0" y="326"/>
                  </a:moveTo>
                  <a:lnTo>
                    <a:pt x="487" y="0"/>
                  </a:lnTo>
                  <a:lnTo>
                    <a:pt x="973" y="326"/>
                  </a:lnTo>
                  <a:lnTo>
                    <a:pt x="973" y="1300"/>
                  </a:lnTo>
                  <a:lnTo>
                    <a:pt x="0" y="1300"/>
                  </a:lnTo>
                  <a:lnTo>
                    <a:pt x="0" y="326"/>
                  </a:lnTo>
                  <a:close/>
                </a:path>
              </a:pathLst>
            </a:custGeom>
            <a:solidFill>
              <a:schemeClr val="accent2"/>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00"/>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15" name="圆角矩形 23"/>
            <p:cNvSpPr/>
            <p:nvPr/>
          </p:nvSpPr>
          <p:spPr>
            <a:xfrm flipV="1">
              <a:off x="1418928" y="2199981"/>
              <a:ext cx="1224371" cy="536238"/>
            </a:xfrm>
            <a:prstGeom prst="roundRect">
              <a:avLst>
                <a:gd name="adj" fmla="val 5000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00"/>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16" name="矩形 15"/>
            <p:cNvSpPr/>
            <p:nvPr/>
          </p:nvSpPr>
          <p:spPr>
            <a:xfrm>
              <a:off x="1553598" y="2170014"/>
              <a:ext cx="890515" cy="651015"/>
            </a:xfrm>
            <a:prstGeom prst="rect">
              <a:avLst/>
            </a:prstGeom>
            <a:effectLst/>
          </p:spPr>
          <p:txBody>
            <a:bodyPr wrap="square">
              <a:spAutoFit/>
            </a:bodyPr>
            <a:lstStyle/>
            <a:p>
              <a:pPr algn="ctr" defTabSz="609600"/>
              <a:r>
                <a:rPr lang="en-US" altLang="zh-CN" sz="5400" dirty="0" smtClean="0">
                  <a:solidFill>
                    <a:prstClr val="black">
                      <a:lumMod val="50000"/>
                      <a:lumOff val="50000"/>
                    </a:prstClr>
                  </a:solidFill>
                  <a:latin typeface="Agency FB" panose="020B0503020202020204" pitchFamily="34" charset="0"/>
                  <a:ea typeface="微软雅黑" panose="020B0503020204020204" pitchFamily="34" charset="-122"/>
                </a:rPr>
                <a:t>02</a:t>
              </a:r>
              <a:endParaRPr lang="zh-CN" altLang="en-US" sz="5400" dirty="0">
                <a:solidFill>
                  <a:prstClr val="black">
                    <a:lumMod val="50000"/>
                    <a:lumOff val="50000"/>
                  </a:prstClr>
                </a:solidFill>
                <a:latin typeface="Agency FB" panose="020B0503020202020204" pitchFamily="34" charset="0"/>
                <a:ea typeface="微软雅黑" panose="020B0503020204020204" pitchFamily="34" charset="-122"/>
              </a:endParaRPr>
            </a:p>
          </p:txBody>
        </p:sp>
        <p:sp>
          <p:nvSpPr>
            <p:cNvPr id="17" name="Freeform 48"/>
            <p:cNvSpPr>
              <a:spLocks noEditPoints="1"/>
            </p:cNvSpPr>
            <p:nvPr/>
          </p:nvSpPr>
          <p:spPr bwMode="auto">
            <a:xfrm>
              <a:off x="1765262" y="3009117"/>
              <a:ext cx="450005" cy="430745"/>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chemeClr val="bg1"/>
            </a:solidFill>
            <a:ln>
              <a:noFill/>
            </a:ln>
          </p:spPr>
          <p:txBody>
            <a:bodyPr vert="horz" wrap="square" lIns="91396" tIns="45698" rIns="91396" bIns="45698" numCol="1" anchor="t" anchorCtr="0" compatLnSpc="1"/>
            <a:lstStyle/>
            <a:p>
              <a:pPr defTabSz="609600"/>
              <a:endParaRPr lang="zh-CN" altLang="en-US" sz="2400" dirty="0">
                <a:solidFill>
                  <a:srgbClr val="FFAA00"/>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306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750" fill="hold"/>
                                        <p:tgtEl>
                                          <p:spTgt spid="13"/>
                                        </p:tgtEl>
                                        <p:attrNameLst>
                                          <p:attrName>ppt_x</p:attrName>
                                        </p:attrNameLst>
                                      </p:cBhvr>
                                      <p:tavLst>
                                        <p:tav tm="0">
                                          <p:val>
                                            <p:strVal val="#ppt_x"/>
                                          </p:val>
                                        </p:tav>
                                        <p:tav tm="100000">
                                          <p:val>
                                            <p:strVal val="#ppt_x"/>
                                          </p:val>
                                        </p:tav>
                                      </p:tavLst>
                                    </p:anim>
                                    <p:anim calcmode="lin" valueType="num">
                                      <p:cBhvr additive="base">
                                        <p:cTn id="8" dur="75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p:nvPr/>
        </p:nvSpPr>
        <p:spPr>
          <a:xfrm>
            <a:off x="251969" y="1"/>
            <a:ext cx="4753337" cy="756212"/>
          </a:xfrm>
          <a:custGeom>
            <a:avLst/>
            <a:gdLst>
              <a:gd name="connsiteX0" fmla="*/ 0 w 3565003"/>
              <a:gd name="connsiteY0" fmla="*/ 0 h 567159"/>
              <a:gd name="connsiteX1" fmla="*/ 3565003 w 3565003"/>
              <a:gd name="connsiteY1" fmla="*/ 0 h 567159"/>
              <a:gd name="connsiteX2" fmla="*/ 3565003 w 3565003"/>
              <a:gd name="connsiteY2" fmla="*/ 567159 h 567159"/>
              <a:gd name="connsiteX3" fmla="*/ 0 w 3565003"/>
              <a:gd name="connsiteY3" fmla="*/ 567159 h 567159"/>
              <a:gd name="connsiteX4" fmla="*/ 0 w 3565003"/>
              <a:gd name="connsiteY4" fmla="*/ 0 h 567159"/>
              <a:gd name="connsiteX0-1" fmla="*/ 0 w 3565003"/>
              <a:gd name="connsiteY0-2" fmla="*/ 0 h 567159"/>
              <a:gd name="connsiteX1-3" fmla="*/ 3565003 w 3565003"/>
              <a:gd name="connsiteY1-4" fmla="*/ 0 h 567159"/>
              <a:gd name="connsiteX2-5" fmla="*/ 3565003 w 3565003"/>
              <a:gd name="connsiteY2-6" fmla="*/ 567159 h 567159"/>
              <a:gd name="connsiteX3-7" fmla="*/ 2962656 w 3565003"/>
              <a:gd name="connsiteY3-8" fmla="*/ 566928 h 567159"/>
              <a:gd name="connsiteX4-9" fmla="*/ 0 w 3565003"/>
              <a:gd name="connsiteY4-10" fmla="*/ 567159 h 567159"/>
              <a:gd name="connsiteX5" fmla="*/ 0 w 3565003"/>
              <a:gd name="connsiteY5" fmla="*/ 0 h 567159"/>
              <a:gd name="connsiteX0-11" fmla="*/ 0 w 3565003"/>
              <a:gd name="connsiteY0-12" fmla="*/ 0 h 567159"/>
              <a:gd name="connsiteX1-13" fmla="*/ 3565003 w 3565003"/>
              <a:gd name="connsiteY1-14" fmla="*/ 0 h 567159"/>
              <a:gd name="connsiteX2-15" fmla="*/ 2962656 w 3565003"/>
              <a:gd name="connsiteY2-16" fmla="*/ 566928 h 567159"/>
              <a:gd name="connsiteX3-17" fmla="*/ 0 w 3565003"/>
              <a:gd name="connsiteY3-18" fmla="*/ 567159 h 567159"/>
              <a:gd name="connsiteX4-19" fmla="*/ 0 w 3565003"/>
              <a:gd name="connsiteY4-20" fmla="*/ 0 h 5671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65003" h="567159">
                <a:moveTo>
                  <a:pt x="0" y="0"/>
                </a:moveTo>
                <a:lnTo>
                  <a:pt x="3565003" y="0"/>
                </a:lnTo>
                <a:lnTo>
                  <a:pt x="2962656" y="566928"/>
                </a:lnTo>
                <a:lnTo>
                  <a:pt x="0" y="567159"/>
                </a:lnTo>
                <a:lnTo>
                  <a:pt x="0" y="0"/>
                </a:lnTo>
                <a:close/>
              </a:path>
            </a:pathLst>
          </a:custGeom>
          <a:solidFill>
            <a:srgbClr val="EFB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3" name="矩形 3"/>
          <p:cNvSpPr/>
          <p:nvPr/>
        </p:nvSpPr>
        <p:spPr>
          <a:xfrm>
            <a:off x="1" y="1"/>
            <a:ext cx="4753337" cy="756212"/>
          </a:xfrm>
          <a:custGeom>
            <a:avLst/>
            <a:gdLst>
              <a:gd name="connsiteX0" fmla="*/ 0 w 3565003"/>
              <a:gd name="connsiteY0" fmla="*/ 0 h 567159"/>
              <a:gd name="connsiteX1" fmla="*/ 3565003 w 3565003"/>
              <a:gd name="connsiteY1" fmla="*/ 0 h 567159"/>
              <a:gd name="connsiteX2" fmla="*/ 3565003 w 3565003"/>
              <a:gd name="connsiteY2" fmla="*/ 567159 h 567159"/>
              <a:gd name="connsiteX3" fmla="*/ 0 w 3565003"/>
              <a:gd name="connsiteY3" fmla="*/ 567159 h 567159"/>
              <a:gd name="connsiteX4" fmla="*/ 0 w 3565003"/>
              <a:gd name="connsiteY4" fmla="*/ 0 h 567159"/>
              <a:gd name="connsiteX0-1" fmla="*/ 0 w 3565003"/>
              <a:gd name="connsiteY0-2" fmla="*/ 0 h 567159"/>
              <a:gd name="connsiteX1-3" fmla="*/ 3565003 w 3565003"/>
              <a:gd name="connsiteY1-4" fmla="*/ 0 h 567159"/>
              <a:gd name="connsiteX2-5" fmla="*/ 3565003 w 3565003"/>
              <a:gd name="connsiteY2-6" fmla="*/ 567159 h 567159"/>
              <a:gd name="connsiteX3-7" fmla="*/ 2962656 w 3565003"/>
              <a:gd name="connsiteY3-8" fmla="*/ 566928 h 567159"/>
              <a:gd name="connsiteX4-9" fmla="*/ 0 w 3565003"/>
              <a:gd name="connsiteY4-10" fmla="*/ 567159 h 567159"/>
              <a:gd name="connsiteX5" fmla="*/ 0 w 3565003"/>
              <a:gd name="connsiteY5" fmla="*/ 0 h 567159"/>
              <a:gd name="connsiteX0-11" fmla="*/ 0 w 3565003"/>
              <a:gd name="connsiteY0-12" fmla="*/ 0 h 567159"/>
              <a:gd name="connsiteX1-13" fmla="*/ 3565003 w 3565003"/>
              <a:gd name="connsiteY1-14" fmla="*/ 0 h 567159"/>
              <a:gd name="connsiteX2-15" fmla="*/ 2962656 w 3565003"/>
              <a:gd name="connsiteY2-16" fmla="*/ 566928 h 567159"/>
              <a:gd name="connsiteX3-17" fmla="*/ 0 w 3565003"/>
              <a:gd name="connsiteY3-18" fmla="*/ 567159 h 567159"/>
              <a:gd name="connsiteX4-19" fmla="*/ 0 w 3565003"/>
              <a:gd name="connsiteY4-20" fmla="*/ 0 h 5671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65003" h="567159">
                <a:moveTo>
                  <a:pt x="0" y="0"/>
                </a:moveTo>
                <a:lnTo>
                  <a:pt x="3565003" y="0"/>
                </a:lnTo>
                <a:lnTo>
                  <a:pt x="2962656" y="566928"/>
                </a:lnTo>
                <a:lnTo>
                  <a:pt x="0" y="567159"/>
                </a:lnTo>
                <a:lnTo>
                  <a:pt x="0" y="0"/>
                </a:lnTo>
                <a:close/>
              </a:path>
            </a:pathLst>
          </a:custGeom>
          <a:solidFill>
            <a:srgbClr val="0807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4" name="平行四边形 3"/>
          <p:cNvSpPr/>
          <p:nvPr/>
        </p:nvSpPr>
        <p:spPr>
          <a:xfrm>
            <a:off x="522460" y="116497"/>
            <a:ext cx="490515" cy="430784"/>
          </a:xfrm>
          <a:prstGeom prst="parallelogram">
            <a:avLst>
              <a:gd name="adj" fmla="val 721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5" name="平行四边形 4"/>
          <p:cNvSpPr/>
          <p:nvPr/>
        </p:nvSpPr>
        <p:spPr>
          <a:xfrm>
            <a:off x="795715" y="304114"/>
            <a:ext cx="228829" cy="243167"/>
          </a:xfrm>
          <a:prstGeom prst="parallelogram">
            <a:avLst>
              <a:gd name="adj" fmla="val 72170"/>
            </a:avLst>
          </a:prstGeom>
          <a:solidFill>
            <a:srgbClr val="EFB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6" name="文本框 17"/>
          <p:cNvSpPr txBox="1"/>
          <p:nvPr/>
        </p:nvSpPr>
        <p:spPr>
          <a:xfrm>
            <a:off x="1604217" y="116497"/>
            <a:ext cx="1620957" cy="523220"/>
          </a:xfrm>
          <a:prstGeom prst="rect">
            <a:avLst/>
          </a:prstGeom>
          <a:noFill/>
        </p:spPr>
        <p:txBody>
          <a:bodyPr wrap="none" rtlCol="0">
            <a:spAutoFit/>
          </a:bodyPr>
          <a:lstStyle/>
          <a:p>
            <a:r>
              <a:rPr lang="zh-CN" altLang="en-US" sz="2800" dirty="0">
                <a:solidFill>
                  <a:schemeClr val="bg1"/>
                </a:solidFill>
                <a:cs typeface="+mn-ea"/>
                <a:sym typeface="+mn-lt"/>
              </a:rPr>
              <a:t>添加标题</a:t>
            </a:r>
            <a:endParaRPr lang="zh-CN" altLang="en-US" sz="2800" dirty="0">
              <a:solidFill>
                <a:schemeClr val="bg1"/>
              </a:solidFill>
              <a:cs typeface="+mn-ea"/>
              <a:sym typeface="+mn-lt"/>
            </a:endParaRPr>
          </a:p>
        </p:txBody>
      </p:sp>
      <p:sp>
        <p:nvSpPr>
          <p:cNvPr id="7" name="任意多边形: 形状 51"/>
          <p:cNvSpPr/>
          <p:nvPr/>
        </p:nvSpPr>
        <p:spPr>
          <a:xfrm>
            <a:off x="5635117" y="3292401"/>
            <a:ext cx="889936" cy="926930"/>
          </a:xfrm>
          <a:custGeom>
            <a:avLst/>
            <a:gdLst>
              <a:gd name="connsiteX0" fmla="*/ 582177 w 584267"/>
              <a:gd name="connsiteY0" fmla="*/ 293917 h 608556"/>
              <a:gd name="connsiteX1" fmla="*/ 583869 w 584267"/>
              <a:gd name="connsiteY1" fmla="*/ 302971 h 608556"/>
              <a:gd name="connsiteX2" fmla="*/ 279094 w 584267"/>
              <a:gd name="connsiteY2" fmla="*/ 594692 h 608556"/>
              <a:gd name="connsiteX3" fmla="*/ 274201 w 584267"/>
              <a:gd name="connsiteY3" fmla="*/ 594173 h 608556"/>
              <a:gd name="connsiteX4" fmla="*/ 481444 w 584267"/>
              <a:gd name="connsiteY4" fmla="*/ 395362 h 608556"/>
              <a:gd name="connsiteX5" fmla="*/ 482901 w 584267"/>
              <a:gd name="connsiteY5" fmla="*/ 382579 h 608556"/>
              <a:gd name="connsiteX6" fmla="*/ 473950 w 584267"/>
              <a:gd name="connsiteY6" fmla="*/ 392556 h 608556"/>
              <a:gd name="connsiteX7" fmla="*/ 261711 w 584267"/>
              <a:gd name="connsiteY7" fmla="*/ 583988 h 608556"/>
              <a:gd name="connsiteX8" fmla="*/ 259837 w 584267"/>
              <a:gd name="connsiteY8" fmla="*/ 575778 h 608556"/>
              <a:gd name="connsiteX9" fmla="*/ 259837 w 584267"/>
              <a:gd name="connsiteY9" fmla="*/ 464577 h 608556"/>
              <a:gd name="connsiteX10" fmla="*/ 267019 w 584267"/>
              <a:gd name="connsiteY10" fmla="*/ 427579 h 608556"/>
              <a:gd name="connsiteX11" fmla="*/ 360492 w 584267"/>
              <a:gd name="connsiteY11" fmla="*/ 347971 h 608556"/>
              <a:gd name="connsiteX12" fmla="*/ 572210 w 584267"/>
              <a:gd name="connsiteY12" fmla="*/ 296632 h 608556"/>
              <a:gd name="connsiteX13" fmla="*/ 582177 w 584267"/>
              <a:gd name="connsiteY13" fmla="*/ 293917 h 608556"/>
              <a:gd name="connsiteX14" fmla="*/ 274656 w 584267"/>
              <a:gd name="connsiteY14" fmla="*/ 289106 h 608556"/>
              <a:gd name="connsiteX15" fmla="*/ 323064 w 584267"/>
              <a:gd name="connsiteY15" fmla="*/ 289106 h 608556"/>
              <a:gd name="connsiteX16" fmla="*/ 323064 w 584267"/>
              <a:gd name="connsiteY16" fmla="*/ 331845 h 608556"/>
              <a:gd name="connsiteX17" fmla="*/ 274656 w 584267"/>
              <a:gd name="connsiteY17" fmla="*/ 367928 h 608556"/>
              <a:gd name="connsiteX18" fmla="*/ 207690 w 584267"/>
              <a:gd name="connsiteY18" fmla="*/ 289106 h 608556"/>
              <a:gd name="connsiteX19" fmla="*/ 256098 w 584267"/>
              <a:gd name="connsiteY19" fmla="*/ 289106 h 608556"/>
              <a:gd name="connsiteX20" fmla="*/ 256098 w 584267"/>
              <a:gd name="connsiteY20" fmla="*/ 390148 h 608556"/>
              <a:gd name="connsiteX21" fmla="*/ 251413 w 584267"/>
              <a:gd name="connsiteY21" fmla="*/ 397424 h 608556"/>
              <a:gd name="connsiteX22" fmla="*/ 244230 w 584267"/>
              <a:gd name="connsiteY22" fmla="*/ 397424 h 608556"/>
              <a:gd name="connsiteX23" fmla="*/ 207690 w 584267"/>
              <a:gd name="connsiteY23" fmla="*/ 354388 h 608556"/>
              <a:gd name="connsiteX24" fmla="*/ 32007 w 584267"/>
              <a:gd name="connsiteY24" fmla="*/ 259919 h 608556"/>
              <a:gd name="connsiteX25" fmla="*/ 41076 w 584267"/>
              <a:gd name="connsiteY25" fmla="*/ 266907 h 608556"/>
              <a:gd name="connsiteX26" fmla="*/ 137781 w 584267"/>
              <a:gd name="connsiteY26" fmla="*/ 344838 h 608556"/>
              <a:gd name="connsiteX27" fmla="*/ 240315 w 584267"/>
              <a:gd name="connsiteY27" fmla="*/ 447188 h 608556"/>
              <a:gd name="connsiteX28" fmla="*/ 245936 w 584267"/>
              <a:gd name="connsiteY28" fmla="*/ 484802 h 608556"/>
              <a:gd name="connsiteX29" fmla="*/ 245936 w 584267"/>
              <a:gd name="connsiteY29" fmla="*/ 592762 h 608556"/>
              <a:gd name="connsiteX30" fmla="*/ 243854 w 584267"/>
              <a:gd name="connsiteY30" fmla="*/ 601075 h 608556"/>
              <a:gd name="connsiteX31" fmla="*/ 64914 w 584267"/>
              <a:gd name="connsiteY31" fmla="*/ 379959 h 608556"/>
              <a:gd name="connsiteX32" fmla="*/ 58668 w 584267"/>
              <a:gd name="connsiteY32" fmla="*/ 368322 h 608556"/>
              <a:gd name="connsiteX33" fmla="*/ 57523 w 584267"/>
              <a:gd name="connsiteY33" fmla="*/ 381102 h 608556"/>
              <a:gd name="connsiteX34" fmla="*/ 225637 w 584267"/>
              <a:gd name="connsiteY34" fmla="*/ 608556 h 608556"/>
              <a:gd name="connsiteX35" fmla="*/ 32852 w 584267"/>
              <a:gd name="connsiteY35" fmla="*/ 465579 h 608556"/>
              <a:gd name="connsiteX36" fmla="*/ 24108 w 584267"/>
              <a:gd name="connsiteY36" fmla="*/ 266803 h 608556"/>
              <a:gd name="connsiteX37" fmla="*/ 32007 w 584267"/>
              <a:gd name="connsiteY37" fmla="*/ 259919 h 608556"/>
              <a:gd name="connsiteX38" fmla="*/ 274656 w 584267"/>
              <a:gd name="connsiteY38" fmla="*/ 196948 h 608556"/>
              <a:gd name="connsiteX39" fmla="*/ 276946 w 584267"/>
              <a:gd name="connsiteY39" fmla="*/ 196948 h 608556"/>
              <a:gd name="connsiteX40" fmla="*/ 323064 w 584267"/>
              <a:gd name="connsiteY40" fmla="*/ 243106 h 608556"/>
              <a:gd name="connsiteX41" fmla="*/ 323064 w 584267"/>
              <a:gd name="connsiteY41" fmla="*/ 270759 h 608556"/>
              <a:gd name="connsiteX42" fmla="*/ 274656 w 584267"/>
              <a:gd name="connsiteY42" fmla="*/ 270759 h 608556"/>
              <a:gd name="connsiteX43" fmla="*/ 253808 w 584267"/>
              <a:gd name="connsiteY43" fmla="*/ 196948 h 608556"/>
              <a:gd name="connsiteX44" fmla="*/ 256098 w 584267"/>
              <a:gd name="connsiteY44" fmla="*/ 196948 h 608556"/>
              <a:gd name="connsiteX45" fmla="*/ 256098 w 584267"/>
              <a:gd name="connsiteY45" fmla="*/ 270759 h 608556"/>
              <a:gd name="connsiteX46" fmla="*/ 207690 w 584267"/>
              <a:gd name="connsiteY46" fmla="*/ 270759 h 608556"/>
              <a:gd name="connsiteX47" fmla="*/ 207690 w 584267"/>
              <a:gd name="connsiteY47" fmla="*/ 243106 h 608556"/>
              <a:gd name="connsiteX48" fmla="*/ 253808 w 584267"/>
              <a:gd name="connsiteY48" fmla="*/ 196948 h 608556"/>
              <a:gd name="connsiteX49" fmla="*/ 267670 w 584267"/>
              <a:gd name="connsiteY49" fmla="*/ 0 h 608556"/>
              <a:gd name="connsiteX50" fmla="*/ 312522 w 584267"/>
              <a:gd name="connsiteY50" fmla="*/ 15795 h 608556"/>
              <a:gd name="connsiteX51" fmla="*/ 445310 w 584267"/>
              <a:gd name="connsiteY51" fmla="*/ 125946 h 608556"/>
              <a:gd name="connsiteX52" fmla="*/ 479860 w 584267"/>
              <a:gd name="connsiteY52" fmla="*/ 199622 h 608556"/>
              <a:gd name="connsiteX53" fmla="*/ 479860 w 584267"/>
              <a:gd name="connsiteY53" fmla="*/ 283378 h 608556"/>
              <a:gd name="connsiteX54" fmla="*/ 406077 w 584267"/>
              <a:gd name="connsiteY54" fmla="*/ 296992 h 608556"/>
              <a:gd name="connsiteX55" fmla="*/ 406077 w 584267"/>
              <a:gd name="connsiteY55" fmla="*/ 199622 h 608556"/>
              <a:gd name="connsiteX56" fmla="*/ 398064 w 584267"/>
              <a:gd name="connsiteY56" fmla="*/ 182580 h 608556"/>
              <a:gd name="connsiteX57" fmla="*/ 267670 w 584267"/>
              <a:gd name="connsiteY57" fmla="*/ 74403 h 608556"/>
              <a:gd name="connsiteX58" fmla="*/ 137276 w 584267"/>
              <a:gd name="connsiteY58" fmla="*/ 182580 h 608556"/>
              <a:gd name="connsiteX59" fmla="*/ 129263 w 584267"/>
              <a:gd name="connsiteY59" fmla="*/ 199622 h 608556"/>
              <a:gd name="connsiteX60" fmla="*/ 129263 w 584267"/>
              <a:gd name="connsiteY60" fmla="*/ 307383 h 608556"/>
              <a:gd name="connsiteX61" fmla="*/ 55480 w 584267"/>
              <a:gd name="connsiteY61" fmla="*/ 245657 h 608556"/>
              <a:gd name="connsiteX62" fmla="*/ 55480 w 584267"/>
              <a:gd name="connsiteY62" fmla="*/ 199622 h 608556"/>
              <a:gd name="connsiteX63" fmla="*/ 90134 w 584267"/>
              <a:gd name="connsiteY63" fmla="*/ 125946 h 608556"/>
              <a:gd name="connsiteX64" fmla="*/ 222818 w 584267"/>
              <a:gd name="connsiteY64" fmla="*/ 15795 h 608556"/>
              <a:gd name="connsiteX65" fmla="*/ 267670 w 584267"/>
              <a:gd name="connsiteY65" fmla="*/ 0 h 60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84267" h="608556">
                <a:moveTo>
                  <a:pt x="582177" y="293917"/>
                </a:moveTo>
                <a:cubicBezTo>
                  <a:pt x="584155" y="294839"/>
                  <a:pt x="584753" y="297723"/>
                  <a:pt x="583869" y="302971"/>
                </a:cubicBezTo>
                <a:cubicBezTo>
                  <a:pt x="573043" y="369172"/>
                  <a:pt x="519229" y="585339"/>
                  <a:pt x="279094" y="594692"/>
                </a:cubicBezTo>
                <a:cubicBezTo>
                  <a:pt x="277324" y="594796"/>
                  <a:pt x="275763" y="594484"/>
                  <a:pt x="274201" y="594173"/>
                </a:cubicBezTo>
                <a:cubicBezTo>
                  <a:pt x="316982" y="575362"/>
                  <a:pt x="434083" y="514565"/>
                  <a:pt x="481444" y="395362"/>
                </a:cubicBezTo>
                <a:cubicBezTo>
                  <a:pt x="484046" y="388918"/>
                  <a:pt x="484567" y="383202"/>
                  <a:pt x="482901" y="382579"/>
                </a:cubicBezTo>
                <a:cubicBezTo>
                  <a:pt x="481236" y="382059"/>
                  <a:pt x="477385" y="386632"/>
                  <a:pt x="473950" y="392556"/>
                </a:cubicBezTo>
                <a:cubicBezTo>
                  <a:pt x="425444" y="474761"/>
                  <a:pt x="294811" y="562891"/>
                  <a:pt x="261711" y="583988"/>
                </a:cubicBezTo>
                <a:cubicBezTo>
                  <a:pt x="260566" y="581494"/>
                  <a:pt x="259837" y="578688"/>
                  <a:pt x="259837" y="575778"/>
                </a:cubicBezTo>
                <a:lnTo>
                  <a:pt x="259837" y="464577"/>
                </a:lnTo>
                <a:cubicBezTo>
                  <a:pt x="259837" y="453872"/>
                  <a:pt x="261711" y="436724"/>
                  <a:pt x="267019" y="427579"/>
                </a:cubicBezTo>
                <a:cubicBezTo>
                  <a:pt x="277220" y="409703"/>
                  <a:pt x="301785" y="380292"/>
                  <a:pt x="360492" y="347971"/>
                </a:cubicBezTo>
                <a:cubicBezTo>
                  <a:pt x="443556" y="302348"/>
                  <a:pt x="532448" y="319288"/>
                  <a:pt x="572210" y="296632"/>
                </a:cubicBezTo>
                <a:cubicBezTo>
                  <a:pt x="576842" y="294034"/>
                  <a:pt x="580199" y="292994"/>
                  <a:pt x="582177" y="293917"/>
                </a:cubicBezTo>
                <a:close/>
                <a:moveTo>
                  <a:pt x="274656" y="289106"/>
                </a:moveTo>
                <a:lnTo>
                  <a:pt x="323064" y="289106"/>
                </a:lnTo>
                <a:lnTo>
                  <a:pt x="323064" y="331845"/>
                </a:lnTo>
                <a:cubicBezTo>
                  <a:pt x="302660" y="344427"/>
                  <a:pt x="286836" y="356698"/>
                  <a:pt x="274656" y="367928"/>
                </a:cubicBezTo>
                <a:close/>
                <a:moveTo>
                  <a:pt x="207690" y="289106"/>
                </a:moveTo>
                <a:lnTo>
                  <a:pt x="256098" y="289106"/>
                </a:lnTo>
                <a:lnTo>
                  <a:pt x="256098" y="390148"/>
                </a:lnTo>
                <a:cubicBezTo>
                  <a:pt x="254328" y="392642"/>
                  <a:pt x="252767" y="395033"/>
                  <a:pt x="251413" y="397424"/>
                </a:cubicBezTo>
                <a:lnTo>
                  <a:pt x="244230" y="397424"/>
                </a:lnTo>
                <a:cubicBezTo>
                  <a:pt x="235798" y="384118"/>
                  <a:pt x="224034" y="369461"/>
                  <a:pt x="207690" y="354388"/>
                </a:cubicBezTo>
                <a:close/>
                <a:moveTo>
                  <a:pt x="32007" y="259919"/>
                </a:moveTo>
                <a:cubicBezTo>
                  <a:pt x="34960" y="260049"/>
                  <a:pt x="38109" y="262491"/>
                  <a:pt x="41076" y="266907"/>
                </a:cubicBezTo>
                <a:cubicBezTo>
                  <a:pt x="52110" y="283325"/>
                  <a:pt x="77822" y="310445"/>
                  <a:pt x="137781" y="344838"/>
                </a:cubicBezTo>
                <a:cubicBezTo>
                  <a:pt x="205026" y="383388"/>
                  <a:pt x="230634" y="424328"/>
                  <a:pt x="240315" y="447188"/>
                </a:cubicBezTo>
                <a:cubicBezTo>
                  <a:pt x="244374" y="457059"/>
                  <a:pt x="245936" y="474204"/>
                  <a:pt x="245936" y="484802"/>
                </a:cubicBezTo>
                <a:lnTo>
                  <a:pt x="245936" y="592762"/>
                </a:lnTo>
                <a:cubicBezTo>
                  <a:pt x="245936" y="595879"/>
                  <a:pt x="245103" y="598685"/>
                  <a:pt x="243854" y="601075"/>
                </a:cubicBezTo>
                <a:cubicBezTo>
                  <a:pt x="202008" y="562006"/>
                  <a:pt x="87815" y="449889"/>
                  <a:pt x="64914" y="379959"/>
                </a:cubicBezTo>
                <a:cubicBezTo>
                  <a:pt x="62728" y="373413"/>
                  <a:pt x="60334" y="368010"/>
                  <a:pt x="58668" y="368322"/>
                </a:cubicBezTo>
                <a:cubicBezTo>
                  <a:pt x="56899" y="368529"/>
                  <a:pt x="56274" y="374244"/>
                  <a:pt x="57523" y="381102"/>
                </a:cubicBezTo>
                <a:cubicBezTo>
                  <a:pt x="79279" y="494777"/>
                  <a:pt x="177025" y="574890"/>
                  <a:pt x="225637" y="608556"/>
                </a:cubicBezTo>
                <a:cubicBezTo>
                  <a:pt x="154540" y="593490"/>
                  <a:pt x="100410" y="549744"/>
                  <a:pt x="32852" y="465579"/>
                </a:cubicBezTo>
                <a:cubicBezTo>
                  <a:pt x="-24400" y="394402"/>
                  <a:pt x="7037" y="304003"/>
                  <a:pt x="24108" y="266803"/>
                </a:cubicBezTo>
                <a:cubicBezTo>
                  <a:pt x="26294" y="261972"/>
                  <a:pt x="29053" y="259789"/>
                  <a:pt x="32007" y="259919"/>
                </a:cubicBezTo>
                <a:close/>
                <a:moveTo>
                  <a:pt x="274656" y="196948"/>
                </a:moveTo>
                <a:lnTo>
                  <a:pt x="276946" y="196948"/>
                </a:lnTo>
                <a:cubicBezTo>
                  <a:pt x="302452" y="196948"/>
                  <a:pt x="323064" y="217636"/>
                  <a:pt x="323064" y="243106"/>
                </a:cubicBezTo>
                <a:lnTo>
                  <a:pt x="323064" y="270759"/>
                </a:lnTo>
                <a:lnTo>
                  <a:pt x="274656" y="270759"/>
                </a:lnTo>
                <a:close/>
                <a:moveTo>
                  <a:pt x="253808" y="196948"/>
                </a:moveTo>
                <a:lnTo>
                  <a:pt x="256098" y="196948"/>
                </a:lnTo>
                <a:lnTo>
                  <a:pt x="256098" y="270759"/>
                </a:lnTo>
                <a:lnTo>
                  <a:pt x="207690" y="270759"/>
                </a:lnTo>
                <a:lnTo>
                  <a:pt x="207690" y="243106"/>
                </a:lnTo>
                <a:cubicBezTo>
                  <a:pt x="207690" y="217636"/>
                  <a:pt x="228302" y="196948"/>
                  <a:pt x="253808" y="196948"/>
                </a:cubicBezTo>
                <a:close/>
                <a:moveTo>
                  <a:pt x="267670" y="0"/>
                </a:moveTo>
                <a:cubicBezTo>
                  <a:pt x="284321" y="0"/>
                  <a:pt x="300243" y="5611"/>
                  <a:pt x="312522" y="15795"/>
                </a:cubicBezTo>
                <a:lnTo>
                  <a:pt x="445310" y="125946"/>
                </a:lnTo>
                <a:cubicBezTo>
                  <a:pt x="465291" y="142572"/>
                  <a:pt x="479860" y="173539"/>
                  <a:pt x="479860" y="199622"/>
                </a:cubicBezTo>
                <a:lnTo>
                  <a:pt x="479860" y="283378"/>
                </a:lnTo>
                <a:cubicBezTo>
                  <a:pt x="457070" y="285976"/>
                  <a:pt x="431990" y="289613"/>
                  <a:pt x="406077" y="296992"/>
                </a:cubicBezTo>
                <a:lnTo>
                  <a:pt x="406077" y="199622"/>
                </a:lnTo>
                <a:cubicBezTo>
                  <a:pt x="406077" y="195258"/>
                  <a:pt x="401499" y="185386"/>
                  <a:pt x="398064" y="182580"/>
                </a:cubicBezTo>
                <a:lnTo>
                  <a:pt x="267670" y="74403"/>
                </a:lnTo>
                <a:lnTo>
                  <a:pt x="137276" y="182580"/>
                </a:lnTo>
                <a:cubicBezTo>
                  <a:pt x="133945" y="185386"/>
                  <a:pt x="129263" y="195258"/>
                  <a:pt x="129263" y="199622"/>
                </a:cubicBezTo>
                <a:lnTo>
                  <a:pt x="129263" y="307383"/>
                </a:lnTo>
                <a:cubicBezTo>
                  <a:pt x="82849" y="278702"/>
                  <a:pt x="63285" y="256984"/>
                  <a:pt x="55480" y="245657"/>
                </a:cubicBezTo>
                <a:lnTo>
                  <a:pt x="55480" y="199622"/>
                </a:lnTo>
                <a:cubicBezTo>
                  <a:pt x="55480" y="173539"/>
                  <a:pt x="70049" y="142572"/>
                  <a:pt x="90134" y="125946"/>
                </a:cubicBezTo>
                <a:lnTo>
                  <a:pt x="222818" y="15795"/>
                </a:lnTo>
                <a:cubicBezTo>
                  <a:pt x="235097" y="5611"/>
                  <a:pt x="251019" y="0"/>
                  <a:pt x="267670" y="0"/>
                </a:cubicBezTo>
                <a:close/>
              </a:path>
            </a:pathLst>
          </a:custGeom>
          <a:solidFill>
            <a:schemeClr val="tx1">
              <a:lumMod val="60000"/>
              <a:lumOff val="40000"/>
            </a:schemeClr>
          </a:solidFill>
          <a:ln w="12700" cap="flat">
            <a:noFill/>
            <a:miter lim="400000"/>
          </a:ln>
          <a:effectLst/>
        </p:spPr>
        <p:txBody>
          <a:bodyPr wrap="square" lIns="35708" tIns="35708" rIns="35708" bIns="35708" numCol="1" anchor="b">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defTabSz="1218565"/>
            <a:endParaRPr sz="1200">
              <a:solidFill>
                <a:prstClr val="black"/>
              </a:solidFill>
              <a:latin typeface="+mn-ea"/>
            </a:endParaRPr>
          </a:p>
        </p:txBody>
      </p:sp>
      <p:grpSp>
        <p:nvGrpSpPr>
          <p:cNvPr id="8" name="组合 7"/>
          <p:cNvGrpSpPr/>
          <p:nvPr/>
        </p:nvGrpSpPr>
        <p:grpSpPr>
          <a:xfrm>
            <a:off x="1574933" y="1629803"/>
            <a:ext cx="9028299" cy="4346455"/>
            <a:chOff x="1180153" y="1221936"/>
            <a:chExt cx="6773314" cy="3260847"/>
          </a:xfrm>
        </p:grpSpPr>
        <p:sp>
          <p:nvSpPr>
            <p:cNvPr id="9" name="任意多边形: 形状 31"/>
            <p:cNvSpPr/>
            <p:nvPr/>
          </p:nvSpPr>
          <p:spPr>
            <a:xfrm rot="3042067" flipH="1">
              <a:off x="5461304" y="2325950"/>
              <a:ext cx="580638" cy="580226"/>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chemeClr val="accent5"/>
            </a:solidFill>
            <a:ln w="19050" cap="flat">
              <a:noFill/>
              <a:miter lim="400000"/>
            </a:ln>
            <a:effectLst/>
          </p:spPr>
          <p:txBody>
            <a:bodyPr wrap="square" lIns="35708" tIns="35708" rIns="35708" bIns="35708" numCol="1" anchor="ctr">
              <a:noAutofit/>
            </a:bodyPr>
            <a:lstStyle/>
            <a:p>
              <a:pPr defTabSz="609600"/>
              <a:endParaRPr sz="1200">
                <a:solidFill>
                  <a:prstClr val="black"/>
                </a:solidFill>
                <a:latin typeface="+mn-ea"/>
              </a:endParaRPr>
            </a:p>
          </p:txBody>
        </p:sp>
        <p:sp>
          <p:nvSpPr>
            <p:cNvPr id="10" name="任意多边形: 形状 32"/>
            <p:cNvSpPr/>
            <p:nvPr/>
          </p:nvSpPr>
          <p:spPr>
            <a:xfrm rot="18557933">
              <a:off x="3079878" y="2325950"/>
              <a:ext cx="580638" cy="580226"/>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chemeClr val="accent2"/>
            </a:solidFill>
            <a:ln w="19050" cap="flat">
              <a:noFill/>
              <a:miter lim="400000"/>
            </a:ln>
            <a:effectLst/>
          </p:spPr>
          <p:txBody>
            <a:bodyPr wrap="square" lIns="35708" tIns="35708" rIns="35708" bIns="35708" numCol="1" anchor="ctr">
              <a:noAutofit/>
            </a:bodyPr>
            <a:lstStyle/>
            <a:p>
              <a:pPr defTabSz="609600"/>
              <a:endParaRPr sz="1200">
                <a:solidFill>
                  <a:prstClr val="black"/>
                </a:solidFill>
                <a:latin typeface="+mn-ea"/>
              </a:endParaRPr>
            </a:p>
          </p:txBody>
        </p:sp>
        <p:sp>
          <p:nvSpPr>
            <p:cNvPr id="11" name="任意多边形: 形状 33"/>
            <p:cNvSpPr/>
            <p:nvPr/>
          </p:nvSpPr>
          <p:spPr>
            <a:xfrm rot="19974801" flipH="1" flipV="1">
              <a:off x="5249220" y="3263352"/>
              <a:ext cx="580638" cy="580226"/>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chemeClr val="accent6"/>
            </a:solidFill>
            <a:ln w="19050" cap="flat">
              <a:noFill/>
              <a:miter lim="400000"/>
            </a:ln>
            <a:effectLst/>
          </p:spPr>
          <p:txBody>
            <a:bodyPr wrap="square" lIns="35708" tIns="35708" rIns="35708" bIns="35708" numCol="1" anchor="ctr">
              <a:noAutofit/>
            </a:bodyPr>
            <a:lstStyle/>
            <a:p>
              <a:pPr defTabSz="609600"/>
              <a:endParaRPr sz="1200">
                <a:solidFill>
                  <a:prstClr val="black"/>
                </a:solidFill>
                <a:latin typeface="+mn-ea"/>
              </a:endParaRPr>
            </a:p>
          </p:txBody>
        </p:sp>
        <p:sp>
          <p:nvSpPr>
            <p:cNvPr id="12" name="任意多边形: 形状 34"/>
            <p:cNvSpPr/>
            <p:nvPr/>
          </p:nvSpPr>
          <p:spPr>
            <a:xfrm rot="1625199" flipV="1">
              <a:off x="3309661" y="3236306"/>
              <a:ext cx="580638" cy="580226"/>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chemeClr val="accent1"/>
            </a:solidFill>
            <a:ln w="19050" cap="flat">
              <a:noFill/>
              <a:miter lim="400000"/>
            </a:ln>
            <a:effectLst/>
          </p:spPr>
          <p:txBody>
            <a:bodyPr wrap="square" lIns="35708" tIns="35708" rIns="35708" bIns="35708" numCol="1" anchor="ctr">
              <a:noAutofit/>
            </a:bodyPr>
            <a:lstStyle/>
            <a:p>
              <a:pPr defTabSz="609600"/>
              <a:endParaRPr sz="1200">
                <a:solidFill>
                  <a:prstClr val="black"/>
                </a:solidFill>
                <a:latin typeface="+mn-ea"/>
              </a:endParaRPr>
            </a:p>
          </p:txBody>
        </p:sp>
        <p:sp>
          <p:nvSpPr>
            <p:cNvPr id="13" name="任意多边形: 形状 35"/>
            <p:cNvSpPr/>
            <p:nvPr/>
          </p:nvSpPr>
          <p:spPr>
            <a:xfrm rot="21540000" flipH="1">
              <a:off x="4828683" y="1442647"/>
              <a:ext cx="580638" cy="580226"/>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chemeClr val="accent4"/>
            </a:solidFill>
            <a:ln w="19050" cap="flat">
              <a:noFill/>
              <a:miter lim="400000"/>
            </a:ln>
            <a:effectLst/>
          </p:spPr>
          <p:txBody>
            <a:bodyPr wrap="square" lIns="35708" tIns="35708" rIns="35708" bIns="35708" numCol="1" anchor="ctr">
              <a:noAutofit/>
            </a:bodyPr>
            <a:lstStyle/>
            <a:p>
              <a:pPr defTabSz="609600"/>
              <a:endParaRPr sz="1200">
                <a:solidFill>
                  <a:prstClr val="black"/>
                </a:solidFill>
                <a:latin typeface="+mn-ea"/>
              </a:endParaRPr>
            </a:p>
          </p:txBody>
        </p:sp>
        <p:sp>
          <p:nvSpPr>
            <p:cNvPr id="14" name="任意多边形: 形状 36"/>
            <p:cNvSpPr/>
            <p:nvPr/>
          </p:nvSpPr>
          <p:spPr>
            <a:xfrm rot="60000">
              <a:off x="3701707" y="1442647"/>
              <a:ext cx="580638" cy="580226"/>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chemeClr val="accent3"/>
            </a:solidFill>
            <a:ln w="19050" cap="flat">
              <a:noFill/>
              <a:miter lim="400000"/>
            </a:ln>
            <a:effectLst/>
          </p:spPr>
          <p:txBody>
            <a:bodyPr wrap="square" lIns="35708" tIns="35708" rIns="35708" bIns="35708" numCol="1" anchor="ctr">
              <a:noAutofit/>
            </a:bodyPr>
            <a:lstStyle/>
            <a:p>
              <a:pPr defTabSz="609600"/>
              <a:endParaRPr sz="1200">
                <a:solidFill>
                  <a:prstClr val="black"/>
                </a:solidFill>
                <a:latin typeface="+mn-ea"/>
              </a:endParaRPr>
            </a:p>
          </p:txBody>
        </p:sp>
        <p:sp>
          <p:nvSpPr>
            <p:cNvPr id="15" name="矩形 14"/>
            <p:cNvSpPr/>
            <p:nvPr/>
          </p:nvSpPr>
          <p:spPr>
            <a:xfrm>
              <a:off x="5782181" y="1557257"/>
              <a:ext cx="1437848" cy="477100"/>
            </a:xfrm>
            <a:prstGeom prst="rect">
              <a:avLst/>
            </a:prstGeom>
            <a:noFill/>
            <a:ln w="12700" cap="flat">
              <a:noFill/>
              <a:prstDash val="sysDot"/>
              <a:miter lim="400000"/>
            </a:ln>
            <a:effectLst/>
          </p:spPr>
          <p:txBody>
            <a:bodyPr wrap="square" lIns="0" tIns="0" rIns="0" bIns="0" numCol="1" anchor="t">
              <a:noAutofit/>
            </a:bodyPr>
            <a:lstStyle>
              <a:lvl1pPr algn="r" defTabSz="584200">
                <a:lnSpc>
                  <a:spcPct val="120000"/>
                </a:lnSpc>
                <a:spcBef>
                  <a:spcPts val="1000"/>
                </a:spcBef>
                <a:defRPr sz="1600">
                  <a:solidFill>
                    <a:srgbClr val="4D4D4D"/>
                  </a:solidFill>
                </a:defRPr>
              </a:lvl1pPr>
            </a:lstStyle>
            <a:p>
              <a:pPr algn="l" defTabSz="778510">
                <a:lnSpc>
                  <a:spcPct val="150000"/>
                </a:lnSpc>
                <a:spcBef>
                  <a:spcPts val="0"/>
                </a:spcBef>
                <a:defRPr sz="1800">
                  <a:solidFill>
                    <a:srgbClr val="000000"/>
                  </a:solidFill>
                </a:defRPr>
              </a:pPr>
              <a:r>
                <a:rPr lang="zh-CN" altLang="en-US" sz="1200" dirty="0">
                  <a:solidFill>
                    <a:prstClr val="black"/>
                  </a:solidFill>
                  <a:latin typeface="+mn-ea"/>
                </a:rPr>
                <a:t>此部分内容作为文字排版占位显</a:t>
              </a:r>
              <a:r>
                <a:rPr lang="zh-CN" altLang="en-US" sz="1200" dirty="0" smtClean="0">
                  <a:solidFill>
                    <a:prstClr val="black"/>
                  </a:solidFill>
                  <a:latin typeface="+mn-ea"/>
                </a:rPr>
                <a:t>示</a:t>
              </a:r>
              <a:endParaRPr lang="en-US" sz="1200" dirty="0">
                <a:solidFill>
                  <a:prstClr val="black"/>
                </a:solidFill>
                <a:latin typeface="+mn-ea"/>
              </a:endParaRPr>
            </a:p>
          </p:txBody>
        </p:sp>
        <p:sp>
          <p:nvSpPr>
            <p:cNvPr id="16" name="直接连接符 15"/>
            <p:cNvSpPr/>
            <p:nvPr/>
          </p:nvSpPr>
          <p:spPr>
            <a:xfrm flipV="1">
              <a:off x="5734303" y="1477041"/>
              <a:ext cx="1737986" cy="1"/>
            </a:xfrm>
            <a:prstGeom prst="line">
              <a:avLst/>
            </a:prstGeom>
            <a:noFill/>
            <a:ln w="19050" cap="flat">
              <a:solidFill>
                <a:schemeClr val="tx1">
                  <a:lumMod val="60000"/>
                  <a:lumOff val="40000"/>
                </a:schemeClr>
              </a:solidFill>
              <a:prstDash val="sysDot"/>
              <a:miter lim="400000"/>
            </a:ln>
            <a:effectLst/>
          </p:spPr>
          <p:txBody>
            <a:bodyPr wrap="square" lIns="47611" tIns="47611" rIns="47611" bIns="47611" numCol="1" anchor="ctr">
              <a:noAutofit/>
            </a:bodyPr>
            <a:lstStyle/>
            <a:p>
              <a:pPr defTabSz="609600"/>
              <a:endParaRPr sz="1200">
                <a:solidFill>
                  <a:prstClr val="black"/>
                </a:solidFill>
                <a:latin typeface="+mn-ea"/>
              </a:endParaRPr>
            </a:p>
          </p:txBody>
        </p:sp>
        <p:sp>
          <p:nvSpPr>
            <p:cNvPr id="17" name="任意多边形: 形状 39"/>
            <p:cNvSpPr/>
            <p:nvPr/>
          </p:nvSpPr>
          <p:spPr>
            <a:xfrm rot="60000">
              <a:off x="3149174" y="3159760"/>
              <a:ext cx="913153" cy="910802"/>
            </a:xfrm>
            <a:custGeom>
              <a:avLst/>
              <a:gdLst/>
              <a:ahLst/>
              <a:cxnLst>
                <a:cxn ang="0">
                  <a:pos x="wd2" y="hd2"/>
                </a:cxn>
                <a:cxn ang="5400000">
                  <a:pos x="wd2" y="hd2"/>
                </a:cxn>
                <a:cxn ang="10800000">
                  <a:pos x="wd2" y="hd2"/>
                </a:cxn>
                <a:cxn ang="16200000">
                  <a:pos x="wd2" y="hd2"/>
                </a:cxn>
              </a:cxnLst>
              <a:rect l="0" t="0" r="r" b="b"/>
              <a:pathLst>
                <a:path w="20761" h="20724" extrusionOk="0">
                  <a:moveTo>
                    <a:pt x="16007" y="18283"/>
                  </a:moveTo>
                  <a:cubicBezTo>
                    <a:pt x="17050" y="16026"/>
                    <a:pt x="18075" y="13761"/>
                    <a:pt x="19068" y="11481"/>
                  </a:cubicBezTo>
                  <a:cubicBezTo>
                    <a:pt x="19753" y="9907"/>
                    <a:pt x="20534" y="8322"/>
                    <a:pt x="20723" y="6594"/>
                  </a:cubicBezTo>
                  <a:cubicBezTo>
                    <a:pt x="20895" y="5026"/>
                    <a:pt x="20481" y="3364"/>
                    <a:pt x="19468" y="2136"/>
                  </a:cubicBezTo>
                  <a:cubicBezTo>
                    <a:pt x="18063" y="434"/>
                    <a:pt x="15974" y="-154"/>
                    <a:pt x="13847" y="34"/>
                  </a:cubicBezTo>
                  <a:cubicBezTo>
                    <a:pt x="13240" y="88"/>
                    <a:pt x="12631" y="177"/>
                    <a:pt x="12032" y="292"/>
                  </a:cubicBezTo>
                  <a:cubicBezTo>
                    <a:pt x="10726" y="542"/>
                    <a:pt x="9426" y="832"/>
                    <a:pt x="8128" y="1119"/>
                  </a:cubicBezTo>
                  <a:cubicBezTo>
                    <a:pt x="7356" y="1290"/>
                    <a:pt x="6585" y="1464"/>
                    <a:pt x="5814" y="1640"/>
                  </a:cubicBezTo>
                  <a:cubicBezTo>
                    <a:pt x="4865" y="1857"/>
                    <a:pt x="3917" y="2079"/>
                    <a:pt x="2969" y="2303"/>
                  </a:cubicBezTo>
                  <a:cubicBezTo>
                    <a:pt x="1900" y="2556"/>
                    <a:pt x="1107" y="2922"/>
                    <a:pt x="576" y="3385"/>
                  </a:cubicBezTo>
                  <a:cubicBezTo>
                    <a:pt x="-705" y="4501"/>
                    <a:pt x="-63" y="8368"/>
                    <a:pt x="4701" y="14206"/>
                  </a:cubicBezTo>
                  <a:cubicBezTo>
                    <a:pt x="9463" y="20043"/>
                    <a:pt x="13121" y="21446"/>
                    <a:pt x="14470" y="20413"/>
                  </a:cubicBezTo>
                  <a:cubicBezTo>
                    <a:pt x="15029" y="19985"/>
                    <a:pt x="15545" y="19280"/>
                    <a:pt x="16007" y="18283"/>
                  </a:cubicBezTo>
                  <a:close/>
                </a:path>
              </a:pathLst>
            </a:custGeom>
            <a:noFill/>
            <a:ln w="19050" cap="flat">
              <a:solidFill>
                <a:schemeClr val="tx2">
                  <a:lumMod val="40000"/>
                  <a:lumOff val="60000"/>
                </a:schemeClr>
              </a:solidFill>
              <a:miter lim="400000"/>
            </a:ln>
            <a:effectLst/>
          </p:spPr>
          <p:txBody>
            <a:bodyPr wrap="square" lIns="35708" tIns="35708" rIns="35708" bIns="35708" numCol="1" anchor="ctr">
              <a:noAutofit/>
            </a:bodyPr>
            <a:lstStyle/>
            <a:p>
              <a:pPr defTabSz="609600">
                <a:lnSpc>
                  <a:spcPct val="90000"/>
                </a:lnSpc>
                <a:defRPr sz="4000">
                  <a:solidFill>
                    <a:srgbClr val="FFFFFF"/>
                  </a:solidFill>
                </a:defRPr>
              </a:pPr>
              <a:endParaRPr sz="4800">
                <a:solidFill>
                  <a:srgbClr val="FFFFFF"/>
                </a:solidFill>
                <a:latin typeface="+mn-ea"/>
              </a:endParaRPr>
            </a:p>
          </p:txBody>
        </p:sp>
        <p:sp>
          <p:nvSpPr>
            <p:cNvPr id="18" name="矩形 17"/>
            <p:cNvSpPr/>
            <p:nvPr/>
          </p:nvSpPr>
          <p:spPr>
            <a:xfrm>
              <a:off x="3526614" y="3427257"/>
              <a:ext cx="310520" cy="313156"/>
            </a:xfrm>
            <a:prstGeom prst="rect">
              <a:avLst/>
            </a:prstGeom>
            <a:noFill/>
            <a:ln w="12700" cap="flat">
              <a:noFill/>
              <a:miter lim="400000"/>
            </a:ln>
            <a:effectLst/>
          </p:spPr>
          <p:txBody>
            <a:bodyPr wrap="square" lIns="0" tIns="0" rIns="0" bIns="0" numCol="1" anchor="ctr">
              <a:noAutofit/>
            </a:bodyPr>
            <a:lstStyle>
              <a:lvl1pPr>
                <a:lnSpc>
                  <a:spcPct val="90000"/>
                </a:lnSpc>
                <a:defRPr sz="4000">
                  <a:solidFill>
                    <a:srgbClr val="FFFFFF"/>
                  </a:solidFill>
                </a:defRPr>
              </a:lvl1pPr>
            </a:lstStyle>
            <a:p>
              <a:pPr defTabSz="609600">
                <a:defRPr sz="1800">
                  <a:solidFill>
                    <a:srgbClr val="000000"/>
                  </a:solidFill>
                </a:defRPr>
              </a:pPr>
              <a:r>
                <a:rPr sz="2665" dirty="0">
                  <a:solidFill>
                    <a:prstClr val="white"/>
                  </a:solidFill>
                  <a:latin typeface="+mn-ea"/>
                </a:rPr>
                <a:t>01</a:t>
              </a:r>
              <a:endParaRPr sz="2665" dirty="0">
                <a:solidFill>
                  <a:prstClr val="white"/>
                </a:solidFill>
                <a:latin typeface="+mn-ea"/>
              </a:endParaRPr>
            </a:p>
          </p:txBody>
        </p:sp>
        <p:sp>
          <p:nvSpPr>
            <p:cNvPr id="19" name="任意多边形: 形状 41"/>
            <p:cNvSpPr/>
            <p:nvPr/>
          </p:nvSpPr>
          <p:spPr>
            <a:xfrm rot="60000">
              <a:off x="3013846" y="2064500"/>
              <a:ext cx="858144" cy="949948"/>
            </a:xfrm>
            <a:custGeom>
              <a:avLst/>
              <a:gdLst/>
              <a:ahLst/>
              <a:cxnLst>
                <a:cxn ang="0">
                  <a:pos x="wd2" y="hd2"/>
                </a:cxn>
                <a:cxn ang="5400000">
                  <a:pos x="wd2" y="hd2"/>
                </a:cxn>
                <a:cxn ang="10800000">
                  <a:pos x="wd2" y="hd2"/>
                </a:cxn>
                <a:cxn ang="16200000">
                  <a:pos x="wd2" y="hd2"/>
                </a:cxn>
              </a:cxnLst>
              <a:rect l="0" t="0" r="r" b="b"/>
              <a:pathLst>
                <a:path w="20378" h="21255" extrusionOk="0">
                  <a:moveTo>
                    <a:pt x="4821" y="21029"/>
                  </a:moveTo>
                  <a:cubicBezTo>
                    <a:pt x="7341" y="20448"/>
                    <a:pt x="9857" y="19848"/>
                    <a:pt x="12364" y="19214"/>
                  </a:cubicBezTo>
                  <a:cubicBezTo>
                    <a:pt x="14094" y="18776"/>
                    <a:pt x="15896" y="18405"/>
                    <a:pt x="17429" y="17491"/>
                  </a:cubicBezTo>
                  <a:cubicBezTo>
                    <a:pt x="18820" y="16662"/>
                    <a:pt x="19908" y="15325"/>
                    <a:pt x="20249" y="13793"/>
                  </a:cubicBezTo>
                  <a:cubicBezTo>
                    <a:pt x="20723" y="11668"/>
                    <a:pt x="19843" y="9700"/>
                    <a:pt x="18304" y="8178"/>
                  </a:cubicBezTo>
                  <a:cubicBezTo>
                    <a:pt x="17865" y="7744"/>
                    <a:pt x="17395" y="7331"/>
                    <a:pt x="16911" y="6940"/>
                  </a:cubicBezTo>
                  <a:cubicBezTo>
                    <a:pt x="15857" y="6088"/>
                    <a:pt x="14774" y="5266"/>
                    <a:pt x="13694" y="4443"/>
                  </a:cubicBezTo>
                  <a:cubicBezTo>
                    <a:pt x="13052" y="3954"/>
                    <a:pt x="12408" y="3467"/>
                    <a:pt x="11762" y="2982"/>
                  </a:cubicBezTo>
                  <a:cubicBezTo>
                    <a:pt x="10967" y="2385"/>
                    <a:pt x="10168" y="1791"/>
                    <a:pt x="9368" y="1200"/>
                  </a:cubicBezTo>
                  <a:cubicBezTo>
                    <a:pt x="8466" y="532"/>
                    <a:pt x="7650" y="146"/>
                    <a:pt x="6927" y="21"/>
                  </a:cubicBezTo>
                  <a:cubicBezTo>
                    <a:pt x="5183" y="-280"/>
                    <a:pt x="2445" y="2586"/>
                    <a:pt x="784" y="9830"/>
                  </a:cubicBezTo>
                  <a:cubicBezTo>
                    <a:pt x="-877" y="17073"/>
                    <a:pt x="360" y="20748"/>
                    <a:pt x="2081" y="21152"/>
                  </a:cubicBezTo>
                  <a:cubicBezTo>
                    <a:pt x="2795" y="21320"/>
                    <a:pt x="3706" y="21286"/>
                    <a:pt x="4821" y="21029"/>
                  </a:cubicBezTo>
                  <a:close/>
                </a:path>
              </a:pathLst>
            </a:custGeom>
            <a:noFill/>
            <a:ln w="19050" cap="flat">
              <a:solidFill>
                <a:schemeClr val="tx2">
                  <a:lumMod val="40000"/>
                  <a:lumOff val="60000"/>
                </a:schemeClr>
              </a:solidFill>
              <a:miter lim="400000"/>
            </a:ln>
            <a:effectLst/>
          </p:spPr>
          <p:txBody>
            <a:bodyPr wrap="square" lIns="35708" tIns="35708" rIns="35708" bIns="35708" numCol="1" anchor="ctr">
              <a:noAutofit/>
            </a:bodyPr>
            <a:lstStyle/>
            <a:p>
              <a:pPr defTabSz="609600"/>
              <a:endParaRPr sz="1200">
                <a:solidFill>
                  <a:prstClr val="black"/>
                </a:solidFill>
                <a:latin typeface="+mn-ea"/>
              </a:endParaRPr>
            </a:p>
          </p:txBody>
        </p:sp>
        <p:sp>
          <p:nvSpPr>
            <p:cNvPr id="20" name="矩形 19"/>
            <p:cNvSpPr/>
            <p:nvPr/>
          </p:nvSpPr>
          <p:spPr>
            <a:xfrm>
              <a:off x="3256788" y="2427182"/>
              <a:ext cx="310520" cy="313156"/>
            </a:xfrm>
            <a:prstGeom prst="rect">
              <a:avLst/>
            </a:prstGeom>
            <a:noFill/>
            <a:ln w="12700" cap="flat">
              <a:noFill/>
              <a:miter lim="400000"/>
            </a:ln>
            <a:effectLst/>
          </p:spPr>
          <p:txBody>
            <a:bodyPr wrap="square" lIns="0" tIns="0" rIns="0" bIns="0" numCol="1" anchor="ctr">
              <a:noAutofit/>
            </a:bodyPr>
            <a:lstStyle>
              <a:lvl1pPr>
                <a:lnSpc>
                  <a:spcPct val="90000"/>
                </a:lnSpc>
                <a:defRPr sz="4000">
                  <a:solidFill>
                    <a:srgbClr val="FFFFFF"/>
                  </a:solidFill>
                </a:defRPr>
              </a:lvl1pPr>
            </a:lstStyle>
            <a:p>
              <a:pPr defTabSz="609600">
                <a:defRPr sz="1800">
                  <a:solidFill>
                    <a:srgbClr val="000000"/>
                  </a:solidFill>
                </a:defRPr>
              </a:pPr>
              <a:r>
                <a:rPr sz="2665" dirty="0">
                  <a:solidFill>
                    <a:prstClr val="white"/>
                  </a:solidFill>
                  <a:latin typeface="+mn-ea"/>
                </a:rPr>
                <a:t>02</a:t>
              </a:r>
              <a:endParaRPr sz="2665" dirty="0">
                <a:solidFill>
                  <a:prstClr val="white"/>
                </a:solidFill>
                <a:latin typeface="+mn-ea"/>
              </a:endParaRPr>
            </a:p>
          </p:txBody>
        </p:sp>
        <p:sp>
          <p:nvSpPr>
            <p:cNvPr id="21" name="任意多边形: 形状 43"/>
            <p:cNvSpPr/>
            <p:nvPr/>
          </p:nvSpPr>
          <p:spPr>
            <a:xfrm rot="60000">
              <a:off x="3514746" y="1285751"/>
              <a:ext cx="894652" cy="894017"/>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noFill/>
            <a:ln w="19050" cap="flat">
              <a:solidFill>
                <a:schemeClr val="tx2">
                  <a:lumMod val="40000"/>
                  <a:lumOff val="60000"/>
                </a:schemeClr>
              </a:solidFill>
              <a:miter lim="400000"/>
            </a:ln>
            <a:effectLst/>
          </p:spPr>
          <p:txBody>
            <a:bodyPr wrap="square" lIns="35708" tIns="35708" rIns="35708" bIns="35708" numCol="1" anchor="ctr">
              <a:noAutofit/>
            </a:bodyPr>
            <a:lstStyle/>
            <a:p>
              <a:pPr defTabSz="609600"/>
              <a:endParaRPr sz="1200">
                <a:solidFill>
                  <a:prstClr val="black"/>
                </a:solidFill>
                <a:latin typeface="+mn-ea"/>
              </a:endParaRPr>
            </a:p>
          </p:txBody>
        </p:sp>
        <p:sp>
          <p:nvSpPr>
            <p:cNvPr id="22" name="矩形 21"/>
            <p:cNvSpPr/>
            <p:nvPr/>
          </p:nvSpPr>
          <p:spPr>
            <a:xfrm>
              <a:off x="3910154" y="1586445"/>
              <a:ext cx="310520" cy="313156"/>
            </a:xfrm>
            <a:prstGeom prst="rect">
              <a:avLst/>
            </a:prstGeom>
            <a:noFill/>
            <a:ln w="12700" cap="flat">
              <a:noFill/>
              <a:miter lim="400000"/>
            </a:ln>
            <a:effectLst/>
          </p:spPr>
          <p:txBody>
            <a:bodyPr wrap="square" lIns="0" tIns="0" rIns="0" bIns="0" numCol="1" anchor="ctr">
              <a:noAutofit/>
            </a:bodyPr>
            <a:lstStyle>
              <a:lvl1pPr>
                <a:lnSpc>
                  <a:spcPct val="90000"/>
                </a:lnSpc>
                <a:defRPr sz="4000">
                  <a:solidFill>
                    <a:srgbClr val="FFFFFF"/>
                  </a:solidFill>
                </a:defRPr>
              </a:lvl1pPr>
            </a:lstStyle>
            <a:p>
              <a:pPr defTabSz="609600">
                <a:defRPr sz="1800">
                  <a:solidFill>
                    <a:srgbClr val="000000"/>
                  </a:solidFill>
                </a:defRPr>
              </a:pPr>
              <a:r>
                <a:rPr sz="2665" dirty="0">
                  <a:solidFill>
                    <a:prstClr val="white"/>
                  </a:solidFill>
                  <a:latin typeface="+mn-ea"/>
                </a:rPr>
                <a:t>03</a:t>
              </a:r>
              <a:endParaRPr sz="2665" dirty="0">
                <a:solidFill>
                  <a:prstClr val="white"/>
                </a:solidFill>
                <a:latin typeface="+mn-ea"/>
              </a:endParaRPr>
            </a:p>
          </p:txBody>
        </p:sp>
        <p:sp>
          <p:nvSpPr>
            <p:cNvPr id="23" name="任意多边形: 形状 45"/>
            <p:cNvSpPr/>
            <p:nvPr/>
          </p:nvSpPr>
          <p:spPr>
            <a:xfrm rot="60000">
              <a:off x="4698662" y="1301887"/>
              <a:ext cx="900602" cy="890862"/>
            </a:xfrm>
            <a:custGeom>
              <a:avLst/>
              <a:gdLst/>
              <a:ahLst/>
              <a:cxnLst>
                <a:cxn ang="0">
                  <a:pos x="wd2" y="hd2"/>
                </a:cxn>
                <a:cxn ang="5400000">
                  <a:pos x="wd2" y="hd2"/>
                </a:cxn>
                <a:cxn ang="10800000">
                  <a:pos x="wd2" y="hd2"/>
                </a:cxn>
                <a:cxn ang="16200000">
                  <a:pos x="wd2" y="hd2"/>
                </a:cxn>
              </a:cxnLst>
              <a:rect l="0" t="0" r="r" b="b"/>
              <a:pathLst>
                <a:path w="21012" h="20459" extrusionOk="0">
                  <a:moveTo>
                    <a:pt x="1" y="3733"/>
                  </a:moveTo>
                  <a:cubicBezTo>
                    <a:pt x="40" y="6242"/>
                    <a:pt x="101" y="8751"/>
                    <a:pt x="198" y="11259"/>
                  </a:cubicBezTo>
                  <a:cubicBezTo>
                    <a:pt x="264" y="12990"/>
                    <a:pt x="246" y="14775"/>
                    <a:pt x="841" y="16429"/>
                  </a:cubicBezTo>
                  <a:cubicBezTo>
                    <a:pt x="1380" y="17930"/>
                    <a:pt x="2502" y="19260"/>
                    <a:pt x="3984" y="19932"/>
                  </a:cubicBezTo>
                  <a:cubicBezTo>
                    <a:pt x="6041" y="20864"/>
                    <a:pt x="8234" y="20483"/>
                    <a:pt x="10117" y="19380"/>
                  </a:cubicBezTo>
                  <a:cubicBezTo>
                    <a:pt x="10654" y="19065"/>
                    <a:pt x="11178" y="18717"/>
                    <a:pt x="11680" y="18350"/>
                  </a:cubicBezTo>
                  <a:cubicBezTo>
                    <a:pt x="12777" y="17550"/>
                    <a:pt x="13849" y="16717"/>
                    <a:pt x="14922" y="15887"/>
                  </a:cubicBezTo>
                  <a:cubicBezTo>
                    <a:pt x="15559" y="15393"/>
                    <a:pt x="16195" y="14897"/>
                    <a:pt x="16829" y="14399"/>
                  </a:cubicBezTo>
                  <a:cubicBezTo>
                    <a:pt x="17611" y="13786"/>
                    <a:pt x="18389" y="13168"/>
                    <a:pt x="19165" y="12549"/>
                  </a:cubicBezTo>
                  <a:cubicBezTo>
                    <a:pt x="20041" y="11851"/>
                    <a:pt x="20611" y="11170"/>
                    <a:pt x="20897" y="10517"/>
                  </a:cubicBezTo>
                  <a:cubicBezTo>
                    <a:pt x="21584" y="8941"/>
                    <a:pt x="19270" y="5706"/>
                    <a:pt x="12268" y="2485"/>
                  </a:cubicBezTo>
                  <a:cubicBezTo>
                    <a:pt x="5268" y="-736"/>
                    <a:pt x="1262" y="-409"/>
                    <a:pt x="475" y="1121"/>
                  </a:cubicBezTo>
                  <a:cubicBezTo>
                    <a:pt x="148" y="1756"/>
                    <a:pt x="-16" y="2624"/>
                    <a:pt x="1" y="3733"/>
                  </a:cubicBezTo>
                  <a:close/>
                </a:path>
              </a:pathLst>
            </a:custGeom>
            <a:noFill/>
            <a:ln w="19050" cap="flat">
              <a:solidFill>
                <a:schemeClr val="tx2">
                  <a:lumMod val="40000"/>
                  <a:lumOff val="60000"/>
                </a:schemeClr>
              </a:solidFill>
              <a:miter lim="400000"/>
            </a:ln>
            <a:effectLst/>
          </p:spPr>
          <p:txBody>
            <a:bodyPr wrap="square" lIns="35708" tIns="35708" rIns="35708" bIns="35708" numCol="1" anchor="ctr">
              <a:noAutofit/>
            </a:bodyPr>
            <a:lstStyle/>
            <a:p>
              <a:pPr defTabSz="609600">
                <a:defRPr sz="3000">
                  <a:solidFill>
                    <a:srgbClr val="FFFFFF"/>
                  </a:solidFill>
                  <a:effectLst>
                    <a:outerShdw blurRad="38100" dist="12700" dir="5400000" rotWithShape="0">
                      <a:srgbClr val="000000">
                        <a:alpha val="50000"/>
                      </a:srgbClr>
                    </a:outerShdw>
                  </a:effectLst>
                </a:defRPr>
              </a:pPr>
              <a:endParaRPr sz="2665">
                <a:solidFill>
                  <a:srgbClr val="FFFFFF"/>
                </a:solidFill>
                <a:effectLst>
                  <a:outerShdw blurRad="38100" dist="12700" dir="5400000" rotWithShape="0">
                    <a:srgbClr val="000000">
                      <a:alpha val="50000"/>
                    </a:srgbClr>
                  </a:outerShdw>
                </a:effectLst>
                <a:latin typeface="+mn-ea"/>
              </a:endParaRPr>
            </a:p>
          </p:txBody>
        </p:sp>
        <p:sp>
          <p:nvSpPr>
            <p:cNvPr id="24" name="矩形 23"/>
            <p:cNvSpPr/>
            <p:nvPr/>
          </p:nvSpPr>
          <p:spPr>
            <a:xfrm>
              <a:off x="4938055" y="1586446"/>
              <a:ext cx="310519" cy="313156"/>
            </a:xfrm>
            <a:prstGeom prst="rect">
              <a:avLst/>
            </a:prstGeom>
            <a:noFill/>
            <a:ln w="12700" cap="flat">
              <a:noFill/>
              <a:miter lim="400000"/>
            </a:ln>
            <a:effectLst/>
          </p:spPr>
          <p:txBody>
            <a:bodyPr wrap="square" lIns="0" tIns="0" rIns="0" bIns="0" numCol="1" anchor="ctr">
              <a:noAutofit/>
            </a:bodyPr>
            <a:lstStyle>
              <a:lvl1pPr>
                <a:lnSpc>
                  <a:spcPct val="90000"/>
                </a:lnSpc>
                <a:defRPr sz="4000">
                  <a:solidFill>
                    <a:srgbClr val="FFFFFF"/>
                  </a:solidFill>
                </a:defRPr>
              </a:lvl1pPr>
            </a:lstStyle>
            <a:p>
              <a:pPr defTabSz="609600">
                <a:defRPr sz="1800">
                  <a:solidFill>
                    <a:srgbClr val="000000"/>
                  </a:solidFill>
                </a:defRPr>
              </a:pPr>
              <a:r>
                <a:rPr sz="2665" dirty="0">
                  <a:solidFill>
                    <a:prstClr val="white"/>
                  </a:solidFill>
                  <a:latin typeface="+mn-ea"/>
                </a:rPr>
                <a:t>04</a:t>
              </a:r>
              <a:endParaRPr sz="2665" dirty="0">
                <a:solidFill>
                  <a:prstClr val="white"/>
                </a:solidFill>
                <a:latin typeface="+mn-ea"/>
              </a:endParaRPr>
            </a:p>
          </p:txBody>
        </p:sp>
        <p:sp>
          <p:nvSpPr>
            <p:cNvPr id="25" name="任意多边形: 形状 47"/>
            <p:cNvSpPr/>
            <p:nvPr/>
          </p:nvSpPr>
          <p:spPr>
            <a:xfrm rot="60000">
              <a:off x="5258166" y="2041804"/>
              <a:ext cx="861640" cy="946235"/>
            </a:xfrm>
            <a:custGeom>
              <a:avLst/>
              <a:gdLst/>
              <a:ahLst/>
              <a:cxnLst>
                <a:cxn ang="0">
                  <a:pos x="wd2" y="hd2"/>
                </a:cxn>
                <a:cxn ang="5400000">
                  <a:pos x="wd2" y="hd2"/>
                </a:cxn>
                <a:cxn ang="10800000">
                  <a:pos x="wd2" y="hd2"/>
                </a:cxn>
                <a:cxn ang="16200000">
                  <a:pos x="wd2" y="hd2"/>
                </a:cxn>
              </a:cxnLst>
              <a:rect l="0" t="0" r="r" b="b"/>
              <a:pathLst>
                <a:path w="20462" h="21229" extrusionOk="0">
                  <a:moveTo>
                    <a:pt x="10730" y="1262"/>
                  </a:moveTo>
                  <a:cubicBezTo>
                    <a:pt x="8726" y="2820"/>
                    <a:pt x="6735" y="4393"/>
                    <a:pt x="4769" y="5994"/>
                  </a:cubicBezTo>
                  <a:cubicBezTo>
                    <a:pt x="3412" y="7098"/>
                    <a:pt x="1958" y="8172"/>
                    <a:pt x="998" y="9627"/>
                  </a:cubicBezTo>
                  <a:cubicBezTo>
                    <a:pt x="126" y="10946"/>
                    <a:pt x="-237" y="12599"/>
                    <a:pt x="160" y="14124"/>
                  </a:cubicBezTo>
                  <a:cubicBezTo>
                    <a:pt x="712" y="16237"/>
                    <a:pt x="2411" y="17654"/>
                    <a:pt x="4499" y="18398"/>
                  </a:cubicBezTo>
                  <a:cubicBezTo>
                    <a:pt x="5094" y="18610"/>
                    <a:pt x="5708" y="18792"/>
                    <a:pt x="6323" y="18946"/>
                  </a:cubicBezTo>
                  <a:cubicBezTo>
                    <a:pt x="7666" y="19283"/>
                    <a:pt x="9020" y="19582"/>
                    <a:pt x="10373" y="19883"/>
                  </a:cubicBezTo>
                  <a:cubicBezTo>
                    <a:pt x="11176" y="20061"/>
                    <a:pt x="11980" y="20237"/>
                    <a:pt x="12785" y="20411"/>
                  </a:cubicBezTo>
                  <a:cubicBezTo>
                    <a:pt x="13778" y="20624"/>
                    <a:pt x="14770" y="20833"/>
                    <a:pt x="15764" y="21040"/>
                  </a:cubicBezTo>
                  <a:cubicBezTo>
                    <a:pt x="16884" y="21272"/>
                    <a:pt x="17797" y="21287"/>
                    <a:pt x="18506" y="21103"/>
                  </a:cubicBezTo>
                  <a:cubicBezTo>
                    <a:pt x="20216" y="20661"/>
                    <a:pt x="21363" y="16950"/>
                    <a:pt x="19524" y="9724"/>
                  </a:cubicBezTo>
                  <a:cubicBezTo>
                    <a:pt x="17685" y="2499"/>
                    <a:pt x="14878" y="-313"/>
                    <a:pt x="13141" y="27"/>
                  </a:cubicBezTo>
                  <a:cubicBezTo>
                    <a:pt x="12421" y="168"/>
                    <a:pt x="11616" y="573"/>
                    <a:pt x="10730" y="1262"/>
                  </a:cubicBezTo>
                  <a:close/>
                </a:path>
              </a:pathLst>
            </a:custGeom>
            <a:noFill/>
            <a:ln w="19050" cap="flat">
              <a:solidFill>
                <a:schemeClr val="tx2">
                  <a:lumMod val="40000"/>
                  <a:lumOff val="60000"/>
                </a:schemeClr>
              </a:solidFill>
              <a:miter lim="400000"/>
            </a:ln>
            <a:effectLst/>
          </p:spPr>
          <p:txBody>
            <a:bodyPr wrap="square" lIns="35708" tIns="35708" rIns="35708" bIns="35708" numCol="1" anchor="ctr">
              <a:noAutofit/>
            </a:bodyPr>
            <a:lstStyle/>
            <a:p>
              <a:pPr defTabSz="609600"/>
              <a:endParaRPr sz="1200">
                <a:solidFill>
                  <a:prstClr val="black"/>
                </a:solidFill>
                <a:latin typeface="+mn-ea"/>
              </a:endParaRPr>
            </a:p>
          </p:txBody>
        </p:sp>
        <p:sp>
          <p:nvSpPr>
            <p:cNvPr id="26" name="矩形 25"/>
            <p:cNvSpPr/>
            <p:nvPr/>
          </p:nvSpPr>
          <p:spPr>
            <a:xfrm>
              <a:off x="5566409" y="2427182"/>
              <a:ext cx="310519" cy="313156"/>
            </a:xfrm>
            <a:prstGeom prst="rect">
              <a:avLst/>
            </a:prstGeom>
            <a:noFill/>
            <a:ln w="12700" cap="flat">
              <a:noFill/>
              <a:miter lim="400000"/>
            </a:ln>
            <a:effectLst/>
          </p:spPr>
          <p:txBody>
            <a:bodyPr wrap="square" lIns="0" tIns="0" rIns="0" bIns="0" numCol="1" anchor="ctr">
              <a:noAutofit/>
            </a:bodyPr>
            <a:lstStyle>
              <a:lvl1pPr>
                <a:lnSpc>
                  <a:spcPct val="90000"/>
                </a:lnSpc>
                <a:defRPr sz="4000">
                  <a:solidFill>
                    <a:srgbClr val="FFFFFF"/>
                  </a:solidFill>
                </a:defRPr>
              </a:lvl1pPr>
            </a:lstStyle>
            <a:p>
              <a:pPr defTabSz="609600">
                <a:defRPr sz="1800">
                  <a:solidFill>
                    <a:srgbClr val="000000"/>
                  </a:solidFill>
                </a:defRPr>
              </a:pPr>
              <a:r>
                <a:rPr sz="2665" dirty="0">
                  <a:solidFill>
                    <a:prstClr val="white"/>
                  </a:solidFill>
                  <a:latin typeface="+mn-ea"/>
                </a:rPr>
                <a:t>05</a:t>
              </a:r>
              <a:endParaRPr sz="2665" dirty="0">
                <a:solidFill>
                  <a:prstClr val="white"/>
                </a:solidFill>
                <a:latin typeface="+mn-ea"/>
              </a:endParaRPr>
            </a:p>
          </p:txBody>
        </p:sp>
        <p:sp>
          <p:nvSpPr>
            <p:cNvPr id="27" name="任意多边形: 形状 49"/>
            <p:cNvSpPr/>
            <p:nvPr/>
          </p:nvSpPr>
          <p:spPr>
            <a:xfrm rot="60000">
              <a:off x="5076188" y="3188899"/>
              <a:ext cx="911301" cy="910311"/>
            </a:xfrm>
            <a:custGeom>
              <a:avLst/>
              <a:gdLst/>
              <a:ahLst/>
              <a:cxnLst>
                <a:cxn ang="0">
                  <a:pos x="wd2" y="hd2"/>
                </a:cxn>
                <a:cxn ang="5400000">
                  <a:pos x="wd2" y="hd2"/>
                </a:cxn>
                <a:cxn ang="10800000">
                  <a:pos x="wd2" y="hd2"/>
                </a:cxn>
                <a:cxn ang="16200000">
                  <a:pos x="wd2" y="hd2"/>
                </a:cxn>
              </a:cxnLst>
              <a:rect l="0" t="0" r="r" b="b"/>
              <a:pathLst>
                <a:path w="20646" h="20738" extrusionOk="0">
                  <a:moveTo>
                    <a:pt x="17625" y="2056"/>
                  </a:moveTo>
                  <a:cubicBezTo>
                    <a:pt x="15204" y="1539"/>
                    <a:pt x="12777" y="1043"/>
                    <a:pt x="10344" y="581"/>
                  </a:cubicBezTo>
                  <a:cubicBezTo>
                    <a:pt x="8665" y="262"/>
                    <a:pt x="6953" y="-148"/>
                    <a:pt x="5233" y="53"/>
                  </a:cubicBezTo>
                  <a:cubicBezTo>
                    <a:pt x="3673" y="234"/>
                    <a:pt x="2151" y="1009"/>
                    <a:pt x="1184" y="2272"/>
                  </a:cubicBezTo>
                  <a:cubicBezTo>
                    <a:pt x="-156" y="4023"/>
                    <a:pt x="-264" y="6195"/>
                    <a:pt x="390" y="8232"/>
                  </a:cubicBezTo>
                  <a:cubicBezTo>
                    <a:pt x="577" y="8812"/>
                    <a:pt x="799" y="9388"/>
                    <a:pt x="1043" y="9947"/>
                  </a:cubicBezTo>
                  <a:cubicBezTo>
                    <a:pt x="1575" y="11167"/>
                    <a:pt x="2145" y="12372"/>
                    <a:pt x="2712" y="13577"/>
                  </a:cubicBezTo>
                  <a:cubicBezTo>
                    <a:pt x="3049" y="14292"/>
                    <a:pt x="3389" y="15007"/>
                    <a:pt x="3730" y="15721"/>
                  </a:cubicBezTo>
                  <a:cubicBezTo>
                    <a:pt x="4152" y="16600"/>
                    <a:pt x="4577" y="17477"/>
                    <a:pt x="5005" y="18353"/>
                  </a:cubicBezTo>
                  <a:cubicBezTo>
                    <a:pt x="5488" y="19340"/>
                    <a:pt x="6019" y="20034"/>
                    <a:pt x="6586" y="20450"/>
                  </a:cubicBezTo>
                  <a:cubicBezTo>
                    <a:pt x="7953" y="21452"/>
                    <a:pt x="11565" y="19963"/>
                    <a:pt x="16175" y="14009"/>
                  </a:cubicBezTo>
                  <a:cubicBezTo>
                    <a:pt x="20785" y="8056"/>
                    <a:pt x="21336" y="4170"/>
                    <a:pt x="20035" y="3083"/>
                  </a:cubicBezTo>
                  <a:cubicBezTo>
                    <a:pt x="19495" y="2632"/>
                    <a:pt x="18696" y="2284"/>
                    <a:pt x="17625" y="2056"/>
                  </a:cubicBezTo>
                  <a:close/>
                </a:path>
              </a:pathLst>
            </a:custGeom>
            <a:noFill/>
            <a:ln w="19050" cap="flat">
              <a:solidFill>
                <a:schemeClr val="tx2">
                  <a:lumMod val="40000"/>
                  <a:lumOff val="60000"/>
                </a:schemeClr>
              </a:solidFill>
              <a:miter lim="400000"/>
            </a:ln>
            <a:effectLst/>
          </p:spPr>
          <p:txBody>
            <a:bodyPr wrap="square" lIns="35708" tIns="35708" rIns="35708" bIns="35708" numCol="1" anchor="ctr">
              <a:noAutofit/>
            </a:bodyPr>
            <a:lstStyle/>
            <a:p>
              <a:pPr defTabSz="609600"/>
              <a:endParaRPr sz="1200">
                <a:solidFill>
                  <a:prstClr val="black"/>
                </a:solidFill>
                <a:latin typeface="+mn-ea"/>
              </a:endParaRPr>
            </a:p>
          </p:txBody>
        </p:sp>
        <p:sp>
          <p:nvSpPr>
            <p:cNvPr id="28" name="矩形 27"/>
            <p:cNvSpPr/>
            <p:nvPr/>
          </p:nvSpPr>
          <p:spPr>
            <a:xfrm>
              <a:off x="5372609" y="3434746"/>
              <a:ext cx="310520" cy="313156"/>
            </a:xfrm>
            <a:prstGeom prst="rect">
              <a:avLst/>
            </a:prstGeom>
            <a:noFill/>
            <a:ln w="12700" cap="flat">
              <a:noFill/>
              <a:miter lim="400000"/>
            </a:ln>
            <a:effectLst/>
          </p:spPr>
          <p:txBody>
            <a:bodyPr wrap="square" lIns="0" tIns="0" rIns="0" bIns="0" numCol="1" anchor="ctr">
              <a:noAutofit/>
            </a:bodyPr>
            <a:lstStyle>
              <a:lvl1pPr>
                <a:lnSpc>
                  <a:spcPct val="90000"/>
                </a:lnSpc>
                <a:defRPr sz="4000">
                  <a:solidFill>
                    <a:srgbClr val="FFFFFF"/>
                  </a:solidFill>
                </a:defRPr>
              </a:lvl1pPr>
            </a:lstStyle>
            <a:p>
              <a:pPr defTabSz="609600">
                <a:defRPr sz="1800">
                  <a:solidFill>
                    <a:srgbClr val="000000"/>
                  </a:solidFill>
                </a:defRPr>
              </a:pPr>
              <a:r>
                <a:rPr sz="2665" dirty="0">
                  <a:solidFill>
                    <a:prstClr val="white"/>
                  </a:solidFill>
                  <a:latin typeface="+mn-ea"/>
                </a:rPr>
                <a:t>06</a:t>
              </a:r>
              <a:endParaRPr sz="2665" dirty="0">
                <a:solidFill>
                  <a:prstClr val="white"/>
                </a:solidFill>
                <a:latin typeface="+mn-ea"/>
              </a:endParaRPr>
            </a:p>
          </p:txBody>
        </p:sp>
        <p:sp>
          <p:nvSpPr>
            <p:cNvPr id="29" name="矩形 28"/>
            <p:cNvSpPr/>
            <p:nvPr/>
          </p:nvSpPr>
          <p:spPr>
            <a:xfrm>
              <a:off x="6221262" y="2625316"/>
              <a:ext cx="1437848" cy="510616"/>
            </a:xfrm>
            <a:prstGeom prst="rect">
              <a:avLst/>
            </a:prstGeom>
            <a:noFill/>
            <a:ln w="12700" cap="flat">
              <a:noFill/>
              <a:prstDash val="sysDot"/>
              <a:miter lim="400000"/>
            </a:ln>
            <a:effectLst/>
          </p:spPr>
          <p:txBody>
            <a:bodyPr wrap="square" lIns="0" tIns="0" rIns="0" bIns="0" numCol="1" anchor="t">
              <a:noAutofit/>
            </a:bodyPr>
            <a:lstStyle>
              <a:lvl1pPr algn="r" defTabSz="584200">
                <a:lnSpc>
                  <a:spcPct val="120000"/>
                </a:lnSpc>
                <a:spcBef>
                  <a:spcPts val="1000"/>
                </a:spcBef>
                <a:defRPr sz="1600">
                  <a:solidFill>
                    <a:srgbClr val="4D4D4D"/>
                  </a:solidFill>
                </a:defRPr>
              </a:lvl1pPr>
            </a:lstStyle>
            <a:p>
              <a:pPr algn="l" defTabSz="778510">
                <a:lnSpc>
                  <a:spcPct val="150000"/>
                </a:lnSpc>
                <a:spcBef>
                  <a:spcPts val="0"/>
                </a:spcBef>
                <a:defRPr sz="1800">
                  <a:solidFill>
                    <a:srgbClr val="000000"/>
                  </a:solidFill>
                </a:defRPr>
              </a:pPr>
              <a:r>
                <a:rPr lang="zh-CN" altLang="en-US" sz="1200" dirty="0">
                  <a:solidFill>
                    <a:prstClr val="black"/>
                  </a:solidFill>
                  <a:latin typeface="+mn-ea"/>
                </a:rPr>
                <a:t>此部分内容作为文字排版占位显</a:t>
              </a:r>
              <a:r>
                <a:rPr lang="zh-CN" altLang="en-US" sz="1200" dirty="0" smtClean="0">
                  <a:solidFill>
                    <a:prstClr val="black"/>
                  </a:solidFill>
                  <a:latin typeface="+mn-ea"/>
                </a:rPr>
                <a:t>示</a:t>
              </a:r>
              <a:endParaRPr lang="en-US" sz="1200" dirty="0">
                <a:solidFill>
                  <a:prstClr val="black"/>
                </a:solidFill>
                <a:latin typeface="+mn-ea"/>
              </a:endParaRPr>
            </a:p>
          </p:txBody>
        </p:sp>
        <p:sp>
          <p:nvSpPr>
            <p:cNvPr id="30" name="直接连接符 29"/>
            <p:cNvSpPr/>
            <p:nvPr/>
          </p:nvSpPr>
          <p:spPr>
            <a:xfrm flipV="1">
              <a:off x="6215481" y="2545100"/>
              <a:ext cx="1737986" cy="1"/>
            </a:xfrm>
            <a:prstGeom prst="line">
              <a:avLst/>
            </a:prstGeom>
            <a:noFill/>
            <a:ln w="19050" cap="flat">
              <a:solidFill>
                <a:schemeClr val="tx1">
                  <a:lumMod val="60000"/>
                  <a:lumOff val="40000"/>
                </a:schemeClr>
              </a:solidFill>
              <a:prstDash val="sysDot"/>
              <a:miter lim="400000"/>
            </a:ln>
            <a:effectLst/>
          </p:spPr>
          <p:txBody>
            <a:bodyPr wrap="square" lIns="47611" tIns="47611" rIns="47611" bIns="47611" numCol="1" anchor="ctr">
              <a:noAutofit/>
            </a:bodyPr>
            <a:lstStyle/>
            <a:p>
              <a:pPr defTabSz="609600"/>
              <a:endParaRPr sz="1200">
                <a:solidFill>
                  <a:prstClr val="black"/>
                </a:solidFill>
                <a:latin typeface="+mn-ea"/>
              </a:endParaRPr>
            </a:p>
          </p:txBody>
        </p:sp>
        <p:sp>
          <p:nvSpPr>
            <p:cNvPr id="31" name="矩形 30"/>
            <p:cNvSpPr/>
            <p:nvPr/>
          </p:nvSpPr>
          <p:spPr>
            <a:xfrm>
              <a:off x="5751623" y="4094390"/>
              <a:ext cx="1437848" cy="388393"/>
            </a:xfrm>
            <a:prstGeom prst="rect">
              <a:avLst/>
            </a:prstGeom>
            <a:noFill/>
            <a:ln w="12700" cap="flat">
              <a:noFill/>
              <a:prstDash val="sysDot"/>
              <a:miter lim="400000"/>
            </a:ln>
            <a:effectLst/>
          </p:spPr>
          <p:txBody>
            <a:bodyPr wrap="square" lIns="0" tIns="0" rIns="0" bIns="0" numCol="1" anchor="t">
              <a:noAutofit/>
            </a:bodyPr>
            <a:lstStyle>
              <a:lvl1pPr algn="r" defTabSz="584200">
                <a:lnSpc>
                  <a:spcPct val="120000"/>
                </a:lnSpc>
                <a:spcBef>
                  <a:spcPts val="1000"/>
                </a:spcBef>
                <a:defRPr sz="1600">
                  <a:solidFill>
                    <a:srgbClr val="4D4D4D"/>
                  </a:solidFill>
                </a:defRPr>
              </a:lvl1pPr>
            </a:lstStyle>
            <a:p>
              <a:pPr algn="l" defTabSz="778510">
                <a:lnSpc>
                  <a:spcPct val="150000"/>
                </a:lnSpc>
                <a:spcBef>
                  <a:spcPts val="0"/>
                </a:spcBef>
                <a:defRPr sz="1800">
                  <a:solidFill>
                    <a:srgbClr val="000000"/>
                  </a:solidFill>
                </a:defRPr>
              </a:pPr>
              <a:r>
                <a:rPr lang="zh-CN" altLang="en-US" sz="1200" dirty="0">
                  <a:solidFill>
                    <a:prstClr val="black"/>
                  </a:solidFill>
                  <a:latin typeface="+mn-ea"/>
                </a:rPr>
                <a:t>此部分内容作为文字排版占位显</a:t>
              </a:r>
              <a:r>
                <a:rPr lang="zh-CN" altLang="en-US" sz="1200" dirty="0" smtClean="0">
                  <a:solidFill>
                    <a:prstClr val="black"/>
                  </a:solidFill>
                  <a:latin typeface="+mn-ea"/>
                </a:rPr>
                <a:t>示</a:t>
              </a:r>
              <a:endParaRPr lang="en-US" sz="1200" dirty="0">
                <a:solidFill>
                  <a:prstClr val="black"/>
                </a:solidFill>
                <a:latin typeface="+mn-ea"/>
              </a:endParaRPr>
            </a:p>
          </p:txBody>
        </p:sp>
        <p:sp>
          <p:nvSpPr>
            <p:cNvPr id="32" name="直接连接符 31"/>
            <p:cNvSpPr/>
            <p:nvPr/>
          </p:nvSpPr>
          <p:spPr>
            <a:xfrm flipV="1">
              <a:off x="5734303" y="4014174"/>
              <a:ext cx="1737986" cy="1"/>
            </a:xfrm>
            <a:prstGeom prst="line">
              <a:avLst/>
            </a:prstGeom>
            <a:noFill/>
            <a:ln w="19050" cap="flat">
              <a:solidFill>
                <a:schemeClr val="tx1">
                  <a:lumMod val="60000"/>
                  <a:lumOff val="40000"/>
                </a:schemeClr>
              </a:solidFill>
              <a:prstDash val="sysDot"/>
              <a:miter lim="400000"/>
            </a:ln>
            <a:effectLst/>
          </p:spPr>
          <p:txBody>
            <a:bodyPr wrap="square" lIns="47611" tIns="47611" rIns="47611" bIns="47611" numCol="1" anchor="ctr">
              <a:noAutofit/>
            </a:bodyPr>
            <a:lstStyle/>
            <a:p>
              <a:pPr defTabSz="609600"/>
              <a:endParaRPr sz="1200">
                <a:solidFill>
                  <a:prstClr val="black"/>
                </a:solidFill>
                <a:latin typeface="+mn-ea"/>
              </a:endParaRPr>
            </a:p>
          </p:txBody>
        </p:sp>
        <p:sp>
          <p:nvSpPr>
            <p:cNvPr id="33" name="矩形 32"/>
            <p:cNvSpPr/>
            <p:nvPr/>
          </p:nvSpPr>
          <p:spPr>
            <a:xfrm>
              <a:off x="1893952" y="1557257"/>
              <a:ext cx="1437848" cy="251052"/>
            </a:xfrm>
            <a:prstGeom prst="rect">
              <a:avLst/>
            </a:prstGeom>
            <a:noFill/>
            <a:ln w="12700" cap="flat">
              <a:noFill/>
              <a:prstDash val="sysDot"/>
              <a:miter lim="400000"/>
            </a:ln>
            <a:effectLst/>
          </p:spPr>
          <p:txBody>
            <a:bodyPr wrap="square" lIns="0" tIns="0" rIns="0" bIns="0" numCol="1" anchor="t">
              <a:noAutofit/>
            </a:bodyPr>
            <a:lstStyle>
              <a:lvl1pPr algn="r" defTabSz="584200">
                <a:lnSpc>
                  <a:spcPct val="120000"/>
                </a:lnSpc>
                <a:spcBef>
                  <a:spcPts val="1000"/>
                </a:spcBef>
                <a:defRPr sz="1600">
                  <a:solidFill>
                    <a:srgbClr val="4D4D4D"/>
                  </a:solidFill>
                </a:defRPr>
              </a:lvl1pPr>
            </a:lstStyle>
            <a:p>
              <a:pPr algn="l" defTabSz="778510">
                <a:lnSpc>
                  <a:spcPct val="150000"/>
                </a:lnSpc>
                <a:spcBef>
                  <a:spcPts val="0"/>
                </a:spcBef>
                <a:defRPr sz="1800">
                  <a:solidFill>
                    <a:srgbClr val="000000"/>
                  </a:solidFill>
                </a:defRPr>
              </a:pPr>
              <a:r>
                <a:rPr lang="zh-CN" altLang="en-US" sz="1200" dirty="0">
                  <a:solidFill>
                    <a:prstClr val="black"/>
                  </a:solidFill>
                  <a:latin typeface="+mn-ea"/>
                </a:rPr>
                <a:t>此部分内容作为文字排版占位显</a:t>
              </a:r>
              <a:r>
                <a:rPr lang="zh-CN" altLang="en-US" sz="1200" dirty="0" smtClean="0">
                  <a:solidFill>
                    <a:prstClr val="black"/>
                  </a:solidFill>
                  <a:latin typeface="+mn-ea"/>
                </a:rPr>
                <a:t>示</a:t>
              </a:r>
              <a:endParaRPr lang="en-US" sz="1200" dirty="0">
                <a:solidFill>
                  <a:prstClr val="black"/>
                </a:solidFill>
                <a:latin typeface="+mn-ea"/>
              </a:endParaRPr>
            </a:p>
          </p:txBody>
        </p:sp>
        <p:sp>
          <p:nvSpPr>
            <p:cNvPr id="34" name="直接连接符 33"/>
            <p:cNvSpPr/>
            <p:nvPr/>
          </p:nvSpPr>
          <p:spPr>
            <a:xfrm flipV="1">
              <a:off x="1593815" y="1477041"/>
              <a:ext cx="1737986" cy="1"/>
            </a:xfrm>
            <a:prstGeom prst="line">
              <a:avLst/>
            </a:prstGeom>
            <a:noFill/>
            <a:ln w="19050" cap="flat">
              <a:solidFill>
                <a:schemeClr val="tx1">
                  <a:lumMod val="60000"/>
                  <a:lumOff val="40000"/>
                </a:schemeClr>
              </a:solidFill>
              <a:prstDash val="sysDot"/>
              <a:miter lim="400000"/>
            </a:ln>
            <a:effectLst/>
          </p:spPr>
          <p:txBody>
            <a:bodyPr wrap="square" lIns="47611" tIns="47611" rIns="47611" bIns="47611" numCol="1" anchor="ctr">
              <a:noAutofit/>
            </a:bodyPr>
            <a:lstStyle/>
            <a:p>
              <a:pPr algn="r" defTabSz="609600"/>
              <a:endParaRPr sz="1200">
                <a:solidFill>
                  <a:prstClr val="black"/>
                </a:solidFill>
                <a:latin typeface="+mn-ea"/>
              </a:endParaRPr>
            </a:p>
          </p:txBody>
        </p:sp>
        <p:sp>
          <p:nvSpPr>
            <p:cNvPr id="35" name="矩形 34"/>
            <p:cNvSpPr/>
            <p:nvPr/>
          </p:nvSpPr>
          <p:spPr>
            <a:xfrm>
              <a:off x="1480290" y="2625316"/>
              <a:ext cx="1437848" cy="251052"/>
            </a:xfrm>
            <a:prstGeom prst="rect">
              <a:avLst/>
            </a:prstGeom>
            <a:noFill/>
            <a:ln w="12700" cap="flat">
              <a:noFill/>
              <a:prstDash val="sysDot"/>
              <a:miter lim="400000"/>
            </a:ln>
            <a:effectLst/>
          </p:spPr>
          <p:txBody>
            <a:bodyPr wrap="square" lIns="0" tIns="0" rIns="0" bIns="0" numCol="1" anchor="t">
              <a:noAutofit/>
            </a:bodyPr>
            <a:lstStyle>
              <a:lvl1pPr algn="r" defTabSz="584200">
                <a:lnSpc>
                  <a:spcPct val="120000"/>
                </a:lnSpc>
                <a:spcBef>
                  <a:spcPts val="1000"/>
                </a:spcBef>
                <a:defRPr sz="1600">
                  <a:solidFill>
                    <a:srgbClr val="4D4D4D"/>
                  </a:solidFill>
                </a:defRPr>
              </a:lvl1pPr>
            </a:lstStyle>
            <a:p>
              <a:pPr algn="l" defTabSz="778510">
                <a:lnSpc>
                  <a:spcPct val="150000"/>
                </a:lnSpc>
                <a:spcBef>
                  <a:spcPts val="0"/>
                </a:spcBef>
                <a:defRPr sz="1800">
                  <a:solidFill>
                    <a:srgbClr val="000000"/>
                  </a:solidFill>
                </a:defRPr>
              </a:pPr>
              <a:r>
                <a:rPr lang="zh-CN" altLang="en-US" sz="1200" dirty="0">
                  <a:solidFill>
                    <a:prstClr val="black"/>
                  </a:solidFill>
                  <a:latin typeface="+mn-ea"/>
                </a:rPr>
                <a:t>此部分内容作为文字排版占位显</a:t>
              </a:r>
              <a:r>
                <a:rPr lang="zh-CN" altLang="en-US" sz="1200" dirty="0" smtClean="0">
                  <a:solidFill>
                    <a:prstClr val="black"/>
                  </a:solidFill>
                  <a:latin typeface="+mn-ea"/>
                </a:rPr>
                <a:t>示</a:t>
              </a:r>
              <a:endParaRPr lang="en-US" sz="1200" dirty="0">
                <a:solidFill>
                  <a:prstClr val="black"/>
                </a:solidFill>
                <a:latin typeface="+mn-ea"/>
              </a:endParaRPr>
            </a:p>
          </p:txBody>
        </p:sp>
        <p:sp>
          <p:nvSpPr>
            <p:cNvPr id="36" name="直接连接符 35"/>
            <p:cNvSpPr/>
            <p:nvPr/>
          </p:nvSpPr>
          <p:spPr>
            <a:xfrm flipV="1">
              <a:off x="1180153" y="2545100"/>
              <a:ext cx="1737986" cy="1"/>
            </a:xfrm>
            <a:prstGeom prst="line">
              <a:avLst/>
            </a:prstGeom>
            <a:noFill/>
            <a:ln w="19050" cap="flat">
              <a:solidFill>
                <a:schemeClr val="tx1">
                  <a:lumMod val="60000"/>
                  <a:lumOff val="40000"/>
                </a:schemeClr>
              </a:solidFill>
              <a:prstDash val="sysDot"/>
              <a:miter lim="400000"/>
            </a:ln>
            <a:effectLst/>
          </p:spPr>
          <p:txBody>
            <a:bodyPr wrap="square" lIns="47611" tIns="47611" rIns="47611" bIns="47611" numCol="1" anchor="ctr">
              <a:noAutofit/>
            </a:bodyPr>
            <a:lstStyle/>
            <a:p>
              <a:pPr algn="r" defTabSz="609600"/>
              <a:endParaRPr sz="1200">
                <a:solidFill>
                  <a:prstClr val="black"/>
                </a:solidFill>
                <a:latin typeface="+mn-ea"/>
              </a:endParaRPr>
            </a:p>
          </p:txBody>
        </p:sp>
        <p:sp>
          <p:nvSpPr>
            <p:cNvPr id="37" name="矩形 36"/>
            <p:cNvSpPr/>
            <p:nvPr/>
          </p:nvSpPr>
          <p:spPr>
            <a:xfrm>
              <a:off x="1989149" y="4094390"/>
              <a:ext cx="1437848" cy="388393"/>
            </a:xfrm>
            <a:prstGeom prst="rect">
              <a:avLst/>
            </a:prstGeom>
            <a:noFill/>
            <a:ln w="12700" cap="flat">
              <a:noFill/>
              <a:prstDash val="sysDot"/>
              <a:miter lim="400000"/>
            </a:ln>
            <a:effectLst/>
          </p:spPr>
          <p:txBody>
            <a:bodyPr wrap="square" lIns="0" tIns="0" rIns="0" bIns="0" numCol="1" anchor="t">
              <a:noAutofit/>
            </a:bodyPr>
            <a:lstStyle>
              <a:lvl1pPr algn="r" defTabSz="584200">
                <a:lnSpc>
                  <a:spcPct val="120000"/>
                </a:lnSpc>
                <a:spcBef>
                  <a:spcPts val="1000"/>
                </a:spcBef>
                <a:defRPr sz="1600">
                  <a:solidFill>
                    <a:srgbClr val="4D4D4D"/>
                  </a:solidFill>
                </a:defRPr>
              </a:lvl1pPr>
            </a:lstStyle>
            <a:p>
              <a:pPr algn="l" defTabSz="778510">
                <a:lnSpc>
                  <a:spcPct val="150000"/>
                </a:lnSpc>
                <a:spcBef>
                  <a:spcPts val="0"/>
                </a:spcBef>
                <a:defRPr sz="1800">
                  <a:solidFill>
                    <a:srgbClr val="000000"/>
                  </a:solidFill>
                </a:defRPr>
              </a:pPr>
              <a:r>
                <a:rPr lang="zh-CN" altLang="en-US" sz="1200" dirty="0">
                  <a:solidFill>
                    <a:prstClr val="black"/>
                  </a:solidFill>
                  <a:latin typeface="+mn-ea"/>
                </a:rPr>
                <a:t>此部分内容作为文字排版占位显</a:t>
              </a:r>
              <a:r>
                <a:rPr lang="zh-CN" altLang="en-US" sz="1200" dirty="0" smtClean="0">
                  <a:solidFill>
                    <a:prstClr val="black"/>
                  </a:solidFill>
                  <a:latin typeface="+mn-ea"/>
                </a:rPr>
                <a:t>示</a:t>
              </a:r>
              <a:endParaRPr lang="en-US" sz="1200" dirty="0">
                <a:solidFill>
                  <a:prstClr val="black"/>
                </a:solidFill>
                <a:latin typeface="+mn-ea"/>
              </a:endParaRPr>
            </a:p>
          </p:txBody>
        </p:sp>
        <p:sp>
          <p:nvSpPr>
            <p:cNvPr id="38" name="直接连接符 37"/>
            <p:cNvSpPr/>
            <p:nvPr/>
          </p:nvSpPr>
          <p:spPr>
            <a:xfrm flipV="1">
              <a:off x="1689012" y="4014174"/>
              <a:ext cx="1737986" cy="1"/>
            </a:xfrm>
            <a:prstGeom prst="line">
              <a:avLst/>
            </a:prstGeom>
            <a:noFill/>
            <a:ln w="19050" cap="flat">
              <a:solidFill>
                <a:schemeClr val="tx1">
                  <a:lumMod val="60000"/>
                  <a:lumOff val="40000"/>
                </a:schemeClr>
              </a:solidFill>
              <a:prstDash val="sysDot"/>
              <a:miter lim="400000"/>
            </a:ln>
            <a:effectLst/>
          </p:spPr>
          <p:txBody>
            <a:bodyPr wrap="square" lIns="47611" tIns="47611" rIns="47611" bIns="47611" numCol="1" anchor="ctr">
              <a:noAutofit/>
            </a:bodyPr>
            <a:lstStyle/>
            <a:p>
              <a:pPr algn="r" defTabSz="609600"/>
              <a:endParaRPr sz="1200">
                <a:solidFill>
                  <a:prstClr val="black"/>
                </a:solidFill>
                <a:latin typeface="+mn-ea"/>
              </a:endParaRPr>
            </a:p>
          </p:txBody>
        </p:sp>
        <p:sp>
          <p:nvSpPr>
            <p:cNvPr id="39" name="文本框 32"/>
            <p:cNvSpPr txBox="1"/>
            <p:nvPr/>
          </p:nvSpPr>
          <p:spPr>
            <a:xfrm>
              <a:off x="2198360" y="1221936"/>
              <a:ext cx="1213688" cy="284685"/>
            </a:xfrm>
            <a:prstGeom prst="rect">
              <a:avLst/>
            </a:prstGeom>
            <a:noFill/>
          </p:spPr>
          <p:txBody>
            <a:bodyPr wrap="none" rtlCol="0">
              <a:spAutoFit/>
            </a:bodyPr>
            <a:lstStyle/>
            <a:p>
              <a:pPr algn="r" defTabSz="609600"/>
              <a:r>
                <a:rPr lang="zh-CN" altLang="en-US" sz="1865" b="1">
                  <a:solidFill>
                    <a:srgbClr val="EE5520"/>
                  </a:solidFill>
                  <a:latin typeface="+mn-ea"/>
                </a:rPr>
                <a:t>标题文本预设</a:t>
              </a:r>
              <a:endParaRPr lang="id-ID" sz="1865" b="1" dirty="0">
                <a:solidFill>
                  <a:srgbClr val="EE5520"/>
                </a:solidFill>
                <a:latin typeface="+mn-ea"/>
              </a:endParaRPr>
            </a:p>
          </p:txBody>
        </p:sp>
        <p:sp>
          <p:nvSpPr>
            <p:cNvPr id="40" name="文本框 33"/>
            <p:cNvSpPr txBox="1"/>
            <p:nvPr/>
          </p:nvSpPr>
          <p:spPr>
            <a:xfrm>
              <a:off x="1776166" y="2286515"/>
              <a:ext cx="1213688" cy="284685"/>
            </a:xfrm>
            <a:prstGeom prst="rect">
              <a:avLst/>
            </a:prstGeom>
            <a:noFill/>
          </p:spPr>
          <p:txBody>
            <a:bodyPr wrap="none" rtlCol="0">
              <a:spAutoFit/>
            </a:bodyPr>
            <a:lstStyle/>
            <a:p>
              <a:pPr algn="r" defTabSz="609600"/>
              <a:r>
                <a:rPr lang="zh-CN" altLang="en-US" sz="1865" b="1">
                  <a:solidFill>
                    <a:srgbClr val="FFAA00"/>
                  </a:solidFill>
                  <a:latin typeface="+mn-ea"/>
                </a:rPr>
                <a:t>标题文本预设</a:t>
              </a:r>
              <a:endParaRPr lang="id-ID" sz="1865" b="1" dirty="0">
                <a:solidFill>
                  <a:srgbClr val="FFAA00"/>
                </a:solidFill>
                <a:latin typeface="+mn-ea"/>
              </a:endParaRPr>
            </a:p>
          </p:txBody>
        </p:sp>
        <p:sp>
          <p:nvSpPr>
            <p:cNvPr id="41" name="文本框 34"/>
            <p:cNvSpPr txBox="1"/>
            <p:nvPr/>
          </p:nvSpPr>
          <p:spPr>
            <a:xfrm>
              <a:off x="2153339" y="3780729"/>
              <a:ext cx="1213688" cy="284685"/>
            </a:xfrm>
            <a:prstGeom prst="rect">
              <a:avLst/>
            </a:prstGeom>
            <a:noFill/>
          </p:spPr>
          <p:txBody>
            <a:bodyPr wrap="none" rtlCol="0">
              <a:spAutoFit/>
            </a:bodyPr>
            <a:lstStyle/>
            <a:p>
              <a:pPr algn="r" defTabSz="609600"/>
              <a:r>
                <a:rPr lang="zh-CN" altLang="en-US" sz="1865" b="1">
                  <a:solidFill>
                    <a:srgbClr val="01608C"/>
                  </a:solidFill>
                  <a:latin typeface="+mn-ea"/>
                </a:rPr>
                <a:t>标题文本预设</a:t>
              </a:r>
              <a:endParaRPr lang="id-ID" sz="1865" b="1" dirty="0">
                <a:solidFill>
                  <a:srgbClr val="01608C"/>
                </a:solidFill>
                <a:latin typeface="+mn-ea"/>
              </a:endParaRPr>
            </a:p>
          </p:txBody>
        </p:sp>
        <p:sp>
          <p:nvSpPr>
            <p:cNvPr id="42" name="文本框 35"/>
            <p:cNvSpPr txBox="1"/>
            <p:nvPr/>
          </p:nvSpPr>
          <p:spPr>
            <a:xfrm>
              <a:off x="5671310" y="1221936"/>
              <a:ext cx="1213688" cy="284685"/>
            </a:xfrm>
            <a:prstGeom prst="rect">
              <a:avLst/>
            </a:prstGeom>
            <a:noFill/>
          </p:spPr>
          <p:txBody>
            <a:bodyPr wrap="none" rtlCol="0">
              <a:spAutoFit/>
            </a:bodyPr>
            <a:lstStyle/>
            <a:p>
              <a:pPr defTabSz="609600"/>
              <a:r>
                <a:rPr lang="zh-CN" altLang="en-US" sz="1865" b="1">
                  <a:solidFill>
                    <a:srgbClr val="01608C"/>
                  </a:solidFill>
                  <a:latin typeface="+mn-ea"/>
                </a:rPr>
                <a:t>标题文本预设</a:t>
              </a:r>
              <a:endParaRPr lang="id-ID" sz="1865" b="1" dirty="0">
                <a:solidFill>
                  <a:srgbClr val="01608C"/>
                </a:solidFill>
                <a:latin typeface="+mn-ea"/>
              </a:endParaRPr>
            </a:p>
          </p:txBody>
        </p:sp>
        <p:sp>
          <p:nvSpPr>
            <p:cNvPr id="43" name="文本框 36"/>
            <p:cNvSpPr txBox="1"/>
            <p:nvPr/>
          </p:nvSpPr>
          <p:spPr>
            <a:xfrm>
              <a:off x="5831558" y="3780729"/>
              <a:ext cx="1213688" cy="284685"/>
            </a:xfrm>
            <a:prstGeom prst="rect">
              <a:avLst/>
            </a:prstGeom>
            <a:noFill/>
          </p:spPr>
          <p:txBody>
            <a:bodyPr wrap="none" rtlCol="0">
              <a:spAutoFit/>
            </a:bodyPr>
            <a:lstStyle/>
            <a:p>
              <a:pPr defTabSz="609600"/>
              <a:r>
                <a:rPr lang="zh-CN" altLang="en-US" sz="1865" b="1" dirty="0">
                  <a:solidFill>
                    <a:srgbClr val="EE5520"/>
                  </a:solidFill>
                  <a:latin typeface="+mn-ea"/>
                </a:rPr>
                <a:t>标题文本预设</a:t>
              </a:r>
              <a:endParaRPr lang="id-ID" sz="1865" b="1" dirty="0">
                <a:solidFill>
                  <a:srgbClr val="EE5520"/>
                </a:solidFill>
                <a:latin typeface="+mn-ea"/>
              </a:endParaRPr>
            </a:p>
          </p:txBody>
        </p:sp>
        <p:sp>
          <p:nvSpPr>
            <p:cNvPr id="44" name="文本框 37"/>
            <p:cNvSpPr txBox="1"/>
            <p:nvPr/>
          </p:nvSpPr>
          <p:spPr>
            <a:xfrm>
              <a:off x="6142589" y="2286515"/>
              <a:ext cx="1213688" cy="284685"/>
            </a:xfrm>
            <a:prstGeom prst="rect">
              <a:avLst/>
            </a:prstGeom>
            <a:noFill/>
          </p:spPr>
          <p:txBody>
            <a:bodyPr wrap="none" rtlCol="0">
              <a:spAutoFit/>
            </a:bodyPr>
            <a:lstStyle/>
            <a:p>
              <a:pPr defTabSz="609600"/>
              <a:r>
                <a:rPr lang="zh-CN" altLang="en-US" sz="1865" b="1">
                  <a:solidFill>
                    <a:srgbClr val="FFAA00"/>
                  </a:solidFill>
                  <a:latin typeface="+mn-ea"/>
                </a:rPr>
                <a:t>标题文本预设</a:t>
              </a:r>
              <a:endParaRPr lang="id-ID" sz="1865" b="1" dirty="0">
                <a:solidFill>
                  <a:srgbClr val="FFAA00"/>
                </a:solidFill>
                <a:latin typeface="+mn-ea"/>
              </a:endParaRPr>
            </a:p>
          </p:txBody>
        </p:sp>
      </p:grpSp>
      <p:grpSp>
        <p:nvGrpSpPr>
          <p:cNvPr id="45" name="组合 44"/>
          <p:cNvGrpSpPr/>
          <p:nvPr/>
        </p:nvGrpSpPr>
        <p:grpSpPr>
          <a:xfrm>
            <a:off x="251969" y="4407024"/>
            <a:ext cx="2103831" cy="2264753"/>
            <a:chOff x="251969" y="4407024"/>
            <a:chExt cx="2103831" cy="2264753"/>
          </a:xfrm>
        </p:grpSpPr>
        <p:pic>
          <p:nvPicPr>
            <p:cNvPr id="46" name="图片 45"/>
            <p:cNvPicPr>
              <a:picLocks noChangeAspect="1"/>
            </p:cNvPicPr>
            <p:nvPr/>
          </p:nvPicPr>
          <p:blipFill>
            <a:blip r:embed="rId1" cstate="screen"/>
            <a:stretch>
              <a:fillRect/>
            </a:stretch>
          </p:blipFill>
          <p:spPr>
            <a:xfrm>
              <a:off x="251969" y="4407024"/>
              <a:ext cx="964321" cy="2264753"/>
            </a:xfrm>
            <a:prstGeom prst="rect">
              <a:avLst/>
            </a:prstGeom>
          </p:spPr>
        </p:pic>
        <p:pic>
          <p:nvPicPr>
            <p:cNvPr id="47" name="图片 46"/>
            <p:cNvPicPr>
              <a:picLocks noChangeAspect="1"/>
            </p:cNvPicPr>
            <p:nvPr/>
          </p:nvPicPr>
          <p:blipFill>
            <a:blip r:embed="rId2" cstate="screen"/>
            <a:stretch>
              <a:fillRect/>
            </a:stretch>
          </p:blipFill>
          <p:spPr>
            <a:xfrm>
              <a:off x="1391478" y="5865082"/>
              <a:ext cx="964322" cy="476171"/>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childTnLst>
                                </p:cTn>
                              </p:par>
                            </p:childTnLst>
                          </p:cTn>
                        </p:par>
                        <p:par>
                          <p:cTn id="17" fill="hold">
                            <p:stCondLst>
                              <p:cond delay="500"/>
                            </p:stCondLst>
                            <p:childTnLst>
                              <p:par>
                                <p:cTn id="18" presetID="53" presetClass="entr" presetSubtype="16" fill="hold" nodeType="afterEffect">
                                  <p:stCondLst>
                                    <p:cond delay="0"/>
                                  </p:stCondLst>
                                  <p:childTnLst>
                                    <p:set>
                                      <p:cBhvr>
                                        <p:cTn id="19" dur="1" fill="hold">
                                          <p:stCondLst>
                                            <p:cond delay="0"/>
                                          </p:stCondLst>
                                        </p:cTn>
                                        <p:tgtEl>
                                          <p:spTgt spid="45"/>
                                        </p:tgtEl>
                                        <p:attrNameLst>
                                          <p:attrName>style.visibility</p:attrName>
                                        </p:attrNameLst>
                                      </p:cBhvr>
                                      <p:to>
                                        <p:strVal val="visible"/>
                                      </p:to>
                                    </p:set>
                                    <p:anim calcmode="lin" valueType="num">
                                      <p:cBhvr>
                                        <p:cTn id="20" dur="500" fill="hold"/>
                                        <p:tgtEl>
                                          <p:spTgt spid="45"/>
                                        </p:tgtEl>
                                        <p:attrNameLst>
                                          <p:attrName>ppt_w</p:attrName>
                                        </p:attrNameLst>
                                      </p:cBhvr>
                                      <p:tavLst>
                                        <p:tav tm="0">
                                          <p:val>
                                            <p:fltVal val="0"/>
                                          </p:val>
                                        </p:tav>
                                        <p:tav tm="100000">
                                          <p:val>
                                            <p:strVal val="#ppt_w"/>
                                          </p:val>
                                        </p:tav>
                                      </p:tavLst>
                                    </p:anim>
                                    <p:anim calcmode="lin" valueType="num">
                                      <p:cBhvr>
                                        <p:cTn id="21" dur="500" fill="hold"/>
                                        <p:tgtEl>
                                          <p:spTgt spid="45"/>
                                        </p:tgtEl>
                                        <p:attrNameLst>
                                          <p:attrName>ppt_h</p:attrName>
                                        </p:attrNameLst>
                                      </p:cBhvr>
                                      <p:tavLst>
                                        <p:tav tm="0">
                                          <p:val>
                                            <p:fltVal val="0"/>
                                          </p:val>
                                        </p:tav>
                                        <p:tav tm="100000">
                                          <p:val>
                                            <p:strVal val="#ppt_h"/>
                                          </p:val>
                                        </p:tav>
                                      </p:tavLst>
                                    </p:anim>
                                    <p:animEffect transition="in" filter="fade">
                                      <p:cBhvr>
                                        <p:cTn id="22"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p:nvPr/>
        </p:nvSpPr>
        <p:spPr>
          <a:xfrm>
            <a:off x="251969" y="1"/>
            <a:ext cx="4753337" cy="756212"/>
          </a:xfrm>
          <a:custGeom>
            <a:avLst/>
            <a:gdLst>
              <a:gd name="connsiteX0" fmla="*/ 0 w 3565003"/>
              <a:gd name="connsiteY0" fmla="*/ 0 h 567159"/>
              <a:gd name="connsiteX1" fmla="*/ 3565003 w 3565003"/>
              <a:gd name="connsiteY1" fmla="*/ 0 h 567159"/>
              <a:gd name="connsiteX2" fmla="*/ 3565003 w 3565003"/>
              <a:gd name="connsiteY2" fmla="*/ 567159 h 567159"/>
              <a:gd name="connsiteX3" fmla="*/ 0 w 3565003"/>
              <a:gd name="connsiteY3" fmla="*/ 567159 h 567159"/>
              <a:gd name="connsiteX4" fmla="*/ 0 w 3565003"/>
              <a:gd name="connsiteY4" fmla="*/ 0 h 567159"/>
              <a:gd name="connsiteX0-1" fmla="*/ 0 w 3565003"/>
              <a:gd name="connsiteY0-2" fmla="*/ 0 h 567159"/>
              <a:gd name="connsiteX1-3" fmla="*/ 3565003 w 3565003"/>
              <a:gd name="connsiteY1-4" fmla="*/ 0 h 567159"/>
              <a:gd name="connsiteX2-5" fmla="*/ 3565003 w 3565003"/>
              <a:gd name="connsiteY2-6" fmla="*/ 567159 h 567159"/>
              <a:gd name="connsiteX3-7" fmla="*/ 2962656 w 3565003"/>
              <a:gd name="connsiteY3-8" fmla="*/ 566928 h 567159"/>
              <a:gd name="connsiteX4-9" fmla="*/ 0 w 3565003"/>
              <a:gd name="connsiteY4-10" fmla="*/ 567159 h 567159"/>
              <a:gd name="connsiteX5" fmla="*/ 0 w 3565003"/>
              <a:gd name="connsiteY5" fmla="*/ 0 h 567159"/>
              <a:gd name="connsiteX0-11" fmla="*/ 0 w 3565003"/>
              <a:gd name="connsiteY0-12" fmla="*/ 0 h 567159"/>
              <a:gd name="connsiteX1-13" fmla="*/ 3565003 w 3565003"/>
              <a:gd name="connsiteY1-14" fmla="*/ 0 h 567159"/>
              <a:gd name="connsiteX2-15" fmla="*/ 2962656 w 3565003"/>
              <a:gd name="connsiteY2-16" fmla="*/ 566928 h 567159"/>
              <a:gd name="connsiteX3-17" fmla="*/ 0 w 3565003"/>
              <a:gd name="connsiteY3-18" fmla="*/ 567159 h 567159"/>
              <a:gd name="connsiteX4-19" fmla="*/ 0 w 3565003"/>
              <a:gd name="connsiteY4-20" fmla="*/ 0 h 5671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65003" h="567159">
                <a:moveTo>
                  <a:pt x="0" y="0"/>
                </a:moveTo>
                <a:lnTo>
                  <a:pt x="3565003" y="0"/>
                </a:lnTo>
                <a:lnTo>
                  <a:pt x="2962656" y="566928"/>
                </a:lnTo>
                <a:lnTo>
                  <a:pt x="0" y="567159"/>
                </a:lnTo>
                <a:lnTo>
                  <a:pt x="0" y="0"/>
                </a:lnTo>
                <a:close/>
              </a:path>
            </a:pathLst>
          </a:custGeom>
          <a:solidFill>
            <a:srgbClr val="EFB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3" name="矩形 3"/>
          <p:cNvSpPr/>
          <p:nvPr/>
        </p:nvSpPr>
        <p:spPr>
          <a:xfrm>
            <a:off x="1" y="1"/>
            <a:ext cx="4753337" cy="756212"/>
          </a:xfrm>
          <a:custGeom>
            <a:avLst/>
            <a:gdLst>
              <a:gd name="connsiteX0" fmla="*/ 0 w 3565003"/>
              <a:gd name="connsiteY0" fmla="*/ 0 h 567159"/>
              <a:gd name="connsiteX1" fmla="*/ 3565003 w 3565003"/>
              <a:gd name="connsiteY1" fmla="*/ 0 h 567159"/>
              <a:gd name="connsiteX2" fmla="*/ 3565003 w 3565003"/>
              <a:gd name="connsiteY2" fmla="*/ 567159 h 567159"/>
              <a:gd name="connsiteX3" fmla="*/ 0 w 3565003"/>
              <a:gd name="connsiteY3" fmla="*/ 567159 h 567159"/>
              <a:gd name="connsiteX4" fmla="*/ 0 w 3565003"/>
              <a:gd name="connsiteY4" fmla="*/ 0 h 567159"/>
              <a:gd name="connsiteX0-1" fmla="*/ 0 w 3565003"/>
              <a:gd name="connsiteY0-2" fmla="*/ 0 h 567159"/>
              <a:gd name="connsiteX1-3" fmla="*/ 3565003 w 3565003"/>
              <a:gd name="connsiteY1-4" fmla="*/ 0 h 567159"/>
              <a:gd name="connsiteX2-5" fmla="*/ 3565003 w 3565003"/>
              <a:gd name="connsiteY2-6" fmla="*/ 567159 h 567159"/>
              <a:gd name="connsiteX3-7" fmla="*/ 2962656 w 3565003"/>
              <a:gd name="connsiteY3-8" fmla="*/ 566928 h 567159"/>
              <a:gd name="connsiteX4-9" fmla="*/ 0 w 3565003"/>
              <a:gd name="connsiteY4-10" fmla="*/ 567159 h 567159"/>
              <a:gd name="connsiteX5" fmla="*/ 0 w 3565003"/>
              <a:gd name="connsiteY5" fmla="*/ 0 h 567159"/>
              <a:gd name="connsiteX0-11" fmla="*/ 0 w 3565003"/>
              <a:gd name="connsiteY0-12" fmla="*/ 0 h 567159"/>
              <a:gd name="connsiteX1-13" fmla="*/ 3565003 w 3565003"/>
              <a:gd name="connsiteY1-14" fmla="*/ 0 h 567159"/>
              <a:gd name="connsiteX2-15" fmla="*/ 2962656 w 3565003"/>
              <a:gd name="connsiteY2-16" fmla="*/ 566928 h 567159"/>
              <a:gd name="connsiteX3-17" fmla="*/ 0 w 3565003"/>
              <a:gd name="connsiteY3-18" fmla="*/ 567159 h 567159"/>
              <a:gd name="connsiteX4-19" fmla="*/ 0 w 3565003"/>
              <a:gd name="connsiteY4-20" fmla="*/ 0 h 5671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65003" h="567159">
                <a:moveTo>
                  <a:pt x="0" y="0"/>
                </a:moveTo>
                <a:lnTo>
                  <a:pt x="3565003" y="0"/>
                </a:lnTo>
                <a:lnTo>
                  <a:pt x="2962656" y="566928"/>
                </a:lnTo>
                <a:lnTo>
                  <a:pt x="0" y="567159"/>
                </a:lnTo>
                <a:lnTo>
                  <a:pt x="0" y="0"/>
                </a:lnTo>
                <a:close/>
              </a:path>
            </a:pathLst>
          </a:custGeom>
          <a:solidFill>
            <a:srgbClr val="0807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4" name="平行四边形 3"/>
          <p:cNvSpPr/>
          <p:nvPr/>
        </p:nvSpPr>
        <p:spPr>
          <a:xfrm>
            <a:off x="522460" y="116497"/>
            <a:ext cx="490515" cy="430784"/>
          </a:xfrm>
          <a:prstGeom prst="parallelogram">
            <a:avLst>
              <a:gd name="adj" fmla="val 721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5" name="平行四边形 4"/>
          <p:cNvSpPr/>
          <p:nvPr/>
        </p:nvSpPr>
        <p:spPr>
          <a:xfrm>
            <a:off x="795715" y="304114"/>
            <a:ext cx="228829" cy="243167"/>
          </a:xfrm>
          <a:prstGeom prst="parallelogram">
            <a:avLst>
              <a:gd name="adj" fmla="val 72170"/>
            </a:avLst>
          </a:prstGeom>
          <a:solidFill>
            <a:srgbClr val="EFB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6" name="文本框 17"/>
          <p:cNvSpPr txBox="1"/>
          <p:nvPr/>
        </p:nvSpPr>
        <p:spPr>
          <a:xfrm>
            <a:off x="1604217" y="116497"/>
            <a:ext cx="1620957" cy="523220"/>
          </a:xfrm>
          <a:prstGeom prst="rect">
            <a:avLst/>
          </a:prstGeom>
          <a:noFill/>
        </p:spPr>
        <p:txBody>
          <a:bodyPr wrap="none" rtlCol="0">
            <a:spAutoFit/>
          </a:bodyPr>
          <a:lstStyle/>
          <a:p>
            <a:r>
              <a:rPr lang="zh-CN" altLang="en-US" sz="2800" dirty="0">
                <a:solidFill>
                  <a:schemeClr val="bg1"/>
                </a:solidFill>
                <a:cs typeface="+mn-ea"/>
                <a:sym typeface="+mn-lt"/>
              </a:rPr>
              <a:t>添加标题</a:t>
            </a:r>
            <a:endParaRPr lang="zh-CN" altLang="en-US" sz="2800" dirty="0">
              <a:solidFill>
                <a:schemeClr val="bg1"/>
              </a:solidFill>
              <a:cs typeface="+mn-ea"/>
              <a:sym typeface="+mn-lt"/>
            </a:endParaRPr>
          </a:p>
        </p:txBody>
      </p:sp>
      <p:sp>
        <p:nvSpPr>
          <p:cNvPr id="7" name="Round Same Side Corner Rectangle 4"/>
          <p:cNvSpPr/>
          <p:nvPr/>
        </p:nvSpPr>
        <p:spPr>
          <a:xfrm rot="16200000">
            <a:off x="662599" y="2578362"/>
            <a:ext cx="3286456" cy="2657629"/>
          </a:xfrm>
          <a:custGeom>
            <a:avLst/>
            <a:gdLst>
              <a:gd name="connsiteX0" fmla="*/ 290314 w 2817606"/>
              <a:gd name="connsiteY0" fmla="*/ 0 h 1741847"/>
              <a:gd name="connsiteX1" fmla="*/ 2527292 w 2817606"/>
              <a:gd name="connsiteY1" fmla="*/ 0 h 1741847"/>
              <a:gd name="connsiteX2" fmla="*/ 2817606 w 2817606"/>
              <a:gd name="connsiteY2" fmla="*/ 290314 h 1741847"/>
              <a:gd name="connsiteX3" fmla="*/ 2817606 w 2817606"/>
              <a:gd name="connsiteY3" fmla="*/ 1741847 h 1741847"/>
              <a:gd name="connsiteX4" fmla="*/ 2817606 w 2817606"/>
              <a:gd name="connsiteY4" fmla="*/ 1741847 h 1741847"/>
              <a:gd name="connsiteX5" fmla="*/ 0 w 2817606"/>
              <a:gd name="connsiteY5" fmla="*/ 1741847 h 1741847"/>
              <a:gd name="connsiteX6" fmla="*/ 0 w 2817606"/>
              <a:gd name="connsiteY6" fmla="*/ 1741847 h 1741847"/>
              <a:gd name="connsiteX7" fmla="*/ 0 w 2817606"/>
              <a:gd name="connsiteY7" fmla="*/ 290314 h 1741847"/>
              <a:gd name="connsiteX8" fmla="*/ 290314 w 2817606"/>
              <a:gd name="connsiteY8" fmla="*/ 0 h 1741847"/>
              <a:gd name="connsiteX0-1" fmla="*/ 290314 w 2817606"/>
              <a:gd name="connsiteY0-2" fmla="*/ 436099 h 2177946"/>
              <a:gd name="connsiteX1-3" fmla="*/ 2344412 w 2817606"/>
              <a:gd name="connsiteY1-4" fmla="*/ 0 h 2177946"/>
              <a:gd name="connsiteX2-5" fmla="*/ 2817606 w 2817606"/>
              <a:gd name="connsiteY2-6" fmla="*/ 726413 h 2177946"/>
              <a:gd name="connsiteX3-7" fmla="*/ 2817606 w 2817606"/>
              <a:gd name="connsiteY3-8" fmla="*/ 2177946 h 2177946"/>
              <a:gd name="connsiteX4-9" fmla="*/ 2817606 w 2817606"/>
              <a:gd name="connsiteY4-10" fmla="*/ 2177946 h 2177946"/>
              <a:gd name="connsiteX5-11" fmla="*/ 0 w 2817606"/>
              <a:gd name="connsiteY5-12" fmla="*/ 2177946 h 2177946"/>
              <a:gd name="connsiteX6-13" fmla="*/ 0 w 2817606"/>
              <a:gd name="connsiteY6-14" fmla="*/ 2177946 h 2177946"/>
              <a:gd name="connsiteX7-15" fmla="*/ 0 w 2817606"/>
              <a:gd name="connsiteY7-16" fmla="*/ 726413 h 2177946"/>
              <a:gd name="connsiteX8-17" fmla="*/ 290314 w 2817606"/>
              <a:gd name="connsiteY8-18" fmla="*/ 436099 h 2177946"/>
              <a:gd name="connsiteX0-19" fmla="*/ 416923 w 2817606"/>
              <a:gd name="connsiteY0-20" fmla="*/ 84407 h 2177946"/>
              <a:gd name="connsiteX1-21" fmla="*/ 2344412 w 2817606"/>
              <a:gd name="connsiteY1-22" fmla="*/ 0 h 2177946"/>
              <a:gd name="connsiteX2-23" fmla="*/ 2817606 w 2817606"/>
              <a:gd name="connsiteY2-24" fmla="*/ 726413 h 2177946"/>
              <a:gd name="connsiteX3-25" fmla="*/ 2817606 w 2817606"/>
              <a:gd name="connsiteY3-26" fmla="*/ 2177946 h 2177946"/>
              <a:gd name="connsiteX4-27" fmla="*/ 2817606 w 2817606"/>
              <a:gd name="connsiteY4-28" fmla="*/ 2177946 h 2177946"/>
              <a:gd name="connsiteX5-29" fmla="*/ 0 w 2817606"/>
              <a:gd name="connsiteY5-30" fmla="*/ 2177946 h 2177946"/>
              <a:gd name="connsiteX6-31" fmla="*/ 0 w 2817606"/>
              <a:gd name="connsiteY6-32" fmla="*/ 2177946 h 2177946"/>
              <a:gd name="connsiteX7-33" fmla="*/ 0 w 2817606"/>
              <a:gd name="connsiteY7-34" fmla="*/ 726413 h 2177946"/>
              <a:gd name="connsiteX8-35" fmla="*/ 416923 w 2817606"/>
              <a:gd name="connsiteY8-36" fmla="*/ 84407 h 2177946"/>
              <a:gd name="connsiteX0-37" fmla="*/ 416923 w 2817606"/>
              <a:gd name="connsiteY0-38" fmla="*/ 84407 h 2177946"/>
              <a:gd name="connsiteX1-39" fmla="*/ 2344412 w 2817606"/>
              <a:gd name="connsiteY1-40" fmla="*/ 0 h 2177946"/>
              <a:gd name="connsiteX2-41" fmla="*/ 2817606 w 2817606"/>
              <a:gd name="connsiteY2-42" fmla="*/ 726413 h 2177946"/>
              <a:gd name="connsiteX3-43" fmla="*/ 2817606 w 2817606"/>
              <a:gd name="connsiteY3-44" fmla="*/ 2177946 h 2177946"/>
              <a:gd name="connsiteX4-45" fmla="*/ 2817606 w 2817606"/>
              <a:gd name="connsiteY4-46" fmla="*/ 2177946 h 2177946"/>
              <a:gd name="connsiteX5-47" fmla="*/ 0 w 2817606"/>
              <a:gd name="connsiteY5-48" fmla="*/ 2177946 h 2177946"/>
              <a:gd name="connsiteX6-49" fmla="*/ 0 w 2817606"/>
              <a:gd name="connsiteY6-50" fmla="*/ 2177946 h 2177946"/>
              <a:gd name="connsiteX7-51" fmla="*/ 0 w 2817606"/>
              <a:gd name="connsiteY7-52" fmla="*/ 726413 h 2177946"/>
              <a:gd name="connsiteX8-53" fmla="*/ 416923 w 2817606"/>
              <a:gd name="connsiteY8-54" fmla="*/ 84407 h 2177946"/>
              <a:gd name="connsiteX0-55" fmla="*/ 416923 w 2817606"/>
              <a:gd name="connsiteY0-56" fmla="*/ 196949 h 2290488"/>
              <a:gd name="connsiteX1-57" fmla="*/ 2147464 w 2817606"/>
              <a:gd name="connsiteY1-58" fmla="*/ 0 h 2290488"/>
              <a:gd name="connsiteX2-59" fmla="*/ 2817606 w 2817606"/>
              <a:gd name="connsiteY2-60" fmla="*/ 838955 h 2290488"/>
              <a:gd name="connsiteX3-61" fmla="*/ 2817606 w 2817606"/>
              <a:gd name="connsiteY3-62" fmla="*/ 2290488 h 2290488"/>
              <a:gd name="connsiteX4-63" fmla="*/ 2817606 w 2817606"/>
              <a:gd name="connsiteY4-64" fmla="*/ 2290488 h 2290488"/>
              <a:gd name="connsiteX5-65" fmla="*/ 0 w 2817606"/>
              <a:gd name="connsiteY5-66" fmla="*/ 2290488 h 2290488"/>
              <a:gd name="connsiteX6-67" fmla="*/ 0 w 2817606"/>
              <a:gd name="connsiteY6-68" fmla="*/ 2290488 h 2290488"/>
              <a:gd name="connsiteX7-69" fmla="*/ 0 w 2817606"/>
              <a:gd name="connsiteY7-70" fmla="*/ 838955 h 2290488"/>
              <a:gd name="connsiteX8-71" fmla="*/ 416923 w 2817606"/>
              <a:gd name="connsiteY8-72" fmla="*/ 196949 h 2290488"/>
              <a:gd name="connsiteX0-73" fmla="*/ 445058 w 2817606"/>
              <a:gd name="connsiteY0-74" fmla="*/ 267287 h 2290488"/>
              <a:gd name="connsiteX1-75" fmla="*/ 2147464 w 2817606"/>
              <a:gd name="connsiteY1-76" fmla="*/ 0 h 2290488"/>
              <a:gd name="connsiteX2-77" fmla="*/ 2817606 w 2817606"/>
              <a:gd name="connsiteY2-78" fmla="*/ 838955 h 2290488"/>
              <a:gd name="connsiteX3-79" fmla="*/ 2817606 w 2817606"/>
              <a:gd name="connsiteY3-80" fmla="*/ 2290488 h 2290488"/>
              <a:gd name="connsiteX4-81" fmla="*/ 2817606 w 2817606"/>
              <a:gd name="connsiteY4-82" fmla="*/ 2290488 h 2290488"/>
              <a:gd name="connsiteX5-83" fmla="*/ 0 w 2817606"/>
              <a:gd name="connsiteY5-84" fmla="*/ 2290488 h 2290488"/>
              <a:gd name="connsiteX6-85" fmla="*/ 0 w 2817606"/>
              <a:gd name="connsiteY6-86" fmla="*/ 2290488 h 2290488"/>
              <a:gd name="connsiteX7-87" fmla="*/ 0 w 2817606"/>
              <a:gd name="connsiteY7-88" fmla="*/ 838955 h 2290488"/>
              <a:gd name="connsiteX8-89" fmla="*/ 445058 w 2817606"/>
              <a:gd name="connsiteY8-90" fmla="*/ 267287 h 2290488"/>
              <a:gd name="connsiteX0-91" fmla="*/ 796750 w 2817606"/>
              <a:gd name="connsiteY0-92" fmla="*/ 337626 h 2290488"/>
              <a:gd name="connsiteX1-93" fmla="*/ 2147464 w 2817606"/>
              <a:gd name="connsiteY1-94" fmla="*/ 0 h 2290488"/>
              <a:gd name="connsiteX2-95" fmla="*/ 2817606 w 2817606"/>
              <a:gd name="connsiteY2-96" fmla="*/ 838955 h 2290488"/>
              <a:gd name="connsiteX3-97" fmla="*/ 2817606 w 2817606"/>
              <a:gd name="connsiteY3-98" fmla="*/ 2290488 h 2290488"/>
              <a:gd name="connsiteX4-99" fmla="*/ 2817606 w 2817606"/>
              <a:gd name="connsiteY4-100" fmla="*/ 2290488 h 2290488"/>
              <a:gd name="connsiteX5-101" fmla="*/ 0 w 2817606"/>
              <a:gd name="connsiteY5-102" fmla="*/ 2290488 h 2290488"/>
              <a:gd name="connsiteX6-103" fmla="*/ 0 w 2817606"/>
              <a:gd name="connsiteY6-104" fmla="*/ 2290488 h 2290488"/>
              <a:gd name="connsiteX7-105" fmla="*/ 0 w 2817606"/>
              <a:gd name="connsiteY7-106" fmla="*/ 838955 h 2290488"/>
              <a:gd name="connsiteX8-107" fmla="*/ 796750 w 2817606"/>
              <a:gd name="connsiteY8-108" fmla="*/ 337626 h 2290488"/>
              <a:gd name="connsiteX0-109" fmla="*/ 796750 w 2817606"/>
              <a:gd name="connsiteY0-110" fmla="*/ 338620 h 2291482"/>
              <a:gd name="connsiteX1-111" fmla="*/ 2147464 w 2817606"/>
              <a:gd name="connsiteY1-112" fmla="*/ 994 h 2291482"/>
              <a:gd name="connsiteX2-113" fmla="*/ 2817606 w 2817606"/>
              <a:gd name="connsiteY2-114" fmla="*/ 839949 h 2291482"/>
              <a:gd name="connsiteX3-115" fmla="*/ 2817606 w 2817606"/>
              <a:gd name="connsiteY3-116" fmla="*/ 2291482 h 2291482"/>
              <a:gd name="connsiteX4-117" fmla="*/ 2817606 w 2817606"/>
              <a:gd name="connsiteY4-118" fmla="*/ 2291482 h 2291482"/>
              <a:gd name="connsiteX5-119" fmla="*/ 0 w 2817606"/>
              <a:gd name="connsiteY5-120" fmla="*/ 2291482 h 2291482"/>
              <a:gd name="connsiteX6-121" fmla="*/ 0 w 2817606"/>
              <a:gd name="connsiteY6-122" fmla="*/ 2291482 h 2291482"/>
              <a:gd name="connsiteX7-123" fmla="*/ 0 w 2817606"/>
              <a:gd name="connsiteY7-124" fmla="*/ 839949 h 2291482"/>
              <a:gd name="connsiteX8-125" fmla="*/ 796750 w 2817606"/>
              <a:gd name="connsiteY8-126" fmla="*/ 338620 h 2291482"/>
              <a:gd name="connsiteX0-127" fmla="*/ 796750 w 2817606"/>
              <a:gd name="connsiteY0-128" fmla="*/ 338620 h 2291482"/>
              <a:gd name="connsiteX1-129" fmla="*/ 2100980 w 2817606"/>
              <a:gd name="connsiteY1-130" fmla="*/ 994 h 2291482"/>
              <a:gd name="connsiteX2-131" fmla="*/ 2817606 w 2817606"/>
              <a:gd name="connsiteY2-132" fmla="*/ 839949 h 2291482"/>
              <a:gd name="connsiteX3-133" fmla="*/ 2817606 w 2817606"/>
              <a:gd name="connsiteY3-134" fmla="*/ 2291482 h 2291482"/>
              <a:gd name="connsiteX4-135" fmla="*/ 2817606 w 2817606"/>
              <a:gd name="connsiteY4-136" fmla="*/ 2291482 h 2291482"/>
              <a:gd name="connsiteX5-137" fmla="*/ 0 w 2817606"/>
              <a:gd name="connsiteY5-138" fmla="*/ 2291482 h 2291482"/>
              <a:gd name="connsiteX6-139" fmla="*/ 0 w 2817606"/>
              <a:gd name="connsiteY6-140" fmla="*/ 2291482 h 2291482"/>
              <a:gd name="connsiteX7-141" fmla="*/ 0 w 2817606"/>
              <a:gd name="connsiteY7-142" fmla="*/ 839949 h 2291482"/>
              <a:gd name="connsiteX8-143" fmla="*/ 796750 w 2817606"/>
              <a:gd name="connsiteY8-144" fmla="*/ 338620 h 2291482"/>
              <a:gd name="connsiteX0-145" fmla="*/ 796750 w 2817606"/>
              <a:gd name="connsiteY0-146" fmla="*/ 339171 h 2292033"/>
              <a:gd name="connsiteX1-147" fmla="*/ 2100980 w 2817606"/>
              <a:gd name="connsiteY1-148" fmla="*/ 1545 h 2292033"/>
              <a:gd name="connsiteX2-149" fmla="*/ 2817606 w 2817606"/>
              <a:gd name="connsiteY2-150" fmla="*/ 840500 h 2292033"/>
              <a:gd name="connsiteX3-151" fmla="*/ 2817606 w 2817606"/>
              <a:gd name="connsiteY3-152" fmla="*/ 2292033 h 2292033"/>
              <a:gd name="connsiteX4-153" fmla="*/ 2817606 w 2817606"/>
              <a:gd name="connsiteY4-154" fmla="*/ 2292033 h 2292033"/>
              <a:gd name="connsiteX5-155" fmla="*/ 0 w 2817606"/>
              <a:gd name="connsiteY5-156" fmla="*/ 2292033 h 2292033"/>
              <a:gd name="connsiteX6-157" fmla="*/ 0 w 2817606"/>
              <a:gd name="connsiteY6-158" fmla="*/ 2292033 h 2292033"/>
              <a:gd name="connsiteX7-159" fmla="*/ 0 w 2817606"/>
              <a:gd name="connsiteY7-160" fmla="*/ 840500 h 2292033"/>
              <a:gd name="connsiteX8-161" fmla="*/ 796750 w 2817606"/>
              <a:gd name="connsiteY8-162" fmla="*/ 339171 h 2292033"/>
              <a:gd name="connsiteX0-163" fmla="*/ 796750 w 2817606"/>
              <a:gd name="connsiteY0-164" fmla="*/ 339171 h 2292033"/>
              <a:gd name="connsiteX1-165" fmla="*/ 2100980 w 2817606"/>
              <a:gd name="connsiteY1-166" fmla="*/ 1545 h 2292033"/>
              <a:gd name="connsiteX2-167" fmla="*/ 2817606 w 2817606"/>
              <a:gd name="connsiteY2-168" fmla="*/ 840500 h 2292033"/>
              <a:gd name="connsiteX3-169" fmla="*/ 2817606 w 2817606"/>
              <a:gd name="connsiteY3-170" fmla="*/ 2292033 h 2292033"/>
              <a:gd name="connsiteX4-171" fmla="*/ 2817606 w 2817606"/>
              <a:gd name="connsiteY4-172" fmla="*/ 2292033 h 2292033"/>
              <a:gd name="connsiteX5-173" fmla="*/ 0 w 2817606"/>
              <a:gd name="connsiteY5-174" fmla="*/ 2292033 h 2292033"/>
              <a:gd name="connsiteX6-175" fmla="*/ 0 w 2817606"/>
              <a:gd name="connsiteY6-176" fmla="*/ 2292033 h 2292033"/>
              <a:gd name="connsiteX7-177" fmla="*/ 0 w 2817606"/>
              <a:gd name="connsiteY7-178" fmla="*/ 840500 h 2292033"/>
              <a:gd name="connsiteX8-179" fmla="*/ 796750 w 2817606"/>
              <a:gd name="connsiteY8-180" fmla="*/ 339171 h 2292033"/>
              <a:gd name="connsiteX0-181" fmla="*/ 796750 w 2817606"/>
              <a:gd name="connsiteY0-182" fmla="*/ 339171 h 2292033"/>
              <a:gd name="connsiteX1-183" fmla="*/ 2100980 w 2817606"/>
              <a:gd name="connsiteY1-184" fmla="*/ 1545 h 2292033"/>
              <a:gd name="connsiteX2-185" fmla="*/ 2817606 w 2817606"/>
              <a:gd name="connsiteY2-186" fmla="*/ 840500 h 2292033"/>
              <a:gd name="connsiteX3-187" fmla="*/ 2817606 w 2817606"/>
              <a:gd name="connsiteY3-188" fmla="*/ 2292033 h 2292033"/>
              <a:gd name="connsiteX4-189" fmla="*/ 2817606 w 2817606"/>
              <a:gd name="connsiteY4-190" fmla="*/ 2292033 h 2292033"/>
              <a:gd name="connsiteX5-191" fmla="*/ 0 w 2817606"/>
              <a:gd name="connsiteY5-192" fmla="*/ 2292033 h 2292033"/>
              <a:gd name="connsiteX6-193" fmla="*/ 0 w 2817606"/>
              <a:gd name="connsiteY6-194" fmla="*/ 2292033 h 2292033"/>
              <a:gd name="connsiteX7-195" fmla="*/ 0 w 2817606"/>
              <a:gd name="connsiteY7-196" fmla="*/ 840500 h 2292033"/>
              <a:gd name="connsiteX8-197" fmla="*/ 796750 w 2817606"/>
              <a:gd name="connsiteY8-198" fmla="*/ 339171 h 2292033"/>
              <a:gd name="connsiteX0-199" fmla="*/ 796750 w 2817606"/>
              <a:gd name="connsiteY0-200" fmla="*/ 339171 h 2292033"/>
              <a:gd name="connsiteX1-201" fmla="*/ 2100980 w 2817606"/>
              <a:gd name="connsiteY1-202" fmla="*/ 1545 h 2292033"/>
              <a:gd name="connsiteX2-203" fmla="*/ 2817606 w 2817606"/>
              <a:gd name="connsiteY2-204" fmla="*/ 840500 h 2292033"/>
              <a:gd name="connsiteX3-205" fmla="*/ 2817606 w 2817606"/>
              <a:gd name="connsiteY3-206" fmla="*/ 2292033 h 2292033"/>
              <a:gd name="connsiteX4-207" fmla="*/ 2817606 w 2817606"/>
              <a:gd name="connsiteY4-208" fmla="*/ 2292033 h 2292033"/>
              <a:gd name="connsiteX5-209" fmla="*/ 0 w 2817606"/>
              <a:gd name="connsiteY5-210" fmla="*/ 2292033 h 2292033"/>
              <a:gd name="connsiteX6-211" fmla="*/ 0 w 2817606"/>
              <a:gd name="connsiteY6-212" fmla="*/ 2292033 h 2292033"/>
              <a:gd name="connsiteX7-213" fmla="*/ 0 w 2817606"/>
              <a:gd name="connsiteY7-214" fmla="*/ 840500 h 2292033"/>
              <a:gd name="connsiteX8-215" fmla="*/ 796750 w 2817606"/>
              <a:gd name="connsiteY8-216" fmla="*/ 339171 h 2292033"/>
              <a:gd name="connsiteX0-217" fmla="*/ 796750 w 2817606"/>
              <a:gd name="connsiteY0-218" fmla="*/ 339171 h 2292033"/>
              <a:gd name="connsiteX1-219" fmla="*/ 2100980 w 2817606"/>
              <a:gd name="connsiteY1-220" fmla="*/ 1545 h 2292033"/>
              <a:gd name="connsiteX2-221" fmla="*/ 2817606 w 2817606"/>
              <a:gd name="connsiteY2-222" fmla="*/ 840500 h 2292033"/>
              <a:gd name="connsiteX3-223" fmla="*/ 2817606 w 2817606"/>
              <a:gd name="connsiteY3-224" fmla="*/ 2292033 h 2292033"/>
              <a:gd name="connsiteX4-225" fmla="*/ 2817606 w 2817606"/>
              <a:gd name="connsiteY4-226" fmla="*/ 2292033 h 2292033"/>
              <a:gd name="connsiteX5-227" fmla="*/ 0 w 2817606"/>
              <a:gd name="connsiteY5-228" fmla="*/ 2292033 h 2292033"/>
              <a:gd name="connsiteX6-229" fmla="*/ 0 w 2817606"/>
              <a:gd name="connsiteY6-230" fmla="*/ 2292033 h 2292033"/>
              <a:gd name="connsiteX7-231" fmla="*/ 15494 w 2817606"/>
              <a:gd name="connsiteY7-232" fmla="*/ 996229 h 2292033"/>
              <a:gd name="connsiteX8-233" fmla="*/ 796750 w 2817606"/>
              <a:gd name="connsiteY8-234" fmla="*/ 339171 h 2292033"/>
              <a:gd name="connsiteX0-235" fmla="*/ 798775 w 2819631"/>
              <a:gd name="connsiteY0-236" fmla="*/ 339171 h 2292033"/>
              <a:gd name="connsiteX1-237" fmla="*/ 2103005 w 2819631"/>
              <a:gd name="connsiteY1-238" fmla="*/ 1545 h 2292033"/>
              <a:gd name="connsiteX2-239" fmla="*/ 2819631 w 2819631"/>
              <a:gd name="connsiteY2-240" fmla="*/ 840500 h 2292033"/>
              <a:gd name="connsiteX3-241" fmla="*/ 2819631 w 2819631"/>
              <a:gd name="connsiteY3-242" fmla="*/ 2292033 h 2292033"/>
              <a:gd name="connsiteX4-243" fmla="*/ 2819631 w 2819631"/>
              <a:gd name="connsiteY4-244" fmla="*/ 2292033 h 2292033"/>
              <a:gd name="connsiteX5-245" fmla="*/ 2025 w 2819631"/>
              <a:gd name="connsiteY5-246" fmla="*/ 2292033 h 2292033"/>
              <a:gd name="connsiteX6-247" fmla="*/ 2025 w 2819631"/>
              <a:gd name="connsiteY6-248" fmla="*/ 2292033 h 2292033"/>
              <a:gd name="connsiteX7-249" fmla="*/ 17519 w 2819631"/>
              <a:gd name="connsiteY7-250" fmla="*/ 996229 h 2292033"/>
              <a:gd name="connsiteX8-251" fmla="*/ 798775 w 2819631"/>
              <a:gd name="connsiteY8-252" fmla="*/ 339171 h 229203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2819631" h="2292033">
                <a:moveTo>
                  <a:pt x="798775" y="339171"/>
                </a:moveTo>
                <a:cubicBezTo>
                  <a:pt x="1811720" y="636097"/>
                  <a:pt x="1632775" y="32691"/>
                  <a:pt x="2103005" y="1545"/>
                </a:cubicBezTo>
                <a:cubicBezTo>
                  <a:pt x="2573235" y="-29601"/>
                  <a:pt x="2819631" y="415428"/>
                  <a:pt x="2819631" y="840500"/>
                </a:cubicBezTo>
                <a:lnTo>
                  <a:pt x="2819631" y="2292033"/>
                </a:lnTo>
                <a:lnTo>
                  <a:pt x="2819631" y="2292033"/>
                </a:lnTo>
                <a:lnTo>
                  <a:pt x="2025" y="2292033"/>
                </a:lnTo>
                <a:lnTo>
                  <a:pt x="2025" y="2292033"/>
                </a:lnTo>
                <a:cubicBezTo>
                  <a:pt x="7190" y="1860098"/>
                  <a:pt x="-13470" y="1530308"/>
                  <a:pt x="17519" y="996229"/>
                </a:cubicBezTo>
                <a:cubicBezTo>
                  <a:pt x="48508" y="462150"/>
                  <a:pt x="545470" y="308027"/>
                  <a:pt x="798775" y="339171"/>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6668" tIns="43333" rIns="86668" bIns="43333" rtlCol="0" anchor="ctr"/>
          <a:lstStyle/>
          <a:p>
            <a:pPr algn="ctr" defTabSz="609600">
              <a:lnSpc>
                <a:spcPct val="120000"/>
              </a:lnSpc>
            </a:pPr>
            <a:endParaRPr lang="id-ID" sz="2135"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aphicFrame>
        <p:nvGraphicFramePr>
          <p:cNvPr id="8" name="Diagram 16"/>
          <p:cNvGraphicFramePr/>
          <p:nvPr/>
        </p:nvGraphicFramePr>
        <p:xfrm>
          <a:off x="3732038" y="2270614"/>
          <a:ext cx="2671802" cy="3285559"/>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9" name="Freeform 6"/>
          <p:cNvSpPr>
            <a:spLocks noEditPoints="1"/>
          </p:cNvSpPr>
          <p:nvPr/>
        </p:nvSpPr>
        <p:spPr bwMode="auto">
          <a:xfrm>
            <a:off x="3777173" y="2457809"/>
            <a:ext cx="279416" cy="297701"/>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bg1"/>
          </a:solidFill>
          <a:ln>
            <a:noFill/>
          </a:ln>
        </p:spPr>
        <p:txBody>
          <a:bodyPr vert="horz" wrap="square" lIns="106021" tIns="53010" rIns="106021" bIns="53010" numCol="1" anchor="t" anchorCtr="0" compatLnSpc="1"/>
          <a:lstStyle/>
          <a:p>
            <a:pPr defTabSz="609600">
              <a:lnSpc>
                <a:spcPct val="120000"/>
              </a:lnSpc>
            </a:pPr>
            <a:endParaRPr lang="en-US" sz="2135" dirty="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11"/>
          <p:cNvSpPr>
            <a:spLocks noEditPoints="1"/>
          </p:cNvSpPr>
          <p:nvPr/>
        </p:nvSpPr>
        <p:spPr bwMode="auto">
          <a:xfrm>
            <a:off x="3736823" y="3298144"/>
            <a:ext cx="360116" cy="360569"/>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bg1"/>
          </a:solidFill>
          <a:ln>
            <a:noFill/>
          </a:ln>
        </p:spPr>
        <p:txBody>
          <a:bodyPr vert="horz" wrap="square" lIns="106021" tIns="53010" rIns="106021" bIns="53010" numCol="1" anchor="t" anchorCtr="0" compatLnSpc="1"/>
          <a:lstStyle/>
          <a:p>
            <a:pPr defTabSz="609600">
              <a:lnSpc>
                <a:spcPct val="120000"/>
              </a:lnSpc>
            </a:pPr>
            <a:endParaRPr lang="en-US" sz="2135" dirty="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21"/>
          <p:cNvSpPr>
            <a:spLocks noEditPoints="1"/>
          </p:cNvSpPr>
          <p:nvPr/>
        </p:nvSpPr>
        <p:spPr bwMode="auto">
          <a:xfrm>
            <a:off x="3763491" y="4201387"/>
            <a:ext cx="306776" cy="307801"/>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bg1"/>
          </a:solidFill>
          <a:ln>
            <a:noFill/>
          </a:ln>
        </p:spPr>
        <p:txBody>
          <a:bodyPr vert="horz" wrap="square" lIns="106021" tIns="53010" rIns="106021" bIns="53010" numCol="1" anchor="t" anchorCtr="0" compatLnSpc="1"/>
          <a:lstStyle/>
          <a:p>
            <a:pPr defTabSz="609600">
              <a:lnSpc>
                <a:spcPct val="120000"/>
              </a:lnSpc>
            </a:pPr>
            <a:endParaRPr lang="en-US" sz="2135" dirty="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Content Placeholder 2"/>
          <p:cNvSpPr txBox="1"/>
          <p:nvPr/>
        </p:nvSpPr>
        <p:spPr>
          <a:xfrm>
            <a:off x="6622723" y="2337351"/>
            <a:ext cx="4368204" cy="422873"/>
          </a:xfrm>
          <a:prstGeom prst="rect">
            <a:avLst/>
          </a:prstGeom>
        </p:spPr>
        <p:txBody>
          <a:bodyPr vert="horz" wrap="square" lIns="0" tIns="0" rIns="0" bIns="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defTabSz="1218565">
              <a:lnSpc>
                <a:spcPct val="120000"/>
              </a:lnSpc>
              <a:buNone/>
            </a:pPr>
            <a:r>
              <a:rPr lang="en-US" altLang="zh-CN" sz="1200" dirty="0">
                <a:solidFill>
                  <a:prstClr val="white">
                    <a:lumMod val="65000"/>
                  </a:prstClr>
                </a:solidFill>
                <a:latin typeface="Arial" panose="020B0604020202020204" pitchFamily="34" charset="0"/>
                <a:ea typeface="微软雅黑" panose="020B0503020204020204" pitchFamily="34" charset="-122"/>
                <a:cs typeface="Calibri Light" panose="020F0302020204030204"/>
                <a:sym typeface="Arial" panose="020B0604020202020204" pitchFamily="34" charset="0"/>
              </a:rPr>
              <a:t>Please replace text, click add relevant headline, modify the text content, also can copy your content to this directly</a:t>
            </a:r>
            <a:r>
              <a:rPr lang="en-US" altLang="zh-CN" sz="1200" dirty="0" smtClean="0">
                <a:solidFill>
                  <a:prstClr val="white">
                    <a:lumMod val="65000"/>
                  </a:prstClr>
                </a:solidFill>
                <a:latin typeface="Arial" panose="020B0604020202020204" pitchFamily="34" charset="0"/>
                <a:ea typeface="微软雅黑" panose="020B0503020204020204" pitchFamily="34" charset="-122"/>
                <a:cs typeface="Calibri Light" panose="020F0302020204030204"/>
                <a:sym typeface="Arial" panose="020B0604020202020204" pitchFamily="34" charset="0"/>
              </a:rPr>
              <a:t>.</a:t>
            </a:r>
            <a:endParaRPr lang="en-US" altLang="zh-CN" sz="1200" dirty="0">
              <a:solidFill>
                <a:prstClr val="white">
                  <a:lumMod val="65000"/>
                </a:prstClr>
              </a:solidFill>
              <a:latin typeface="Arial" panose="020B0604020202020204" pitchFamily="34" charset="0"/>
              <a:ea typeface="微软雅黑" panose="020B0503020204020204" pitchFamily="34" charset="-122"/>
              <a:cs typeface="Calibri Light" panose="020F0302020204030204"/>
              <a:sym typeface="Arial" panose="020B0604020202020204" pitchFamily="34" charset="0"/>
            </a:endParaRPr>
          </a:p>
        </p:txBody>
      </p:sp>
      <p:sp>
        <p:nvSpPr>
          <p:cNvPr id="13" name="Freeform 26"/>
          <p:cNvSpPr/>
          <p:nvPr/>
        </p:nvSpPr>
        <p:spPr bwMode="auto">
          <a:xfrm>
            <a:off x="3790612" y="5051824"/>
            <a:ext cx="252538" cy="261958"/>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106021" tIns="53010" rIns="106021" bIns="53010" numCol="1" anchor="t" anchorCtr="0" compatLnSpc="1"/>
          <a:lstStyle/>
          <a:p>
            <a:pPr defTabSz="609600">
              <a:lnSpc>
                <a:spcPct val="120000"/>
              </a:lnSpc>
            </a:pPr>
            <a:endParaRPr lang="en-US" sz="2135" dirty="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Content Placeholder 2"/>
          <p:cNvSpPr txBox="1"/>
          <p:nvPr/>
        </p:nvSpPr>
        <p:spPr>
          <a:xfrm>
            <a:off x="6622723" y="3172377"/>
            <a:ext cx="4368204" cy="422873"/>
          </a:xfrm>
          <a:prstGeom prst="rect">
            <a:avLst/>
          </a:prstGeom>
        </p:spPr>
        <p:txBody>
          <a:bodyPr vert="horz" wrap="square" lIns="0" tIns="0" rIns="0" bIns="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defTabSz="1218565">
              <a:lnSpc>
                <a:spcPct val="120000"/>
              </a:lnSpc>
              <a:buNone/>
            </a:pPr>
            <a:r>
              <a:rPr lang="en-US" altLang="zh-CN" sz="1200" dirty="0">
                <a:solidFill>
                  <a:prstClr val="white">
                    <a:lumMod val="65000"/>
                  </a:prstClr>
                </a:solidFill>
                <a:latin typeface="Arial" panose="020B0604020202020204" pitchFamily="34" charset="0"/>
                <a:ea typeface="微软雅黑" panose="020B0503020204020204" pitchFamily="34" charset="-122"/>
                <a:cs typeface="Calibri Light" panose="020F0302020204030204"/>
                <a:sym typeface="Arial" panose="020B0604020202020204" pitchFamily="34" charset="0"/>
              </a:rPr>
              <a:t>Please replace text, click add relevant headline, modify the text content, also can copy your content to this directly.</a:t>
            </a:r>
            <a:endParaRPr lang="en-US" altLang="zh-CN" sz="1200" dirty="0">
              <a:solidFill>
                <a:prstClr val="white">
                  <a:lumMod val="65000"/>
                </a:prstClr>
              </a:solidFill>
              <a:latin typeface="Arial" panose="020B0604020202020204" pitchFamily="34" charset="0"/>
              <a:ea typeface="微软雅黑" panose="020B0503020204020204" pitchFamily="34" charset="-122"/>
              <a:cs typeface="Calibri Light" panose="020F0302020204030204"/>
              <a:sym typeface="Arial" panose="020B0604020202020204" pitchFamily="34" charset="0"/>
            </a:endParaRPr>
          </a:p>
        </p:txBody>
      </p:sp>
      <p:sp>
        <p:nvSpPr>
          <p:cNvPr id="15" name="Content Placeholder 2"/>
          <p:cNvSpPr txBox="1"/>
          <p:nvPr/>
        </p:nvSpPr>
        <p:spPr>
          <a:xfrm>
            <a:off x="6622723" y="4072721"/>
            <a:ext cx="4368204" cy="422873"/>
          </a:xfrm>
          <a:prstGeom prst="rect">
            <a:avLst/>
          </a:prstGeom>
        </p:spPr>
        <p:txBody>
          <a:bodyPr vert="horz" wrap="square" lIns="0" tIns="0" rIns="0" bIns="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defTabSz="1218565">
              <a:lnSpc>
                <a:spcPct val="120000"/>
              </a:lnSpc>
              <a:buNone/>
            </a:pPr>
            <a:r>
              <a:rPr lang="en-US" altLang="zh-CN" sz="1200" dirty="0">
                <a:solidFill>
                  <a:prstClr val="white">
                    <a:lumMod val="65000"/>
                  </a:prstClr>
                </a:solidFill>
                <a:latin typeface="Arial" panose="020B0604020202020204" pitchFamily="34" charset="0"/>
                <a:ea typeface="微软雅黑" panose="020B0503020204020204" pitchFamily="34" charset="-122"/>
                <a:cs typeface="Calibri Light" panose="020F0302020204030204"/>
                <a:sym typeface="Arial" panose="020B0604020202020204" pitchFamily="34" charset="0"/>
              </a:rPr>
              <a:t>Please replace text, click add relevant headline, modify the text content, also can copy your content to this directly.</a:t>
            </a:r>
            <a:endParaRPr lang="en-US" altLang="zh-CN" sz="1200" dirty="0">
              <a:solidFill>
                <a:prstClr val="white">
                  <a:lumMod val="65000"/>
                </a:prstClr>
              </a:solidFill>
              <a:latin typeface="Arial" panose="020B0604020202020204" pitchFamily="34" charset="0"/>
              <a:ea typeface="微软雅黑" panose="020B0503020204020204" pitchFamily="34" charset="-122"/>
              <a:cs typeface="Calibri Light" panose="020F0302020204030204"/>
              <a:sym typeface="Arial" panose="020B0604020202020204" pitchFamily="34" charset="0"/>
            </a:endParaRPr>
          </a:p>
        </p:txBody>
      </p:sp>
      <p:sp>
        <p:nvSpPr>
          <p:cNvPr id="16" name="Content Placeholder 2"/>
          <p:cNvSpPr txBox="1"/>
          <p:nvPr/>
        </p:nvSpPr>
        <p:spPr>
          <a:xfrm>
            <a:off x="6622723" y="4973064"/>
            <a:ext cx="4368204" cy="422873"/>
          </a:xfrm>
          <a:prstGeom prst="rect">
            <a:avLst/>
          </a:prstGeom>
        </p:spPr>
        <p:txBody>
          <a:bodyPr vert="horz" wrap="square" lIns="0" tIns="0" rIns="0" bIns="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defTabSz="1218565">
              <a:lnSpc>
                <a:spcPct val="120000"/>
              </a:lnSpc>
              <a:buNone/>
            </a:pPr>
            <a:r>
              <a:rPr lang="en-US" altLang="zh-CN" sz="1200" dirty="0">
                <a:solidFill>
                  <a:prstClr val="white">
                    <a:lumMod val="65000"/>
                  </a:prstClr>
                </a:solidFill>
                <a:latin typeface="Arial" panose="020B0604020202020204" pitchFamily="34" charset="0"/>
                <a:ea typeface="微软雅黑" panose="020B0503020204020204" pitchFamily="34" charset="-122"/>
                <a:cs typeface="Calibri Light" panose="020F0302020204030204"/>
                <a:sym typeface="Arial" panose="020B0604020202020204" pitchFamily="34" charset="0"/>
              </a:rPr>
              <a:t>Please replace text, click add relevant headline, modify the text content, also can copy your content to this directly.</a:t>
            </a:r>
            <a:endParaRPr lang="en-US" altLang="zh-CN" sz="1200" dirty="0">
              <a:solidFill>
                <a:prstClr val="white">
                  <a:lumMod val="65000"/>
                </a:prstClr>
              </a:solidFill>
              <a:latin typeface="Arial" panose="020B0604020202020204" pitchFamily="34" charset="0"/>
              <a:ea typeface="微软雅黑" panose="020B0503020204020204" pitchFamily="34" charset="-122"/>
              <a:cs typeface="Calibri Light" panose="020F0302020204030204"/>
              <a:sym typeface="Arial" panose="020B0604020202020204" pitchFamily="34" charset="0"/>
            </a:endParaRPr>
          </a:p>
        </p:txBody>
      </p:sp>
      <p:sp>
        <p:nvSpPr>
          <p:cNvPr id="17" name="Rectangle 1436"/>
          <p:cNvSpPr>
            <a:spLocks noChangeArrowheads="1"/>
          </p:cNvSpPr>
          <p:nvPr/>
        </p:nvSpPr>
        <p:spPr bwMode="auto">
          <a:xfrm>
            <a:off x="4142977" y="3391112"/>
            <a:ext cx="686085" cy="224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defTabSz="1059815">
              <a:lnSpc>
                <a:spcPct val="120000"/>
              </a:lnSpc>
            </a:pPr>
            <a:r>
              <a:rPr lang="zh-CN" altLang="en-US" sz="1335" dirty="0">
                <a:solidFill>
                  <a:prstClr val="white"/>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文字内容</a:t>
            </a:r>
            <a:endParaRPr lang="en-US" altLang="zh-CN" sz="1335" dirty="0">
              <a:solidFill>
                <a:prstClr val="white"/>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8" name="Rectangle 1436"/>
          <p:cNvSpPr>
            <a:spLocks noChangeArrowheads="1"/>
          </p:cNvSpPr>
          <p:nvPr/>
        </p:nvSpPr>
        <p:spPr bwMode="auto">
          <a:xfrm>
            <a:off x="4142977" y="4223321"/>
            <a:ext cx="686085" cy="224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defTabSz="1059815">
              <a:lnSpc>
                <a:spcPct val="120000"/>
              </a:lnSpc>
            </a:pPr>
            <a:r>
              <a:rPr lang="zh-CN" altLang="en-US" sz="1335" dirty="0">
                <a:solidFill>
                  <a:prstClr val="white"/>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文字内容</a:t>
            </a:r>
            <a:endParaRPr lang="en-US" altLang="zh-CN" sz="1335" dirty="0">
              <a:solidFill>
                <a:prstClr val="white"/>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9" name="Rectangle 1436"/>
          <p:cNvSpPr>
            <a:spLocks noChangeArrowheads="1"/>
          </p:cNvSpPr>
          <p:nvPr/>
        </p:nvSpPr>
        <p:spPr bwMode="auto">
          <a:xfrm>
            <a:off x="4142977" y="5055530"/>
            <a:ext cx="686085" cy="224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defTabSz="1059815">
              <a:lnSpc>
                <a:spcPct val="120000"/>
              </a:lnSpc>
            </a:pPr>
            <a:r>
              <a:rPr lang="zh-CN" altLang="en-US" sz="1335" dirty="0">
                <a:solidFill>
                  <a:prstClr val="white"/>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文字内容</a:t>
            </a:r>
            <a:endParaRPr lang="en-US" altLang="zh-CN" sz="1335" dirty="0">
              <a:solidFill>
                <a:prstClr val="white"/>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0" name="Rectangle 1436"/>
          <p:cNvSpPr>
            <a:spLocks noChangeArrowheads="1"/>
          </p:cNvSpPr>
          <p:nvPr/>
        </p:nvSpPr>
        <p:spPr bwMode="auto">
          <a:xfrm>
            <a:off x="4142977" y="2558902"/>
            <a:ext cx="686085" cy="224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defTabSz="1059815">
              <a:lnSpc>
                <a:spcPct val="120000"/>
              </a:lnSpc>
            </a:pPr>
            <a:r>
              <a:rPr lang="zh-CN" altLang="en-US" sz="1335" dirty="0">
                <a:solidFill>
                  <a:prstClr val="white"/>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文字内容</a:t>
            </a:r>
            <a:endParaRPr lang="en-US" sz="1335" dirty="0">
              <a:solidFill>
                <a:prstClr val="white"/>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pic>
        <p:nvPicPr>
          <p:cNvPr id="21" name="图片 20"/>
          <p:cNvPicPr>
            <a:picLocks noChangeAspect="1"/>
          </p:cNvPicPr>
          <p:nvPr/>
        </p:nvPicPr>
        <p:blipFill>
          <a:blip r:embed="rId6"/>
          <a:stretch>
            <a:fillRect/>
          </a:stretch>
        </p:blipFill>
        <p:spPr>
          <a:xfrm>
            <a:off x="11009078" y="5378549"/>
            <a:ext cx="1106722" cy="138658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6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8" fill="hold" grpId="0" nodeType="withEffect">
                                  <p:stCondLst>
                                    <p:cond delay="1000"/>
                                  </p:stCondLst>
                                  <p:childTnLst>
                                    <p:set>
                                      <p:cBhvr>
                                        <p:cTn id="9" dur="1" fill="hold">
                                          <p:stCondLst>
                                            <p:cond delay="0"/>
                                          </p:stCondLst>
                                        </p:cTn>
                                        <p:tgtEl>
                                          <p:spTgt spid="8">
                                            <p:graphicEl>
                                              <a:dgm id="{C3C5C488-2D82-48FA-94E1-E6ED648AE07E}"/>
                                            </p:graphicEl>
                                          </p:spTgt>
                                        </p:tgtEl>
                                        <p:attrNameLst>
                                          <p:attrName>style.visibility</p:attrName>
                                        </p:attrNameLst>
                                      </p:cBhvr>
                                      <p:to>
                                        <p:strVal val="visible"/>
                                      </p:to>
                                    </p:set>
                                    <p:animEffect transition="in" filter="wipe(left)">
                                      <p:cBhvr>
                                        <p:cTn id="10" dur="500"/>
                                        <p:tgtEl>
                                          <p:spTgt spid="8">
                                            <p:graphicEl>
                                              <a:dgm id="{C3C5C488-2D82-48FA-94E1-E6ED648AE07E}"/>
                                            </p:graphicEl>
                                          </p:spTgt>
                                        </p:tgtEl>
                                      </p:cBhvr>
                                    </p:animEffect>
                                  </p:childTnLst>
                                </p:cTn>
                              </p:par>
                              <p:par>
                                <p:cTn id="11" presetID="53" presetClass="entr" presetSubtype="16" fill="hold" grpId="0" nodeType="withEffect">
                                  <p:stCondLst>
                                    <p:cond delay="150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par>
                                <p:cTn id="16" presetID="10" presetClass="entr" presetSubtype="0" fill="hold" grpId="0" nodeType="withEffect">
                                  <p:stCondLst>
                                    <p:cond delay="200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par>
                                <p:cTn id="19" presetID="22" presetClass="entr" presetSubtype="8" fill="hold" grpId="0" nodeType="withEffect">
                                  <p:stCondLst>
                                    <p:cond delay="2500"/>
                                  </p:stCondLst>
                                  <p:childTnLst>
                                    <p:set>
                                      <p:cBhvr>
                                        <p:cTn id="20" dur="1" fill="hold">
                                          <p:stCondLst>
                                            <p:cond delay="0"/>
                                          </p:stCondLst>
                                        </p:cTn>
                                        <p:tgtEl>
                                          <p:spTgt spid="8">
                                            <p:graphicEl>
                                              <a:dgm id="{5F7C99BF-9C18-4701-B642-69C8B195B816}"/>
                                            </p:graphicEl>
                                          </p:spTgt>
                                        </p:tgtEl>
                                        <p:attrNameLst>
                                          <p:attrName>style.visibility</p:attrName>
                                        </p:attrNameLst>
                                      </p:cBhvr>
                                      <p:to>
                                        <p:strVal val="visible"/>
                                      </p:to>
                                    </p:set>
                                    <p:animEffect transition="in" filter="wipe(left)">
                                      <p:cBhvr>
                                        <p:cTn id="21" dur="500"/>
                                        <p:tgtEl>
                                          <p:spTgt spid="8">
                                            <p:graphicEl>
                                              <a:dgm id="{5F7C99BF-9C18-4701-B642-69C8B195B816}"/>
                                            </p:graphicEl>
                                          </p:spTgt>
                                        </p:tgtEl>
                                      </p:cBhvr>
                                    </p:animEffect>
                                  </p:childTnLst>
                                </p:cTn>
                              </p:par>
                              <p:par>
                                <p:cTn id="22" presetID="53" presetClass="entr" presetSubtype="16" fill="hold" grpId="0" nodeType="withEffect">
                                  <p:stCondLst>
                                    <p:cond delay="300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Effect transition="in" filter="fade">
                                      <p:cBhvr>
                                        <p:cTn id="26" dur="500"/>
                                        <p:tgtEl>
                                          <p:spTgt spid="10"/>
                                        </p:tgtEl>
                                      </p:cBhvr>
                                    </p:animEffect>
                                  </p:childTnLst>
                                </p:cTn>
                              </p:par>
                              <p:par>
                                <p:cTn id="27" presetID="10" presetClass="entr" presetSubtype="0" fill="hold" grpId="0" nodeType="withEffect">
                                  <p:stCondLst>
                                    <p:cond delay="350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par>
                                <p:cTn id="30" presetID="22" presetClass="entr" presetSubtype="8" fill="hold" grpId="0" nodeType="withEffect">
                                  <p:stCondLst>
                                    <p:cond delay="4000"/>
                                  </p:stCondLst>
                                  <p:childTnLst>
                                    <p:set>
                                      <p:cBhvr>
                                        <p:cTn id="31" dur="1" fill="hold">
                                          <p:stCondLst>
                                            <p:cond delay="0"/>
                                          </p:stCondLst>
                                        </p:cTn>
                                        <p:tgtEl>
                                          <p:spTgt spid="8">
                                            <p:graphicEl>
                                              <a:dgm id="{803580E4-39B5-44E5-A355-43EEFE242A45}"/>
                                            </p:graphicEl>
                                          </p:spTgt>
                                        </p:tgtEl>
                                        <p:attrNameLst>
                                          <p:attrName>style.visibility</p:attrName>
                                        </p:attrNameLst>
                                      </p:cBhvr>
                                      <p:to>
                                        <p:strVal val="visible"/>
                                      </p:to>
                                    </p:set>
                                    <p:animEffect transition="in" filter="wipe(left)">
                                      <p:cBhvr>
                                        <p:cTn id="32" dur="500"/>
                                        <p:tgtEl>
                                          <p:spTgt spid="8">
                                            <p:graphicEl>
                                              <a:dgm id="{803580E4-39B5-44E5-A355-43EEFE242A45}"/>
                                            </p:graphicEl>
                                          </p:spTgt>
                                        </p:tgtEl>
                                      </p:cBhvr>
                                    </p:animEffect>
                                  </p:childTnLst>
                                </p:cTn>
                              </p:par>
                              <p:par>
                                <p:cTn id="33" presetID="53" presetClass="entr" presetSubtype="16" fill="hold" grpId="0" nodeType="withEffect">
                                  <p:stCondLst>
                                    <p:cond delay="450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animEffect transition="in" filter="fade">
                                      <p:cBhvr>
                                        <p:cTn id="37" dur="500"/>
                                        <p:tgtEl>
                                          <p:spTgt spid="11"/>
                                        </p:tgtEl>
                                      </p:cBhvr>
                                    </p:animEffect>
                                  </p:childTnLst>
                                </p:cTn>
                              </p:par>
                              <p:par>
                                <p:cTn id="38" presetID="10" presetClass="entr" presetSubtype="0" fill="hold" grpId="0" nodeType="withEffect">
                                  <p:stCondLst>
                                    <p:cond delay="500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500"/>
                                        <p:tgtEl>
                                          <p:spTgt spid="15"/>
                                        </p:tgtEl>
                                      </p:cBhvr>
                                    </p:animEffect>
                                  </p:childTnLst>
                                </p:cTn>
                              </p:par>
                              <p:par>
                                <p:cTn id="41" presetID="22" presetClass="entr" presetSubtype="8" fill="hold" grpId="0" nodeType="withEffect">
                                  <p:stCondLst>
                                    <p:cond delay="5500"/>
                                  </p:stCondLst>
                                  <p:childTnLst>
                                    <p:set>
                                      <p:cBhvr>
                                        <p:cTn id="42" dur="1" fill="hold">
                                          <p:stCondLst>
                                            <p:cond delay="0"/>
                                          </p:stCondLst>
                                        </p:cTn>
                                        <p:tgtEl>
                                          <p:spTgt spid="8">
                                            <p:graphicEl>
                                              <a:dgm id="{38B3533C-0604-42C2-B6E4-34D51AE7EEAA}"/>
                                            </p:graphicEl>
                                          </p:spTgt>
                                        </p:tgtEl>
                                        <p:attrNameLst>
                                          <p:attrName>style.visibility</p:attrName>
                                        </p:attrNameLst>
                                      </p:cBhvr>
                                      <p:to>
                                        <p:strVal val="visible"/>
                                      </p:to>
                                    </p:set>
                                    <p:animEffect transition="in" filter="wipe(left)">
                                      <p:cBhvr>
                                        <p:cTn id="43" dur="500"/>
                                        <p:tgtEl>
                                          <p:spTgt spid="8">
                                            <p:graphicEl>
                                              <a:dgm id="{38B3533C-0604-42C2-B6E4-34D51AE7EEAA}"/>
                                            </p:graphicEl>
                                          </p:spTgt>
                                        </p:tgtEl>
                                      </p:cBhvr>
                                    </p:animEffect>
                                  </p:childTnLst>
                                </p:cTn>
                              </p:par>
                            </p:childTnLst>
                          </p:cTn>
                        </p:par>
                        <p:par>
                          <p:cTn id="44" fill="hold">
                            <p:stCondLst>
                              <p:cond delay="1100"/>
                            </p:stCondLst>
                            <p:childTnLst>
                              <p:par>
                                <p:cTn id="45" presetID="53" presetClass="entr" presetSubtype="16"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500" fill="hold"/>
                                        <p:tgtEl>
                                          <p:spTgt spid="13"/>
                                        </p:tgtEl>
                                        <p:attrNameLst>
                                          <p:attrName>ppt_w</p:attrName>
                                        </p:attrNameLst>
                                      </p:cBhvr>
                                      <p:tavLst>
                                        <p:tav tm="0">
                                          <p:val>
                                            <p:fltVal val="0"/>
                                          </p:val>
                                        </p:tav>
                                        <p:tav tm="100000">
                                          <p:val>
                                            <p:strVal val="#ppt_w"/>
                                          </p:val>
                                        </p:tav>
                                      </p:tavLst>
                                    </p:anim>
                                    <p:anim calcmode="lin" valueType="num">
                                      <p:cBhvr>
                                        <p:cTn id="48" dur="500" fill="hold"/>
                                        <p:tgtEl>
                                          <p:spTgt spid="13"/>
                                        </p:tgtEl>
                                        <p:attrNameLst>
                                          <p:attrName>ppt_h</p:attrName>
                                        </p:attrNameLst>
                                      </p:cBhvr>
                                      <p:tavLst>
                                        <p:tav tm="0">
                                          <p:val>
                                            <p:fltVal val="0"/>
                                          </p:val>
                                        </p:tav>
                                        <p:tav tm="100000">
                                          <p:val>
                                            <p:strVal val="#ppt_h"/>
                                          </p:val>
                                        </p:tav>
                                      </p:tavLst>
                                    </p:anim>
                                    <p:animEffect transition="in" filter="fade">
                                      <p:cBhvr>
                                        <p:cTn id="49" dur="500"/>
                                        <p:tgtEl>
                                          <p:spTgt spid="13"/>
                                        </p:tgtEl>
                                      </p:cBhvr>
                                    </p:animEffect>
                                  </p:childTnLst>
                                </p:cTn>
                              </p:par>
                            </p:childTnLst>
                          </p:cTn>
                        </p:par>
                        <p:par>
                          <p:cTn id="50" fill="hold">
                            <p:stCondLst>
                              <p:cond delay="1600"/>
                            </p:stCondLst>
                            <p:childTnLst>
                              <p:par>
                                <p:cTn id="51" presetID="10" presetClass="entr" presetSubtype="0"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500"/>
                                        <p:tgtEl>
                                          <p:spTgt spid="16"/>
                                        </p:tgtEl>
                                      </p:cBhvr>
                                    </p:animEffect>
                                  </p:childTnLst>
                                </p:cTn>
                              </p:par>
                              <p:par>
                                <p:cTn id="54" presetID="14" presetClass="entr" presetSubtype="10" fill="hold" grpId="0" nodeType="withEffect">
                                  <p:stCondLst>
                                    <p:cond delay="500"/>
                                  </p:stCondLst>
                                  <p:childTnLst>
                                    <p:set>
                                      <p:cBhvr>
                                        <p:cTn id="55" dur="1" fill="hold">
                                          <p:stCondLst>
                                            <p:cond delay="0"/>
                                          </p:stCondLst>
                                        </p:cTn>
                                        <p:tgtEl>
                                          <p:spTgt spid="17"/>
                                        </p:tgtEl>
                                        <p:attrNameLst>
                                          <p:attrName>style.visibility</p:attrName>
                                        </p:attrNameLst>
                                      </p:cBhvr>
                                      <p:to>
                                        <p:strVal val="visible"/>
                                      </p:to>
                                    </p:set>
                                    <p:animEffect transition="in" filter="randombar(horizontal)">
                                      <p:cBhvr>
                                        <p:cTn id="56" dur="1000"/>
                                        <p:tgtEl>
                                          <p:spTgt spid="17"/>
                                        </p:tgtEl>
                                      </p:cBhvr>
                                    </p:animEffect>
                                  </p:childTnLst>
                                </p:cTn>
                              </p:par>
                              <p:par>
                                <p:cTn id="57" presetID="14" presetClass="entr" presetSubtype="10" fill="hold" grpId="0" nodeType="withEffect">
                                  <p:stCondLst>
                                    <p:cond delay="500"/>
                                  </p:stCondLst>
                                  <p:childTnLst>
                                    <p:set>
                                      <p:cBhvr>
                                        <p:cTn id="58" dur="1" fill="hold">
                                          <p:stCondLst>
                                            <p:cond delay="0"/>
                                          </p:stCondLst>
                                        </p:cTn>
                                        <p:tgtEl>
                                          <p:spTgt spid="18"/>
                                        </p:tgtEl>
                                        <p:attrNameLst>
                                          <p:attrName>style.visibility</p:attrName>
                                        </p:attrNameLst>
                                      </p:cBhvr>
                                      <p:to>
                                        <p:strVal val="visible"/>
                                      </p:to>
                                    </p:set>
                                    <p:animEffect transition="in" filter="randombar(horizontal)">
                                      <p:cBhvr>
                                        <p:cTn id="59" dur="1000"/>
                                        <p:tgtEl>
                                          <p:spTgt spid="18"/>
                                        </p:tgtEl>
                                      </p:cBhvr>
                                    </p:animEffect>
                                  </p:childTnLst>
                                </p:cTn>
                              </p:par>
                              <p:par>
                                <p:cTn id="60" presetID="14" presetClass="entr" presetSubtype="10" fill="hold" grpId="0" nodeType="withEffect">
                                  <p:stCondLst>
                                    <p:cond delay="500"/>
                                  </p:stCondLst>
                                  <p:childTnLst>
                                    <p:set>
                                      <p:cBhvr>
                                        <p:cTn id="61" dur="1" fill="hold">
                                          <p:stCondLst>
                                            <p:cond delay="0"/>
                                          </p:stCondLst>
                                        </p:cTn>
                                        <p:tgtEl>
                                          <p:spTgt spid="19"/>
                                        </p:tgtEl>
                                        <p:attrNameLst>
                                          <p:attrName>style.visibility</p:attrName>
                                        </p:attrNameLst>
                                      </p:cBhvr>
                                      <p:to>
                                        <p:strVal val="visible"/>
                                      </p:to>
                                    </p:set>
                                    <p:animEffect transition="in" filter="randombar(horizontal)">
                                      <p:cBhvr>
                                        <p:cTn id="62" dur="1000"/>
                                        <p:tgtEl>
                                          <p:spTgt spid="19"/>
                                        </p:tgtEl>
                                      </p:cBhvr>
                                    </p:animEffect>
                                  </p:childTnLst>
                                </p:cTn>
                              </p:par>
                              <p:par>
                                <p:cTn id="63" presetID="14" presetClass="entr" presetSubtype="10" fill="hold" grpId="0" nodeType="withEffect">
                                  <p:stCondLst>
                                    <p:cond delay="500"/>
                                  </p:stCondLst>
                                  <p:childTnLst>
                                    <p:set>
                                      <p:cBhvr>
                                        <p:cTn id="64" dur="1" fill="hold">
                                          <p:stCondLst>
                                            <p:cond delay="0"/>
                                          </p:stCondLst>
                                        </p:cTn>
                                        <p:tgtEl>
                                          <p:spTgt spid="20"/>
                                        </p:tgtEl>
                                        <p:attrNameLst>
                                          <p:attrName>style.visibility</p:attrName>
                                        </p:attrNameLst>
                                      </p:cBhvr>
                                      <p:to>
                                        <p:strVal val="visible"/>
                                      </p:to>
                                    </p:set>
                                    <p:animEffect transition="in" filter="randombar(horizontal)">
                                      <p:cBhvr>
                                        <p:cTn id="65" dur="1000"/>
                                        <p:tgtEl>
                                          <p:spTgt spid="20"/>
                                        </p:tgtEl>
                                      </p:cBhvr>
                                    </p:animEffect>
                                  </p:childTnLst>
                                </p:cTn>
                              </p:par>
                            </p:childTnLst>
                          </p:cTn>
                        </p:par>
                        <p:par>
                          <p:cTn id="66" fill="hold">
                            <p:stCondLst>
                              <p:cond delay="2100"/>
                            </p:stCondLst>
                            <p:childTnLst>
                              <p:par>
                                <p:cTn id="67" presetID="45" presetClass="entr" presetSubtype="0" fill="hold" nodeType="after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fade">
                                      <p:cBhvr>
                                        <p:cTn id="69" dur="2000"/>
                                        <p:tgtEl>
                                          <p:spTgt spid="21"/>
                                        </p:tgtEl>
                                      </p:cBhvr>
                                    </p:animEffect>
                                    <p:anim calcmode="lin" valueType="num">
                                      <p:cBhvr>
                                        <p:cTn id="70" dur="2000" fill="hold"/>
                                        <p:tgtEl>
                                          <p:spTgt spid="21"/>
                                        </p:tgtEl>
                                        <p:attrNameLst>
                                          <p:attrName>ppt_w</p:attrName>
                                        </p:attrNameLst>
                                      </p:cBhvr>
                                      <p:tavLst>
                                        <p:tav tm="0" fmla="#ppt_w*sin(2.5*pi*$)">
                                          <p:val>
                                            <p:fltVal val="0"/>
                                          </p:val>
                                        </p:tav>
                                        <p:tav tm="100000">
                                          <p:val>
                                            <p:fltVal val="1"/>
                                          </p:val>
                                        </p:tav>
                                      </p:tavLst>
                                    </p:anim>
                                    <p:anim calcmode="lin" valueType="num">
                                      <p:cBhvr>
                                        <p:cTn id="71" dur="2000" fill="hold"/>
                                        <p:tgtEl>
                                          <p:spTgt spid="2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Graphic spid="8" grpId="0">
        <p:bldSub>
          <a:bldDgm bld="one"/>
        </p:bldSub>
      </p:bldGraphic>
      <p:bldP spid="9" grpId="0" animBg="1"/>
      <p:bldP spid="10" grpId="0" animBg="1"/>
      <p:bldP spid="11" grpId="0" animBg="1"/>
      <p:bldP spid="12" grpId="0"/>
      <p:bldP spid="13" grpId="0" animBg="1"/>
      <p:bldP spid="14" grpId="0"/>
      <p:bldP spid="15" grpId="0"/>
      <p:bldP spid="16" grpId="0"/>
      <p:bldP spid="17" grpId="0"/>
      <p:bldP spid="18" grpId="0"/>
      <p:bldP spid="19" grpId="0"/>
      <p:bldP spid="2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p:nvPr/>
        </p:nvSpPr>
        <p:spPr>
          <a:xfrm>
            <a:off x="251969" y="1"/>
            <a:ext cx="4753337" cy="756212"/>
          </a:xfrm>
          <a:custGeom>
            <a:avLst/>
            <a:gdLst>
              <a:gd name="connsiteX0" fmla="*/ 0 w 3565003"/>
              <a:gd name="connsiteY0" fmla="*/ 0 h 567159"/>
              <a:gd name="connsiteX1" fmla="*/ 3565003 w 3565003"/>
              <a:gd name="connsiteY1" fmla="*/ 0 h 567159"/>
              <a:gd name="connsiteX2" fmla="*/ 3565003 w 3565003"/>
              <a:gd name="connsiteY2" fmla="*/ 567159 h 567159"/>
              <a:gd name="connsiteX3" fmla="*/ 0 w 3565003"/>
              <a:gd name="connsiteY3" fmla="*/ 567159 h 567159"/>
              <a:gd name="connsiteX4" fmla="*/ 0 w 3565003"/>
              <a:gd name="connsiteY4" fmla="*/ 0 h 567159"/>
              <a:gd name="connsiteX0-1" fmla="*/ 0 w 3565003"/>
              <a:gd name="connsiteY0-2" fmla="*/ 0 h 567159"/>
              <a:gd name="connsiteX1-3" fmla="*/ 3565003 w 3565003"/>
              <a:gd name="connsiteY1-4" fmla="*/ 0 h 567159"/>
              <a:gd name="connsiteX2-5" fmla="*/ 3565003 w 3565003"/>
              <a:gd name="connsiteY2-6" fmla="*/ 567159 h 567159"/>
              <a:gd name="connsiteX3-7" fmla="*/ 2962656 w 3565003"/>
              <a:gd name="connsiteY3-8" fmla="*/ 566928 h 567159"/>
              <a:gd name="connsiteX4-9" fmla="*/ 0 w 3565003"/>
              <a:gd name="connsiteY4-10" fmla="*/ 567159 h 567159"/>
              <a:gd name="connsiteX5" fmla="*/ 0 w 3565003"/>
              <a:gd name="connsiteY5" fmla="*/ 0 h 567159"/>
              <a:gd name="connsiteX0-11" fmla="*/ 0 w 3565003"/>
              <a:gd name="connsiteY0-12" fmla="*/ 0 h 567159"/>
              <a:gd name="connsiteX1-13" fmla="*/ 3565003 w 3565003"/>
              <a:gd name="connsiteY1-14" fmla="*/ 0 h 567159"/>
              <a:gd name="connsiteX2-15" fmla="*/ 2962656 w 3565003"/>
              <a:gd name="connsiteY2-16" fmla="*/ 566928 h 567159"/>
              <a:gd name="connsiteX3-17" fmla="*/ 0 w 3565003"/>
              <a:gd name="connsiteY3-18" fmla="*/ 567159 h 567159"/>
              <a:gd name="connsiteX4-19" fmla="*/ 0 w 3565003"/>
              <a:gd name="connsiteY4-20" fmla="*/ 0 h 5671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65003" h="567159">
                <a:moveTo>
                  <a:pt x="0" y="0"/>
                </a:moveTo>
                <a:lnTo>
                  <a:pt x="3565003" y="0"/>
                </a:lnTo>
                <a:lnTo>
                  <a:pt x="2962656" y="566928"/>
                </a:lnTo>
                <a:lnTo>
                  <a:pt x="0" y="567159"/>
                </a:lnTo>
                <a:lnTo>
                  <a:pt x="0" y="0"/>
                </a:lnTo>
                <a:close/>
              </a:path>
            </a:pathLst>
          </a:custGeom>
          <a:solidFill>
            <a:srgbClr val="EFB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3" name="矩形 3"/>
          <p:cNvSpPr/>
          <p:nvPr/>
        </p:nvSpPr>
        <p:spPr>
          <a:xfrm>
            <a:off x="1" y="1"/>
            <a:ext cx="4753337" cy="756212"/>
          </a:xfrm>
          <a:custGeom>
            <a:avLst/>
            <a:gdLst>
              <a:gd name="connsiteX0" fmla="*/ 0 w 3565003"/>
              <a:gd name="connsiteY0" fmla="*/ 0 h 567159"/>
              <a:gd name="connsiteX1" fmla="*/ 3565003 w 3565003"/>
              <a:gd name="connsiteY1" fmla="*/ 0 h 567159"/>
              <a:gd name="connsiteX2" fmla="*/ 3565003 w 3565003"/>
              <a:gd name="connsiteY2" fmla="*/ 567159 h 567159"/>
              <a:gd name="connsiteX3" fmla="*/ 0 w 3565003"/>
              <a:gd name="connsiteY3" fmla="*/ 567159 h 567159"/>
              <a:gd name="connsiteX4" fmla="*/ 0 w 3565003"/>
              <a:gd name="connsiteY4" fmla="*/ 0 h 567159"/>
              <a:gd name="connsiteX0-1" fmla="*/ 0 w 3565003"/>
              <a:gd name="connsiteY0-2" fmla="*/ 0 h 567159"/>
              <a:gd name="connsiteX1-3" fmla="*/ 3565003 w 3565003"/>
              <a:gd name="connsiteY1-4" fmla="*/ 0 h 567159"/>
              <a:gd name="connsiteX2-5" fmla="*/ 3565003 w 3565003"/>
              <a:gd name="connsiteY2-6" fmla="*/ 567159 h 567159"/>
              <a:gd name="connsiteX3-7" fmla="*/ 2962656 w 3565003"/>
              <a:gd name="connsiteY3-8" fmla="*/ 566928 h 567159"/>
              <a:gd name="connsiteX4-9" fmla="*/ 0 w 3565003"/>
              <a:gd name="connsiteY4-10" fmla="*/ 567159 h 567159"/>
              <a:gd name="connsiteX5" fmla="*/ 0 w 3565003"/>
              <a:gd name="connsiteY5" fmla="*/ 0 h 567159"/>
              <a:gd name="connsiteX0-11" fmla="*/ 0 w 3565003"/>
              <a:gd name="connsiteY0-12" fmla="*/ 0 h 567159"/>
              <a:gd name="connsiteX1-13" fmla="*/ 3565003 w 3565003"/>
              <a:gd name="connsiteY1-14" fmla="*/ 0 h 567159"/>
              <a:gd name="connsiteX2-15" fmla="*/ 2962656 w 3565003"/>
              <a:gd name="connsiteY2-16" fmla="*/ 566928 h 567159"/>
              <a:gd name="connsiteX3-17" fmla="*/ 0 w 3565003"/>
              <a:gd name="connsiteY3-18" fmla="*/ 567159 h 567159"/>
              <a:gd name="connsiteX4-19" fmla="*/ 0 w 3565003"/>
              <a:gd name="connsiteY4-20" fmla="*/ 0 h 5671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65003" h="567159">
                <a:moveTo>
                  <a:pt x="0" y="0"/>
                </a:moveTo>
                <a:lnTo>
                  <a:pt x="3565003" y="0"/>
                </a:lnTo>
                <a:lnTo>
                  <a:pt x="2962656" y="566928"/>
                </a:lnTo>
                <a:lnTo>
                  <a:pt x="0" y="567159"/>
                </a:lnTo>
                <a:lnTo>
                  <a:pt x="0" y="0"/>
                </a:lnTo>
                <a:close/>
              </a:path>
            </a:pathLst>
          </a:custGeom>
          <a:solidFill>
            <a:srgbClr val="0807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4" name="平行四边形 3"/>
          <p:cNvSpPr/>
          <p:nvPr/>
        </p:nvSpPr>
        <p:spPr>
          <a:xfrm>
            <a:off x="522460" y="116497"/>
            <a:ext cx="490515" cy="430784"/>
          </a:xfrm>
          <a:prstGeom prst="parallelogram">
            <a:avLst>
              <a:gd name="adj" fmla="val 721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5" name="平行四边形 4"/>
          <p:cNvSpPr/>
          <p:nvPr/>
        </p:nvSpPr>
        <p:spPr>
          <a:xfrm>
            <a:off x="795715" y="304114"/>
            <a:ext cx="228829" cy="243167"/>
          </a:xfrm>
          <a:prstGeom prst="parallelogram">
            <a:avLst>
              <a:gd name="adj" fmla="val 72170"/>
            </a:avLst>
          </a:prstGeom>
          <a:solidFill>
            <a:srgbClr val="EFB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6" name="文本框 17"/>
          <p:cNvSpPr txBox="1"/>
          <p:nvPr/>
        </p:nvSpPr>
        <p:spPr>
          <a:xfrm>
            <a:off x="1604217" y="116497"/>
            <a:ext cx="1620957" cy="523220"/>
          </a:xfrm>
          <a:prstGeom prst="rect">
            <a:avLst/>
          </a:prstGeom>
          <a:noFill/>
        </p:spPr>
        <p:txBody>
          <a:bodyPr wrap="none" rtlCol="0">
            <a:spAutoFit/>
          </a:bodyPr>
          <a:lstStyle/>
          <a:p>
            <a:r>
              <a:rPr lang="zh-CN" altLang="en-US" sz="2800" dirty="0">
                <a:solidFill>
                  <a:schemeClr val="bg1"/>
                </a:solidFill>
                <a:cs typeface="+mn-ea"/>
                <a:sym typeface="+mn-lt"/>
              </a:rPr>
              <a:t>添加标题</a:t>
            </a:r>
            <a:endParaRPr lang="zh-CN" altLang="en-US" sz="2800" dirty="0">
              <a:solidFill>
                <a:schemeClr val="bg1"/>
              </a:solidFill>
              <a:cs typeface="+mn-ea"/>
              <a:sym typeface="+mn-lt"/>
            </a:endParaRPr>
          </a:p>
        </p:txBody>
      </p:sp>
      <p:sp>
        <p:nvSpPr>
          <p:cNvPr id="7" name="Freeform: Shape 37"/>
          <p:cNvSpPr/>
          <p:nvPr/>
        </p:nvSpPr>
        <p:spPr>
          <a:xfrm rot="1706723">
            <a:off x="1273992" y="3976269"/>
            <a:ext cx="3628601" cy="717665"/>
          </a:xfrm>
          <a:custGeom>
            <a:avLst/>
            <a:gdLst>
              <a:gd name="connsiteX0" fmla="*/ 244547 w 2680699"/>
              <a:gd name="connsiteY0" fmla="*/ 136132 h 530189"/>
              <a:gd name="connsiteX1" fmla="*/ 115585 w 2680699"/>
              <a:gd name="connsiteY1" fmla="*/ 265094 h 530189"/>
              <a:gd name="connsiteX2" fmla="*/ 244547 w 2680699"/>
              <a:gd name="connsiteY2" fmla="*/ 394056 h 530189"/>
              <a:gd name="connsiteX3" fmla="*/ 373509 w 2680699"/>
              <a:gd name="connsiteY3" fmla="*/ 265094 h 530189"/>
              <a:gd name="connsiteX4" fmla="*/ 244547 w 2680699"/>
              <a:gd name="connsiteY4" fmla="*/ 136132 h 530189"/>
              <a:gd name="connsiteX5" fmla="*/ 88367 w 2680699"/>
              <a:gd name="connsiteY5" fmla="*/ 0 h 530189"/>
              <a:gd name="connsiteX6" fmla="*/ 2592332 w 2680699"/>
              <a:gd name="connsiteY6" fmla="*/ 0 h 530189"/>
              <a:gd name="connsiteX7" fmla="*/ 2680699 w 2680699"/>
              <a:gd name="connsiteY7" fmla="*/ 88367 h 530189"/>
              <a:gd name="connsiteX8" fmla="*/ 2680699 w 2680699"/>
              <a:gd name="connsiteY8" fmla="*/ 441822 h 530189"/>
              <a:gd name="connsiteX9" fmla="*/ 2592332 w 2680699"/>
              <a:gd name="connsiteY9" fmla="*/ 530189 h 530189"/>
              <a:gd name="connsiteX10" fmla="*/ 88367 w 2680699"/>
              <a:gd name="connsiteY10" fmla="*/ 530189 h 530189"/>
              <a:gd name="connsiteX11" fmla="*/ 0 w 2680699"/>
              <a:gd name="connsiteY11" fmla="*/ 441822 h 530189"/>
              <a:gd name="connsiteX12" fmla="*/ 0 w 2680699"/>
              <a:gd name="connsiteY12" fmla="*/ 88367 h 530189"/>
              <a:gd name="connsiteX13" fmla="*/ 88367 w 2680699"/>
              <a:gd name="connsiteY13" fmla="*/ 0 h 530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699" h="530189">
                <a:moveTo>
                  <a:pt x="244547" y="136132"/>
                </a:moveTo>
                <a:cubicBezTo>
                  <a:pt x="173323" y="136132"/>
                  <a:pt x="115585" y="193870"/>
                  <a:pt x="115585" y="265094"/>
                </a:cubicBezTo>
                <a:cubicBezTo>
                  <a:pt x="115585" y="336318"/>
                  <a:pt x="173323" y="394056"/>
                  <a:pt x="244547" y="394056"/>
                </a:cubicBezTo>
                <a:cubicBezTo>
                  <a:pt x="315771" y="394056"/>
                  <a:pt x="373509" y="336318"/>
                  <a:pt x="373509" y="265094"/>
                </a:cubicBezTo>
                <a:cubicBezTo>
                  <a:pt x="373509" y="193870"/>
                  <a:pt x="315771" y="136132"/>
                  <a:pt x="244547" y="136132"/>
                </a:cubicBezTo>
                <a:close/>
                <a:moveTo>
                  <a:pt x="88367" y="0"/>
                </a:moveTo>
                <a:lnTo>
                  <a:pt x="2592332" y="0"/>
                </a:lnTo>
                <a:cubicBezTo>
                  <a:pt x="2641136" y="0"/>
                  <a:pt x="2680699" y="39563"/>
                  <a:pt x="2680699" y="88367"/>
                </a:cubicBezTo>
                <a:lnTo>
                  <a:pt x="2680699" y="441822"/>
                </a:lnTo>
                <a:cubicBezTo>
                  <a:pt x="2680699" y="490626"/>
                  <a:pt x="2641136" y="530189"/>
                  <a:pt x="2592332" y="530189"/>
                </a:cubicBezTo>
                <a:lnTo>
                  <a:pt x="88367" y="530189"/>
                </a:lnTo>
                <a:cubicBezTo>
                  <a:pt x="39563" y="530189"/>
                  <a:pt x="0" y="490626"/>
                  <a:pt x="0" y="441822"/>
                </a:cubicBezTo>
                <a:lnTo>
                  <a:pt x="0" y="88367"/>
                </a:lnTo>
                <a:cubicBezTo>
                  <a:pt x="0" y="39563"/>
                  <a:pt x="39563" y="0"/>
                  <a:pt x="88367" y="0"/>
                </a:cubicBez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9600"/>
            <a:endParaRPr sz="3600">
              <a:solidFill>
                <a:prstClr val="white"/>
              </a:solidFill>
              <a:latin typeface="+mn-ea"/>
              <a:sym typeface="+mn-lt"/>
            </a:endParaRPr>
          </a:p>
        </p:txBody>
      </p:sp>
      <p:sp>
        <p:nvSpPr>
          <p:cNvPr id="8" name="Freeform: Shape 35"/>
          <p:cNvSpPr/>
          <p:nvPr/>
        </p:nvSpPr>
        <p:spPr>
          <a:xfrm rot="565617">
            <a:off x="1433106" y="3507847"/>
            <a:ext cx="3628601" cy="717665"/>
          </a:xfrm>
          <a:custGeom>
            <a:avLst/>
            <a:gdLst>
              <a:gd name="connsiteX0" fmla="*/ 244547 w 2680699"/>
              <a:gd name="connsiteY0" fmla="*/ 136132 h 530189"/>
              <a:gd name="connsiteX1" fmla="*/ 115585 w 2680699"/>
              <a:gd name="connsiteY1" fmla="*/ 265094 h 530189"/>
              <a:gd name="connsiteX2" fmla="*/ 244547 w 2680699"/>
              <a:gd name="connsiteY2" fmla="*/ 394056 h 530189"/>
              <a:gd name="connsiteX3" fmla="*/ 373509 w 2680699"/>
              <a:gd name="connsiteY3" fmla="*/ 265094 h 530189"/>
              <a:gd name="connsiteX4" fmla="*/ 244547 w 2680699"/>
              <a:gd name="connsiteY4" fmla="*/ 136132 h 530189"/>
              <a:gd name="connsiteX5" fmla="*/ 88367 w 2680699"/>
              <a:gd name="connsiteY5" fmla="*/ 0 h 530189"/>
              <a:gd name="connsiteX6" fmla="*/ 2592332 w 2680699"/>
              <a:gd name="connsiteY6" fmla="*/ 0 h 530189"/>
              <a:gd name="connsiteX7" fmla="*/ 2680699 w 2680699"/>
              <a:gd name="connsiteY7" fmla="*/ 88367 h 530189"/>
              <a:gd name="connsiteX8" fmla="*/ 2680699 w 2680699"/>
              <a:gd name="connsiteY8" fmla="*/ 441822 h 530189"/>
              <a:gd name="connsiteX9" fmla="*/ 2592332 w 2680699"/>
              <a:gd name="connsiteY9" fmla="*/ 530189 h 530189"/>
              <a:gd name="connsiteX10" fmla="*/ 88367 w 2680699"/>
              <a:gd name="connsiteY10" fmla="*/ 530189 h 530189"/>
              <a:gd name="connsiteX11" fmla="*/ 0 w 2680699"/>
              <a:gd name="connsiteY11" fmla="*/ 441822 h 530189"/>
              <a:gd name="connsiteX12" fmla="*/ 0 w 2680699"/>
              <a:gd name="connsiteY12" fmla="*/ 88367 h 530189"/>
              <a:gd name="connsiteX13" fmla="*/ 88367 w 2680699"/>
              <a:gd name="connsiteY13" fmla="*/ 0 h 530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699" h="530189">
                <a:moveTo>
                  <a:pt x="244547" y="136132"/>
                </a:moveTo>
                <a:cubicBezTo>
                  <a:pt x="173323" y="136132"/>
                  <a:pt x="115585" y="193870"/>
                  <a:pt x="115585" y="265094"/>
                </a:cubicBezTo>
                <a:cubicBezTo>
                  <a:pt x="115585" y="336318"/>
                  <a:pt x="173323" y="394056"/>
                  <a:pt x="244547" y="394056"/>
                </a:cubicBezTo>
                <a:cubicBezTo>
                  <a:pt x="315771" y="394056"/>
                  <a:pt x="373509" y="336318"/>
                  <a:pt x="373509" y="265094"/>
                </a:cubicBezTo>
                <a:cubicBezTo>
                  <a:pt x="373509" y="193870"/>
                  <a:pt x="315771" y="136132"/>
                  <a:pt x="244547" y="136132"/>
                </a:cubicBezTo>
                <a:close/>
                <a:moveTo>
                  <a:pt x="88367" y="0"/>
                </a:moveTo>
                <a:lnTo>
                  <a:pt x="2592332" y="0"/>
                </a:lnTo>
                <a:cubicBezTo>
                  <a:pt x="2641136" y="0"/>
                  <a:pt x="2680699" y="39563"/>
                  <a:pt x="2680699" y="88367"/>
                </a:cubicBezTo>
                <a:lnTo>
                  <a:pt x="2680699" y="441822"/>
                </a:lnTo>
                <a:cubicBezTo>
                  <a:pt x="2680699" y="490626"/>
                  <a:pt x="2641136" y="530189"/>
                  <a:pt x="2592332" y="530189"/>
                </a:cubicBezTo>
                <a:lnTo>
                  <a:pt x="88367" y="530189"/>
                </a:lnTo>
                <a:cubicBezTo>
                  <a:pt x="39563" y="530189"/>
                  <a:pt x="0" y="490626"/>
                  <a:pt x="0" y="441822"/>
                </a:cubicBezTo>
                <a:lnTo>
                  <a:pt x="0" y="88367"/>
                </a:lnTo>
                <a:cubicBezTo>
                  <a:pt x="0" y="39563"/>
                  <a:pt x="39563" y="0"/>
                  <a:pt x="88367" y="0"/>
                </a:cubicBez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9600"/>
            <a:endParaRPr sz="3600">
              <a:solidFill>
                <a:prstClr val="white"/>
              </a:solidFill>
              <a:latin typeface="+mn-ea"/>
              <a:sym typeface="+mn-lt"/>
            </a:endParaRPr>
          </a:p>
        </p:txBody>
      </p:sp>
      <p:sp>
        <p:nvSpPr>
          <p:cNvPr id="9" name="Freeform: Shape 33"/>
          <p:cNvSpPr/>
          <p:nvPr/>
        </p:nvSpPr>
        <p:spPr>
          <a:xfrm rot="21085328">
            <a:off x="1434300" y="3052813"/>
            <a:ext cx="3628601" cy="717665"/>
          </a:xfrm>
          <a:custGeom>
            <a:avLst/>
            <a:gdLst>
              <a:gd name="connsiteX0" fmla="*/ 244547 w 2680699"/>
              <a:gd name="connsiteY0" fmla="*/ 136132 h 530189"/>
              <a:gd name="connsiteX1" fmla="*/ 115585 w 2680699"/>
              <a:gd name="connsiteY1" fmla="*/ 265094 h 530189"/>
              <a:gd name="connsiteX2" fmla="*/ 244547 w 2680699"/>
              <a:gd name="connsiteY2" fmla="*/ 394056 h 530189"/>
              <a:gd name="connsiteX3" fmla="*/ 373509 w 2680699"/>
              <a:gd name="connsiteY3" fmla="*/ 265094 h 530189"/>
              <a:gd name="connsiteX4" fmla="*/ 244547 w 2680699"/>
              <a:gd name="connsiteY4" fmla="*/ 136132 h 530189"/>
              <a:gd name="connsiteX5" fmla="*/ 88367 w 2680699"/>
              <a:gd name="connsiteY5" fmla="*/ 0 h 530189"/>
              <a:gd name="connsiteX6" fmla="*/ 2592332 w 2680699"/>
              <a:gd name="connsiteY6" fmla="*/ 0 h 530189"/>
              <a:gd name="connsiteX7" fmla="*/ 2680699 w 2680699"/>
              <a:gd name="connsiteY7" fmla="*/ 88367 h 530189"/>
              <a:gd name="connsiteX8" fmla="*/ 2680699 w 2680699"/>
              <a:gd name="connsiteY8" fmla="*/ 441822 h 530189"/>
              <a:gd name="connsiteX9" fmla="*/ 2592332 w 2680699"/>
              <a:gd name="connsiteY9" fmla="*/ 530189 h 530189"/>
              <a:gd name="connsiteX10" fmla="*/ 88367 w 2680699"/>
              <a:gd name="connsiteY10" fmla="*/ 530189 h 530189"/>
              <a:gd name="connsiteX11" fmla="*/ 0 w 2680699"/>
              <a:gd name="connsiteY11" fmla="*/ 441822 h 530189"/>
              <a:gd name="connsiteX12" fmla="*/ 0 w 2680699"/>
              <a:gd name="connsiteY12" fmla="*/ 88367 h 530189"/>
              <a:gd name="connsiteX13" fmla="*/ 88367 w 2680699"/>
              <a:gd name="connsiteY13" fmla="*/ 0 h 530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699" h="530189">
                <a:moveTo>
                  <a:pt x="244547" y="136132"/>
                </a:moveTo>
                <a:cubicBezTo>
                  <a:pt x="173323" y="136132"/>
                  <a:pt x="115585" y="193870"/>
                  <a:pt x="115585" y="265094"/>
                </a:cubicBezTo>
                <a:cubicBezTo>
                  <a:pt x="115585" y="336318"/>
                  <a:pt x="173323" y="394056"/>
                  <a:pt x="244547" y="394056"/>
                </a:cubicBezTo>
                <a:cubicBezTo>
                  <a:pt x="315771" y="394056"/>
                  <a:pt x="373509" y="336318"/>
                  <a:pt x="373509" y="265094"/>
                </a:cubicBezTo>
                <a:cubicBezTo>
                  <a:pt x="373509" y="193870"/>
                  <a:pt x="315771" y="136132"/>
                  <a:pt x="244547" y="136132"/>
                </a:cubicBezTo>
                <a:close/>
                <a:moveTo>
                  <a:pt x="88367" y="0"/>
                </a:moveTo>
                <a:lnTo>
                  <a:pt x="2592332" y="0"/>
                </a:lnTo>
                <a:cubicBezTo>
                  <a:pt x="2641136" y="0"/>
                  <a:pt x="2680699" y="39563"/>
                  <a:pt x="2680699" y="88367"/>
                </a:cubicBezTo>
                <a:lnTo>
                  <a:pt x="2680699" y="441822"/>
                </a:lnTo>
                <a:cubicBezTo>
                  <a:pt x="2680699" y="490626"/>
                  <a:pt x="2641136" y="530189"/>
                  <a:pt x="2592332" y="530189"/>
                </a:cubicBezTo>
                <a:lnTo>
                  <a:pt x="88367" y="530189"/>
                </a:lnTo>
                <a:cubicBezTo>
                  <a:pt x="39563" y="530189"/>
                  <a:pt x="0" y="490626"/>
                  <a:pt x="0" y="441822"/>
                </a:cubicBezTo>
                <a:lnTo>
                  <a:pt x="0" y="88367"/>
                </a:lnTo>
                <a:cubicBezTo>
                  <a:pt x="0" y="39563"/>
                  <a:pt x="39563" y="0"/>
                  <a:pt x="88367" y="0"/>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9600"/>
            <a:endParaRPr sz="3600">
              <a:solidFill>
                <a:prstClr val="white"/>
              </a:solidFill>
              <a:latin typeface="+mn-ea"/>
              <a:sym typeface="+mn-lt"/>
            </a:endParaRPr>
          </a:p>
        </p:txBody>
      </p:sp>
      <p:sp>
        <p:nvSpPr>
          <p:cNvPr id="10" name="Freeform: Shape 34"/>
          <p:cNvSpPr/>
          <p:nvPr/>
        </p:nvSpPr>
        <p:spPr>
          <a:xfrm rot="20079945">
            <a:off x="1315337" y="2636765"/>
            <a:ext cx="3628601" cy="717665"/>
          </a:xfrm>
          <a:custGeom>
            <a:avLst/>
            <a:gdLst>
              <a:gd name="connsiteX0" fmla="*/ 244547 w 2680699"/>
              <a:gd name="connsiteY0" fmla="*/ 136132 h 530189"/>
              <a:gd name="connsiteX1" fmla="*/ 115585 w 2680699"/>
              <a:gd name="connsiteY1" fmla="*/ 265094 h 530189"/>
              <a:gd name="connsiteX2" fmla="*/ 244547 w 2680699"/>
              <a:gd name="connsiteY2" fmla="*/ 394056 h 530189"/>
              <a:gd name="connsiteX3" fmla="*/ 373509 w 2680699"/>
              <a:gd name="connsiteY3" fmla="*/ 265094 h 530189"/>
              <a:gd name="connsiteX4" fmla="*/ 244547 w 2680699"/>
              <a:gd name="connsiteY4" fmla="*/ 136132 h 530189"/>
              <a:gd name="connsiteX5" fmla="*/ 88367 w 2680699"/>
              <a:gd name="connsiteY5" fmla="*/ 0 h 530189"/>
              <a:gd name="connsiteX6" fmla="*/ 2592332 w 2680699"/>
              <a:gd name="connsiteY6" fmla="*/ 0 h 530189"/>
              <a:gd name="connsiteX7" fmla="*/ 2680699 w 2680699"/>
              <a:gd name="connsiteY7" fmla="*/ 88367 h 530189"/>
              <a:gd name="connsiteX8" fmla="*/ 2680699 w 2680699"/>
              <a:gd name="connsiteY8" fmla="*/ 441822 h 530189"/>
              <a:gd name="connsiteX9" fmla="*/ 2592332 w 2680699"/>
              <a:gd name="connsiteY9" fmla="*/ 530189 h 530189"/>
              <a:gd name="connsiteX10" fmla="*/ 88367 w 2680699"/>
              <a:gd name="connsiteY10" fmla="*/ 530189 h 530189"/>
              <a:gd name="connsiteX11" fmla="*/ 0 w 2680699"/>
              <a:gd name="connsiteY11" fmla="*/ 441822 h 530189"/>
              <a:gd name="connsiteX12" fmla="*/ 0 w 2680699"/>
              <a:gd name="connsiteY12" fmla="*/ 88367 h 530189"/>
              <a:gd name="connsiteX13" fmla="*/ 88367 w 2680699"/>
              <a:gd name="connsiteY13" fmla="*/ 0 h 530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699" h="530189">
                <a:moveTo>
                  <a:pt x="244547" y="136132"/>
                </a:moveTo>
                <a:cubicBezTo>
                  <a:pt x="173323" y="136132"/>
                  <a:pt x="115585" y="193870"/>
                  <a:pt x="115585" y="265094"/>
                </a:cubicBezTo>
                <a:cubicBezTo>
                  <a:pt x="115585" y="336318"/>
                  <a:pt x="173323" y="394056"/>
                  <a:pt x="244547" y="394056"/>
                </a:cubicBezTo>
                <a:cubicBezTo>
                  <a:pt x="315771" y="394056"/>
                  <a:pt x="373509" y="336318"/>
                  <a:pt x="373509" y="265094"/>
                </a:cubicBezTo>
                <a:cubicBezTo>
                  <a:pt x="373509" y="193870"/>
                  <a:pt x="315771" y="136132"/>
                  <a:pt x="244547" y="136132"/>
                </a:cubicBezTo>
                <a:close/>
                <a:moveTo>
                  <a:pt x="88367" y="0"/>
                </a:moveTo>
                <a:lnTo>
                  <a:pt x="2592332" y="0"/>
                </a:lnTo>
                <a:cubicBezTo>
                  <a:pt x="2641136" y="0"/>
                  <a:pt x="2680699" y="39563"/>
                  <a:pt x="2680699" y="88367"/>
                </a:cubicBezTo>
                <a:lnTo>
                  <a:pt x="2680699" y="441822"/>
                </a:lnTo>
                <a:cubicBezTo>
                  <a:pt x="2680699" y="490626"/>
                  <a:pt x="2641136" y="530189"/>
                  <a:pt x="2592332" y="530189"/>
                </a:cubicBezTo>
                <a:lnTo>
                  <a:pt x="88367" y="530189"/>
                </a:lnTo>
                <a:cubicBezTo>
                  <a:pt x="39563" y="530189"/>
                  <a:pt x="0" y="490626"/>
                  <a:pt x="0" y="441822"/>
                </a:cubicBezTo>
                <a:lnTo>
                  <a:pt x="0" y="88367"/>
                </a:lnTo>
                <a:cubicBezTo>
                  <a:pt x="0" y="39563"/>
                  <a:pt x="39563" y="0"/>
                  <a:pt x="88367"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9600"/>
            <a:endParaRPr sz="3600">
              <a:solidFill>
                <a:prstClr val="white"/>
              </a:solidFill>
              <a:latin typeface="+mn-ea"/>
              <a:sym typeface="+mn-lt"/>
            </a:endParaRPr>
          </a:p>
        </p:txBody>
      </p:sp>
      <p:sp>
        <p:nvSpPr>
          <p:cNvPr id="11" name="Rectangle 54"/>
          <p:cNvSpPr/>
          <p:nvPr/>
        </p:nvSpPr>
        <p:spPr>
          <a:xfrm rot="19939097">
            <a:off x="3196872" y="2555924"/>
            <a:ext cx="1261495" cy="307682"/>
          </a:xfrm>
          <a:prstGeom prst="rect">
            <a:avLst/>
          </a:prstGeom>
        </p:spPr>
        <p:txBody>
          <a:bodyPr wrap="none">
            <a:normAutofit fontScale="92500" lnSpcReduction="20000"/>
          </a:bodyPr>
          <a:lstStyle/>
          <a:p>
            <a:pPr algn="r" defTabSz="609600"/>
            <a:r>
              <a:rPr lang="zh-CN" altLang="en-US" b="1">
                <a:solidFill>
                  <a:prstClr val="white"/>
                </a:solidFill>
                <a:latin typeface="+mn-ea"/>
                <a:cs typeface="+mn-ea"/>
                <a:sym typeface="+mn-lt"/>
              </a:rPr>
              <a:t>标题文本预设</a:t>
            </a:r>
            <a:endParaRPr lang="zh-CN" altLang="en-US" b="1">
              <a:solidFill>
                <a:prstClr val="white"/>
              </a:solidFill>
              <a:latin typeface="+mn-ea"/>
              <a:cs typeface="+mn-ea"/>
              <a:sym typeface="+mn-lt"/>
            </a:endParaRPr>
          </a:p>
        </p:txBody>
      </p:sp>
      <p:sp>
        <p:nvSpPr>
          <p:cNvPr id="12" name="Rectangle 55"/>
          <p:cNvSpPr/>
          <p:nvPr/>
        </p:nvSpPr>
        <p:spPr>
          <a:xfrm rot="21051736">
            <a:off x="3573557" y="3157827"/>
            <a:ext cx="1261495" cy="307682"/>
          </a:xfrm>
          <a:prstGeom prst="rect">
            <a:avLst/>
          </a:prstGeom>
        </p:spPr>
        <p:txBody>
          <a:bodyPr wrap="none">
            <a:normAutofit fontScale="92500" lnSpcReduction="20000"/>
          </a:bodyPr>
          <a:lstStyle/>
          <a:p>
            <a:pPr algn="r" defTabSz="609600"/>
            <a:r>
              <a:rPr lang="zh-CN" altLang="en-US" b="1">
                <a:solidFill>
                  <a:prstClr val="white"/>
                </a:solidFill>
                <a:latin typeface="+mn-ea"/>
                <a:cs typeface="+mn-ea"/>
                <a:sym typeface="+mn-lt"/>
              </a:rPr>
              <a:t>标题文本预设</a:t>
            </a:r>
            <a:endParaRPr lang="zh-CN" altLang="en-US" b="1">
              <a:solidFill>
                <a:prstClr val="white"/>
              </a:solidFill>
              <a:latin typeface="+mn-ea"/>
              <a:cs typeface="+mn-ea"/>
              <a:sym typeface="+mn-lt"/>
            </a:endParaRPr>
          </a:p>
        </p:txBody>
      </p:sp>
      <p:sp>
        <p:nvSpPr>
          <p:cNvPr id="13" name="Rectangle 56"/>
          <p:cNvSpPr/>
          <p:nvPr/>
        </p:nvSpPr>
        <p:spPr>
          <a:xfrm rot="720999">
            <a:off x="3557649" y="3880397"/>
            <a:ext cx="1261495" cy="307682"/>
          </a:xfrm>
          <a:prstGeom prst="rect">
            <a:avLst/>
          </a:prstGeom>
        </p:spPr>
        <p:txBody>
          <a:bodyPr wrap="none">
            <a:normAutofit fontScale="92500" lnSpcReduction="20000"/>
          </a:bodyPr>
          <a:lstStyle/>
          <a:p>
            <a:pPr algn="r" defTabSz="609600"/>
            <a:r>
              <a:rPr lang="zh-CN" altLang="en-US" b="1">
                <a:solidFill>
                  <a:prstClr val="white"/>
                </a:solidFill>
                <a:latin typeface="+mn-ea"/>
                <a:cs typeface="+mn-ea"/>
                <a:sym typeface="+mn-lt"/>
              </a:rPr>
              <a:t>标题文本预设</a:t>
            </a:r>
            <a:endParaRPr lang="zh-CN" altLang="en-US" b="1">
              <a:solidFill>
                <a:prstClr val="white"/>
              </a:solidFill>
              <a:latin typeface="+mn-ea"/>
              <a:cs typeface="+mn-ea"/>
              <a:sym typeface="+mn-lt"/>
            </a:endParaRPr>
          </a:p>
        </p:txBody>
      </p:sp>
      <p:sp>
        <p:nvSpPr>
          <p:cNvPr id="14" name="Rectangle 57"/>
          <p:cNvSpPr/>
          <p:nvPr/>
        </p:nvSpPr>
        <p:spPr>
          <a:xfrm rot="1764474">
            <a:off x="3268082" y="4611496"/>
            <a:ext cx="1261495" cy="307682"/>
          </a:xfrm>
          <a:prstGeom prst="rect">
            <a:avLst/>
          </a:prstGeom>
        </p:spPr>
        <p:txBody>
          <a:bodyPr wrap="none">
            <a:normAutofit fontScale="92500" lnSpcReduction="20000"/>
          </a:bodyPr>
          <a:lstStyle/>
          <a:p>
            <a:pPr algn="r" defTabSz="609600"/>
            <a:r>
              <a:rPr lang="zh-CN" altLang="en-US" b="1">
                <a:solidFill>
                  <a:prstClr val="white"/>
                </a:solidFill>
                <a:latin typeface="+mn-ea"/>
                <a:cs typeface="+mn-ea"/>
                <a:sym typeface="+mn-lt"/>
              </a:rPr>
              <a:t>标题文本预设</a:t>
            </a:r>
            <a:endParaRPr lang="zh-CN" altLang="en-US" b="1">
              <a:solidFill>
                <a:prstClr val="white"/>
              </a:solidFill>
              <a:latin typeface="+mn-ea"/>
              <a:cs typeface="+mn-ea"/>
              <a:sym typeface="+mn-lt"/>
            </a:endParaRPr>
          </a:p>
        </p:txBody>
      </p:sp>
      <p:grpSp>
        <p:nvGrpSpPr>
          <p:cNvPr id="15" name="组合 14"/>
          <p:cNvGrpSpPr/>
          <p:nvPr/>
        </p:nvGrpSpPr>
        <p:grpSpPr>
          <a:xfrm>
            <a:off x="6734254" y="1884640"/>
            <a:ext cx="3471206" cy="790775"/>
            <a:chOff x="5455106" y="1437624"/>
            <a:chExt cx="2604208" cy="593264"/>
          </a:xfrm>
        </p:grpSpPr>
        <p:grpSp>
          <p:nvGrpSpPr>
            <p:cNvPr id="16" name="Group 6"/>
            <p:cNvGrpSpPr/>
            <p:nvPr/>
          </p:nvGrpSpPr>
          <p:grpSpPr>
            <a:xfrm>
              <a:off x="5455106" y="1437624"/>
              <a:ext cx="593264" cy="593264"/>
              <a:chOff x="7273474" y="1916832"/>
              <a:chExt cx="791019" cy="791019"/>
            </a:xfrm>
          </p:grpSpPr>
          <p:sp>
            <p:nvSpPr>
              <p:cNvPr id="18" name="Oval 40"/>
              <p:cNvSpPr/>
              <p:nvPr/>
            </p:nvSpPr>
            <p:spPr>
              <a:xfrm>
                <a:off x="7273474" y="1916832"/>
                <a:ext cx="791019" cy="79101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9600"/>
                <a:endParaRPr sz="3600">
                  <a:solidFill>
                    <a:prstClr val="white"/>
                  </a:solidFill>
                  <a:latin typeface="+mn-ea"/>
                  <a:sym typeface="+mn-lt"/>
                </a:endParaRPr>
              </a:p>
            </p:txBody>
          </p:sp>
          <p:grpSp>
            <p:nvGrpSpPr>
              <p:cNvPr id="19" name="Group 61"/>
              <p:cNvGrpSpPr/>
              <p:nvPr/>
            </p:nvGrpSpPr>
            <p:grpSpPr>
              <a:xfrm>
                <a:off x="7485214" y="2164026"/>
                <a:ext cx="367568" cy="296632"/>
                <a:chOff x="2700338" y="2965449"/>
                <a:chExt cx="271462" cy="219075"/>
              </a:xfrm>
              <a:solidFill>
                <a:schemeClr val="bg1"/>
              </a:solidFill>
            </p:grpSpPr>
            <p:sp>
              <p:nvSpPr>
                <p:cNvPr id="20" name="Freeform: Shape 62"/>
                <p:cNvSpPr/>
                <p:nvPr/>
              </p:nvSpPr>
              <p:spPr bwMode="auto">
                <a:xfrm>
                  <a:off x="2754313" y="2987674"/>
                  <a:ext cx="82550" cy="174625"/>
                </a:xfrm>
                <a:custGeom>
                  <a:avLst/>
                  <a:gdLst/>
                  <a:ahLst/>
                  <a:cxnLst>
                    <a:cxn ang="0">
                      <a:pos x="36" y="72"/>
                    </a:cxn>
                    <a:cxn ang="0">
                      <a:pos x="32" y="75"/>
                    </a:cxn>
                    <a:cxn ang="0">
                      <a:pos x="5" y="61"/>
                    </a:cxn>
                    <a:cxn ang="0">
                      <a:pos x="0" y="53"/>
                    </a:cxn>
                    <a:cxn ang="0">
                      <a:pos x="0" y="23"/>
                    </a:cxn>
                    <a:cxn ang="0">
                      <a:pos x="5" y="15"/>
                    </a:cxn>
                    <a:cxn ang="0">
                      <a:pos x="32" y="2"/>
                    </a:cxn>
                    <a:cxn ang="0">
                      <a:pos x="36" y="4"/>
                    </a:cxn>
                    <a:cxn ang="0">
                      <a:pos x="36" y="72"/>
                    </a:cxn>
                  </a:cxnLst>
                  <a:rect l="0" t="0" r="r" b="b"/>
                  <a:pathLst>
                    <a:path w="36" h="76">
                      <a:moveTo>
                        <a:pt x="36" y="72"/>
                      </a:moveTo>
                      <a:cubicBezTo>
                        <a:pt x="36" y="75"/>
                        <a:pt x="35" y="76"/>
                        <a:pt x="32" y="75"/>
                      </a:cubicBezTo>
                      <a:cubicBezTo>
                        <a:pt x="5" y="61"/>
                        <a:pt x="5" y="61"/>
                        <a:pt x="5" y="61"/>
                      </a:cubicBezTo>
                      <a:cubicBezTo>
                        <a:pt x="2" y="60"/>
                        <a:pt x="0" y="56"/>
                        <a:pt x="0" y="53"/>
                      </a:cubicBezTo>
                      <a:cubicBezTo>
                        <a:pt x="0" y="23"/>
                        <a:pt x="0" y="23"/>
                        <a:pt x="0" y="23"/>
                      </a:cubicBezTo>
                      <a:cubicBezTo>
                        <a:pt x="0" y="20"/>
                        <a:pt x="2" y="17"/>
                        <a:pt x="5" y="15"/>
                      </a:cubicBezTo>
                      <a:cubicBezTo>
                        <a:pt x="32" y="2"/>
                        <a:pt x="32" y="2"/>
                        <a:pt x="32" y="2"/>
                      </a:cubicBezTo>
                      <a:cubicBezTo>
                        <a:pt x="35" y="0"/>
                        <a:pt x="36" y="1"/>
                        <a:pt x="36" y="4"/>
                      </a:cubicBezTo>
                      <a:lnTo>
                        <a:pt x="36" y="72"/>
                      </a:lnTo>
                      <a:close/>
                    </a:path>
                  </a:pathLst>
                </a:custGeom>
                <a:grpFill/>
                <a:ln w="9525">
                  <a:noFill/>
                  <a:round/>
                </a:ln>
              </p:spPr>
              <p:txBody>
                <a:bodyPr anchor="ctr"/>
                <a:lstStyle/>
                <a:p>
                  <a:pPr algn="ctr" defTabSz="609600"/>
                  <a:endParaRPr sz="3600">
                    <a:solidFill>
                      <a:prstClr val="black"/>
                    </a:solidFill>
                    <a:latin typeface="+mn-ea"/>
                    <a:sym typeface="+mn-lt"/>
                  </a:endParaRPr>
                </a:p>
              </p:txBody>
            </p:sp>
            <p:sp>
              <p:nvSpPr>
                <p:cNvPr id="21" name="Freeform: Shape 63"/>
                <p:cNvSpPr/>
                <p:nvPr/>
              </p:nvSpPr>
              <p:spPr bwMode="auto">
                <a:xfrm>
                  <a:off x="2700338" y="3028949"/>
                  <a:ext cx="39687" cy="93663"/>
                </a:xfrm>
                <a:custGeom>
                  <a:avLst/>
                  <a:gdLst/>
                  <a:ahLst/>
                  <a:cxnLst>
                    <a:cxn ang="0">
                      <a:pos x="17" y="35"/>
                    </a:cxn>
                    <a:cxn ang="0">
                      <a:pos x="12" y="41"/>
                    </a:cxn>
                    <a:cxn ang="0">
                      <a:pos x="5" y="41"/>
                    </a:cxn>
                    <a:cxn ang="0">
                      <a:pos x="0" y="35"/>
                    </a:cxn>
                    <a:cxn ang="0">
                      <a:pos x="0" y="5"/>
                    </a:cxn>
                    <a:cxn ang="0">
                      <a:pos x="5" y="0"/>
                    </a:cxn>
                    <a:cxn ang="0">
                      <a:pos x="12" y="0"/>
                    </a:cxn>
                    <a:cxn ang="0">
                      <a:pos x="17" y="5"/>
                    </a:cxn>
                    <a:cxn ang="0">
                      <a:pos x="17" y="35"/>
                    </a:cxn>
                  </a:cxnLst>
                  <a:rect l="0" t="0" r="r" b="b"/>
                  <a:pathLst>
                    <a:path w="17" h="41">
                      <a:moveTo>
                        <a:pt x="17" y="35"/>
                      </a:moveTo>
                      <a:cubicBezTo>
                        <a:pt x="17" y="38"/>
                        <a:pt x="14" y="41"/>
                        <a:pt x="12" y="41"/>
                      </a:cubicBezTo>
                      <a:cubicBezTo>
                        <a:pt x="5" y="41"/>
                        <a:pt x="5" y="41"/>
                        <a:pt x="5" y="41"/>
                      </a:cubicBezTo>
                      <a:cubicBezTo>
                        <a:pt x="2" y="41"/>
                        <a:pt x="0" y="38"/>
                        <a:pt x="0" y="35"/>
                      </a:cubicBezTo>
                      <a:cubicBezTo>
                        <a:pt x="0" y="5"/>
                        <a:pt x="0" y="5"/>
                        <a:pt x="0" y="5"/>
                      </a:cubicBezTo>
                      <a:cubicBezTo>
                        <a:pt x="0" y="2"/>
                        <a:pt x="2" y="0"/>
                        <a:pt x="5" y="0"/>
                      </a:cubicBezTo>
                      <a:cubicBezTo>
                        <a:pt x="12" y="0"/>
                        <a:pt x="12" y="0"/>
                        <a:pt x="12" y="0"/>
                      </a:cubicBezTo>
                      <a:cubicBezTo>
                        <a:pt x="14" y="0"/>
                        <a:pt x="17" y="2"/>
                        <a:pt x="17" y="5"/>
                      </a:cubicBezTo>
                      <a:lnTo>
                        <a:pt x="17" y="35"/>
                      </a:lnTo>
                      <a:close/>
                    </a:path>
                  </a:pathLst>
                </a:custGeom>
                <a:grpFill/>
                <a:ln w="9525">
                  <a:noFill/>
                  <a:round/>
                </a:ln>
              </p:spPr>
              <p:txBody>
                <a:bodyPr anchor="ctr"/>
                <a:lstStyle/>
                <a:p>
                  <a:pPr algn="ctr" defTabSz="609600"/>
                  <a:endParaRPr sz="3600">
                    <a:solidFill>
                      <a:prstClr val="black"/>
                    </a:solidFill>
                    <a:latin typeface="+mn-ea"/>
                    <a:sym typeface="+mn-lt"/>
                  </a:endParaRPr>
                </a:p>
              </p:txBody>
            </p:sp>
            <p:sp>
              <p:nvSpPr>
                <p:cNvPr id="22" name="Freeform: Shape 64"/>
                <p:cNvSpPr/>
                <p:nvPr/>
              </p:nvSpPr>
              <p:spPr bwMode="auto">
                <a:xfrm>
                  <a:off x="2865438" y="3006724"/>
                  <a:ext cx="46037" cy="136525"/>
                </a:xfrm>
                <a:custGeom>
                  <a:avLst/>
                  <a:gdLst/>
                  <a:ahLst/>
                  <a:cxnLst>
                    <a:cxn ang="0">
                      <a:pos x="10" y="58"/>
                    </a:cxn>
                    <a:cxn ang="0">
                      <a:pos x="20" y="31"/>
                    </a:cxn>
                    <a:cxn ang="0">
                      <a:pos x="10" y="3"/>
                    </a:cxn>
                    <a:cxn ang="0">
                      <a:pos x="10" y="2"/>
                    </a:cxn>
                    <a:cxn ang="0">
                      <a:pos x="5" y="2"/>
                    </a:cxn>
                    <a:cxn ang="0">
                      <a:pos x="2" y="5"/>
                    </a:cxn>
                    <a:cxn ang="0">
                      <a:pos x="2" y="10"/>
                    </a:cxn>
                    <a:cxn ang="0">
                      <a:pos x="2" y="10"/>
                    </a:cxn>
                    <a:cxn ang="0">
                      <a:pos x="2" y="51"/>
                    </a:cxn>
                    <a:cxn ang="0">
                      <a:pos x="2" y="51"/>
                    </a:cxn>
                    <a:cxn ang="0">
                      <a:pos x="2" y="55"/>
                    </a:cxn>
                    <a:cxn ang="0">
                      <a:pos x="5" y="59"/>
                    </a:cxn>
                    <a:cxn ang="0">
                      <a:pos x="7" y="60"/>
                    </a:cxn>
                    <a:cxn ang="0">
                      <a:pos x="9" y="58"/>
                    </a:cxn>
                    <a:cxn ang="0">
                      <a:pos x="10" y="58"/>
                    </a:cxn>
                  </a:cxnLst>
                  <a:rect l="0" t="0" r="r" b="b"/>
                  <a:pathLst>
                    <a:path w="20" h="60">
                      <a:moveTo>
                        <a:pt x="10" y="58"/>
                      </a:moveTo>
                      <a:cubicBezTo>
                        <a:pt x="16" y="50"/>
                        <a:pt x="20" y="41"/>
                        <a:pt x="20" y="31"/>
                      </a:cubicBezTo>
                      <a:cubicBezTo>
                        <a:pt x="20" y="20"/>
                        <a:pt x="17" y="11"/>
                        <a:pt x="10" y="3"/>
                      </a:cubicBezTo>
                      <a:cubicBezTo>
                        <a:pt x="10" y="3"/>
                        <a:pt x="10" y="2"/>
                        <a:pt x="10" y="2"/>
                      </a:cubicBezTo>
                      <a:cubicBezTo>
                        <a:pt x="8" y="1"/>
                        <a:pt x="7" y="0"/>
                        <a:pt x="5" y="2"/>
                      </a:cubicBezTo>
                      <a:cubicBezTo>
                        <a:pt x="2" y="5"/>
                        <a:pt x="2" y="5"/>
                        <a:pt x="2" y="5"/>
                      </a:cubicBezTo>
                      <a:cubicBezTo>
                        <a:pt x="0" y="7"/>
                        <a:pt x="1" y="9"/>
                        <a:pt x="2" y="10"/>
                      </a:cubicBezTo>
                      <a:cubicBezTo>
                        <a:pt x="2" y="10"/>
                        <a:pt x="2" y="10"/>
                        <a:pt x="2" y="10"/>
                      </a:cubicBezTo>
                      <a:cubicBezTo>
                        <a:pt x="12" y="22"/>
                        <a:pt x="12" y="39"/>
                        <a:pt x="2" y="51"/>
                      </a:cubicBezTo>
                      <a:cubicBezTo>
                        <a:pt x="2" y="51"/>
                        <a:pt x="2" y="51"/>
                        <a:pt x="2" y="51"/>
                      </a:cubicBezTo>
                      <a:cubicBezTo>
                        <a:pt x="1" y="51"/>
                        <a:pt x="0" y="53"/>
                        <a:pt x="2" y="55"/>
                      </a:cubicBezTo>
                      <a:cubicBezTo>
                        <a:pt x="5" y="59"/>
                        <a:pt x="5" y="59"/>
                        <a:pt x="5" y="59"/>
                      </a:cubicBezTo>
                      <a:cubicBezTo>
                        <a:pt x="6" y="59"/>
                        <a:pt x="7" y="60"/>
                        <a:pt x="7" y="60"/>
                      </a:cubicBezTo>
                      <a:cubicBezTo>
                        <a:pt x="8" y="59"/>
                        <a:pt x="9" y="59"/>
                        <a:pt x="9" y="58"/>
                      </a:cubicBezTo>
                      <a:cubicBezTo>
                        <a:pt x="10" y="58"/>
                        <a:pt x="10" y="58"/>
                        <a:pt x="10" y="58"/>
                      </a:cubicBezTo>
                    </a:path>
                  </a:pathLst>
                </a:custGeom>
                <a:grpFill/>
                <a:ln w="9525">
                  <a:noFill/>
                  <a:round/>
                </a:ln>
              </p:spPr>
              <p:txBody>
                <a:bodyPr anchor="ctr"/>
                <a:lstStyle/>
                <a:p>
                  <a:pPr algn="ctr" defTabSz="609600"/>
                  <a:endParaRPr sz="3600">
                    <a:solidFill>
                      <a:prstClr val="black"/>
                    </a:solidFill>
                    <a:latin typeface="+mn-ea"/>
                    <a:sym typeface="+mn-lt"/>
                  </a:endParaRPr>
                </a:p>
              </p:txBody>
            </p:sp>
            <p:sp>
              <p:nvSpPr>
                <p:cNvPr id="23" name="Freeform: Shape 65"/>
                <p:cNvSpPr/>
                <p:nvPr/>
              </p:nvSpPr>
              <p:spPr bwMode="auto">
                <a:xfrm>
                  <a:off x="2906713" y="2965449"/>
                  <a:ext cx="65087" cy="219075"/>
                </a:xfrm>
                <a:custGeom>
                  <a:avLst/>
                  <a:gdLst/>
                  <a:ahLst/>
                  <a:cxnLst>
                    <a:cxn ang="0">
                      <a:pos x="28" y="49"/>
                    </a:cxn>
                    <a:cxn ang="0">
                      <a:pos x="11" y="3"/>
                    </a:cxn>
                    <a:cxn ang="0">
                      <a:pos x="11" y="3"/>
                    </a:cxn>
                    <a:cxn ang="0">
                      <a:pos x="10" y="2"/>
                    </a:cxn>
                    <a:cxn ang="0">
                      <a:pos x="6" y="1"/>
                    </a:cxn>
                    <a:cxn ang="0">
                      <a:pos x="2" y="5"/>
                    </a:cxn>
                    <a:cxn ang="0">
                      <a:pos x="3" y="10"/>
                    </a:cxn>
                    <a:cxn ang="0">
                      <a:pos x="3" y="10"/>
                    </a:cxn>
                    <a:cxn ang="0">
                      <a:pos x="2" y="87"/>
                    </a:cxn>
                    <a:cxn ang="0">
                      <a:pos x="2" y="91"/>
                    </a:cxn>
                    <a:cxn ang="0">
                      <a:pos x="6" y="95"/>
                    </a:cxn>
                    <a:cxn ang="0">
                      <a:pos x="8" y="96"/>
                    </a:cxn>
                    <a:cxn ang="0">
                      <a:pos x="10" y="95"/>
                    </a:cxn>
                    <a:cxn ang="0">
                      <a:pos x="28" y="49"/>
                    </a:cxn>
                  </a:cxnLst>
                  <a:rect l="0" t="0" r="r" b="b"/>
                  <a:pathLst>
                    <a:path w="28" h="96">
                      <a:moveTo>
                        <a:pt x="28" y="49"/>
                      </a:moveTo>
                      <a:cubicBezTo>
                        <a:pt x="28" y="32"/>
                        <a:pt x="22" y="15"/>
                        <a:pt x="11" y="3"/>
                      </a:cubicBezTo>
                      <a:cubicBezTo>
                        <a:pt x="11" y="3"/>
                        <a:pt x="11" y="3"/>
                        <a:pt x="11" y="3"/>
                      </a:cubicBezTo>
                      <a:cubicBezTo>
                        <a:pt x="11" y="2"/>
                        <a:pt x="10" y="2"/>
                        <a:pt x="10" y="2"/>
                      </a:cubicBezTo>
                      <a:cubicBezTo>
                        <a:pt x="8" y="0"/>
                        <a:pt x="7" y="0"/>
                        <a:pt x="6" y="1"/>
                      </a:cubicBezTo>
                      <a:cubicBezTo>
                        <a:pt x="2" y="5"/>
                        <a:pt x="2" y="5"/>
                        <a:pt x="2" y="5"/>
                      </a:cubicBezTo>
                      <a:cubicBezTo>
                        <a:pt x="0" y="7"/>
                        <a:pt x="2" y="9"/>
                        <a:pt x="3" y="10"/>
                      </a:cubicBezTo>
                      <a:cubicBezTo>
                        <a:pt x="3" y="10"/>
                        <a:pt x="3" y="10"/>
                        <a:pt x="3" y="10"/>
                      </a:cubicBezTo>
                      <a:cubicBezTo>
                        <a:pt x="22" y="33"/>
                        <a:pt x="22" y="65"/>
                        <a:pt x="2" y="87"/>
                      </a:cubicBezTo>
                      <a:cubicBezTo>
                        <a:pt x="2" y="88"/>
                        <a:pt x="0" y="89"/>
                        <a:pt x="2" y="91"/>
                      </a:cubicBezTo>
                      <a:cubicBezTo>
                        <a:pt x="6" y="95"/>
                        <a:pt x="6" y="95"/>
                        <a:pt x="6" y="95"/>
                      </a:cubicBezTo>
                      <a:cubicBezTo>
                        <a:pt x="7" y="96"/>
                        <a:pt x="7" y="96"/>
                        <a:pt x="8" y="96"/>
                      </a:cubicBezTo>
                      <a:cubicBezTo>
                        <a:pt x="9" y="96"/>
                        <a:pt x="9" y="95"/>
                        <a:pt x="10" y="95"/>
                      </a:cubicBezTo>
                      <a:cubicBezTo>
                        <a:pt x="22" y="82"/>
                        <a:pt x="28" y="66"/>
                        <a:pt x="28" y="49"/>
                      </a:cubicBezTo>
                    </a:path>
                  </a:pathLst>
                </a:custGeom>
                <a:grpFill/>
                <a:ln w="9525">
                  <a:noFill/>
                  <a:round/>
                </a:ln>
              </p:spPr>
              <p:txBody>
                <a:bodyPr anchor="ctr"/>
                <a:lstStyle/>
                <a:p>
                  <a:pPr algn="ctr" defTabSz="609600"/>
                  <a:endParaRPr sz="3600">
                    <a:solidFill>
                      <a:prstClr val="black"/>
                    </a:solidFill>
                    <a:latin typeface="+mn-ea"/>
                    <a:sym typeface="+mn-lt"/>
                  </a:endParaRPr>
                </a:p>
              </p:txBody>
            </p:sp>
          </p:grpSp>
        </p:grpSp>
        <p:sp>
          <p:nvSpPr>
            <p:cNvPr id="17" name="TextBox 30"/>
            <p:cNvSpPr txBox="1"/>
            <p:nvPr/>
          </p:nvSpPr>
          <p:spPr bwMode="auto">
            <a:xfrm>
              <a:off x="6048370" y="1486494"/>
              <a:ext cx="2010944" cy="417134"/>
            </a:xfrm>
            <a:prstGeom prst="rect">
              <a:avLst/>
            </a:prstGeom>
            <a:noFill/>
          </p:spPr>
          <p:txBody>
            <a:bodyPr wrap="square" lIns="479852" tIns="62381" rIns="119963" bIns="62381">
              <a:noAutofit/>
            </a:bodyPr>
            <a:lstStyle/>
            <a:p>
              <a:pPr defTabSz="609600">
                <a:lnSpc>
                  <a:spcPct val="120000"/>
                </a:lnSpc>
              </a:pPr>
              <a:r>
                <a:rPr lang="zh-CN" altLang="en-US" sz="1600" dirty="0">
                  <a:solidFill>
                    <a:prstClr val="black">
                      <a:lumMod val="85000"/>
                      <a:lumOff val="15000"/>
                    </a:prstClr>
                  </a:solidFill>
                  <a:latin typeface="+mn-ea"/>
                  <a:cs typeface="+mn-ea"/>
                  <a:sym typeface="+mn-lt"/>
                </a:rPr>
                <a:t>此部分内容作为文字排版占位</a:t>
              </a:r>
              <a:r>
                <a:rPr lang="zh-CN" altLang="en-US" sz="1600" dirty="0" smtClean="0">
                  <a:solidFill>
                    <a:prstClr val="black">
                      <a:lumMod val="85000"/>
                      <a:lumOff val="15000"/>
                    </a:prstClr>
                  </a:solidFill>
                  <a:latin typeface="+mn-ea"/>
                  <a:cs typeface="+mn-ea"/>
                  <a:sym typeface="+mn-lt"/>
                </a:rPr>
                <a:t>显</a:t>
              </a:r>
              <a:endParaRPr lang="zh-CN" altLang="en-US" sz="1600" dirty="0">
                <a:solidFill>
                  <a:prstClr val="black">
                    <a:lumMod val="85000"/>
                    <a:lumOff val="15000"/>
                  </a:prstClr>
                </a:solidFill>
                <a:latin typeface="+mn-ea"/>
                <a:cs typeface="+mn-ea"/>
                <a:sym typeface="+mn-lt"/>
              </a:endParaRPr>
            </a:p>
          </p:txBody>
        </p:sp>
      </p:grpSp>
      <p:grpSp>
        <p:nvGrpSpPr>
          <p:cNvPr id="24" name="组合 23"/>
          <p:cNvGrpSpPr/>
          <p:nvPr/>
        </p:nvGrpSpPr>
        <p:grpSpPr>
          <a:xfrm>
            <a:off x="6734256" y="2799022"/>
            <a:ext cx="3550951" cy="790775"/>
            <a:chOff x="5455106" y="2123622"/>
            <a:chExt cx="2664035" cy="593264"/>
          </a:xfrm>
        </p:grpSpPr>
        <p:grpSp>
          <p:nvGrpSpPr>
            <p:cNvPr id="25" name="Group 7"/>
            <p:cNvGrpSpPr/>
            <p:nvPr/>
          </p:nvGrpSpPr>
          <p:grpSpPr>
            <a:xfrm>
              <a:off x="5455106" y="2123622"/>
              <a:ext cx="593264" cy="593264"/>
              <a:chOff x="7273474" y="2831496"/>
              <a:chExt cx="791019" cy="791019"/>
            </a:xfrm>
          </p:grpSpPr>
          <p:sp>
            <p:nvSpPr>
              <p:cNvPr id="27" name="Oval 44"/>
              <p:cNvSpPr/>
              <p:nvPr/>
            </p:nvSpPr>
            <p:spPr>
              <a:xfrm>
                <a:off x="7273474" y="2831496"/>
                <a:ext cx="791019" cy="79101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9600"/>
                <a:endParaRPr sz="3600">
                  <a:solidFill>
                    <a:prstClr val="white"/>
                  </a:solidFill>
                  <a:latin typeface="+mn-ea"/>
                  <a:sym typeface="+mn-lt"/>
                </a:endParaRPr>
              </a:p>
            </p:txBody>
          </p:sp>
          <p:sp>
            <p:nvSpPr>
              <p:cNvPr id="28" name="Freeform: Shape 66"/>
              <p:cNvSpPr/>
              <p:nvPr/>
            </p:nvSpPr>
            <p:spPr bwMode="auto">
              <a:xfrm>
                <a:off x="7484126" y="3047522"/>
                <a:ext cx="369717" cy="358969"/>
              </a:xfrm>
              <a:custGeom>
                <a:avLst/>
                <a:gdLst/>
                <a:ahLst/>
                <a:cxnLst>
                  <a:cxn ang="0">
                    <a:pos x="86" y="58"/>
                  </a:cxn>
                  <a:cxn ang="0">
                    <a:pos x="76" y="55"/>
                  </a:cxn>
                  <a:cxn ang="0">
                    <a:pos x="76" y="54"/>
                  </a:cxn>
                  <a:cxn ang="0">
                    <a:pos x="71" y="47"/>
                  </a:cxn>
                  <a:cxn ang="0">
                    <a:pos x="76" y="68"/>
                  </a:cxn>
                  <a:cxn ang="0">
                    <a:pos x="76" y="59"/>
                  </a:cxn>
                  <a:cxn ang="0">
                    <a:pos x="81" y="59"/>
                  </a:cxn>
                  <a:cxn ang="0">
                    <a:pos x="86" y="68"/>
                  </a:cxn>
                  <a:cxn ang="0">
                    <a:pos x="65" y="59"/>
                  </a:cxn>
                  <a:cxn ang="0">
                    <a:pos x="58" y="47"/>
                  </a:cxn>
                  <a:cxn ang="0">
                    <a:pos x="50" y="63"/>
                  </a:cxn>
                  <a:cxn ang="0">
                    <a:pos x="60" y="68"/>
                  </a:cxn>
                  <a:cxn ang="0">
                    <a:pos x="65" y="63"/>
                  </a:cxn>
                  <a:cxn ang="0">
                    <a:pos x="67" y="59"/>
                  </a:cxn>
                  <a:cxn ang="0">
                    <a:pos x="39" y="64"/>
                  </a:cxn>
                  <a:cxn ang="0">
                    <a:pos x="40" y="46"/>
                  </a:cxn>
                  <a:cxn ang="0">
                    <a:pos x="37" y="54"/>
                  </a:cxn>
                  <a:cxn ang="0">
                    <a:pos x="42" y="54"/>
                  </a:cxn>
                  <a:cxn ang="0">
                    <a:pos x="33" y="68"/>
                  </a:cxn>
                  <a:cxn ang="0">
                    <a:pos x="48" y="64"/>
                  </a:cxn>
                  <a:cxn ang="0">
                    <a:pos x="60" y="89"/>
                  </a:cxn>
                  <a:cxn ang="0">
                    <a:pos x="60" y="27"/>
                  </a:cxn>
                  <a:cxn ang="0">
                    <a:pos x="59" y="54"/>
                  </a:cxn>
                  <a:cxn ang="0">
                    <a:pos x="55" y="59"/>
                  </a:cxn>
                  <a:cxn ang="0">
                    <a:pos x="60" y="54"/>
                  </a:cxn>
                  <a:cxn ang="0">
                    <a:pos x="60" y="52"/>
                  </a:cxn>
                  <a:cxn ang="0">
                    <a:pos x="109" y="28"/>
                  </a:cxn>
                  <a:cxn ang="0">
                    <a:pos x="5" y="40"/>
                  </a:cxn>
                  <a:cxn ang="0">
                    <a:pos x="6" y="46"/>
                  </a:cxn>
                  <a:cxn ang="0">
                    <a:pos x="60" y="12"/>
                  </a:cxn>
                  <a:cxn ang="0">
                    <a:pos x="90" y="33"/>
                  </a:cxn>
                  <a:cxn ang="0">
                    <a:pos x="104" y="50"/>
                  </a:cxn>
                  <a:cxn ang="0">
                    <a:pos x="112" y="55"/>
                  </a:cxn>
                  <a:cxn ang="0">
                    <a:pos x="119" y="28"/>
                  </a:cxn>
                  <a:cxn ang="0">
                    <a:pos x="109" y="28"/>
                  </a:cxn>
                  <a:cxn ang="0">
                    <a:pos x="114" y="76"/>
                  </a:cxn>
                  <a:cxn ang="0">
                    <a:pos x="11" y="89"/>
                  </a:cxn>
                  <a:cxn ang="0">
                    <a:pos x="3" y="90"/>
                  </a:cxn>
                  <a:cxn ang="0">
                    <a:pos x="6" y="66"/>
                  </a:cxn>
                  <a:cxn ang="0">
                    <a:pos x="10" y="60"/>
                  </a:cxn>
                  <a:cxn ang="0">
                    <a:pos x="30" y="79"/>
                  </a:cxn>
                  <a:cxn ang="0">
                    <a:pos x="22" y="85"/>
                  </a:cxn>
                  <a:cxn ang="0">
                    <a:pos x="103" y="72"/>
                  </a:cxn>
                </a:cxnLst>
                <a:rect l="0" t="0" r="r" b="b"/>
                <a:pathLst>
                  <a:path w="119" h="115">
                    <a:moveTo>
                      <a:pt x="86" y="68"/>
                    </a:moveTo>
                    <a:cubicBezTo>
                      <a:pt x="86" y="58"/>
                      <a:pt x="86" y="58"/>
                      <a:pt x="86" y="58"/>
                    </a:cubicBezTo>
                    <a:cubicBezTo>
                      <a:pt x="86" y="54"/>
                      <a:pt x="83" y="52"/>
                      <a:pt x="80" y="52"/>
                    </a:cubicBezTo>
                    <a:cubicBezTo>
                      <a:pt x="78" y="52"/>
                      <a:pt x="77" y="53"/>
                      <a:pt x="76" y="55"/>
                    </a:cubicBezTo>
                    <a:cubicBezTo>
                      <a:pt x="76" y="55"/>
                      <a:pt x="76" y="55"/>
                      <a:pt x="76" y="55"/>
                    </a:cubicBezTo>
                    <a:cubicBezTo>
                      <a:pt x="76" y="55"/>
                      <a:pt x="76" y="54"/>
                      <a:pt x="76" y="54"/>
                    </a:cubicBezTo>
                    <a:cubicBezTo>
                      <a:pt x="76" y="47"/>
                      <a:pt x="76" y="47"/>
                      <a:pt x="76" y="47"/>
                    </a:cubicBezTo>
                    <a:cubicBezTo>
                      <a:pt x="71" y="47"/>
                      <a:pt x="71" y="47"/>
                      <a:pt x="71" y="47"/>
                    </a:cubicBezTo>
                    <a:cubicBezTo>
                      <a:pt x="71" y="68"/>
                      <a:pt x="71" y="68"/>
                      <a:pt x="71" y="68"/>
                    </a:cubicBezTo>
                    <a:cubicBezTo>
                      <a:pt x="76" y="68"/>
                      <a:pt x="76" y="68"/>
                      <a:pt x="76" y="68"/>
                    </a:cubicBezTo>
                    <a:cubicBezTo>
                      <a:pt x="76" y="61"/>
                      <a:pt x="76" y="61"/>
                      <a:pt x="76" y="61"/>
                    </a:cubicBezTo>
                    <a:cubicBezTo>
                      <a:pt x="76" y="61"/>
                      <a:pt x="76" y="60"/>
                      <a:pt x="76" y="59"/>
                    </a:cubicBezTo>
                    <a:cubicBezTo>
                      <a:pt x="76" y="58"/>
                      <a:pt x="77" y="57"/>
                      <a:pt x="79" y="57"/>
                    </a:cubicBezTo>
                    <a:cubicBezTo>
                      <a:pt x="80" y="57"/>
                      <a:pt x="81" y="58"/>
                      <a:pt x="81" y="59"/>
                    </a:cubicBezTo>
                    <a:cubicBezTo>
                      <a:pt x="81" y="68"/>
                      <a:pt x="81" y="68"/>
                      <a:pt x="81" y="68"/>
                    </a:cubicBezTo>
                    <a:lnTo>
                      <a:pt x="86" y="68"/>
                    </a:lnTo>
                    <a:close/>
                    <a:moveTo>
                      <a:pt x="67" y="59"/>
                    </a:moveTo>
                    <a:cubicBezTo>
                      <a:pt x="65" y="59"/>
                      <a:pt x="65" y="59"/>
                      <a:pt x="65" y="59"/>
                    </a:cubicBezTo>
                    <a:cubicBezTo>
                      <a:pt x="65" y="47"/>
                      <a:pt x="65" y="47"/>
                      <a:pt x="65" y="47"/>
                    </a:cubicBezTo>
                    <a:cubicBezTo>
                      <a:pt x="58" y="47"/>
                      <a:pt x="58" y="47"/>
                      <a:pt x="58" y="47"/>
                    </a:cubicBezTo>
                    <a:cubicBezTo>
                      <a:pt x="50" y="60"/>
                      <a:pt x="50" y="60"/>
                      <a:pt x="50" y="60"/>
                    </a:cubicBezTo>
                    <a:cubicBezTo>
                      <a:pt x="50" y="63"/>
                      <a:pt x="50" y="63"/>
                      <a:pt x="50" y="63"/>
                    </a:cubicBezTo>
                    <a:cubicBezTo>
                      <a:pt x="60" y="63"/>
                      <a:pt x="60" y="63"/>
                      <a:pt x="60" y="63"/>
                    </a:cubicBezTo>
                    <a:cubicBezTo>
                      <a:pt x="60" y="68"/>
                      <a:pt x="60" y="68"/>
                      <a:pt x="60" y="68"/>
                    </a:cubicBezTo>
                    <a:cubicBezTo>
                      <a:pt x="65" y="68"/>
                      <a:pt x="65" y="68"/>
                      <a:pt x="65" y="68"/>
                    </a:cubicBezTo>
                    <a:cubicBezTo>
                      <a:pt x="65" y="63"/>
                      <a:pt x="65" y="63"/>
                      <a:pt x="65" y="63"/>
                    </a:cubicBezTo>
                    <a:cubicBezTo>
                      <a:pt x="67" y="63"/>
                      <a:pt x="67" y="63"/>
                      <a:pt x="67" y="63"/>
                    </a:cubicBezTo>
                    <a:lnTo>
                      <a:pt x="67" y="59"/>
                    </a:lnTo>
                    <a:close/>
                    <a:moveTo>
                      <a:pt x="48" y="64"/>
                    </a:moveTo>
                    <a:cubicBezTo>
                      <a:pt x="39" y="64"/>
                      <a:pt x="39" y="64"/>
                      <a:pt x="39" y="64"/>
                    </a:cubicBezTo>
                    <a:cubicBezTo>
                      <a:pt x="39" y="61"/>
                      <a:pt x="48" y="60"/>
                      <a:pt x="48" y="53"/>
                    </a:cubicBezTo>
                    <a:cubicBezTo>
                      <a:pt x="48" y="48"/>
                      <a:pt x="44" y="46"/>
                      <a:pt x="40" y="46"/>
                    </a:cubicBezTo>
                    <a:cubicBezTo>
                      <a:pt x="35" y="46"/>
                      <a:pt x="33" y="51"/>
                      <a:pt x="33" y="51"/>
                    </a:cubicBezTo>
                    <a:cubicBezTo>
                      <a:pt x="37" y="54"/>
                      <a:pt x="37" y="54"/>
                      <a:pt x="37" y="54"/>
                    </a:cubicBezTo>
                    <a:cubicBezTo>
                      <a:pt x="37" y="54"/>
                      <a:pt x="38" y="51"/>
                      <a:pt x="40" y="51"/>
                    </a:cubicBezTo>
                    <a:cubicBezTo>
                      <a:pt x="41" y="51"/>
                      <a:pt x="42" y="52"/>
                      <a:pt x="42" y="54"/>
                    </a:cubicBezTo>
                    <a:cubicBezTo>
                      <a:pt x="42" y="57"/>
                      <a:pt x="33" y="58"/>
                      <a:pt x="33" y="66"/>
                    </a:cubicBezTo>
                    <a:cubicBezTo>
                      <a:pt x="33" y="67"/>
                      <a:pt x="33" y="67"/>
                      <a:pt x="33" y="68"/>
                    </a:cubicBezTo>
                    <a:cubicBezTo>
                      <a:pt x="48" y="68"/>
                      <a:pt x="48" y="68"/>
                      <a:pt x="48" y="68"/>
                    </a:cubicBezTo>
                    <a:lnTo>
                      <a:pt x="48" y="64"/>
                    </a:lnTo>
                    <a:close/>
                    <a:moveTo>
                      <a:pt x="90" y="58"/>
                    </a:moveTo>
                    <a:cubicBezTo>
                      <a:pt x="90" y="75"/>
                      <a:pt x="77" y="89"/>
                      <a:pt x="60" y="89"/>
                    </a:cubicBezTo>
                    <a:cubicBezTo>
                      <a:pt x="43" y="89"/>
                      <a:pt x="29" y="75"/>
                      <a:pt x="29" y="58"/>
                    </a:cubicBezTo>
                    <a:cubicBezTo>
                      <a:pt x="29" y="41"/>
                      <a:pt x="43" y="27"/>
                      <a:pt x="60" y="27"/>
                    </a:cubicBezTo>
                    <a:cubicBezTo>
                      <a:pt x="77" y="27"/>
                      <a:pt x="90" y="41"/>
                      <a:pt x="90" y="58"/>
                    </a:cubicBezTo>
                    <a:moveTo>
                      <a:pt x="59" y="54"/>
                    </a:moveTo>
                    <a:cubicBezTo>
                      <a:pt x="55" y="59"/>
                      <a:pt x="55" y="59"/>
                      <a:pt x="55" y="59"/>
                    </a:cubicBezTo>
                    <a:cubicBezTo>
                      <a:pt x="55" y="59"/>
                      <a:pt x="55" y="59"/>
                      <a:pt x="55" y="59"/>
                    </a:cubicBezTo>
                    <a:cubicBezTo>
                      <a:pt x="60" y="59"/>
                      <a:pt x="60" y="59"/>
                      <a:pt x="60" y="59"/>
                    </a:cubicBezTo>
                    <a:cubicBezTo>
                      <a:pt x="60" y="54"/>
                      <a:pt x="60" y="54"/>
                      <a:pt x="60" y="54"/>
                    </a:cubicBezTo>
                    <a:cubicBezTo>
                      <a:pt x="60" y="53"/>
                      <a:pt x="60" y="52"/>
                      <a:pt x="60" y="52"/>
                    </a:cubicBezTo>
                    <a:cubicBezTo>
                      <a:pt x="60" y="52"/>
                      <a:pt x="60" y="52"/>
                      <a:pt x="60" y="52"/>
                    </a:cubicBezTo>
                    <a:cubicBezTo>
                      <a:pt x="60" y="52"/>
                      <a:pt x="59" y="53"/>
                      <a:pt x="59" y="54"/>
                    </a:cubicBezTo>
                    <a:moveTo>
                      <a:pt x="109" y="28"/>
                    </a:moveTo>
                    <a:cubicBezTo>
                      <a:pt x="98" y="11"/>
                      <a:pt x="80" y="0"/>
                      <a:pt x="60" y="0"/>
                    </a:cubicBezTo>
                    <a:cubicBezTo>
                      <a:pt x="34" y="0"/>
                      <a:pt x="12" y="17"/>
                      <a:pt x="5" y="40"/>
                    </a:cubicBezTo>
                    <a:cubicBezTo>
                      <a:pt x="4" y="42"/>
                      <a:pt x="5" y="44"/>
                      <a:pt x="6" y="46"/>
                    </a:cubicBezTo>
                    <a:cubicBezTo>
                      <a:pt x="6" y="46"/>
                      <a:pt x="6" y="46"/>
                      <a:pt x="6" y="46"/>
                    </a:cubicBezTo>
                    <a:cubicBezTo>
                      <a:pt x="9" y="49"/>
                      <a:pt x="14" y="48"/>
                      <a:pt x="16" y="44"/>
                    </a:cubicBezTo>
                    <a:cubicBezTo>
                      <a:pt x="22" y="25"/>
                      <a:pt x="39" y="12"/>
                      <a:pt x="60" y="12"/>
                    </a:cubicBezTo>
                    <a:cubicBezTo>
                      <a:pt x="75" y="12"/>
                      <a:pt x="89" y="19"/>
                      <a:pt x="97" y="31"/>
                    </a:cubicBezTo>
                    <a:cubicBezTo>
                      <a:pt x="90" y="33"/>
                      <a:pt x="90" y="33"/>
                      <a:pt x="90" y="33"/>
                    </a:cubicBezTo>
                    <a:cubicBezTo>
                      <a:pt x="89" y="34"/>
                      <a:pt x="88" y="35"/>
                      <a:pt x="89" y="37"/>
                    </a:cubicBezTo>
                    <a:cubicBezTo>
                      <a:pt x="104" y="50"/>
                      <a:pt x="104" y="50"/>
                      <a:pt x="104" y="50"/>
                    </a:cubicBezTo>
                    <a:cubicBezTo>
                      <a:pt x="109" y="56"/>
                      <a:pt x="109" y="56"/>
                      <a:pt x="109" y="56"/>
                    </a:cubicBezTo>
                    <a:cubicBezTo>
                      <a:pt x="110" y="57"/>
                      <a:pt x="112" y="56"/>
                      <a:pt x="112" y="55"/>
                    </a:cubicBezTo>
                    <a:cubicBezTo>
                      <a:pt x="113" y="50"/>
                      <a:pt x="113" y="50"/>
                      <a:pt x="113" y="50"/>
                    </a:cubicBezTo>
                    <a:cubicBezTo>
                      <a:pt x="119" y="28"/>
                      <a:pt x="119" y="28"/>
                      <a:pt x="119" y="28"/>
                    </a:cubicBezTo>
                    <a:cubicBezTo>
                      <a:pt x="119" y="27"/>
                      <a:pt x="118" y="25"/>
                      <a:pt x="116" y="26"/>
                    </a:cubicBezTo>
                    <a:lnTo>
                      <a:pt x="109" y="28"/>
                    </a:lnTo>
                    <a:close/>
                    <a:moveTo>
                      <a:pt x="113" y="70"/>
                    </a:moveTo>
                    <a:cubicBezTo>
                      <a:pt x="114" y="71"/>
                      <a:pt x="115" y="74"/>
                      <a:pt x="114" y="76"/>
                    </a:cubicBezTo>
                    <a:cubicBezTo>
                      <a:pt x="107" y="99"/>
                      <a:pt x="85" y="115"/>
                      <a:pt x="60" y="115"/>
                    </a:cubicBezTo>
                    <a:cubicBezTo>
                      <a:pt x="40" y="115"/>
                      <a:pt x="22" y="105"/>
                      <a:pt x="11" y="89"/>
                    </a:cubicBezTo>
                    <a:cubicBezTo>
                      <a:pt x="11" y="88"/>
                      <a:pt x="10" y="88"/>
                      <a:pt x="9" y="88"/>
                    </a:cubicBezTo>
                    <a:cubicBezTo>
                      <a:pt x="3" y="90"/>
                      <a:pt x="3" y="90"/>
                      <a:pt x="3" y="90"/>
                    </a:cubicBezTo>
                    <a:cubicBezTo>
                      <a:pt x="1" y="90"/>
                      <a:pt x="0" y="89"/>
                      <a:pt x="0" y="88"/>
                    </a:cubicBezTo>
                    <a:cubicBezTo>
                      <a:pt x="6" y="66"/>
                      <a:pt x="6" y="66"/>
                      <a:pt x="6" y="66"/>
                    </a:cubicBezTo>
                    <a:cubicBezTo>
                      <a:pt x="7" y="61"/>
                      <a:pt x="7" y="61"/>
                      <a:pt x="7" y="61"/>
                    </a:cubicBezTo>
                    <a:cubicBezTo>
                      <a:pt x="7" y="60"/>
                      <a:pt x="9" y="59"/>
                      <a:pt x="10" y="60"/>
                    </a:cubicBezTo>
                    <a:cubicBezTo>
                      <a:pt x="16" y="66"/>
                      <a:pt x="16" y="66"/>
                      <a:pt x="16" y="66"/>
                    </a:cubicBezTo>
                    <a:cubicBezTo>
                      <a:pt x="30" y="79"/>
                      <a:pt x="30" y="79"/>
                      <a:pt x="30" y="79"/>
                    </a:cubicBezTo>
                    <a:cubicBezTo>
                      <a:pt x="31" y="80"/>
                      <a:pt x="30" y="82"/>
                      <a:pt x="29" y="83"/>
                    </a:cubicBezTo>
                    <a:cubicBezTo>
                      <a:pt x="22" y="85"/>
                      <a:pt x="22" y="85"/>
                      <a:pt x="22" y="85"/>
                    </a:cubicBezTo>
                    <a:cubicBezTo>
                      <a:pt x="31" y="97"/>
                      <a:pt x="44" y="104"/>
                      <a:pt x="60" y="104"/>
                    </a:cubicBezTo>
                    <a:cubicBezTo>
                      <a:pt x="80" y="104"/>
                      <a:pt x="97" y="91"/>
                      <a:pt x="103" y="72"/>
                    </a:cubicBezTo>
                    <a:cubicBezTo>
                      <a:pt x="105" y="68"/>
                      <a:pt x="110" y="67"/>
                      <a:pt x="113" y="70"/>
                    </a:cubicBezTo>
                    <a:close/>
                  </a:path>
                </a:pathLst>
              </a:custGeom>
              <a:solidFill>
                <a:schemeClr val="bg1"/>
              </a:solidFill>
              <a:ln w="9525">
                <a:noFill/>
                <a:round/>
              </a:ln>
            </p:spPr>
            <p:txBody>
              <a:bodyPr anchor="ctr"/>
              <a:lstStyle/>
              <a:p>
                <a:pPr algn="ctr" defTabSz="609600"/>
                <a:endParaRPr sz="3600">
                  <a:solidFill>
                    <a:prstClr val="black"/>
                  </a:solidFill>
                  <a:latin typeface="+mn-ea"/>
                  <a:sym typeface="+mn-lt"/>
                </a:endParaRPr>
              </a:p>
            </p:txBody>
          </p:sp>
        </p:grpSp>
        <p:sp>
          <p:nvSpPr>
            <p:cNvPr id="26" name="TextBox 31"/>
            <p:cNvSpPr txBox="1"/>
            <p:nvPr/>
          </p:nvSpPr>
          <p:spPr bwMode="auto">
            <a:xfrm>
              <a:off x="6108197" y="2172492"/>
              <a:ext cx="2010944" cy="417134"/>
            </a:xfrm>
            <a:prstGeom prst="rect">
              <a:avLst/>
            </a:prstGeom>
            <a:noFill/>
          </p:spPr>
          <p:txBody>
            <a:bodyPr wrap="square" lIns="479852" tIns="62381" rIns="119963" bIns="62381">
              <a:noAutofit/>
            </a:bodyPr>
            <a:lstStyle/>
            <a:p>
              <a:pPr defTabSz="609600">
                <a:lnSpc>
                  <a:spcPct val="120000"/>
                </a:lnSpc>
              </a:pPr>
              <a:r>
                <a:rPr lang="zh-CN" altLang="en-US" sz="1600" dirty="0">
                  <a:solidFill>
                    <a:prstClr val="black">
                      <a:lumMod val="85000"/>
                      <a:lumOff val="15000"/>
                    </a:prstClr>
                  </a:solidFill>
                  <a:latin typeface="+mn-ea"/>
                  <a:cs typeface="+mn-ea"/>
                  <a:sym typeface="+mn-lt"/>
                </a:rPr>
                <a:t>此部分内容作为文字排版占位显</a:t>
              </a:r>
              <a:r>
                <a:rPr lang="zh-CN" altLang="en-US" sz="1600" dirty="0" smtClean="0">
                  <a:solidFill>
                    <a:prstClr val="black">
                      <a:lumMod val="85000"/>
                      <a:lumOff val="15000"/>
                    </a:prstClr>
                  </a:solidFill>
                  <a:latin typeface="+mn-ea"/>
                  <a:cs typeface="+mn-ea"/>
                  <a:sym typeface="+mn-lt"/>
                </a:rPr>
                <a:t>示</a:t>
              </a:r>
              <a:endParaRPr lang="zh-CN" altLang="en-US" sz="1600" dirty="0">
                <a:solidFill>
                  <a:prstClr val="black">
                    <a:lumMod val="85000"/>
                    <a:lumOff val="15000"/>
                  </a:prstClr>
                </a:solidFill>
                <a:latin typeface="+mn-ea"/>
                <a:cs typeface="+mn-ea"/>
                <a:sym typeface="+mn-lt"/>
              </a:endParaRPr>
            </a:p>
          </p:txBody>
        </p:sp>
      </p:grpSp>
      <p:grpSp>
        <p:nvGrpSpPr>
          <p:cNvPr id="29" name="组合 28"/>
          <p:cNvGrpSpPr/>
          <p:nvPr/>
        </p:nvGrpSpPr>
        <p:grpSpPr>
          <a:xfrm>
            <a:off x="6734256" y="3713404"/>
            <a:ext cx="3550951" cy="790775"/>
            <a:chOff x="5455106" y="2809620"/>
            <a:chExt cx="2664035" cy="593264"/>
          </a:xfrm>
        </p:grpSpPr>
        <p:grpSp>
          <p:nvGrpSpPr>
            <p:cNvPr id="30" name="Group 8"/>
            <p:cNvGrpSpPr/>
            <p:nvPr/>
          </p:nvGrpSpPr>
          <p:grpSpPr>
            <a:xfrm>
              <a:off x="5455106" y="2809620"/>
              <a:ext cx="593264" cy="593264"/>
              <a:chOff x="7273474" y="3746160"/>
              <a:chExt cx="791019" cy="791019"/>
            </a:xfrm>
          </p:grpSpPr>
          <p:sp>
            <p:nvSpPr>
              <p:cNvPr id="32" name="Oval 47"/>
              <p:cNvSpPr/>
              <p:nvPr/>
            </p:nvSpPr>
            <p:spPr>
              <a:xfrm>
                <a:off x="7273474" y="3746160"/>
                <a:ext cx="791019" cy="79101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9600"/>
                <a:endParaRPr sz="3600">
                  <a:solidFill>
                    <a:prstClr val="white"/>
                  </a:solidFill>
                  <a:latin typeface="+mn-ea"/>
                  <a:sym typeface="+mn-lt"/>
                </a:endParaRPr>
              </a:p>
            </p:txBody>
          </p:sp>
          <p:grpSp>
            <p:nvGrpSpPr>
              <p:cNvPr id="33" name="Group 58"/>
              <p:cNvGrpSpPr/>
              <p:nvPr/>
            </p:nvGrpSpPr>
            <p:grpSpPr>
              <a:xfrm>
                <a:off x="7484134" y="3952513"/>
                <a:ext cx="369718" cy="378313"/>
                <a:chOff x="2308225" y="2935287"/>
                <a:chExt cx="273050" cy="279400"/>
              </a:xfrm>
              <a:solidFill>
                <a:schemeClr val="bg1"/>
              </a:solidFill>
            </p:grpSpPr>
            <p:sp>
              <p:nvSpPr>
                <p:cNvPr id="34" name="Freeform: Shape 59"/>
                <p:cNvSpPr/>
                <p:nvPr/>
              </p:nvSpPr>
              <p:spPr bwMode="auto">
                <a:xfrm>
                  <a:off x="2308225" y="2935287"/>
                  <a:ext cx="246062" cy="279400"/>
                </a:xfrm>
                <a:custGeom>
                  <a:avLst/>
                  <a:gdLst/>
                  <a:ahLst/>
                  <a:cxnLst>
                    <a:cxn ang="0">
                      <a:pos x="66" y="97"/>
                    </a:cxn>
                    <a:cxn ang="0">
                      <a:pos x="95" y="68"/>
                    </a:cxn>
                    <a:cxn ang="0">
                      <a:pos x="103" y="69"/>
                    </a:cxn>
                    <a:cxn ang="0">
                      <a:pos x="105" y="67"/>
                    </a:cxn>
                    <a:cxn ang="0">
                      <a:pos x="107" y="55"/>
                    </a:cxn>
                    <a:cxn ang="0">
                      <a:pos x="107" y="20"/>
                    </a:cxn>
                    <a:cxn ang="0">
                      <a:pos x="104" y="17"/>
                    </a:cxn>
                    <a:cxn ang="0">
                      <a:pos x="85" y="15"/>
                    </a:cxn>
                    <a:cxn ang="0">
                      <a:pos x="53" y="0"/>
                    </a:cxn>
                    <a:cxn ang="0">
                      <a:pos x="26" y="15"/>
                    </a:cxn>
                    <a:cxn ang="0">
                      <a:pos x="3" y="16"/>
                    </a:cxn>
                    <a:cxn ang="0">
                      <a:pos x="1" y="19"/>
                    </a:cxn>
                    <a:cxn ang="0">
                      <a:pos x="0" y="55"/>
                    </a:cxn>
                    <a:cxn ang="0">
                      <a:pos x="53" y="122"/>
                    </a:cxn>
                    <a:cxn ang="0">
                      <a:pos x="70" y="114"/>
                    </a:cxn>
                    <a:cxn ang="0">
                      <a:pos x="70" y="112"/>
                    </a:cxn>
                    <a:cxn ang="0">
                      <a:pos x="66" y="97"/>
                    </a:cxn>
                  </a:cxnLst>
                  <a:rect l="0" t="0" r="r" b="b"/>
                  <a:pathLst>
                    <a:path w="107" h="122">
                      <a:moveTo>
                        <a:pt x="66" y="97"/>
                      </a:moveTo>
                      <a:cubicBezTo>
                        <a:pt x="66" y="81"/>
                        <a:pt x="79" y="68"/>
                        <a:pt x="95" y="68"/>
                      </a:cubicBezTo>
                      <a:cubicBezTo>
                        <a:pt x="98" y="68"/>
                        <a:pt x="101" y="68"/>
                        <a:pt x="103" y="69"/>
                      </a:cubicBezTo>
                      <a:cubicBezTo>
                        <a:pt x="104" y="69"/>
                        <a:pt x="105" y="68"/>
                        <a:pt x="105" y="67"/>
                      </a:cubicBezTo>
                      <a:cubicBezTo>
                        <a:pt x="106" y="63"/>
                        <a:pt x="107" y="59"/>
                        <a:pt x="107" y="55"/>
                      </a:cubicBezTo>
                      <a:cubicBezTo>
                        <a:pt x="107" y="55"/>
                        <a:pt x="107" y="20"/>
                        <a:pt x="107" y="20"/>
                      </a:cubicBezTo>
                      <a:cubicBezTo>
                        <a:pt x="107" y="17"/>
                        <a:pt x="105" y="17"/>
                        <a:pt x="104" y="17"/>
                      </a:cubicBezTo>
                      <a:cubicBezTo>
                        <a:pt x="98" y="17"/>
                        <a:pt x="91" y="17"/>
                        <a:pt x="85" y="15"/>
                      </a:cubicBezTo>
                      <a:cubicBezTo>
                        <a:pt x="71" y="11"/>
                        <a:pt x="58" y="0"/>
                        <a:pt x="53" y="0"/>
                      </a:cubicBezTo>
                      <a:cubicBezTo>
                        <a:pt x="49" y="0"/>
                        <a:pt x="40" y="11"/>
                        <a:pt x="26" y="15"/>
                      </a:cubicBezTo>
                      <a:cubicBezTo>
                        <a:pt x="18" y="17"/>
                        <a:pt x="10" y="17"/>
                        <a:pt x="3" y="16"/>
                      </a:cubicBezTo>
                      <a:cubicBezTo>
                        <a:pt x="2" y="16"/>
                        <a:pt x="1" y="16"/>
                        <a:pt x="1" y="19"/>
                      </a:cubicBezTo>
                      <a:cubicBezTo>
                        <a:pt x="1" y="20"/>
                        <a:pt x="0" y="55"/>
                        <a:pt x="0" y="55"/>
                      </a:cubicBezTo>
                      <a:cubicBezTo>
                        <a:pt x="0" y="90"/>
                        <a:pt x="43" y="122"/>
                        <a:pt x="53" y="122"/>
                      </a:cubicBezTo>
                      <a:cubicBezTo>
                        <a:pt x="57" y="122"/>
                        <a:pt x="62" y="120"/>
                        <a:pt x="70" y="114"/>
                      </a:cubicBezTo>
                      <a:cubicBezTo>
                        <a:pt x="71" y="113"/>
                        <a:pt x="70" y="113"/>
                        <a:pt x="70" y="112"/>
                      </a:cubicBezTo>
                      <a:cubicBezTo>
                        <a:pt x="67" y="108"/>
                        <a:pt x="66" y="102"/>
                        <a:pt x="66" y="97"/>
                      </a:cubicBezTo>
                    </a:path>
                  </a:pathLst>
                </a:custGeom>
                <a:grpFill/>
                <a:ln w="9525">
                  <a:noFill/>
                  <a:round/>
                </a:ln>
              </p:spPr>
              <p:txBody>
                <a:bodyPr anchor="ctr"/>
                <a:lstStyle/>
                <a:p>
                  <a:pPr algn="ctr" defTabSz="609600"/>
                  <a:endParaRPr sz="3600">
                    <a:solidFill>
                      <a:prstClr val="black"/>
                    </a:solidFill>
                    <a:latin typeface="+mn-ea"/>
                    <a:sym typeface="+mn-lt"/>
                  </a:endParaRPr>
                </a:p>
              </p:txBody>
            </p:sp>
            <p:sp>
              <p:nvSpPr>
                <p:cNvPr id="35" name="Freeform: Shape 60"/>
                <p:cNvSpPr/>
                <p:nvPr/>
              </p:nvSpPr>
              <p:spPr bwMode="auto">
                <a:xfrm>
                  <a:off x="2471738" y="3121024"/>
                  <a:ext cx="109537" cy="73025"/>
                </a:xfrm>
                <a:custGeom>
                  <a:avLst/>
                  <a:gdLst/>
                  <a:ahLst/>
                  <a:cxnLst>
                    <a:cxn ang="0">
                      <a:pos x="24" y="31"/>
                    </a:cxn>
                    <a:cxn ang="0">
                      <a:pos x="20" y="31"/>
                    </a:cxn>
                    <a:cxn ang="0">
                      <a:pos x="2" y="17"/>
                    </a:cxn>
                    <a:cxn ang="0">
                      <a:pos x="1" y="14"/>
                    </a:cxn>
                    <a:cxn ang="0">
                      <a:pos x="4" y="11"/>
                    </a:cxn>
                    <a:cxn ang="0">
                      <a:pos x="7" y="10"/>
                    </a:cxn>
                    <a:cxn ang="0">
                      <a:pos x="19" y="19"/>
                    </a:cxn>
                    <a:cxn ang="0">
                      <a:pos x="23" y="18"/>
                    </a:cxn>
                    <a:cxn ang="0">
                      <a:pos x="40" y="1"/>
                    </a:cxn>
                    <a:cxn ang="0">
                      <a:pos x="44" y="1"/>
                    </a:cxn>
                    <a:cxn ang="0">
                      <a:pos x="47" y="3"/>
                    </a:cxn>
                    <a:cxn ang="0">
                      <a:pos x="47" y="7"/>
                    </a:cxn>
                    <a:cxn ang="0">
                      <a:pos x="24" y="31"/>
                    </a:cxn>
                  </a:cxnLst>
                  <a:rect l="0" t="0" r="r" b="b"/>
                  <a:pathLst>
                    <a:path w="48" h="32">
                      <a:moveTo>
                        <a:pt x="24" y="31"/>
                      </a:moveTo>
                      <a:cubicBezTo>
                        <a:pt x="23" y="32"/>
                        <a:pt x="21" y="32"/>
                        <a:pt x="20" y="31"/>
                      </a:cubicBezTo>
                      <a:cubicBezTo>
                        <a:pt x="2" y="17"/>
                        <a:pt x="2" y="17"/>
                        <a:pt x="2" y="17"/>
                      </a:cubicBezTo>
                      <a:cubicBezTo>
                        <a:pt x="1" y="17"/>
                        <a:pt x="0" y="15"/>
                        <a:pt x="1" y="14"/>
                      </a:cubicBezTo>
                      <a:cubicBezTo>
                        <a:pt x="4" y="11"/>
                        <a:pt x="4" y="11"/>
                        <a:pt x="4" y="11"/>
                      </a:cubicBezTo>
                      <a:cubicBezTo>
                        <a:pt x="4" y="9"/>
                        <a:pt x="6" y="9"/>
                        <a:pt x="7" y="10"/>
                      </a:cubicBezTo>
                      <a:cubicBezTo>
                        <a:pt x="19" y="19"/>
                        <a:pt x="19" y="19"/>
                        <a:pt x="19" y="19"/>
                      </a:cubicBezTo>
                      <a:cubicBezTo>
                        <a:pt x="20" y="20"/>
                        <a:pt x="22" y="20"/>
                        <a:pt x="23" y="18"/>
                      </a:cubicBezTo>
                      <a:cubicBezTo>
                        <a:pt x="40" y="1"/>
                        <a:pt x="40" y="1"/>
                        <a:pt x="40" y="1"/>
                      </a:cubicBezTo>
                      <a:cubicBezTo>
                        <a:pt x="41" y="0"/>
                        <a:pt x="43" y="0"/>
                        <a:pt x="44" y="1"/>
                      </a:cubicBezTo>
                      <a:cubicBezTo>
                        <a:pt x="47" y="3"/>
                        <a:pt x="47" y="3"/>
                        <a:pt x="47" y="3"/>
                      </a:cubicBezTo>
                      <a:cubicBezTo>
                        <a:pt x="48" y="4"/>
                        <a:pt x="48" y="6"/>
                        <a:pt x="47" y="7"/>
                      </a:cubicBezTo>
                      <a:lnTo>
                        <a:pt x="24" y="31"/>
                      </a:lnTo>
                      <a:close/>
                    </a:path>
                  </a:pathLst>
                </a:custGeom>
                <a:grpFill/>
                <a:ln w="9525">
                  <a:noFill/>
                  <a:round/>
                </a:ln>
              </p:spPr>
              <p:txBody>
                <a:bodyPr anchor="ctr"/>
                <a:lstStyle/>
                <a:p>
                  <a:pPr algn="ctr" defTabSz="609600"/>
                  <a:endParaRPr sz="3600">
                    <a:solidFill>
                      <a:prstClr val="black"/>
                    </a:solidFill>
                    <a:latin typeface="+mn-ea"/>
                    <a:sym typeface="+mn-lt"/>
                  </a:endParaRPr>
                </a:p>
              </p:txBody>
            </p:sp>
          </p:grpSp>
        </p:grpSp>
        <p:sp>
          <p:nvSpPr>
            <p:cNvPr id="31" name="TextBox 32"/>
            <p:cNvSpPr txBox="1"/>
            <p:nvPr/>
          </p:nvSpPr>
          <p:spPr bwMode="auto">
            <a:xfrm>
              <a:off x="6108197" y="2858490"/>
              <a:ext cx="2010944" cy="417134"/>
            </a:xfrm>
            <a:prstGeom prst="rect">
              <a:avLst/>
            </a:prstGeom>
            <a:noFill/>
          </p:spPr>
          <p:txBody>
            <a:bodyPr wrap="square" lIns="479852" tIns="62381" rIns="119963" bIns="62381">
              <a:noAutofit/>
            </a:bodyPr>
            <a:lstStyle/>
            <a:p>
              <a:pPr defTabSz="609600">
                <a:lnSpc>
                  <a:spcPct val="120000"/>
                </a:lnSpc>
              </a:pPr>
              <a:r>
                <a:rPr lang="zh-CN" altLang="en-US" sz="1600" dirty="0">
                  <a:solidFill>
                    <a:prstClr val="black">
                      <a:lumMod val="85000"/>
                      <a:lumOff val="15000"/>
                    </a:prstClr>
                  </a:solidFill>
                  <a:latin typeface="+mn-ea"/>
                  <a:cs typeface="+mn-ea"/>
                  <a:sym typeface="+mn-lt"/>
                </a:rPr>
                <a:t>此部分内容作为文字排版占位显</a:t>
              </a:r>
              <a:r>
                <a:rPr lang="zh-CN" altLang="en-US" sz="1600" dirty="0" smtClean="0">
                  <a:solidFill>
                    <a:prstClr val="black">
                      <a:lumMod val="85000"/>
                      <a:lumOff val="15000"/>
                    </a:prstClr>
                  </a:solidFill>
                  <a:latin typeface="+mn-ea"/>
                  <a:cs typeface="+mn-ea"/>
                  <a:sym typeface="+mn-lt"/>
                </a:rPr>
                <a:t>示</a:t>
              </a:r>
              <a:endParaRPr lang="zh-CN" altLang="en-US" sz="1600" dirty="0">
                <a:solidFill>
                  <a:prstClr val="black">
                    <a:lumMod val="85000"/>
                    <a:lumOff val="15000"/>
                  </a:prstClr>
                </a:solidFill>
                <a:latin typeface="+mn-ea"/>
                <a:cs typeface="+mn-ea"/>
                <a:sym typeface="+mn-lt"/>
              </a:endParaRPr>
            </a:p>
          </p:txBody>
        </p:sp>
      </p:grpSp>
      <p:grpSp>
        <p:nvGrpSpPr>
          <p:cNvPr id="36" name="组合 35"/>
          <p:cNvGrpSpPr/>
          <p:nvPr/>
        </p:nvGrpSpPr>
        <p:grpSpPr>
          <a:xfrm>
            <a:off x="6734256" y="4627787"/>
            <a:ext cx="3550951" cy="790775"/>
            <a:chOff x="5455106" y="3495619"/>
            <a:chExt cx="2664035" cy="593264"/>
          </a:xfrm>
        </p:grpSpPr>
        <p:grpSp>
          <p:nvGrpSpPr>
            <p:cNvPr id="37" name="Group 10"/>
            <p:cNvGrpSpPr/>
            <p:nvPr/>
          </p:nvGrpSpPr>
          <p:grpSpPr>
            <a:xfrm>
              <a:off x="5455106" y="3495619"/>
              <a:ext cx="593264" cy="593264"/>
              <a:chOff x="7273474" y="4660825"/>
              <a:chExt cx="791019" cy="791019"/>
            </a:xfrm>
          </p:grpSpPr>
          <p:sp>
            <p:nvSpPr>
              <p:cNvPr id="39" name="Oval 50"/>
              <p:cNvSpPr/>
              <p:nvPr/>
            </p:nvSpPr>
            <p:spPr>
              <a:xfrm>
                <a:off x="7273474" y="4660825"/>
                <a:ext cx="791019" cy="79101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9600"/>
                <a:endParaRPr sz="3600">
                  <a:solidFill>
                    <a:prstClr val="white"/>
                  </a:solidFill>
                  <a:latin typeface="+mn-ea"/>
                  <a:sym typeface="+mn-lt"/>
                </a:endParaRPr>
              </a:p>
            </p:txBody>
          </p:sp>
          <p:sp>
            <p:nvSpPr>
              <p:cNvPr id="40" name="Freeform: Shape 67"/>
              <p:cNvSpPr/>
              <p:nvPr/>
            </p:nvSpPr>
            <p:spPr bwMode="auto">
              <a:xfrm>
                <a:off x="7484126" y="4829562"/>
                <a:ext cx="369717" cy="453547"/>
              </a:xfrm>
              <a:custGeom>
                <a:avLst/>
                <a:gdLst/>
                <a:ahLst/>
                <a:cxnLst>
                  <a:cxn ang="0">
                    <a:pos x="19" y="108"/>
                  </a:cxn>
                  <a:cxn ang="0">
                    <a:pos x="17" y="104"/>
                  </a:cxn>
                  <a:cxn ang="0">
                    <a:pos x="58" y="102"/>
                  </a:cxn>
                  <a:cxn ang="0">
                    <a:pos x="60" y="106"/>
                  </a:cxn>
                  <a:cxn ang="0">
                    <a:pos x="62" y="90"/>
                  </a:cxn>
                  <a:cxn ang="0">
                    <a:pos x="17" y="87"/>
                  </a:cxn>
                  <a:cxn ang="0">
                    <a:pos x="19" y="83"/>
                  </a:cxn>
                  <a:cxn ang="0">
                    <a:pos x="65" y="85"/>
                  </a:cxn>
                  <a:cxn ang="0">
                    <a:pos x="62" y="90"/>
                  </a:cxn>
                  <a:cxn ang="0">
                    <a:pos x="19" y="54"/>
                  </a:cxn>
                  <a:cxn ang="0">
                    <a:pos x="17" y="50"/>
                  </a:cxn>
                  <a:cxn ang="0">
                    <a:pos x="73" y="48"/>
                  </a:cxn>
                  <a:cxn ang="0">
                    <a:pos x="75" y="52"/>
                  </a:cxn>
                  <a:cxn ang="0">
                    <a:pos x="73" y="73"/>
                  </a:cxn>
                  <a:cxn ang="0">
                    <a:pos x="17" y="71"/>
                  </a:cxn>
                  <a:cxn ang="0">
                    <a:pos x="19" y="67"/>
                  </a:cxn>
                  <a:cxn ang="0">
                    <a:pos x="75" y="69"/>
                  </a:cxn>
                  <a:cxn ang="0">
                    <a:pos x="73" y="73"/>
                  </a:cxn>
                  <a:cxn ang="0">
                    <a:pos x="93" y="132"/>
                  </a:cxn>
                  <a:cxn ang="0">
                    <a:pos x="87" y="132"/>
                  </a:cxn>
                  <a:cxn ang="0">
                    <a:pos x="76" y="118"/>
                  </a:cxn>
                  <a:cxn ang="0">
                    <a:pos x="89" y="123"/>
                  </a:cxn>
                  <a:cxn ang="0">
                    <a:pos x="109" y="107"/>
                  </a:cxn>
                  <a:cxn ang="0">
                    <a:pos x="92" y="92"/>
                  </a:cxn>
                  <a:cxn ang="0">
                    <a:pos x="92" y="146"/>
                  </a:cxn>
                  <a:cxn ang="0">
                    <a:pos x="92" y="92"/>
                  </a:cxn>
                  <a:cxn ang="0">
                    <a:pos x="8" y="131"/>
                  </a:cxn>
                  <a:cxn ang="0">
                    <a:pos x="0" y="23"/>
                  </a:cxn>
                  <a:cxn ang="0">
                    <a:pos x="23" y="15"/>
                  </a:cxn>
                  <a:cxn ang="0">
                    <a:pos x="33" y="27"/>
                  </a:cxn>
                  <a:cxn ang="0">
                    <a:pos x="71" y="17"/>
                  </a:cxn>
                  <a:cxn ang="0">
                    <a:pos x="83" y="15"/>
                  </a:cxn>
                  <a:cxn ang="0">
                    <a:pos x="94" y="86"/>
                  </a:cxn>
                  <a:cxn ang="0">
                    <a:pos x="83" y="87"/>
                  </a:cxn>
                  <a:cxn ang="0">
                    <a:pos x="11" y="38"/>
                  </a:cxn>
                  <a:cxn ang="0">
                    <a:pos x="58" y="121"/>
                  </a:cxn>
                  <a:cxn ang="0">
                    <a:pos x="47" y="11"/>
                  </a:cxn>
                  <a:cxn ang="0">
                    <a:pos x="47" y="4"/>
                  </a:cxn>
                  <a:cxn ang="0">
                    <a:pos x="47" y="11"/>
                  </a:cxn>
                  <a:cxn ang="0">
                    <a:pos x="57" y="11"/>
                  </a:cxn>
                  <a:cxn ang="0">
                    <a:pos x="54" y="7"/>
                  </a:cxn>
                  <a:cxn ang="0">
                    <a:pos x="47" y="0"/>
                  </a:cxn>
                  <a:cxn ang="0">
                    <a:pos x="40" y="7"/>
                  </a:cxn>
                  <a:cxn ang="0">
                    <a:pos x="33" y="11"/>
                  </a:cxn>
                  <a:cxn ang="0">
                    <a:pos x="27" y="17"/>
                  </a:cxn>
                  <a:cxn ang="0">
                    <a:pos x="60" y="23"/>
                  </a:cxn>
                  <a:cxn ang="0">
                    <a:pos x="67" y="17"/>
                  </a:cxn>
                </a:cxnLst>
                <a:rect l="0" t="0" r="r" b="b"/>
                <a:pathLst>
                  <a:path w="119" h="146">
                    <a:moveTo>
                      <a:pt x="58" y="108"/>
                    </a:moveTo>
                    <a:cubicBezTo>
                      <a:pt x="19" y="108"/>
                      <a:pt x="19" y="108"/>
                      <a:pt x="19" y="108"/>
                    </a:cubicBezTo>
                    <a:cubicBezTo>
                      <a:pt x="18" y="108"/>
                      <a:pt x="17" y="107"/>
                      <a:pt x="17" y="106"/>
                    </a:cubicBezTo>
                    <a:cubicBezTo>
                      <a:pt x="17" y="104"/>
                      <a:pt x="17" y="104"/>
                      <a:pt x="17" y="104"/>
                    </a:cubicBezTo>
                    <a:cubicBezTo>
                      <a:pt x="17" y="103"/>
                      <a:pt x="18" y="102"/>
                      <a:pt x="19" y="102"/>
                    </a:cubicBezTo>
                    <a:cubicBezTo>
                      <a:pt x="58" y="102"/>
                      <a:pt x="58" y="102"/>
                      <a:pt x="58" y="102"/>
                    </a:cubicBezTo>
                    <a:cubicBezTo>
                      <a:pt x="59" y="102"/>
                      <a:pt x="60" y="103"/>
                      <a:pt x="60" y="104"/>
                    </a:cubicBezTo>
                    <a:cubicBezTo>
                      <a:pt x="60" y="106"/>
                      <a:pt x="60" y="106"/>
                      <a:pt x="60" y="106"/>
                    </a:cubicBezTo>
                    <a:cubicBezTo>
                      <a:pt x="60" y="107"/>
                      <a:pt x="59" y="108"/>
                      <a:pt x="58" y="108"/>
                    </a:cubicBezTo>
                    <a:moveTo>
                      <a:pt x="62" y="90"/>
                    </a:moveTo>
                    <a:cubicBezTo>
                      <a:pt x="19" y="90"/>
                      <a:pt x="19" y="90"/>
                      <a:pt x="19" y="90"/>
                    </a:cubicBezTo>
                    <a:cubicBezTo>
                      <a:pt x="18" y="90"/>
                      <a:pt x="17" y="89"/>
                      <a:pt x="17" y="87"/>
                    </a:cubicBezTo>
                    <a:cubicBezTo>
                      <a:pt x="17" y="85"/>
                      <a:pt x="17" y="85"/>
                      <a:pt x="17" y="85"/>
                    </a:cubicBezTo>
                    <a:cubicBezTo>
                      <a:pt x="17" y="84"/>
                      <a:pt x="18" y="83"/>
                      <a:pt x="19" y="83"/>
                    </a:cubicBezTo>
                    <a:cubicBezTo>
                      <a:pt x="62" y="83"/>
                      <a:pt x="62" y="83"/>
                      <a:pt x="62" y="83"/>
                    </a:cubicBezTo>
                    <a:cubicBezTo>
                      <a:pt x="64" y="83"/>
                      <a:pt x="65" y="84"/>
                      <a:pt x="65" y="85"/>
                    </a:cubicBezTo>
                    <a:cubicBezTo>
                      <a:pt x="65" y="87"/>
                      <a:pt x="65" y="87"/>
                      <a:pt x="65" y="87"/>
                    </a:cubicBezTo>
                    <a:cubicBezTo>
                      <a:pt x="65" y="89"/>
                      <a:pt x="64" y="90"/>
                      <a:pt x="62" y="90"/>
                    </a:cubicBezTo>
                    <a:moveTo>
                      <a:pt x="73" y="54"/>
                    </a:moveTo>
                    <a:cubicBezTo>
                      <a:pt x="19" y="54"/>
                      <a:pt x="19" y="54"/>
                      <a:pt x="19" y="54"/>
                    </a:cubicBezTo>
                    <a:cubicBezTo>
                      <a:pt x="18" y="54"/>
                      <a:pt x="17" y="53"/>
                      <a:pt x="17" y="52"/>
                    </a:cubicBezTo>
                    <a:cubicBezTo>
                      <a:pt x="17" y="50"/>
                      <a:pt x="17" y="50"/>
                      <a:pt x="17" y="50"/>
                    </a:cubicBezTo>
                    <a:cubicBezTo>
                      <a:pt x="17" y="49"/>
                      <a:pt x="18" y="48"/>
                      <a:pt x="19" y="48"/>
                    </a:cubicBezTo>
                    <a:cubicBezTo>
                      <a:pt x="73" y="48"/>
                      <a:pt x="73" y="48"/>
                      <a:pt x="73" y="48"/>
                    </a:cubicBezTo>
                    <a:cubicBezTo>
                      <a:pt x="74" y="48"/>
                      <a:pt x="75" y="49"/>
                      <a:pt x="75" y="50"/>
                    </a:cubicBezTo>
                    <a:cubicBezTo>
                      <a:pt x="75" y="52"/>
                      <a:pt x="75" y="52"/>
                      <a:pt x="75" y="52"/>
                    </a:cubicBezTo>
                    <a:cubicBezTo>
                      <a:pt x="75" y="53"/>
                      <a:pt x="74" y="54"/>
                      <a:pt x="73" y="54"/>
                    </a:cubicBezTo>
                    <a:moveTo>
                      <a:pt x="73" y="73"/>
                    </a:moveTo>
                    <a:cubicBezTo>
                      <a:pt x="19" y="73"/>
                      <a:pt x="19" y="73"/>
                      <a:pt x="19" y="73"/>
                    </a:cubicBezTo>
                    <a:cubicBezTo>
                      <a:pt x="18" y="73"/>
                      <a:pt x="17" y="72"/>
                      <a:pt x="17" y="71"/>
                    </a:cubicBezTo>
                    <a:cubicBezTo>
                      <a:pt x="17" y="69"/>
                      <a:pt x="17" y="69"/>
                      <a:pt x="17" y="69"/>
                    </a:cubicBezTo>
                    <a:cubicBezTo>
                      <a:pt x="17" y="68"/>
                      <a:pt x="18" y="67"/>
                      <a:pt x="19" y="67"/>
                    </a:cubicBezTo>
                    <a:cubicBezTo>
                      <a:pt x="73" y="67"/>
                      <a:pt x="73" y="67"/>
                      <a:pt x="73" y="67"/>
                    </a:cubicBezTo>
                    <a:cubicBezTo>
                      <a:pt x="74" y="67"/>
                      <a:pt x="75" y="68"/>
                      <a:pt x="75" y="69"/>
                    </a:cubicBezTo>
                    <a:cubicBezTo>
                      <a:pt x="75" y="71"/>
                      <a:pt x="75" y="71"/>
                      <a:pt x="75" y="71"/>
                    </a:cubicBezTo>
                    <a:cubicBezTo>
                      <a:pt x="75" y="72"/>
                      <a:pt x="74" y="73"/>
                      <a:pt x="73" y="73"/>
                    </a:cubicBezTo>
                    <a:moveTo>
                      <a:pt x="109" y="113"/>
                    </a:moveTo>
                    <a:cubicBezTo>
                      <a:pt x="93" y="132"/>
                      <a:pt x="93" y="132"/>
                      <a:pt x="93" y="132"/>
                    </a:cubicBezTo>
                    <a:cubicBezTo>
                      <a:pt x="92" y="133"/>
                      <a:pt x="91" y="133"/>
                      <a:pt x="89" y="133"/>
                    </a:cubicBezTo>
                    <a:cubicBezTo>
                      <a:pt x="89" y="133"/>
                      <a:pt x="88" y="133"/>
                      <a:pt x="87" y="132"/>
                    </a:cubicBezTo>
                    <a:cubicBezTo>
                      <a:pt x="76" y="124"/>
                      <a:pt x="76" y="124"/>
                      <a:pt x="76" y="124"/>
                    </a:cubicBezTo>
                    <a:cubicBezTo>
                      <a:pt x="75" y="123"/>
                      <a:pt x="74" y="120"/>
                      <a:pt x="76" y="118"/>
                    </a:cubicBezTo>
                    <a:cubicBezTo>
                      <a:pt x="77" y="116"/>
                      <a:pt x="80" y="116"/>
                      <a:pt x="82" y="118"/>
                    </a:cubicBezTo>
                    <a:cubicBezTo>
                      <a:pt x="89" y="123"/>
                      <a:pt x="89" y="123"/>
                      <a:pt x="89" y="123"/>
                    </a:cubicBezTo>
                    <a:cubicBezTo>
                      <a:pt x="103" y="108"/>
                      <a:pt x="103" y="108"/>
                      <a:pt x="103" y="108"/>
                    </a:cubicBezTo>
                    <a:cubicBezTo>
                      <a:pt x="105" y="106"/>
                      <a:pt x="107" y="106"/>
                      <a:pt x="109" y="107"/>
                    </a:cubicBezTo>
                    <a:cubicBezTo>
                      <a:pt x="111" y="109"/>
                      <a:pt x="111" y="111"/>
                      <a:pt x="109" y="113"/>
                    </a:cubicBezTo>
                    <a:moveTo>
                      <a:pt x="92" y="92"/>
                    </a:moveTo>
                    <a:cubicBezTo>
                      <a:pt x="77" y="92"/>
                      <a:pt x="65" y="104"/>
                      <a:pt x="65" y="119"/>
                    </a:cubicBezTo>
                    <a:cubicBezTo>
                      <a:pt x="65" y="134"/>
                      <a:pt x="77" y="146"/>
                      <a:pt x="92" y="146"/>
                    </a:cubicBezTo>
                    <a:cubicBezTo>
                      <a:pt x="106" y="146"/>
                      <a:pt x="119" y="134"/>
                      <a:pt x="119" y="119"/>
                    </a:cubicBezTo>
                    <a:cubicBezTo>
                      <a:pt x="119" y="104"/>
                      <a:pt x="106" y="92"/>
                      <a:pt x="92" y="92"/>
                    </a:cubicBezTo>
                    <a:moveTo>
                      <a:pt x="61" y="131"/>
                    </a:moveTo>
                    <a:cubicBezTo>
                      <a:pt x="8" y="131"/>
                      <a:pt x="8" y="131"/>
                      <a:pt x="8" y="131"/>
                    </a:cubicBezTo>
                    <a:cubicBezTo>
                      <a:pt x="4" y="131"/>
                      <a:pt x="0" y="127"/>
                      <a:pt x="0" y="123"/>
                    </a:cubicBezTo>
                    <a:cubicBezTo>
                      <a:pt x="0" y="23"/>
                      <a:pt x="0" y="23"/>
                      <a:pt x="0" y="23"/>
                    </a:cubicBezTo>
                    <a:cubicBezTo>
                      <a:pt x="0" y="18"/>
                      <a:pt x="4" y="15"/>
                      <a:pt x="6" y="15"/>
                    </a:cubicBezTo>
                    <a:cubicBezTo>
                      <a:pt x="23" y="15"/>
                      <a:pt x="23" y="15"/>
                      <a:pt x="23" y="15"/>
                    </a:cubicBezTo>
                    <a:cubicBezTo>
                      <a:pt x="23" y="15"/>
                      <a:pt x="23" y="16"/>
                      <a:pt x="23" y="17"/>
                    </a:cubicBezTo>
                    <a:cubicBezTo>
                      <a:pt x="23" y="23"/>
                      <a:pt x="28" y="27"/>
                      <a:pt x="33" y="27"/>
                    </a:cubicBezTo>
                    <a:cubicBezTo>
                      <a:pt x="60" y="27"/>
                      <a:pt x="60" y="27"/>
                      <a:pt x="60" y="27"/>
                    </a:cubicBezTo>
                    <a:cubicBezTo>
                      <a:pt x="66" y="27"/>
                      <a:pt x="71" y="23"/>
                      <a:pt x="71" y="17"/>
                    </a:cubicBezTo>
                    <a:cubicBezTo>
                      <a:pt x="71" y="16"/>
                      <a:pt x="71" y="15"/>
                      <a:pt x="71" y="15"/>
                    </a:cubicBezTo>
                    <a:cubicBezTo>
                      <a:pt x="83" y="15"/>
                      <a:pt x="83" y="15"/>
                      <a:pt x="83" y="15"/>
                    </a:cubicBezTo>
                    <a:cubicBezTo>
                      <a:pt x="90" y="15"/>
                      <a:pt x="94" y="18"/>
                      <a:pt x="94" y="23"/>
                    </a:cubicBezTo>
                    <a:cubicBezTo>
                      <a:pt x="94" y="86"/>
                      <a:pt x="94" y="86"/>
                      <a:pt x="94" y="86"/>
                    </a:cubicBezTo>
                    <a:cubicBezTo>
                      <a:pt x="93" y="85"/>
                      <a:pt x="92" y="85"/>
                      <a:pt x="92" y="85"/>
                    </a:cubicBezTo>
                    <a:cubicBezTo>
                      <a:pt x="89" y="85"/>
                      <a:pt x="86" y="86"/>
                      <a:pt x="83" y="87"/>
                    </a:cubicBezTo>
                    <a:cubicBezTo>
                      <a:pt x="83" y="38"/>
                      <a:pt x="83" y="38"/>
                      <a:pt x="83" y="38"/>
                    </a:cubicBezTo>
                    <a:cubicBezTo>
                      <a:pt x="11" y="38"/>
                      <a:pt x="11" y="38"/>
                      <a:pt x="11" y="38"/>
                    </a:cubicBezTo>
                    <a:cubicBezTo>
                      <a:pt x="11" y="121"/>
                      <a:pt x="11" y="121"/>
                      <a:pt x="11" y="121"/>
                    </a:cubicBezTo>
                    <a:cubicBezTo>
                      <a:pt x="58" y="121"/>
                      <a:pt x="58" y="121"/>
                      <a:pt x="58" y="121"/>
                    </a:cubicBezTo>
                    <a:cubicBezTo>
                      <a:pt x="59" y="124"/>
                      <a:pt x="59" y="128"/>
                      <a:pt x="61" y="131"/>
                    </a:cubicBezTo>
                    <a:moveTo>
                      <a:pt x="47" y="11"/>
                    </a:moveTo>
                    <a:cubicBezTo>
                      <a:pt x="45" y="11"/>
                      <a:pt x="44" y="9"/>
                      <a:pt x="44" y="7"/>
                    </a:cubicBezTo>
                    <a:cubicBezTo>
                      <a:pt x="44" y="6"/>
                      <a:pt x="45" y="4"/>
                      <a:pt x="47" y="4"/>
                    </a:cubicBezTo>
                    <a:cubicBezTo>
                      <a:pt x="49" y="4"/>
                      <a:pt x="50" y="6"/>
                      <a:pt x="50" y="7"/>
                    </a:cubicBezTo>
                    <a:cubicBezTo>
                      <a:pt x="50" y="9"/>
                      <a:pt x="49" y="11"/>
                      <a:pt x="47" y="11"/>
                    </a:cubicBezTo>
                    <a:moveTo>
                      <a:pt x="60" y="11"/>
                    </a:moveTo>
                    <a:cubicBezTo>
                      <a:pt x="57" y="11"/>
                      <a:pt x="57" y="11"/>
                      <a:pt x="57" y="11"/>
                    </a:cubicBezTo>
                    <a:cubicBezTo>
                      <a:pt x="56" y="11"/>
                      <a:pt x="54" y="9"/>
                      <a:pt x="54" y="7"/>
                    </a:cubicBezTo>
                    <a:cubicBezTo>
                      <a:pt x="54" y="7"/>
                      <a:pt x="54" y="7"/>
                      <a:pt x="54" y="7"/>
                    </a:cubicBezTo>
                    <a:cubicBezTo>
                      <a:pt x="54" y="3"/>
                      <a:pt x="51" y="0"/>
                      <a:pt x="47" y="0"/>
                    </a:cubicBezTo>
                    <a:cubicBezTo>
                      <a:pt x="47" y="0"/>
                      <a:pt x="47" y="0"/>
                      <a:pt x="47" y="0"/>
                    </a:cubicBezTo>
                    <a:cubicBezTo>
                      <a:pt x="43" y="0"/>
                      <a:pt x="40" y="3"/>
                      <a:pt x="40" y="7"/>
                    </a:cubicBezTo>
                    <a:cubicBezTo>
                      <a:pt x="40" y="7"/>
                      <a:pt x="40" y="7"/>
                      <a:pt x="40" y="7"/>
                    </a:cubicBezTo>
                    <a:cubicBezTo>
                      <a:pt x="40" y="9"/>
                      <a:pt x="38" y="11"/>
                      <a:pt x="37" y="11"/>
                    </a:cubicBezTo>
                    <a:cubicBezTo>
                      <a:pt x="33" y="11"/>
                      <a:pt x="33" y="11"/>
                      <a:pt x="33" y="11"/>
                    </a:cubicBezTo>
                    <a:cubicBezTo>
                      <a:pt x="30" y="11"/>
                      <a:pt x="27" y="13"/>
                      <a:pt x="27" y="17"/>
                    </a:cubicBezTo>
                    <a:cubicBezTo>
                      <a:pt x="27" y="17"/>
                      <a:pt x="27" y="17"/>
                      <a:pt x="27" y="17"/>
                    </a:cubicBezTo>
                    <a:cubicBezTo>
                      <a:pt x="27" y="20"/>
                      <a:pt x="30" y="23"/>
                      <a:pt x="33" y="23"/>
                    </a:cubicBezTo>
                    <a:cubicBezTo>
                      <a:pt x="60" y="23"/>
                      <a:pt x="60" y="23"/>
                      <a:pt x="60" y="23"/>
                    </a:cubicBezTo>
                    <a:cubicBezTo>
                      <a:pt x="64" y="23"/>
                      <a:pt x="67" y="20"/>
                      <a:pt x="67" y="17"/>
                    </a:cubicBezTo>
                    <a:cubicBezTo>
                      <a:pt x="67" y="17"/>
                      <a:pt x="67" y="17"/>
                      <a:pt x="67" y="17"/>
                    </a:cubicBezTo>
                    <a:cubicBezTo>
                      <a:pt x="67" y="13"/>
                      <a:pt x="64" y="11"/>
                      <a:pt x="60" y="11"/>
                    </a:cubicBezTo>
                  </a:path>
                </a:pathLst>
              </a:custGeom>
              <a:solidFill>
                <a:schemeClr val="bg1"/>
              </a:solidFill>
              <a:ln w="9525">
                <a:noFill/>
                <a:round/>
              </a:ln>
            </p:spPr>
            <p:txBody>
              <a:bodyPr anchor="ctr"/>
              <a:lstStyle/>
              <a:p>
                <a:pPr algn="ctr" defTabSz="609600"/>
                <a:endParaRPr sz="3600">
                  <a:solidFill>
                    <a:prstClr val="black"/>
                  </a:solidFill>
                  <a:latin typeface="+mn-ea"/>
                  <a:sym typeface="+mn-lt"/>
                </a:endParaRPr>
              </a:p>
            </p:txBody>
          </p:sp>
        </p:grpSp>
        <p:sp>
          <p:nvSpPr>
            <p:cNvPr id="38" name="TextBox 36"/>
            <p:cNvSpPr txBox="1"/>
            <p:nvPr/>
          </p:nvSpPr>
          <p:spPr bwMode="auto">
            <a:xfrm>
              <a:off x="6108197" y="3544489"/>
              <a:ext cx="2010944" cy="417134"/>
            </a:xfrm>
            <a:prstGeom prst="rect">
              <a:avLst/>
            </a:prstGeom>
            <a:noFill/>
          </p:spPr>
          <p:txBody>
            <a:bodyPr wrap="square" lIns="479852" tIns="62381" rIns="119963" bIns="62381">
              <a:noAutofit/>
            </a:bodyPr>
            <a:lstStyle/>
            <a:p>
              <a:pPr defTabSz="609600">
                <a:lnSpc>
                  <a:spcPct val="120000"/>
                </a:lnSpc>
              </a:pPr>
              <a:r>
                <a:rPr lang="zh-CN" altLang="en-US" sz="1600" dirty="0">
                  <a:solidFill>
                    <a:prstClr val="black">
                      <a:lumMod val="85000"/>
                      <a:lumOff val="15000"/>
                    </a:prstClr>
                  </a:solidFill>
                  <a:latin typeface="+mn-ea"/>
                  <a:cs typeface="+mn-ea"/>
                  <a:sym typeface="+mn-lt"/>
                </a:rPr>
                <a:t>此部分内容作为文字排版占位显</a:t>
              </a:r>
              <a:r>
                <a:rPr lang="zh-CN" altLang="en-US" sz="1600" dirty="0" smtClean="0">
                  <a:solidFill>
                    <a:prstClr val="black">
                      <a:lumMod val="85000"/>
                      <a:lumOff val="15000"/>
                    </a:prstClr>
                  </a:solidFill>
                  <a:latin typeface="+mn-ea"/>
                  <a:cs typeface="+mn-ea"/>
                  <a:sym typeface="+mn-lt"/>
                </a:rPr>
                <a:t>示</a:t>
              </a:r>
              <a:endParaRPr lang="zh-CN" altLang="en-US" sz="1600" dirty="0">
                <a:solidFill>
                  <a:prstClr val="black">
                    <a:lumMod val="85000"/>
                    <a:lumOff val="15000"/>
                  </a:prstClr>
                </a:solidFill>
                <a:latin typeface="+mn-ea"/>
                <a:cs typeface="+mn-ea"/>
                <a:sym typeface="+mn-lt"/>
              </a:endParaRPr>
            </a:p>
          </p:txBody>
        </p:sp>
      </p:grpSp>
      <p:grpSp>
        <p:nvGrpSpPr>
          <p:cNvPr id="41" name="组合 40"/>
          <p:cNvGrpSpPr/>
          <p:nvPr/>
        </p:nvGrpSpPr>
        <p:grpSpPr>
          <a:xfrm>
            <a:off x="251969" y="4407024"/>
            <a:ext cx="2103831" cy="2264753"/>
            <a:chOff x="251969" y="4407024"/>
            <a:chExt cx="2103831" cy="2264753"/>
          </a:xfrm>
        </p:grpSpPr>
        <p:pic>
          <p:nvPicPr>
            <p:cNvPr id="42" name="图片 41"/>
            <p:cNvPicPr>
              <a:picLocks noChangeAspect="1"/>
            </p:cNvPicPr>
            <p:nvPr/>
          </p:nvPicPr>
          <p:blipFill>
            <a:blip r:embed="rId1" cstate="screen"/>
            <a:stretch>
              <a:fillRect/>
            </a:stretch>
          </p:blipFill>
          <p:spPr>
            <a:xfrm>
              <a:off x="251969" y="4407024"/>
              <a:ext cx="964321" cy="2264753"/>
            </a:xfrm>
            <a:prstGeom prst="rect">
              <a:avLst/>
            </a:prstGeom>
          </p:spPr>
        </p:pic>
        <p:pic>
          <p:nvPicPr>
            <p:cNvPr id="43" name="图片 42"/>
            <p:cNvPicPr>
              <a:picLocks noChangeAspect="1"/>
            </p:cNvPicPr>
            <p:nvPr/>
          </p:nvPicPr>
          <p:blipFill>
            <a:blip r:embed="rId2" cstate="screen"/>
            <a:stretch>
              <a:fillRect/>
            </a:stretch>
          </p:blipFill>
          <p:spPr>
            <a:xfrm>
              <a:off x="1391478" y="5865082"/>
              <a:ext cx="964322" cy="476171"/>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up)">
                                      <p:cBhvr>
                                        <p:cTn id="11" dur="500"/>
                                        <p:tgtEl>
                                          <p:spTgt spid="9"/>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up)">
                                      <p:cBhvr>
                                        <p:cTn id="15" dur="500"/>
                                        <p:tgtEl>
                                          <p:spTgt spid="8"/>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up)">
                                      <p:cBhvr>
                                        <p:cTn id="19" dur="500"/>
                                        <p:tgtEl>
                                          <p:spTgt spid="7"/>
                                        </p:tgtEl>
                                      </p:cBhvr>
                                    </p:animEffect>
                                  </p:childTnLst>
                                </p:cTn>
                              </p:par>
                            </p:childTnLst>
                          </p:cTn>
                        </p:par>
                        <p:par>
                          <p:cTn id="20" fill="hold">
                            <p:stCondLst>
                              <p:cond delay="2000"/>
                            </p:stCondLst>
                            <p:childTnLst>
                              <p:par>
                                <p:cTn id="21" presetID="2" presetClass="entr" presetSubtype="2"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1+#ppt_w/2"/>
                                          </p:val>
                                        </p:tav>
                                        <p:tav tm="100000">
                                          <p:val>
                                            <p:strVal val="#ppt_x"/>
                                          </p:val>
                                        </p:tav>
                                      </p:tavLst>
                                    </p:anim>
                                    <p:anim calcmode="lin" valueType="num">
                                      <p:cBhvr additive="base">
                                        <p:cTn id="24" dur="500" fill="hold"/>
                                        <p:tgtEl>
                                          <p:spTgt spid="15"/>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2" fill="hold" nodeType="after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additive="base">
                                        <p:cTn id="28" dur="500" fill="hold"/>
                                        <p:tgtEl>
                                          <p:spTgt spid="24"/>
                                        </p:tgtEl>
                                        <p:attrNameLst>
                                          <p:attrName>ppt_x</p:attrName>
                                        </p:attrNameLst>
                                      </p:cBhvr>
                                      <p:tavLst>
                                        <p:tav tm="0">
                                          <p:val>
                                            <p:strVal val="1+#ppt_w/2"/>
                                          </p:val>
                                        </p:tav>
                                        <p:tav tm="100000">
                                          <p:val>
                                            <p:strVal val="#ppt_x"/>
                                          </p:val>
                                        </p:tav>
                                      </p:tavLst>
                                    </p:anim>
                                    <p:anim calcmode="lin" valueType="num">
                                      <p:cBhvr additive="base">
                                        <p:cTn id="29" dur="500" fill="hold"/>
                                        <p:tgtEl>
                                          <p:spTgt spid="24"/>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2" presetClass="entr" presetSubtype="2" fill="hold" nodeType="after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additive="base">
                                        <p:cTn id="33" dur="500" fill="hold"/>
                                        <p:tgtEl>
                                          <p:spTgt spid="29"/>
                                        </p:tgtEl>
                                        <p:attrNameLst>
                                          <p:attrName>ppt_x</p:attrName>
                                        </p:attrNameLst>
                                      </p:cBhvr>
                                      <p:tavLst>
                                        <p:tav tm="0">
                                          <p:val>
                                            <p:strVal val="1+#ppt_w/2"/>
                                          </p:val>
                                        </p:tav>
                                        <p:tav tm="100000">
                                          <p:val>
                                            <p:strVal val="#ppt_x"/>
                                          </p:val>
                                        </p:tav>
                                      </p:tavLst>
                                    </p:anim>
                                    <p:anim calcmode="lin" valueType="num">
                                      <p:cBhvr additive="base">
                                        <p:cTn id="34" dur="500" fill="hold"/>
                                        <p:tgtEl>
                                          <p:spTgt spid="29"/>
                                        </p:tgtEl>
                                        <p:attrNameLst>
                                          <p:attrName>ppt_y</p:attrName>
                                        </p:attrNameLst>
                                      </p:cBhvr>
                                      <p:tavLst>
                                        <p:tav tm="0">
                                          <p:val>
                                            <p:strVal val="#ppt_y"/>
                                          </p:val>
                                        </p:tav>
                                        <p:tav tm="100000">
                                          <p:val>
                                            <p:strVal val="#ppt_y"/>
                                          </p:val>
                                        </p:tav>
                                      </p:tavLst>
                                    </p:anim>
                                  </p:childTnLst>
                                </p:cTn>
                              </p:par>
                            </p:childTnLst>
                          </p:cTn>
                        </p:par>
                        <p:par>
                          <p:cTn id="35" fill="hold">
                            <p:stCondLst>
                              <p:cond delay="3500"/>
                            </p:stCondLst>
                            <p:childTnLst>
                              <p:par>
                                <p:cTn id="36" presetID="2" presetClass="entr" presetSubtype="2" fill="hold" nodeType="afterEffect">
                                  <p:stCondLst>
                                    <p:cond delay="0"/>
                                  </p:stCondLst>
                                  <p:childTnLst>
                                    <p:set>
                                      <p:cBhvr>
                                        <p:cTn id="37" dur="1" fill="hold">
                                          <p:stCondLst>
                                            <p:cond delay="0"/>
                                          </p:stCondLst>
                                        </p:cTn>
                                        <p:tgtEl>
                                          <p:spTgt spid="36"/>
                                        </p:tgtEl>
                                        <p:attrNameLst>
                                          <p:attrName>style.visibility</p:attrName>
                                        </p:attrNameLst>
                                      </p:cBhvr>
                                      <p:to>
                                        <p:strVal val="visible"/>
                                      </p:to>
                                    </p:set>
                                    <p:anim calcmode="lin" valueType="num">
                                      <p:cBhvr additive="base">
                                        <p:cTn id="38" dur="500" fill="hold"/>
                                        <p:tgtEl>
                                          <p:spTgt spid="36"/>
                                        </p:tgtEl>
                                        <p:attrNameLst>
                                          <p:attrName>ppt_x</p:attrName>
                                        </p:attrNameLst>
                                      </p:cBhvr>
                                      <p:tavLst>
                                        <p:tav tm="0">
                                          <p:val>
                                            <p:strVal val="1+#ppt_w/2"/>
                                          </p:val>
                                        </p:tav>
                                        <p:tav tm="100000">
                                          <p:val>
                                            <p:strVal val="#ppt_x"/>
                                          </p:val>
                                        </p:tav>
                                      </p:tavLst>
                                    </p:anim>
                                    <p:anim calcmode="lin" valueType="num">
                                      <p:cBhvr additive="base">
                                        <p:cTn id="39" dur="500" fill="hold"/>
                                        <p:tgtEl>
                                          <p:spTgt spid="36"/>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53" presetClass="entr" presetSubtype="16" fill="hold" nodeType="after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p:cTn id="43" dur="500" fill="hold"/>
                                        <p:tgtEl>
                                          <p:spTgt spid="41"/>
                                        </p:tgtEl>
                                        <p:attrNameLst>
                                          <p:attrName>ppt_w</p:attrName>
                                        </p:attrNameLst>
                                      </p:cBhvr>
                                      <p:tavLst>
                                        <p:tav tm="0">
                                          <p:val>
                                            <p:fltVal val="0"/>
                                          </p:val>
                                        </p:tav>
                                        <p:tav tm="100000">
                                          <p:val>
                                            <p:strVal val="#ppt_w"/>
                                          </p:val>
                                        </p:tav>
                                      </p:tavLst>
                                    </p:anim>
                                    <p:anim calcmode="lin" valueType="num">
                                      <p:cBhvr>
                                        <p:cTn id="44" dur="500" fill="hold"/>
                                        <p:tgtEl>
                                          <p:spTgt spid="41"/>
                                        </p:tgtEl>
                                        <p:attrNameLst>
                                          <p:attrName>ppt_h</p:attrName>
                                        </p:attrNameLst>
                                      </p:cBhvr>
                                      <p:tavLst>
                                        <p:tav tm="0">
                                          <p:val>
                                            <p:fltVal val="0"/>
                                          </p:val>
                                        </p:tav>
                                        <p:tav tm="100000">
                                          <p:val>
                                            <p:strVal val="#ppt_h"/>
                                          </p:val>
                                        </p:tav>
                                      </p:tavLst>
                                    </p:anim>
                                    <p:animEffect transition="in" filter="fade">
                                      <p:cBhvr>
                                        <p:cTn id="4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p:nvPr/>
        </p:nvSpPr>
        <p:spPr>
          <a:xfrm>
            <a:off x="251969" y="1"/>
            <a:ext cx="4753337" cy="756212"/>
          </a:xfrm>
          <a:custGeom>
            <a:avLst/>
            <a:gdLst>
              <a:gd name="connsiteX0" fmla="*/ 0 w 3565003"/>
              <a:gd name="connsiteY0" fmla="*/ 0 h 567159"/>
              <a:gd name="connsiteX1" fmla="*/ 3565003 w 3565003"/>
              <a:gd name="connsiteY1" fmla="*/ 0 h 567159"/>
              <a:gd name="connsiteX2" fmla="*/ 3565003 w 3565003"/>
              <a:gd name="connsiteY2" fmla="*/ 567159 h 567159"/>
              <a:gd name="connsiteX3" fmla="*/ 0 w 3565003"/>
              <a:gd name="connsiteY3" fmla="*/ 567159 h 567159"/>
              <a:gd name="connsiteX4" fmla="*/ 0 w 3565003"/>
              <a:gd name="connsiteY4" fmla="*/ 0 h 567159"/>
              <a:gd name="connsiteX0-1" fmla="*/ 0 w 3565003"/>
              <a:gd name="connsiteY0-2" fmla="*/ 0 h 567159"/>
              <a:gd name="connsiteX1-3" fmla="*/ 3565003 w 3565003"/>
              <a:gd name="connsiteY1-4" fmla="*/ 0 h 567159"/>
              <a:gd name="connsiteX2-5" fmla="*/ 3565003 w 3565003"/>
              <a:gd name="connsiteY2-6" fmla="*/ 567159 h 567159"/>
              <a:gd name="connsiteX3-7" fmla="*/ 2962656 w 3565003"/>
              <a:gd name="connsiteY3-8" fmla="*/ 566928 h 567159"/>
              <a:gd name="connsiteX4-9" fmla="*/ 0 w 3565003"/>
              <a:gd name="connsiteY4-10" fmla="*/ 567159 h 567159"/>
              <a:gd name="connsiteX5" fmla="*/ 0 w 3565003"/>
              <a:gd name="connsiteY5" fmla="*/ 0 h 567159"/>
              <a:gd name="connsiteX0-11" fmla="*/ 0 w 3565003"/>
              <a:gd name="connsiteY0-12" fmla="*/ 0 h 567159"/>
              <a:gd name="connsiteX1-13" fmla="*/ 3565003 w 3565003"/>
              <a:gd name="connsiteY1-14" fmla="*/ 0 h 567159"/>
              <a:gd name="connsiteX2-15" fmla="*/ 2962656 w 3565003"/>
              <a:gd name="connsiteY2-16" fmla="*/ 566928 h 567159"/>
              <a:gd name="connsiteX3-17" fmla="*/ 0 w 3565003"/>
              <a:gd name="connsiteY3-18" fmla="*/ 567159 h 567159"/>
              <a:gd name="connsiteX4-19" fmla="*/ 0 w 3565003"/>
              <a:gd name="connsiteY4-20" fmla="*/ 0 h 5671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65003" h="567159">
                <a:moveTo>
                  <a:pt x="0" y="0"/>
                </a:moveTo>
                <a:lnTo>
                  <a:pt x="3565003" y="0"/>
                </a:lnTo>
                <a:lnTo>
                  <a:pt x="2962656" y="566928"/>
                </a:lnTo>
                <a:lnTo>
                  <a:pt x="0" y="567159"/>
                </a:lnTo>
                <a:lnTo>
                  <a:pt x="0" y="0"/>
                </a:lnTo>
                <a:close/>
              </a:path>
            </a:pathLst>
          </a:custGeom>
          <a:solidFill>
            <a:srgbClr val="EFB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3" name="矩形 3"/>
          <p:cNvSpPr/>
          <p:nvPr/>
        </p:nvSpPr>
        <p:spPr>
          <a:xfrm>
            <a:off x="1" y="1"/>
            <a:ext cx="4753337" cy="756212"/>
          </a:xfrm>
          <a:custGeom>
            <a:avLst/>
            <a:gdLst>
              <a:gd name="connsiteX0" fmla="*/ 0 w 3565003"/>
              <a:gd name="connsiteY0" fmla="*/ 0 h 567159"/>
              <a:gd name="connsiteX1" fmla="*/ 3565003 w 3565003"/>
              <a:gd name="connsiteY1" fmla="*/ 0 h 567159"/>
              <a:gd name="connsiteX2" fmla="*/ 3565003 w 3565003"/>
              <a:gd name="connsiteY2" fmla="*/ 567159 h 567159"/>
              <a:gd name="connsiteX3" fmla="*/ 0 w 3565003"/>
              <a:gd name="connsiteY3" fmla="*/ 567159 h 567159"/>
              <a:gd name="connsiteX4" fmla="*/ 0 w 3565003"/>
              <a:gd name="connsiteY4" fmla="*/ 0 h 567159"/>
              <a:gd name="connsiteX0-1" fmla="*/ 0 w 3565003"/>
              <a:gd name="connsiteY0-2" fmla="*/ 0 h 567159"/>
              <a:gd name="connsiteX1-3" fmla="*/ 3565003 w 3565003"/>
              <a:gd name="connsiteY1-4" fmla="*/ 0 h 567159"/>
              <a:gd name="connsiteX2-5" fmla="*/ 3565003 w 3565003"/>
              <a:gd name="connsiteY2-6" fmla="*/ 567159 h 567159"/>
              <a:gd name="connsiteX3-7" fmla="*/ 2962656 w 3565003"/>
              <a:gd name="connsiteY3-8" fmla="*/ 566928 h 567159"/>
              <a:gd name="connsiteX4-9" fmla="*/ 0 w 3565003"/>
              <a:gd name="connsiteY4-10" fmla="*/ 567159 h 567159"/>
              <a:gd name="connsiteX5" fmla="*/ 0 w 3565003"/>
              <a:gd name="connsiteY5" fmla="*/ 0 h 567159"/>
              <a:gd name="connsiteX0-11" fmla="*/ 0 w 3565003"/>
              <a:gd name="connsiteY0-12" fmla="*/ 0 h 567159"/>
              <a:gd name="connsiteX1-13" fmla="*/ 3565003 w 3565003"/>
              <a:gd name="connsiteY1-14" fmla="*/ 0 h 567159"/>
              <a:gd name="connsiteX2-15" fmla="*/ 2962656 w 3565003"/>
              <a:gd name="connsiteY2-16" fmla="*/ 566928 h 567159"/>
              <a:gd name="connsiteX3-17" fmla="*/ 0 w 3565003"/>
              <a:gd name="connsiteY3-18" fmla="*/ 567159 h 567159"/>
              <a:gd name="connsiteX4-19" fmla="*/ 0 w 3565003"/>
              <a:gd name="connsiteY4-20" fmla="*/ 0 h 5671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65003" h="567159">
                <a:moveTo>
                  <a:pt x="0" y="0"/>
                </a:moveTo>
                <a:lnTo>
                  <a:pt x="3565003" y="0"/>
                </a:lnTo>
                <a:lnTo>
                  <a:pt x="2962656" y="566928"/>
                </a:lnTo>
                <a:lnTo>
                  <a:pt x="0" y="567159"/>
                </a:lnTo>
                <a:lnTo>
                  <a:pt x="0" y="0"/>
                </a:lnTo>
                <a:close/>
              </a:path>
            </a:pathLst>
          </a:custGeom>
          <a:solidFill>
            <a:srgbClr val="0807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4" name="平行四边形 3"/>
          <p:cNvSpPr/>
          <p:nvPr/>
        </p:nvSpPr>
        <p:spPr>
          <a:xfrm>
            <a:off x="522460" y="116497"/>
            <a:ext cx="490515" cy="430784"/>
          </a:xfrm>
          <a:prstGeom prst="parallelogram">
            <a:avLst>
              <a:gd name="adj" fmla="val 721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5" name="平行四边形 4"/>
          <p:cNvSpPr/>
          <p:nvPr/>
        </p:nvSpPr>
        <p:spPr>
          <a:xfrm>
            <a:off x="795715" y="304114"/>
            <a:ext cx="228829" cy="243167"/>
          </a:xfrm>
          <a:prstGeom prst="parallelogram">
            <a:avLst>
              <a:gd name="adj" fmla="val 72170"/>
            </a:avLst>
          </a:prstGeom>
          <a:solidFill>
            <a:srgbClr val="EFB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6" name="文本框 17"/>
          <p:cNvSpPr txBox="1"/>
          <p:nvPr/>
        </p:nvSpPr>
        <p:spPr>
          <a:xfrm>
            <a:off x="1604217" y="116497"/>
            <a:ext cx="1620957" cy="523220"/>
          </a:xfrm>
          <a:prstGeom prst="rect">
            <a:avLst/>
          </a:prstGeom>
          <a:noFill/>
        </p:spPr>
        <p:txBody>
          <a:bodyPr wrap="none" rtlCol="0">
            <a:spAutoFit/>
          </a:bodyPr>
          <a:lstStyle/>
          <a:p>
            <a:r>
              <a:rPr lang="zh-CN" altLang="en-US" sz="2800" dirty="0">
                <a:solidFill>
                  <a:schemeClr val="bg1"/>
                </a:solidFill>
                <a:cs typeface="+mn-ea"/>
                <a:sym typeface="+mn-lt"/>
              </a:rPr>
              <a:t>添加标题</a:t>
            </a:r>
            <a:endParaRPr lang="zh-CN" altLang="en-US" sz="2800" dirty="0">
              <a:solidFill>
                <a:schemeClr val="bg1"/>
              </a:solidFill>
              <a:cs typeface="+mn-ea"/>
              <a:sym typeface="+mn-lt"/>
            </a:endParaRPr>
          </a:p>
        </p:txBody>
      </p:sp>
      <p:grpSp>
        <p:nvGrpSpPr>
          <p:cNvPr id="7" name="组合 6"/>
          <p:cNvGrpSpPr/>
          <p:nvPr/>
        </p:nvGrpSpPr>
        <p:grpSpPr>
          <a:xfrm>
            <a:off x="1232073" y="4515195"/>
            <a:ext cx="2674033" cy="811367"/>
            <a:chOff x="922929" y="3178387"/>
            <a:chExt cx="2006144" cy="608713"/>
          </a:xfrm>
        </p:grpSpPr>
        <p:grpSp>
          <p:nvGrpSpPr>
            <p:cNvPr id="8" name="Group 8"/>
            <p:cNvGrpSpPr/>
            <p:nvPr/>
          </p:nvGrpSpPr>
          <p:grpSpPr>
            <a:xfrm>
              <a:off x="1319614" y="3178387"/>
              <a:ext cx="1609459" cy="608713"/>
              <a:chOff x="2160509" y="5328629"/>
              <a:chExt cx="2145945" cy="811617"/>
            </a:xfrm>
          </p:grpSpPr>
          <p:sp>
            <p:nvSpPr>
              <p:cNvPr id="10" name="TextBox 61"/>
              <p:cNvSpPr txBox="1"/>
              <p:nvPr/>
            </p:nvSpPr>
            <p:spPr>
              <a:xfrm>
                <a:off x="2160509" y="5328629"/>
                <a:ext cx="800218" cy="338554"/>
              </a:xfrm>
              <a:prstGeom prst="rect">
                <a:avLst/>
              </a:prstGeom>
              <a:noFill/>
            </p:spPr>
            <p:txBody>
              <a:bodyPr wrap="none">
                <a:normAutofit fontScale="92500" lnSpcReduction="20000"/>
              </a:bodyPr>
              <a:lstStyle/>
              <a:p>
                <a:pPr defTabSz="609600"/>
                <a:r>
                  <a:rPr lang="zh-CN" altLang="en-US" sz="2135">
                    <a:solidFill>
                      <a:prstClr val="black"/>
                    </a:solidFill>
                    <a:latin typeface="+mn-ea"/>
                    <a:cs typeface="+mn-ea"/>
                    <a:sym typeface="+mn-lt"/>
                  </a:rPr>
                  <a:t>关键词</a:t>
                </a:r>
                <a:endParaRPr lang="zh-CN" altLang="en-US" sz="2135">
                  <a:solidFill>
                    <a:prstClr val="black"/>
                  </a:solidFill>
                  <a:latin typeface="+mn-ea"/>
                  <a:cs typeface="+mn-ea"/>
                  <a:sym typeface="+mn-lt"/>
                </a:endParaRPr>
              </a:p>
            </p:txBody>
          </p:sp>
          <p:sp>
            <p:nvSpPr>
              <p:cNvPr id="11" name="Rectangle 62"/>
              <p:cNvSpPr/>
              <p:nvPr/>
            </p:nvSpPr>
            <p:spPr>
              <a:xfrm>
                <a:off x="2160509" y="5586249"/>
                <a:ext cx="2145945" cy="553997"/>
              </a:xfrm>
              <a:prstGeom prst="rect">
                <a:avLst/>
              </a:prstGeom>
            </p:spPr>
            <p:txBody>
              <a:bodyPr wrap="square">
                <a:noAutofit/>
              </a:bodyPr>
              <a:lstStyle/>
              <a:p>
                <a:pPr defTabSz="609600">
                  <a:lnSpc>
                    <a:spcPct val="120000"/>
                  </a:lnSpc>
                </a:pPr>
                <a:r>
                  <a:rPr lang="zh-CN" altLang="en-US" sz="1400" dirty="0">
                    <a:solidFill>
                      <a:prstClr val="black"/>
                    </a:solidFill>
                    <a:latin typeface="+mn-ea"/>
                    <a:cs typeface="+mn-ea"/>
                    <a:sym typeface="+mn-lt"/>
                  </a:rPr>
                  <a:t>此部分内容作为文字排版占位显</a:t>
                </a:r>
                <a:r>
                  <a:rPr lang="zh-CN" altLang="en-US" sz="1400" dirty="0" smtClean="0">
                    <a:solidFill>
                      <a:prstClr val="black"/>
                    </a:solidFill>
                    <a:latin typeface="+mn-ea"/>
                    <a:cs typeface="+mn-ea"/>
                    <a:sym typeface="+mn-lt"/>
                  </a:rPr>
                  <a:t>示</a:t>
                </a:r>
                <a:endParaRPr lang="zh-CN" altLang="en-US" sz="1400" dirty="0">
                  <a:solidFill>
                    <a:prstClr val="black"/>
                  </a:solidFill>
                  <a:latin typeface="+mn-ea"/>
                  <a:cs typeface="+mn-ea"/>
                  <a:sym typeface="+mn-lt"/>
                </a:endParaRPr>
              </a:p>
            </p:txBody>
          </p:sp>
        </p:grpSp>
        <p:sp>
          <p:nvSpPr>
            <p:cNvPr id="9" name="Freeform: Shape 9"/>
            <p:cNvSpPr/>
            <p:nvPr/>
          </p:nvSpPr>
          <p:spPr bwMode="auto">
            <a:xfrm>
              <a:off x="922929" y="3325969"/>
              <a:ext cx="358636" cy="359861"/>
            </a:xfrm>
            <a:custGeom>
              <a:avLst/>
              <a:gdLst>
                <a:gd name="T0" fmla="*/ 0 w 124"/>
                <a:gd name="T1" fmla="*/ 62 h 124"/>
                <a:gd name="T2" fmla="*/ 124 w 124"/>
                <a:gd name="T3" fmla="*/ 62 h 124"/>
                <a:gd name="T4" fmla="*/ 116 w 124"/>
                <a:gd name="T5" fmla="*/ 60 h 124"/>
                <a:gd name="T6" fmla="*/ 87 w 124"/>
                <a:gd name="T7" fmla="*/ 35 h 124"/>
                <a:gd name="T8" fmla="*/ 116 w 124"/>
                <a:gd name="T9" fmla="*/ 60 h 124"/>
                <a:gd name="T10" fmla="*/ 43 w 124"/>
                <a:gd name="T11" fmla="*/ 95 h 124"/>
                <a:gd name="T12" fmla="*/ 60 w 124"/>
                <a:gd name="T13" fmla="*/ 116 h 124"/>
                <a:gd name="T14" fmla="*/ 64 w 124"/>
                <a:gd name="T15" fmla="*/ 8 h 124"/>
                <a:gd name="T16" fmla="*/ 64 w 124"/>
                <a:gd name="T17" fmla="*/ 36 h 124"/>
                <a:gd name="T18" fmla="*/ 64 w 124"/>
                <a:gd name="T19" fmla="*/ 8 h 124"/>
                <a:gd name="T20" fmla="*/ 100 w 124"/>
                <a:gd name="T21" fmla="*/ 23 h 124"/>
                <a:gd name="T22" fmla="*/ 71 w 124"/>
                <a:gd name="T23" fmla="*/ 9 h 124"/>
                <a:gd name="T24" fmla="*/ 60 w 124"/>
                <a:gd name="T25" fmla="*/ 36 h 124"/>
                <a:gd name="T26" fmla="*/ 60 w 124"/>
                <a:gd name="T27" fmla="*/ 8 h 124"/>
                <a:gd name="T28" fmla="*/ 38 w 124"/>
                <a:gd name="T29" fmla="*/ 31 h 124"/>
                <a:gd name="T30" fmla="*/ 53 w 124"/>
                <a:gd name="T31" fmla="*/ 9 h 124"/>
                <a:gd name="T32" fmla="*/ 40 w 124"/>
                <a:gd name="T33" fmla="*/ 36 h 124"/>
                <a:gd name="T34" fmla="*/ 60 w 124"/>
                <a:gd name="T35" fmla="*/ 60 h 124"/>
                <a:gd name="T36" fmla="*/ 40 w 124"/>
                <a:gd name="T37" fmla="*/ 36 h 124"/>
                <a:gd name="T38" fmla="*/ 60 w 124"/>
                <a:gd name="T39" fmla="*/ 88 h 124"/>
                <a:gd name="T40" fmla="*/ 36 w 124"/>
                <a:gd name="T41" fmla="*/ 64 h 124"/>
                <a:gd name="T42" fmla="*/ 53 w 124"/>
                <a:gd name="T43" fmla="*/ 115 h 124"/>
                <a:gd name="T44" fmla="*/ 40 w 124"/>
                <a:gd name="T45" fmla="*/ 96 h 124"/>
                <a:gd name="T46" fmla="*/ 64 w 124"/>
                <a:gd name="T47" fmla="*/ 116 h 124"/>
                <a:gd name="T48" fmla="*/ 81 w 124"/>
                <a:gd name="T49" fmla="*/ 95 h 124"/>
                <a:gd name="T50" fmla="*/ 64 w 124"/>
                <a:gd name="T51" fmla="*/ 116 h 124"/>
                <a:gd name="T52" fmla="*/ 97 w 124"/>
                <a:gd name="T53" fmla="*/ 103 h 124"/>
                <a:gd name="T54" fmla="*/ 84 w 124"/>
                <a:gd name="T55" fmla="*/ 96 h 124"/>
                <a:gd name="T56" fmla="*/ 64 w 124"/>
                <a:gd name="T57" fmla="*/ 88 h 124"/>
                <a:gd name="T58" fmla="*/ 88 w 124"/>
                <a:gd name="T59" fmla="*/ 64 h 124"/>
                <a:gd name="T60" fmla="*/ 64 w 124"/>
                <a:gd name="T61" fmla="*/ 60 h 124"/>
                <a:gd name="T62" fmla="*/ 84 w 124"/>
                <a:gd name="T63" fmla="*/ 36 h 124"/>
                <a:gd name="T64" fmla="*/ 64 w 124"/>
                <a:gd name="T65" fmla="*/ 60 h 124"/>
                <a:gd name="T66" fmla="*/ 37 w 124"/>
                <a:gd name="T67" fmla="*/ 35 h 124"/>
                <a:gd name="T68" fmla="*/ 8 w 124"/>
                <a:gd name="T69" fmla="*/ 60 h 124"/>
                <a:gd name="T70" fmla="*/ 8 w 124"/>
                <a:gd name="T71" fmla="*/ 64 h 124"/>
                <a:gd name="T72" fmla="*/ 38 w 124"/>
                <a:gd name="T73" fmla="*/ 93 h 124"/>
                <a:gd name="T74" fmla="*/ 8 w 124"/>
                <a:gd name="T75" fmla="*/ 64 h 124"/>
                <a:gd name="T76" fmla="*/ 86 w 124"/>
                <a:gd name="T77" fmla="*/ 93 h 124"/>
                <a:gd name="T78" fmla="*/ 116 w 124"/>
                <a:gd name="T79"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4" h="124">
                  <a:moveTo>
                    <a:pt x="62" y="0"/>
                  </a:moveTo>
                  <a:cubicBezTo>
                    <a:pt x="28" y="0"/>
                    <a:pt x="0" y="28"/>
                    <a:pt x="0" y="62"/>
                  </a:cubicBezTo>
                  <a:cubicBezTo>
                    <a:pt x="0" y="96"/>
                    <a:pt x="28" y="124"/>
                    <a:pt x="62" y="124"/>
                  </a:cubicBezTo>
                  <a:cubicBezTo>
                    <a:pt x="96" y="124"/>
                    <a:pt x="124" y="96"/>
                    <a:pt x="124" y="62"/>
                  </a:cubicBezTo>
                  <a:cubicBezTo>
                    <a:pt x="124" y="28"/>
                    <a:pt x="96" y="0"/>
                    <a:pt x="62" y="0"/>
                  </a:cubicBezTo>
                  <a:close/>
                  <a:moveTo>
                    <a:pt x="116" y="60"/>
                  </a:moveTo>
                  <a:cubicBezTo>
                    <a:pt x="92" y="60"/>
                    <a:pt x="92" y="60"/>
                    <a:pt x="92" y="60"/>
                  </a:cubicBezTo>
                  <a:cubicBezTo>
                    <a:pt x="92" y="51"/>
                    <a:pt x="90" y="43"/>
                    <a:pt x="87" y="35"/>
                  </a:cubicBezTo>
                  <a:cubicBezTo>
                    <a:pt x="93" y="33"/>
                    <a:pt x="98" y="30"/>
                    <a:pt x="102" y="26"/>
                  </a:cubicBezTo>
                  <a:cubicBezTo>
                    <a:pt x="110" y="35"/>
                    <a:pt x="115" y="47"/>
                    <a:pt x="116" y="60"/>
                  </a:cubicBezTo>
                  <a:close/>
                  <a:moveTo>
                    <a:pt x="60" y="116"/>
                  </a:moveTo>
                  <a:cubicBezTo>
                    <a:pt x="53" y="110"/>
                    <a:pt x="48" y="103"/>
                    <a:pt x="43" y="95"/>
                  </a:cubicBezTo>
                  <a:cubicBezTo>
                    <a:pt x="49" y="93"/>
                    <a:pt x="54" y="92"/>
                    <a:pt x="60" y="92"/>
                  </a:cubicBezTo>
                  <a:cubicBezTo>
                    <a:pt x="60" y="116"/>
                    <a:pt x="60" y="116"/>
                    <a:pt x="60" y="116"/>
                  </a:cubicBezTo>
                  <a:cubicBezTo>
                    <a:pt x="60" y="116"/>
                    <a:pt x="60" y="116"/>
                    <a:pt x="60" y="116"/>
                  </a:cubicBezTo>
                  <a:close/>
                  <a:moveTo>
                    <a:pt x="64" y="8"/>
                  </a:moveTo>
                  <a:cubicBezTo>
                    <a:pt x="72" y="14"/>
                    <a:pt x="78" y="23"/>
                    <a:pt x="82" y="33"/>
                  </a:cubicBezTo>
                  <a:cubicBezTo>
                    <a:pt x="76" y="35"/>
                    <a:pt x="70" y="36"/>
                    <a:pt x="64" y="36"/>
                  </a:cubicBezTo>
                  <a:cubicBezTo>
                    <a:pt x="64" y="8"/>
                    <a:pt x="64" y="8"/>
                    <a:pt x="64" y="8"/>
                  </a:cubicBezTo>
                  <a:cubicBezTo>
                    <a:pt x="64" y="8"/>
                    <a:pt x="64" y="8"/>
                    <a:pt x="64" y="8"/>
                  </a:cubicBezTo>
                  <a:close/>
                  <a:moveTo>
                    <a:pt x="71" y="9"/>
                  </a:moveTo>
                  <a:cubicBezTo>
                    <a:pt x="82" y="11"/>
                    <a:pt x="92" y="16"/>
                    <a:pt x="100" y="23"/>
                  </a:cubicBezTo>
                  <a:cubicBezTo>
                    <a:pt x="95" y="26"/>
                    <a:pt x="91" y="29"/>
                    <a:pt x="86" y="31"/>
                  </a:cubicBezTo>
                  <a:cubicBezTo>
                    <a:pt x="82" y="23"/>
                    <a:pt x="77" y="15"/>
                    <a:pt x="71" y="9"/>
                  </a:cubicBezTo>
                  <a:close/>
                  <a:moveTo>
                    <a:pt x="60" y="8"/>
                  </a:moveTo>
                  <a:cubicBezTo>
                    <a:pt x="60" y="36"/>
                    <a:pt x="60" y="36"/>
                    <a:pt x="60" y="36"/>
                  </a:cubicBezTo>
                  <a:cubicBezTo>
                    <a:pt x="54" y="36"/>
                    <a:pt x="48" y="35"/>
                    <a:pt x="42" y="33"/>
                  </a:cubicBezTo>
                  <a:cubicBezTo>
                    <a:pt x="46" y="23"/>
                    <a:pt x="52" y="14"/>
                    <a:pt x="60" y="8"/>
                  </a:cubicBezTo>
                  <a:cubicBezTo>
                    <a:pt x="60" y="8"/>
                    <a:pt x="60" y="8"/>
                    <a:pt x="60" y="8"/>
                  </a:cubicBezTo>
                  <a:close/>
                  <a:moveTo>
                    <a:pt x="38" y="31"/>
                  </a:moveTo>
                  <a:cubicBezTo>
                    <a:pt x="33" y="29"/>
                    <a:pt x="29" y="26"/>
                    <a:pt x="24" y="23"/>
                  </a:cubicBezTo>
                  <a:cubicBezTo>
                    <a:pt x="32" y="16"/>
                    <a:pt x="42" y="11"/>
                    <a:pt x="53" y="9"/>
                  </a:cubicBezTo>
                  <a:cubicBezTo>
                    <a:pt x="47" y="15"/>
                    <a:pt x="42" y="23"/>
                    <a:pt x="38" y="31"/>
                  </a:cubicBezTo>
                  <a:close/>
                  <a:moveTo>
                    <a:pt x="40" y="36"/>
                  </a:moveTo>
                  <a:cubicBezTo>
                    <a:pt x="47" y="38"/>
                    <a:pt x="53" y="40"/>
                    <a:pt x="60" y="40"/>
                  </a:cubicBezTo>
                  <a:cubicBezTo>
                    <a:pt x="60" y="60"/>
                    <a:pt x="60" y="60"/>
                    <a:pt x="60" y="60"/>
                  </a:cubicBezTo>
                  <a:cubicBezTo>
                    <a:pt x="36" y="60"/>
                    <a:pt x="36" y="60"/>
                    <a:pt x="36" y="60"/>
                  </a:cubicBezTo>
                  <a:cubicBezTo>
                    <a:pt x="36" y="52"/>
                    <a:pt x="38" y="44"/>
                    <a:pt x="40" y="36"/>
                  </a:cubicBezTo>
                  <a:close/>
                  <a:moveTo>
                    <a:pt x="60" y="64"/>
                  </a:moveTo>
                  <a:cubicBezTo>
                    <a:pt x="60" y="88"/>
                    <a:pt x="60" y="88"/>
                    <a:pt x="60" y="88"/>
                  </a:cubicBezTo>
                  <a:cubicBezTo>
                    <a:pt x="54" y="88"/>
                    <a:pt x="48" y="89"/>
                    <a:pt x="42" y="91"/>
                  </a:cubicBezTo>
                  <a:cubicBezTo>
                    <a:pt x="38" y="83"/>
                    <a:pt x="36" y="74"/>
                    <a:pt x="36" y="64"/>
                  </a:cubicBezTo>
                  <a:lnTo>
                    <a:pt x="60" y="64"/>
                  </a:lnTo>
                  <a:close/>
                  <a:moveTo>
                    <a:pt x="53" y="115"/>
                  </a:moveTo>
                  <a:cubicBezTo>
                    <a:pt x="43" y="114"/>
                    <a:pt x="34" y="109"/>
                    <a:pt x="27" y="103"/>
                  </a:cubicBezTo>
                  <a:cubicBezTo>
                    <a:pt x="31" y="100"/>
                    <a:pt x="35" y="98"/>
                    <a:pt x="40" y="96"/>
                  </a:cubicBezTo>
                  <a:cubicBezTo>
                    <a:pt x="43" y="103"/>
                    <a:pt x="48" y="110"/>
                    <a:pt x="53" y="115"/>
                  </a:cubicBezTo>
                  <a:close/>
                  <a:moveTo>
                    <a:pt x="64" y="116"/>
                  </a:moveTo>
                  <a:cubicBezTo>
                    <a:pt x="64" y="92"/>
                    <a:pt x="64" y="92"/>
                    <a:pt x="64" y="92"/>
                  </a:cubicBezTo>
                  <a:cubicBezTo>
                    <a:pt x="70" y="92"/>
                    <a:pt x="75" y="93"/>
                    <a:pt x="81" y="95"/>
                  </a:cubicBezTo>
                  <a:cubicBezTo>
                    <a:pt x="76" y="103"/>
                    <a:pt x="71" y="110"/>
                    <a:pt x="64" y="116"/>
                  </a:cubicBezTo>
                  <a:cubicBezTo>
                    <a:pt x="64" y="116"/>
                    <a:pt x="64" y="116"/>
                    <a:pt x="64" y="116"/>
                  </a:cubicBezTo>
                  <a:close/>
                  <a:moveTo>
                    <a:pt x="84" y="96"/>
                  </a:moveTo>
                  <a:cubicBezTo>
                    <a:pt x="89" y="98"/>
                    <a:pt x="93" y="100"/>
                    <a:pt x="97" y="103"/>
                  </a:cubicBezTo>
                  <a:cubicBezTo>
                    <a:pt x="90" y="109"/>
                    <a:pt x="81" y="114"/>
                    <a:pt x="71" y="115"/>
                  </a:cubicBezTo>
                  <a:cubicBezTo>
                    <a:pt x="76" y="110"/>
                    <a:pt x="81" y="103"/>
                    <a:pt x="84" y="96"/>
                  </a:cubicBezTo>
                  <a:close/>
                  <a:moveTo>
                    <a:pt x="82" y="91"/>
                  </a:moveTo>
                  <a:cubicBezTo>
                    <a:pt x="76" y="89"/>
                    <a:pt x="70" y="88"/>
                    <a:pt x="64" y="88"/>
                  </a:cubicBezTo>
                  <a:cubicBezTo>
                    <a:pt x="64" y="64"/>
                    <a:pt x="64" y="64"/>
                    <a:pt x="64" y="64"/>
                  </a:cubicBezTo>
                  <a:cubicBezTo>
                    <a:pt x="88" y="64"/>
                    <a:pt x="88" y="64"/>
                    <a:pt x="88" y="64"/>
                  </a:cubicBezTo>
                  <a:cubicBezTo>
                    <a:pt x="88" y="74"/>
                    <a:pt x="86" y="83"/>
                    <a:pt x="82" y="91"/>
                  </a:cubicBezTo>
                  <a:close/>
                  <a:moveTo>
                    <a:pt x="64" y="60"/>
                  </a:moveTo>
                  <a:cubicBezTo>
                    <a:pt x="64" y="40"/>
                    <a:pt x="64" y="40"/>
                    <a:pt x="64" y="40"/>
                  </a:cubicBezTo>
                  <a:cubicBezTo>
                    <a:pt x="71" y="40"/>
                    <a:pt x="77" y="38"/>
                    <a:pt x="84" y="36"/>
                  </a:cubicBezTo>
                  <a:cubicBezTo>
                    <a:pt x="86" y="44"/>
                    <a:pt x="88" y="52"/>
                    <a:pt x="88" y="60"/>
                  </a:cubicBezTo>
                  <a:lnTo>
                    <a:pt x="64" y="60"/>
                  </a:lnTo>
                  <a:close/>
                  <a:moveTo>
                    <a:pt x="22" y="26"/>
                  </a:moveTo>
                  <a:cubicBezTo>
                    <a:pt x="26" y="30"/>
                    <a:pt x="31" y="33"/>
                    <a:pt x="37" y="35"/>
                  </a:cubicBezTo>
                  <a:cubicBezTo>
                    <a:pt x="34" y="43"/>
                    <a:pt x="32" y="51"/>
                    <a:pt x="32" y="60"/>
                  </a:cubicBezTo>
                  <a:cubicBezTo>
                    <a:pt x="8" y="60"/>
                    <a:pt x="8" y="60"/>
                    <a:pt x="8" y="60"/>
                  </a:cubicBezTo>
                  <a:cubicBezTo>
                    <a:pt x="9" y="47"/>
                    <a:pt x="14" y="35"/>
                    <a:pt x="22" y="26"/>
                  </a:cubicBezTo>
                  <a:close/>
                  <a:moveTo>
                    <a:pt x="8" y="64"/>
                  </a:moveTo>
                  <a:cubicBezTo>
                    <a:pt x="32" y="64"/>
                    <a:pt x="32" y="64"/>
                    <a:pt x="32" y="64"/>
                  </a:cubicBezTo>
                  <a:cubicBezTo>
                    <a:pt x="32" y="74"/>
                    <a:pt x="34" y="84"/>
                    <a:pt x="38" y="93"/>
                  </a:cubicBezTo>
                  <a:cubicBezTo>
                    <a:pt x="33" y="95"/>
                    <a:pt x="28" y="97"/>
                    <a:pt x="24" y="100"/>
                  </a:cubicBezTo>
                  <a:cubicBezTo>
                    <a:pt x="15" y="91"/>
                    <a:pt x="9" y="78"/>
                    <a:pt x="8" y="64"/>
                  </a:cubicBezTo>
                  <a:close/>
                  <a:moveTo>
                    <a:pt x="100" y="100"/>
                  </a:moveTo>
                  <a:cubicBezTo>
                    <a:pt x="96" y="97"/>
                    <a:pt x="91" y="95"/>
                    <a:pt x="86" y="93"/>
                  </a:cubicBezTo>
                  <a:cubicBezTo>
                    <a:pt x="90" y="84"/>
                    <a:pt x="92" y="74"/>
                    <a:pt x="92" y="64"/>
                  </a:cubicBezTo>
                  <a:cubicBezTo>
                    <a:pt x="116" y="64"/>
                    <a:pt x="116" y="64"/>
                    <a:pt x="116" y="64"/>
                  </a:cubicBezTo>
                  <a:cubicBezTo>
                    <a:pt x="115" y="78"/>
                    <a:pt x="109" y="91"/>
                    <a:pt x="100" y="100"/>
                  </a:cubicBezTo>
                  <a:close/>
                </a:path>
              </a:pathLst>
            </a:custGeom>
            <a:solidFill>
              <a:schemeClr val="accent1"/>
            </a:solidFill>
            <a:ln>
              <a:noFill/>
            </a:ln>
          </p:spPr>
          <p:txBody>
            <a:bodyPr anchor="ctr"/>
            <a:lstStyle/>
            <a:p>
              <a:pPr algn="ctr" defTabSz="609600"/>
              <a:endParaRPr sz="2400">
                <a:solidFill>
                  <a:prstClr val="black"/>
                </a:solidFill>
                <a:latin typeface="+mn-ea"/>
                <a:sym typeface="+mn-lt"/>
              </a:endParaRPr>
            </a:p>
          </p:txBody>
        </p:sp>
      </p:grpSp>
      <p:grpSp>
        <p:nvGrpSpPr>
          <p:cNvPr id="12" name="组合 11"/>
          <p:cNvGrpSpPr/>
          <p:nvPr/>
        </p:nvGrpSpPr>
        <p:grpSpPr>
          <a:xfrm>
            <a:off x="1270872" y="3456641"/>
            <a:ext cx="2635235" cy="811368"/>
            <a:chOff x="952037" y="2384228"/>
            <a:chExt cx="1977036" cy="608714"/>
          </a:xfrm>
        </p:grpSpPr>
        <p:grpSp>
          <p:nvGrpSpPr>
            <p:cNvPr id="13" name="Group 17"/>
            <p:cNvGrpSpPr/>
            <p:nvPr/>
          </p:nvGrpSpPr>
          <p:grpSpPr>
            <a:xfrm>
              <a:off x="1319614" y="2384228"/>
              <a:ext cx="1609459" cy="608714"/>
              <a:chOff x="2160509" y="4269749"/>
              <a:chExt cx="2145945" cy="811618"/>
            </a:xfrm>
          </p:grpSpPr>
          <p:sp>
            <p:nvSpPr>
              <p:cNvPr id="18" name="TextBox 43"/>
              <p:cNvSpPr txBox="1"/>
              <p:nvPr/>
            </p:nvSpPr>
            <p:spPr>
              <a:xfrm>
                <a:off x="2160509" y="4269749"/>
                <a:ext cx="800218" cy="338554"/>
              </a:xfrm>
              <a:prstGeom prst="rect">
                <a:avLst/>
              </a:prstGeom>
              <a:noFill/>
            </p:spPr>
            <p:txBody>
              <a:bodyPr wrap="none">
                <a:normAutofit fontScale="92500" lnSpcReduction="20000"/>
              </a:bodyPr>
              <a:lstStyle/>
              <a:p>
                <a:pPr defTabSz="609600"/>
                <a:r>
                  <a:rPr lang="zh-CN" altLang="en-US" sz="2135">
                    <a:solidFill>
                      <a:prstClr val="black"/>
                    </a:solidFill>
                    <a:latin typeface="+mn-ea"/>
                    <a:cs typeface="+mn-ea"/>
                    <a:sym typeface="+mn-lt"/>
                  </a:rPr>
                  <a:t>关键词</a:t>
                </a:r>
                <a:endParaRPr lang="zh-CN" altLang="en-US" sz="2135">
                  <a:solidFill>
                    <a:prstClr val="black"/>
                  </a:solidFill>
                  <a:latin typeface="+mn-ea"/>
                  <a:cs typeface="+mn-ea"/>
                  <a:sym typeface="+mn-lt"/>
                </a:endParaRPr>
              </a:p>
            </p:txBody>
          </p:sp>
          <p:sp>
            <p:nvSpPr>
              <p:cNvPr id="19" name="Rectangle 44"/>
              <p:cNvSpPr/>
              <p:nvPr/>
            </p:nvSpPr>
            <p:spPr>
              <a:xfrm>
                <a:off x="2160509" y="4527370"/>
                <a:ext cx="2145945" cy="553997"/>
              </a:xfrm>
              <a:prstGeom prst="rect">
                <a:avLst/>
              </a:prstGeom>
            </p:spPr>
            <p:txBody>
              <a:bodyPr wrap="square">
                <a:noAutofit/>
              </a:bodyPr>
              <a:lstStyle/>
              <a:p>
                <a:pPr defTabSz="609600">
                  <a:lnSpc>
                    <a:spcPct val="120000"/>
                  </a:lnSpc>
                </a:pPr>
                <a:r>
                  <a:rPr lang="zh-CN" altLang="en-US" sz="1400" dirty="0">
                    <a:solidFill>
                      <a:prstClr val="black"/>
                    </a:solidFill>
                    <a:latin typeface="+mn-ea"/>
                    <a:cs typeface="+mn-ea"/>
                    <a:sym typeface="+mn-lt"/>
                  </a:rPr>
                  <a:t>此部分内容作为文字排版占位显</a:t>
                </a:r>
                <a:r>
                  <a:rPr lang="zh-CN" altLang="en-US" sz="1400" dirty="0" smtClean="0">
                    <a:solidFill>
                      <a:prstClr val="black"/>
                    </a:solidFill>
                    <a:latin typeface="+mn-ea"/>
                    <a:cs typeface="+mn-ea"/>
                    <a:sym typeface="+mn-lt"/>
                  </a:rPr>
                  <a:t>示</a:t>
                </a:r>
                <a:endParaRPr lang="zh-CN" altLang="en-US" sz="1400" dirty="0">
                  <a:solidFill>
                    <a:prstClr val="black"/>
                  </a:solidFill>
                  <a:latin typeface="+mn-ea"/>
                  <a:cs typeface="+mn-ea"/>
                  <a:sym typeface="+mn-lt"/>
                </a:endParaRPr>
              </a:p>
            </p:txBody>
          </p:sp>
        </p:grpSp>
        <p:grpSp>
          <p:nvGrpSpPr>
            <p:cNvPr id="14" name="Group 19"/>
            <p:cNvGrpSpPr/>
            <p:nvPr/>
          </p:nvGrpSpPr>
          <p:grpSpPr>
            <a:xfrm>
              <a:off x="952037" y="2577448"/>
              <a:ext cx="299516" cy="320609"/>
              <a:chOff x="6138863" y="1941513"/>
              <a:chExt cx="450850" cy="482600"/>
            </a:xfrm>
            <a:solidFill>
              <a:schemeClr val="accent2"/>
            </a:solidFill>
          </p:grpSpPr>
          <p:sp>
            <p:nvSpPr>
              <p:cNvPr id="15" name="Freeform: Shape 38"/>
              <p:cNvSpPr/>
              <p:nvPr/>
            </p:nvSpPr>
            <p:spPr bwMode="auto">
              <a:xfrm>
                <a:off x="6138863" y="1941513"/>
                <a:ext cx="450850" cy="482600"/>
              </a:xfrm>
              <a:custGeom>
                <a:avLst/>
                <a:gdLst>
                  <a:gd name="T0" fmla="*/ 104 w 120"/>
                  <a:gd name="T1" fmla="*/ 0 h 128"/>
                  <a:gd name="T2" fmla="*/ 16 w 120"/>
                  <a:gd name="T3" fmla="*/ 0 h 128"/>
                  <a:gd name="T4" fmla="*/ 0 w 120"/>
                  <a:gd name="T5" fmla="*/ 16 h 128"/>
                  <a:gd name="T6" fmla="*/ 0 w 120"/>
                  <a:gd name="T7" fmla="*/ 112 h 128"/>
                  <a:gd name="T8" fmla="*/ 16 w 120"/>
                  <a:gd name="T9" fmla="*/ 128 h 128"/>
                  <a:gd name="T10" fmla="*/ 104 w 120"/>
                  <a:gd name="T11" fmla="*/ 128 h 128"/>
                  <a:gd name="T12" fmla="*/ 120 w 120"/>
                  <a:gd name="T13" fmla="*/ 112 h 128"/>
                  <a:gd name="T14" fmla="*/ 120 w 120"/>
                  <a:gd name="T15" fmla="*/ 16 h 128"/>
                  <a:gd name="T16" fmla="*/ 104 w 120"/>
                  <a:gd name="T17" fmla="*/ 0 h 128"/>
                  <a:gd name="T18" fmla="*/ 112 w 120"/>
                  <a:gd name="T19" fmla="*/ 112 h 128"/>
                  <a:gd name="T20" fmla="*/ 104 w 120"/>
                  <a:gd name="T21" fmla="*/ 120 h 128"/>
                  <a:gd name="T22" fmla="*/ 16 w 120"/>
                  <a:gd name="T23" fmla="*/ 120 h 128"/>
                  <a:gd name="T24" fmla="*/ 8 w 120"/>
                  <a:gd name="T25" fmla="*/ 112 h 128"/>
                  <a:gd name="T26" fmla="*/ 8 w 120"/>
                  <a:gd name="T27" fmla="*/ 16 h 128"/>
                  <a:gd name="T28" fmla="*/ 16 w 120"/>
                  <a:gd name="T29" fmla="*/ 8 h 128"/>
                  <a:gd name="T30" fmla="*/ 104 w 120"/>
                  <a:gd name="T31" fmla="*/ 8 h 128"/>
                  <a:gd name="T32" fmla="*/ 112 w 120"/>
                  <a:gd name="T33" fmla="*/ 16 h 128"/>
                  <a:gd name="T34" fmla="*/ 112 w 120"/>
                  <a:gd name="T35"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0" h="128">
                    <a:moveTo>
                      <a:pt x="104" y="0"/>
                    </a:moveTo>
                    <a:cubicBezTo>
                      <a:pt x="16" y="0"/>
                      <a:pt x="16" y="0"/>
                      <a:pt x="16" y="0"/>
                    </a:cubicBezTo>
                    <a:cubicBezTo>
                      <a:pt x="7" y="0"/>
                      <a:pt x="0" y="7"/>
                      <a:pt x="0" y="16"/>
                    </a:cubicBezTo>
                    <a:cubicBezTo>
                      <a:pt x="0" y="112"/>
                      <a:pt x="0" y="112"/>
                      <a:pt x="0" y="112"/>
                    </a:cubicBezTo>
                    <a:cubicBezTo>
                      <a:pt x="0" y="121"/>
                      <a:pt x="7" y="128"/>
                      <a:pt x="16" y="128"/>
                    </a:cubicBezTo>
                    <a:cubicBezTo>
                      <a:pt x="104" y="128"/>
                      <a:pt x="104" y="128"/>
                      <a:pt x="104" y="128"/>
                    </a:cubicBezTo>
                    <a:cubicBezTo>
                      <a:pt x="113" y="128"/>
                      <a:pt x="120" y="121"/>
                      <a:pt x="120" y="112"/>
                    </a:cubicBezTo>
                    <a:cubicBezTo>
                      <a:pt x="120" y="16"/>
                      <a:pt x="120" y="16"/>
                      <a:pt x="120" y="16"/>
                    </a:cubicBezTo>
                    <a:cubicBezTo>
                      <a:pt x="120" y="7"/>
                      <a:pt x="113" y="0"/>
                      <a:pt x="104" y="0"/>
                    </a:cubicBezTo>
                    <a:close/>
                    <a:moveTo>
                      <a:pt x="112" y="112"/>
                    </a:moveTo>
                    <a:cubicBezTo>
                      <a:pt x="112" y="116"/>
                      <a:pt x="108" y="120"/>
                      <a:pt x="104" y="120"/>
                    </a:cubicBezTo>
                    <a:cubicBezTo>
                      <a:pt x="16" y="120"/>
                      <a:pt x="16" y="120"/>
                      <a:pt x="16" y="120"/>
                    </a:cubicBezTo>
                    <a:cubicBezTo>
                      <a:pt x="12" y="120"/>
                      <a:pt x="8" y="116"/>
                      <a:pt x="8" y="112"/>
                    </a:cubicBezTo>
                    <a:cubicBezTo>
                      <a:pt x="8" y="16"/>
                      <a:pt x="8" y="16"/>
                      <a:pt x="8" y="16"/>
                    </a:cubicBezTo>
                    <a:cubicBezTo>
                      <a:pt x="8" y="12"/>
                      <a:pt x="12" y="8"/>
                      <a:pt x="16" y="8"/>
                    </a:cubicBezTo>
                    <a:cubicBezTo>
                      <a:pt x="104" y="8"/>
                      <a:pt x="104" y="8"/>
                      <a:pt x="104" y="8"/>
                    </a:cubicBezTo>
                    <a:cubicBezTo>
                      <a:pt x="108" y="8"/>
                      <a:pt x="112" y="12"/>
                      <a:pt x="112" y="16"/>
                    </a:cubicBezTo>
                    <a:lnTo>
                      <a:pt x="112" y="1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609600"/>
                <a:endParaRPr sz="2400">
                  <a:solidFill>
                    <a:prstClr val="black"/>
                  </a:solidFill>
                  <a:latin typeface="+mn-ea"/>
                  <a:sym typeface="+mn-lt"/>
                </a:endParaRPr>
              </a:p>
            </p:txBody>
          </p:sp>
          <p:sp>
            <p:nvSpPr>
              <p:cNvPr id="16" name="Freeform: Shape 39"/>
              <p:cNvSpPr/>
              <p:nvPr/>
            </p:nvSpPr>
            <p:spPr bwMode="auto">
              <a:xfrm>
                <a:off x="6199188" y="2001838"/>
                <a:ext cx="330200" cy="301625"/>
              </a:xfrm>
              <a:custGeom>
                <a:avLst/>
                <a:gdLst>
                  <a:gd name="T0" fmla="*/ 84 w 88"/>
                  <a:gd name="T1" fmla="*/ 0 h 80"/>
                  <a:gd name="T2" fmla="*/ 4 w 88"/>
                  <a:gd name="T3" fmla="*/ 0 h 80"/>
                  <a:gd name="T4" fmla="*/ 0 w 88"/>
                  <a:gd name="T5" fmla="*/ 4 h 80"/>
                  <a:gd name="T6" fmla="*/ 0 w 88"/>
                  <a:gd name="T7" fmla="*/ 76 h 80"/>
                  <a:gd name="T8" fmla="*/ 4 w 88"/>
                  <a:gd name="T9" fmla="*/ 80 h 80"/>
                  <a:gd name="T10" fmla="*/ 84 w 88"/>
                  <a:gd name="T11" fmla="*/ 80 h 80"/>
                  <a:gd name="T12" fmla="*/ 88 w 88"/>
                  <a:gd name="T13" fmla="*/ 76 h 80"/>
                  <a:gd name="T14" fmla="*/ 88 w 88"/>
                  <a:gd name="T15" fmla="*/ 4 h 80"/>
                  <a:gd name="T16" fmla="*/ 84 w 88"/>
                  <a:gd name="T17" fmla="*/ 0 h 80"/>
                  <a:gd name="T18" fmla="*/ 84 w 88"/>
                  <a:gd name="T19" fmla="*/ 4 h 80"/>
                  <a:gd name="T20" fmla="*/ 84 w 88"/>
                  <a:gd name="T21" fmla="*/ 59 h 80"/>
                  <a:gd name="T22" fmla="*/ 71 w 88"/>
                  <a:gd name="T23" fmla="*/ 45 h 80"/>
                  <a:gd name="T24" fmla="*/ 68 w 88"/>
                  <a:gd name="T25" fmla="*/ 44 h 80"/>
                  <a:gd name="T26" fmla="*/ 65 w 88"/>
                  <a:gd name="T27" fmla="*/ 45 h 80"/>
                  <a:gd name="T28" fmla="*/ 55 w 88"/>
                  <a:gd name="T29" fmla="*/ 57 h 80"/>
                  <a:gd name="T30" fmla="*/ 23 w 88"/>
                  <a:gd name="T31" fmla="*/ 21 h 80"/>
                  <a:gd name="T32" fmla="*/ 20 w 88"/>
                  <a:gd name="T33" fmla="*/ 20 h 80"/>
                  <a:gd name="T34" fmla="*/ 17 w 88"/>
                  <a:gd name="T35" fmla="*/ 21 h 80"/>
                  <a:gd name="T36" fmla="*/ 4 w 88"/>
                  <a:gd name="T37" fmla="*/ 36 h 80"/>
                  <a:gd name="T38" fmla="*/ 4 w 88"/>
                  <a:gd name="T39" fmla="*/ 4 h 80"/>
                  <a:gd name="T40" fmla="*/ 84 w 88"/>
                  <a:gd name="T41" fmla="*/ 4 h 80"/>
                  <a:gd name="T42" fmla="*/ 4 w 88"/>
                  <a:gd name="T43" fmla="*/ 42 h 80"/>
                  <a:gd name="T44" fmla="*/ 20 w 88"/>
                  <a:gd name="T45" fmla="*/ 24 h 80"/>
                  <a:gd name="T46" fmla="*/ 52 w 88"/>
                  <a:gd name="T47" fmla="*/ 61 h 80"/>
                  <a:gd name="T48" fmla="*/ 55 w 88"/>
                  <a:gd name="T49" fmla="*/ 63 h 80"/>
                  <a:gd name="T50" fmla="*/ 66 w 88"/>
                  <a:gd name="T51" fmla="*/ 76 h 80"/>
                  <a:gd name="T52" fmla="*/ 4 w 88"/>
                  <a:gd name="T53" fmla="*/ 76 h 80"/>
                  <a:gd name="T54" fmla="*/ 4 w 88"/>
                  <a:gd name="T55" fmla="*/ 42 h 80"/>
                  <a:gd name="T56" fmla="*/ 71 w 88"/>
                  <a:gd name="T57" fmla="*/ 76 h 80"/>
                  <a:gd name="T58" fmla="*/ 57 w 88"/>
                  <a:gd name="T59" fmla="*/ 60 h 80"/>
                  <a:gd name="T60" fmla="*/ 68 w 88"/>
                  <a:gd name="T61" fmla="*/ 48 h 80"/>
                  <a:gd name="T62" fmla="*/ 84 w 88"/>
                  <a:gd name="T63" fmla="*/ 66 h 80"/>
                  <a:gd name="T64" fmla="*/ 84 w 88"/>
                  <a:gd name="T65" fmla="*/ 76 h 80"/>
                  <a:gd name="T66" fmla="*/ 71 w 88"/>
                  <a:gd name="T67"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80">
                    <a:moveTo>
                      <a:pt x="84" y="0"/>
                    </a:moveTo>
                    <a:cubicBezTo>
                      <a:pt x="4" y="0"/>
                      <a:pt x="4" y="0"/>
                      <a:pt x="4" y="0"/>
                    </a:cubicBezTo>
                    <a:cubicBezTo>
                      <a:pt x="2" y="0"/>
                      <a:pt x="0" y="2"/>
                      <a:pt x="0" y="4"/>
                    </a:cubicBezTo>
                    <a:cubicBezTo>
                      <a:pt x="0" y="76"/>
                      <a:pt x="0" y="76"/>
                      <a:pt x="0" y="76"/>
                    </a:cubicBezTo>
                    <a:cubicBezTo>
                      <a:pt x="0" y="78"/>
                      <a:pt x="2" y="80"/>
                      <a:pt x="4" y="80"/>
                    </a:cubicBezTo>
                    <a:cubicBezTo>
                      <a:pt x="84" y="80"/>
                      <a:pt x="84" y="80"/>
                      <a:pt x="84" y="80"/>
                    </a:cubicBezTo>
                    <a:cubicBezTo>
                      <a:pt x="86" y="80"/>
                      <a:pt x="88" y="78"/>
                      <a:pt x="88" y="76"/>
                    </a:cubicBezTo>
                    <a:cubicBezTo>
                      <a:pt x="88" y="4"/>
                      <a:pt x="88" y="4"/>
                      <a:pt x="88" y="4"/>
                    </a:cubicBezTo>
                    <a:cubicBezTo>
                      <a:pt x="88" y="2"/>
                      <a:pt x="86" y="0"/>
                      <a:pt x="84" y="0"/>
                    </a:cubicBezTo>
                    <a:close/>
                    <a:moveTo>
                      <a:pt x="84" y="4"/>
                    </a:moveTo>
                    <a:cubicBezTo>
                      <a:pt x="84" y="59"/>
                      <a:pt x="84" y="59"/>
                      <a:pt x="84" y="59"/>
                    </a:cubicBezTo>
                    <a:cubicBezTo>
                      <a:pt x="71" y="45"/>
                      <a:pt x="71" y="45"/>
                      <a:pt x="71" y="45"/>
                    </a:cubicBezTo>
                    <a:cubicBezTo>
                      <a:pt x="70" y="44"/>
                      <a:pt x="69" y="44"/>
                      <a:pt x="68" y="44"/>
                    </a:cubicBezTo>
                    <a:cubicBezTo>
                      <a:pt x="67" y="44"/>
                      <a:pt x="66" y="44"/>
                      <a:pt x="65" y="45"/>
                    </a:cubicBezTo>
                    <a:cubicBezTo>
                      <a:pt x="55" y="57"/>
                      <a:pt x="55" y="57"/>
                      <a:pt x="55" y="57"/>
                    </a:cubicBezTo>
                    <a:cubicBezTo>
                      <a:pt x="23" y="21"/>
                      <a:pt x="23" y="21"/>
                      <a:pt x="23" y="21"/>
                    </a:cubicBezTo>
                    <a:cubicBezTo>
                      <a:pt x="22" y="20"/>
                      <a:pt x="21" y="20"/>
                      <a:pt x="20" y="20"/>
                    </a:cubicBezTo>
                    <a:cubicBezTo>
                      <a:pt x="19" y="20"/>
                      <a:pt x="18" y="20"/>
                      <a:pt x="17" y="21"/>
                    </a:cubicBezTo>
                    <a:cubicBezTo>
                      <a:pt x="4" y="36"/>
                      <a:pt x="4" y="36"/>
                      <a:pt x="4" y="36"/>
                    </a:cubicBezTo>
                    <a:cubicBezTo>
                      <a:pt x="4" y="4"/>
                      <a:pt x="4" y="4"/>
                      <a:pt x="4" y="4"/>
                    </a:cubicBezTo>
                    <a:lnTo>
                      <a:pt x="84" y="4"/>
                    </a:lnTo>
                    <a:close/>
                    <a:moveTo>
                      <a:pt x="4" y="42"/>
                    </a:moveTo>
                    <a:cubicBezTo>
                      <a:pt x="20" y="24"/>
                      <a:pt x="20" y="24"/>
                      <a:pt x="20" y="24"/>
                    </a:cubicBezTo>
                    <a:cubicBezTo>
                      <a:pt x="52" y="61"/>
                      <a:pt x="52" y="61"/>
                      <a:pt x="52" y="61"/>
                    </a:cubicBezTo>
                    <a:cubicBezTo>
                      <a:pt x="55" y="63"/>
                      <a:pt x="55" y="63"/>
                      <a:pt x="55" y="63"/>
                    </a:cubicBezTo>
                    <a:cubicBezTo>
                      <a:pt x="66" y="76"/>
                      <a:pt x="66" y="76"/>
                      <a:pt x="66" y="76"/>
                    </a:cubicBezTo>
                    <a:cubicBezTo>
                      <a:pt x="4" y="76"/>
                      <a:pt x="4" y="76"/>
                      <a:pt x="4" y="76"/>
                    </a:cubicBezTo>
                    <a:lnTo>
                      <a:pt x="4" y="42"/>
                    </a:lnTo>
                    <a:close/>
                    <a:moveTo>
                      <a:pt x="71" y="76"/>
                    </a:moveTo>
                    <a:cubicBezTo>
                      <a:pt x="57" y="60"/>
                      <a:pt x="57" y="60"/>
                      <a:pt x="57" y="60"/>
                    </a:cubicBezTo>
                    <a:cubicBezTo>
                      <a:pt x="68" y="48"/>
                      <a:pt x="68" y="48"/>
                      <a:pt x="68" y="48"/>
                    </a:cubicBezTo>
                    <a:cubicBezTo>
                      <a:pt x="84" y="66"/>
                      <a:pt x="84" y="66"/>
                      <a:pt x="84" y="66"/>
                    </a:cubicBezTo>
                    <a:cubicBezTo>
                      <a:pt x="84" y="76"/>
                      <a:pt x="84" y="76"/>
                      <a:pt x="84" y="76"/>
                    </a:cubicBezTo>
                    <a:lnTo>
                      <a:pt x="71"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609600"/>
                <a:endParaRPr sz="2400">
                  <a:solidFill>
                    <a:prstClr val="black"/>
                  </a:solidFill>
                  <a:latin typeface="+mn-ea"/>
                  <a:sym typeface="+mn-lt"/>
                </a:endParaRPr>
              </a:p>
            </p:txBody>
          </p:sp>
          <p:sp>
            <p:nvSpPr>
              <p:cNvPr id="17" name="Freeform: Shape 40"/>
              <p:cNvSpPr/>
              <p:nvPr/>
            </p:nvSpPr>
            <p:spPr bwMode="auto">
              <a:xfrm>
                <a:off x="6378575" y="2047876"/>
                <a:ext cx="90487" cy="90488"/>
              </a:xfrm>
              <a:custGeom>
                <a:avLst/>
                <a:gdLst>
                  <a:gd name="T0" fmla="*/ 12 w 24"/>
                  <a:gd name="T1" fmla="*/ 24 h 24"/>
                  <a:gd name="T2" fmla="*/ 24 w 24"/>
                  <a:gd name="T3" fmla="*/ 12 h 24"/>
                  <a:gd name="T4" fmla="*/ 12 w 24"/>
                  <a:gd name="T5" fmla="*/ 0 h 24"/>
                  <a:gd name="T6" fmla="*/ 0 w 24"/>
                  <a:gd name="T7" fmla="*/ 12 h 24"/>
                  <a:gd name="T8" fmla="*/ 12 w 24"/>
                  <a:gd name="T9" fmla="*/ 24 h 24"/>
                  <a:gd name="T10" fmla="*/ 12 w 24"/>
                  <a:gd name="T11" fmla="*/ 4 h 24"/>
                  <a:gd name="T12" fmla="*/ 20 w 24"/>
                  <a:gd name="T13" fmla="*/ 12 h 24"/>
                  <a:gd name="T14" fmla="*/ 12 w 24"/>
                  <a:gd name="T15" fmla="*/ 20 h 24"/>
                  <a:gd name="T16" fmla="*/ 4 w 24"/>
                  <a:gd name="T17" fmla="*/ 12 h 24"/>
                  <a:gd name="T18" fmla="*/ 12 w 24"/>
                  <a:gd name="T19"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19" y="24"/>
                      <a:pt x="24" y="19"/>
                      <a:pt x="24" y="12"/>
                    </a:cubicBezTo>
                    <a:cubicBezTo>
                      <a:pt x="24" y="5"/>
                      <a:pt x="19" y="0"/>
                      <a:pt x="12" y="0"/>
                    </a:cubicBezTo>
                    <a:cubicBezTo>
                      <a:pt x="5" y="0"/>
                      <a:pt x="0" y="5"/>
                      <a:pt x="0" y="12"/>
                    </a:cubicBezTo>
                    <a:cubicBezTo>
                      <a:pt x="0" y="19"/>
                      <a:pt x="5" y="24"/>
                      <a:pt x="12" y="24"/>
                    </a:cubicBezTo>
                    <a:close/>
                    <a:moveTo>
                      <a:pt x="12" y="4"/>
                    </a:moveTo>
                    <a:cubicBezTo>
                      <a:pt x="16" y="4"/>
                      <a:pt x="20" y="8"/>
                      <a:pt x="20" y="12"/>
                    </a:cubicBezTo>
                    <a:cubicBezTo>
                      <a:pt x="20" y="16"/>
                      <a:pt x="16" y="20"/>
                      <a:pt x="12" y="20"/>
                    </a:cubicBezTo>
                    <a:cubicBezTo>
                      <a:pt x="8" y="20"/>
                      <a:pt x="4" y="16"/>
                      <a:pt x="4" y="12"/>
                    </a:cubicBezTo>
                    <a:cubicBezTo>
                      <a:pt x="4" y="8"/>
                      <a:pt x="8" y="4"/>
                      <a:pt x="1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609600"/>
                <a:endParaRPr sz="2400">
                  <a:solidFill>
                    <a:prstClr val="black"/>
                  </a:solidFill>
                  <a:latin typeface="+mn-ea"/>
                  <a:sym typeface="+mn-lt"/>
                </a:endParaRPr>
              </a:p>
            </p:txBody>
          </p:sp>
        </p:grpSp>
      </p:grpSp>
      <p:grpSp>
        <p:nvGrpSpPr>
          <p:cNvPr id="20" name="组合 19"/>
          <p:cNvGrpSpPr/>
          <p:nvPr/>
        </p:nvGrpSpPr>
        <p:grpSpPr>
          <a:xfrm>
            <a:off x="1288368" y="2551547"/>
            <a:ext cx="2617739" cy="811368"/>
            <a:chOff x="965163" y="1705198"/>
            <a:chExt cx="1963910" cy="608714"/>
          </a:xfrm>
        </p:grpSpPr>
        <p:grpSp>
          <p:nvGrpSpPr>
            <p:cNvPr id="21" name="Group 18"/>
            <p:cNvGrpSpPr/>
            <p:nvPr/>
          </p:nvGrpSpPr>
          <p:grpSpPr>
            <a:xfrm>
              <a:off x="1319614" y="1705198"/>
              <a:ext cx="1609459" cy="608714"/>
              <a:chOff x="2160509" y="3364374"/>
              <a:chExt cx="2145945" cy="811618"/>
            </a:xfrm>
          </p:grpSpPr>
          <p:sp>
            <p:nvSpPr>
              <p:cNvPr id="26" name="TextBox 41"/>
              <p:cNvSpPr txBox="1"/>
              <p:nvPr/>
            </p:nvSpPr>
            <p:spPr>
              <a:xfrm>
                <a:off x="2160509" y="3364374"/>
                <a:ext cx="800218" cy="338554"/>
              </a:xfrm>
              <a:prstGeom prst="rect">
                <a:avLst/>
              </a:prstGeom>
              <a:noFill/>
            </p:spPr>
            <p:txBody>
              <a:bodyPr wrap="none">
                <a:normAutofit fontScale="92500" lnSpcReduction="20000"/>
              </a:bodyPr>
              <a:lstStyle/>
              <a:p>
                <a:pPr defTabSz="609600"/>
                <a:r>
                  <a:rPr lang="zh-CN" altLang="en-US" sz="2135">
                    <a:solidFill>
                      <a:prstClr val="black"/>
                    </a:solidFill>
                    <a:latin typeface="+mn-ea"/>
                    <a:cs typeface="+mn-ea"/>
                    <a:sym typeface="+mn-lt"/>
                  </a:rPr>
                  <a:t>关键词</a:t>
                </a:r>
                <a:endParaRPr lang="zh-CN" altLang="en-US" sz="2135">
                  <a:solidFill>
                    <a:prstClr val="black"/>
                  </a:solidFill>
                  <a:latin typeface="+mn-ea"/>
                  <a:cs typeface="+mn-ea"/>
                  <a:sym typeface="+mn-lt"/>
                </a:endParaRPr>
              </a:p>
            </p:txBody>
          </p:sp>
          <p:sp>
            <p:nvSpPr>
              <p:cNvPr id="27" name="Rectangle 42"/>
              <p:cNvSpPr/>
              <p:nvPr/>
            </p:nvSpPr>
            <p:spPr>
              <a:xfrm>
                <a:off x="2160509" y="3621995"/>
                <a:ext cx="2145945" cy="553997"/>
              </a:xfrm>
              <a:prstGeom prst="rect">
                <a:avLst/>
              </a:prstGeom>
            </p:spPr>
            <p:txBody>
              <a:bodyPr wrap="square">
                <a:noAutofit/>
              </a:bodyPr>
              <a:lstStyle/>
              <a:p>
                <a:pPr defTabSz="609600">
                  <a:lnSpc>
                    <a:spcPct val="120000"/>
                  </a:lnSpc>
                </a:pPr>
                <a:r>
                  <a:rPr lang="zh-CN" altLang="en-US" sz="1400" dirty="0">
                    <a:solidFill>
                      <a:prstClr val="black"/>
                    </a:solidFill>
                    <a:latin typeface="+mn-ea"/>
                    <a:cs typeface="+mn-ea"/>
                    <a:sym typeface="+mn-lt"/>
                  </a:rPr>
                  <a:t>此部分内容作为文字排版占位显</a:t>
                </a:r>
                <a:r>
                  <a:rPr lang="zh-CN" altLang="en-US" sz="1400" dirty="0" smtClean="0">
                    <a:solidFill>
                      <a:prstClr val="black"/>
                    </a:solidFill>
                    <a:latin typeface="+mn-ea"/>
                    <a:cs typeface="+mn-ea"/>
                    <a:sym typeface="+mn-lt"/>
                  </a:rPr>
                  <a:t>示</a:t>
                </a:r>
                <a:endParaRPr lang="zh-CN" altLang="en-US" sz="1400" dirty="0">
                  <a:solidFill>
                    <a:prstClr val="black"/>
                  </a:solidFill>
                  <a:latin typeface="+mn-ea"/>
                  <a:cs typeface="+mn-ea"/>
                  <a:sym typeface="+mn-lt"/>
                </a:endParaRPr>
              </a:p>
            </p:txBody>
          </p:sp>
        </p:grpSp>
        <p:grpSp>
          <p:nvGrpSpPr>
            <p:cNvPr id="22" name="Group 20"/>
            <p:cNvGrpSpPr/>
            <p:nvPr/>
          </p:nvGrpSpPr>
          <p:grpSpPr>
            <a:xfrm>
              <a:off x="965163" y="1943523"/>
              <a:ext cx="292261" cy="293225"/>
              <a:chOff x="4198938" y="2905126"/>
              <a:chExt cx="481012" cy="482600"/>
            </a:xfrm>
            <a:solidFill>
              <a:schemeClr val="accent3"/>
            </a:solidFill>
          </p:grpSpPr>
          <p:sp>
            <p:nvSpPr>
              <p:cNvPr id="23" name="Freeform: Shape 35"/>
              <p:cNvSpPr/>
              <p:nvPr/>
            </p:nvSpPr>
            <p:spPr bwMode="auto">
              <a:xfrm>
                <a:off x="4198938" y="2905126"/>
                <a:ext cx="150812" cy="48260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609600"/>
                <a:endParaRPr sz="2400">
                  <a:solidFill>
                    <a:prstClr val="black"/>
                  </a:solidFill>
                  <a:latin typeface="+mn-ea"/>
                  <a:sym typeface="+mn-lt"/>
                </a:endParaRPr>
              </a:p>
            </p:txBody>
          </p:sp>
          <p:sp>
            <p:nvSpPr>
              <p:cNvPr id="24" name="Freeform: Shape 36"/>
              <p:cNvSpPr/>
              <p:nvPr/>
            </p:nvSpPr>
            <p:spPr bwMode="auto">
              <a:xfrm>
                <a:off x="4529138" y="2905126"/>
                <a:ext cx="150812" cy="48260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609600"/>
                <a:endParaRPr sz="2400">
                  <a:solidFill>
                    <a:prstClr val="black"/>
                  </a:solidFill>
                  <a:latin typeface="+mn-ea"/>
                  <a:sym typeface="+mn-lt"/>
                </a:endParaRPr>
              </a:p>
            </p:txBody>
          </p:sp>
          <p:sp>
            <p:nvSpPr>
              <p:cNvPr id="25" name="Freeform: Shape 37"/>
              <p:cNvSpPr/>
              <p:nvPr/>
            </p:nvSpPr>
            <p:spPr bwMode="auto">
              <a:xfrm>
                <a:off x="4364038" y="2905126"/>
                <a:ext cx="150812" cy="482600"/>
              </a:xfrm>
              <a:custGeom>
                <a:avLst/>
                <a:gdLst>
                  <a:gd name="T0" fmla="*/ 32 w 40"/>
                  <a:gd name="T1" fmla="*/ 72 h 128"/>
                  <a:gd name="T2" fmla="*/ 32 w 40"/>
                  <a:gd name="T3" fmla="*/ 12 h 128"/>
                  <a:gd name="T4" fmla="*/ 20 w 40"/>
                  <a:gd name="T5" fmla="*/ 0 h 128"/>
                  <a:gd name="T6" fmla="*/ 8 w 40"/>
                  <a:gd name="T7" fmla="*/ 12 h 128"/>
                  <a:gd name="T8" fmla="*/ 8 w 40"/>
                  <a:gd name="T9" fmla="*/ 72 h 128"/>
                  <a:gd name="T10" fmla="*/ 0 w 40"/>
                  <a:gd name="T11" fmla="*/ 88 h 128"/>
                  <a:gd name="T12" fmla="*/ 8 w 40"/>
                  <a:gd name="T13" fmla="*/ 104 h 128"/>
                  <a:gd name="T14" fmla="*/ 8 w 40"/>
                  <a:gd name="T15" fmla="*/ 116 h 128"/>
                  <a:gd name="T16" fmla="*/ 20 w 40"/>
                  <a:gd name="T17" fmla="*/ 128 h 128"/>
                  <a:gd name="T18" fmla="*/ 32 w 40"/>
                  <a:gd name="T19" fmla="*/ 116 h 128"/>
                  <a:gd name="T20" fmla="*/ 32 w 40"/>
                  <a:gd name="T21" fmla="*/ 104 h 128"/>
                  <a:gd name="T22" fmla="*/ 40 w 40"/>
                  <a:gd name="T23" fmla="*/ 88 h 128"/>
                  <a:gd name="T24" fmla="*/ 32 w 40"/>
                  <a:gd name="T25" fmla="*/ 72 h 128"/>
                  <a:gd name="T26" fmla="*/ 16 w 40"/>
                  <a:gd name="T27" fmla="*/ 12 h 128"/>
                  <a:gd name="T28" fmla="*/ 20 w 40"/>
                  <a:gd name="T29" fmla="*/ 8 h 128"/>
                  <a:gd name="T30" fmla="*/ 24 w 40"/>
                  <a:gd name="T31" fmla="*/ 12 h 128"/>
                  <a:gd name="T32" fmla="*/ 24 w 40"/>
                  <a:gd name="T33" fmla="*/ 68 h 128"/>
                  <a:gd name="T34" fmla="*/ 20 w 40"/>
                  <a:gd name="T35" fmla="*/ 68 h 128"/>
                  <a:gd name="T36" fmla="*/ 16 w 40"/>
                  <a:gd name="T37" fmla="*/ 68 h 128"/>
                  <a:gd name="T38" fmla="*/ 16 w 40"/>
                  <a:gd name="T39" fmla="*/ 12 h 128"/>
                  <a:gd name="T40" fmla="*/ 24 w 40"/>
                  <a:gd name="T41" fmla="*/ 116 h 128"/>
                  <a:gd name="T42" fmla="*/ 20 w 40"/>
                  <a:gd name="T43" fmla="*/ 120 h 128"/>
                  <a:gd name="T44" fmla="*/ 16 w 40"/>
                  <a:gd name="T45" fmla="*/ 116 h 128"/>
                  <a:gd name="T46" fmla="*/ 16 w 40"/>
                  <a:gd name="T47" fmla="*/ 108 h 128"/>
                  <a:gd name="T48" fmla="*/ 20 w 40"/>
                  <a:gd name="T49" fmla="*/ 108 h 128"/>
                  <a:gd name="T50" fmla="*/ 24 w 40"/>
                  <a:gd name="T51" fmla="*/ 108 h 128"/>
                  <a:gd name="T52" fmla="*/ 24 w 40"/>
                  <a:gd name="T53" fmla="*/ 116 h 128"/>
                  <a:gd name="T54" fmla="*/ 31 w 40"/>
                  <a:gd name="T55" fmla="*/ 91 h 128"/>
                  <a:gd name="T56" fmla="*/ 31 w 40"/>
                  <a:gd name="T57" fmla="*/ 92 h 128"/>
                  <a:gd name="T58" fmla="*/ 30 w 40"/>
                  <a:gd name="T59" fmla="*/ 95 h 128"/>
                  <a:gd name="T60" fmla="*/ 30 w 40"/>
                  <a:gd name="T61" fmla="*/ 95 h 128"/>
                  <a:gd name="T62" fmla="*/ 27 w 40"/>
                  <a:gd name="T63" fmla="*/ 98 h 128"/>
                  <a:gd name="T64" fmla="*/ 27 w 40"/>
                  <a:gd name="T65" fmla="*/ 98 h 128"/>
                  <a:gd name="T66" fmla="*/ 24 w 40"/>
                  <a:gd name="T67" fmla="*/ 99 h 128"/>
                  <a:gd name="T68" fmla="*/ 20 w 40"/>
                  <a:gd name="T69" fmla="*/ 100 h 128"/>
                  <a:gd name="T70" fmla="*/ 16 w 40"/>
                  <a:gd name="T71" fmla="*/ 99 h 128"/>
                  <a:gd name="T72" fmla="*/ 13 w 40"/>
                  <a:gd name="T73" fmla="*/ 98 h 128"/>
                  <a:gd name="T74" fmla="*/ 13 w 40"/>
                  <a:gd name="T75" fmla="*/ 98 h 128"/>
                  <a:gd name="T76" fmla="*/ 10 w 40"/>
                  <a:gd name="T77" fmla="*/ 95 h 128"/>
                  <a:gd name="T78" fmla="*/ 10 w 40"/>
                  <a:gd name="T79" fmla="*/ 95 h 128"/>
                  <a:gd name="T80" fmla="*/ 9 w 40"/>
                  <a:gd name="T81" fmla="*/ 92 h 128"/>
                  <a:gd name="T82" fmla="*/ 9 w 40"/>
                  <a:gd name="T83" fmla="*/ 91 h 128"/>
                  <a:gd name="T84" fmla="*/ 8 w 40"/>
                  <a:gd name="T85" fmla="*/ 88 h 128"/>
                  <a:gd name="T86" fmla="*/ 9 w 40"/>
                  <a:gd name="T87" fmla="*/ 85 h 128"/>
                  <a:gd name="T88" fmla="*/ 9 w 40"/>
                  <a:gd name="T89" fmla="*/ 84 h 128"/>
                  <a:gd name="T90" fmla="*/ 10 w 40"/>
                  <a:gd name="T91" fmla="*/ 81 h 128"/>
                  <a:gd name="T92" fmla="*/ 10 w 40"/>
                  <a:gd name="T93" fmla="*/ 81 h 128"/>
                  <a:gd name="T94" fmla="*/ 13 w 40"/>
                  <a:gd name="T95" fmla="*/ 78 h 128"/>
                  <a:gd name="T96" fmla="*/ 13 w 40"/>
                  <a:gd name="T97" fmla="*/ 78 h 128"/>
                  <a:gd name="T98" fmla="*/ 16 w 40"/>
                  <a:gd name="T99" fmla="*/ 77 h 128"/>
                  <a:gd name="T100" fmla="*/ 20 w 40"/>
                  <a:gd name="T101" fmla="*/ 76 h 128"/>
                  <a:gd name="T102" fmla="*/ 24 w 40"/>
                  <a:gd name="T103" fmla="*/ 77 h 128"/>
                  <a:gd name="T104" fmla="*/ 27 w 40"/>
                  <a:gd name="T105" fmla="*/ 78 h 128"/>
                  <a:gd name="T106" fmla="*/ 27 w 40"/>
                  <a:gd name="T107" fmla="*/ 78 h 128"/>
                  <a:gd name="T108" fmla="*/ 30 w 40"/>
                  <a:gd name="T109" fmla="*/ 81 h 128"/>
                  <a:gd name="T110" fmla="*/ 30 w 40"/>
                  <a:gd name="T111" fmla="*/ 81 h 128"/>
                  <a:gd name="T112" fmla="*/ 31 w 40"/>
                  <a:gd name="T113" fmla="*/ 84 h 128"/>
                  <a:gd name="T114" fmla="*/ 31 w 40"/>
                  <a:gd name="T115" fmla="*/ 85 h 128"/>
                  <a:gd name="T116" fmla="*/ 32 w 40"/>
                  <a:gd name="T117" fmla="*/ 88 h 128"/>
                  <a:gd name="T118" fmla="*/ 31 w 40"/>
                  <a:gd name="T119" fmla="*/ 9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72"/>
                    </a:moveTo>
                    <a:cubicBezTo>
                      <a:pt x="32" y="12"/>
                      <a:pt x="32" y="12"/>
                      <a:pt x="32" y="12"/>
                    </a:cubicBezTo>
                    <a:cubicBezTo>
                      <a:pt x="32" y="5"/>
                      <a:pt x="27" y="0"/>
                      <a:pt x="20" y="0"/>
                    </a:cubicBezTo>
                    <a:cubicBezTo>
                      <a:pt x="13" y="0"/>
                      <a:pt x="8" y="5"/>
                      <a:pt x="8" y="12"/>
                    </a:cubicBezTo>
                    <a:cubicBezTo>
                      <a:pt x="8" y="72"/>
                      <a:pt x="8" y="72"/>
                      <a:pt x="8" y="72"/>
                    </a:cubicBezTo>
                    <a:cubicBezTo>
                      <a:pt x="3" y="76"/>
                      <a:pt x="0" y="81"/>
                      <a:pt x="0" y="88"/>
                    </a:cubicBezTo>
                    <a:cubicBezTo>
                      <a:pt x="0" y="95"/>
                      <a:pt x="3" y="100"/>
                      <a:pt x="8" y="104"/>
                    </a:cubicBezTo>
                    <a:cubicBezTo>
                      <a:pt x="8" y="116"/>
                      <a:pt x="8" y="116"/>
                      <a:pt x="8" y="116"/>
                    </a:cubicBezTo>
                    <a:cubicBezTo>
                      <a:pt x="8" y="123"/>
                      <a:pt x="13" y="128"/>
                      <a:pt x="20" y="128"/>
                    </a:cubicBezTo>
                    <a:cubicBezTo>
                      <a:pt x="27" y="128"/>
                      <a:pt x="32" y="123"/>
                      <a:pt x="32" y="116"/>
                    </a:cubicBezTo>
                    <a:cubicBezTo>
                      <a:pt x="32" y="104"/>
                      <a:pt x="32" y="104"/>
                      <a:pt x="32" y="104"/>
                    </a:cubicBezTo>
                    <a:cubicBezTo>
                      <a:pt x="37" y="100"/>
                      <a:pt x="40" y="95"/>
                      <a:pt x="40" y="88"/>
                    </a:cubicBezTo>
                    <a:cubicBezTo>
                      <a:pt x="40" y="81"/>
                      <a:pt x="37" y="76"/>
                      <a:pt x="32" y="72"/>
                    </a:cubicBezTo>
                    <a:close/>
                    <a:moveTo>
                      <a:pt x="16" y="12"/>
                    </a:moveTo>
                    <a:cubicBezTo>
                      <a:pt x="16" y="10"/>
                      <a:pt x="18" y="8"/>
                      <a:pt x="20" y="8"/>
                    </a:cubicBezTo>
                    <a:cubicBezTo>
                      <a:pt x="22" y="8"/>
                      <a:pt x="24" y="10"/>
                      <a:pt x="24" y="12"/>
                    </a:cubicBezTo>
                    <a:cubicBezTo>
                      <a:pt x="24" y="68"/>
                      <a:pt x="24" y="68"/>
                      <a:pt x="24" y="68"/>
                    </a:cubicBezTo>
                    <a:cubicBezTo>
                      <a:pt x="23" y="68"/>
                      <a:pt x="21" y="68"/>
                      <a:pt x="20" y="68"/>
                    </a:cubicBezTo>
                    <a:cubicBezTo>
                      <a:pt x="19" y="68"/>
                      <a:pt x="17" y="68"/>
                      <a:pt x="16" y="68"/>
                    </a:cubicBezTo>
                    <a:lnTo>
                      <a:pt x="16" y="12"/>
                    </a:lnTo>
                    <a:close/>
                    <a:moveTo>
                      <a:pt x="24" y="116"/>
                    </a:moveTo>
                    <a:cubicBezTo>
                      <a:pt x="24" y="118"/>
                      <a:pt x="22" y="120"/>
                      <a:pt x="20" y="120"/>
                    </a:cubicBezTo>
                    <a:cubicBezTo>
                      <a:pt x="18" y="120"/>
                      <a:pt x="16" y="118"/>
                      <a:pt x="16" y="116"/>
                    </a:cubicBezTo>
                    <a:cubicBezTo>
                      <a:pt x="16" y="108"/>
                      <a:pt x="16" y="108"/>
                      <a:pt x="16" y="108"/>
                    </a:cubicBezTo>
                    <a:cubicBezTo>
                      <a:pt x="17" y="108"/>
                      <a:pt x="19" y="108"/>
                      <a:pt x="20" y="108"/>
                    </a:cubicBezTo>
                    <a:cubicBezTo>
                      <a:pt x="21" y="108"/>
                      <a:pt x="23" y="108"/>
                      <a:pt x="24" y="108"/>
                    </a:cubicBezTo>
                    <a:lnTo>
                      <a:pt x="24" y="116"/>
                    </a:lnTo>
                    <a:close/>
                    <a:moveTo>
                      <a:pt x="31" y="91"/>
                    </a:moveTo>
                    <a:cubicBezTo>
                      <a:pt x="31" y="92"/>
                      <a:pt x="31" y="92"/>
                      <a:pt x="31" y="92"/>
                    </a:cubicBezTo>
                    <a:cubicBezTo>
                      <a:pt x="31" y="93"/>
                      <a:pt x="30" y="94"/>
                      <a:pt x="30" y="95"/>
                    </a:cubicBezTo>
                    <a:cubicBezTo>
                      <a:pt x="30" y="95"/>
                      <a:pt x="30" y="95"/>
                      <a:pt x="30" y="95"/>
                    </a:cubicBezTo>
                    <a:cubicBezTo>
                      <a:pt x="29" y="96"/>
                      <a:pt x="28" y="97"/>
                      <a:pt x="27" y="98"/>
                    </a:cubicBezTo>
                    <a:cubicBezTo>
                      <a:pt x="27" y="98"/>
                      <a:pt x="27" y="98"/>
                      <a:pt x="27" y="98"/>
                    </a:cubicBezTo>
                    <a:cubicBezTo>
                      <a:pt x="26" y="98"/>
                      <a:pt x="25" y="99"/>
                      <a:pt x="24" y="99"/>
                    </a:cubicBezTo>
                    <a:cubicBezTo>
                      <a:pt x="23" y="100"/>
                      <a:pt x="21" y="100"/>
                      <a:pt x="20" y="100"/>
                    </a:cubicBezTo>
                    <a:cubicBezTo>
                      <a:pt x="19" y="100"/>
                      <a:pt x="17" y="100"/>
                      <a:pt x="16" y="99"/>
                    </a:cubicBezTo>
                    <a:cubicBezTo>
                      <a:pt x="15" y="99"/>
                      <a:pt x="14" y="98"/>
                      <a:pt x="13" y="98"/>
                    </a:cubicBezTo>
                    <a:cubicBezTo>
                      <a:pt x="13" y="98"/>
                      <a:pt x="13" y="98"/>
                      <a:pt x="13" y="98"/>
                    </a:cubicBezTo>
                    <a:cubicBezTo>
                      <a:pt x="12" y="97"/>
                      <a:pt x="11" y="96"/>
                      <a:pt x="10" y="95"/>
                    </a:cubicBezTo>
                    <a:cubicBezTo>
                      <a:pt x="10" y="95"/>
                      <a:pt x="10" y="95"/>
                      <a:pt x="10" y="95"/>
                    </a:cubicBezTo>
                    <a:cubicBezTo>
                      <a:pt x="10" y="94"/>
                      <a:pt x="9" y="93"/>
                      <a:pt x="9" y="92"/>
                    </a:cubicBezTo>
                    <a:cubicBezTo>
                      <a:pt x="9" y="92"/>
                      <a:pt x="9" y="92"/>
                      <a:pt x="9" y="91"/>
                    </a:cubicBezTo>
                    <a:cubicBezTo>
                      <a:pt x="8" y="90"/>
                      <a:pt x="8" y="89"/>
                      <a:pt x="8" y="88"/>
                    </a:cubicBezTo>
                    <a:cubicBezTo>
                      <a:pt x="8" y="87"/>
                      <a:pt x="8" y="86"/>
                      <a:pt x="9" y="85"/>
                    </a:cubicBezTo>
                    <a:cubicBezTo>
                      <a:pt x="9" y="84"/>
                      <a:pt x="9" y="84"/>
                      <a:pt x="9" y="84"/>
                    </a:cubicBezTo>
                    <a:cubicBezTo>
                      <a:pt x="9" y="83"/>
                      <a:pt x="10" y="82"/>
                      <a:pt x="10" y="81"/>
                    </a:cubicBezTo>
                    <a:cubicBezTo>
                      <a:pt x="10" y="81"/>
                      <a:pt x="10" y="81"/>
                      <a:pt x="10" y="81"/>
                    </a:cubicBezTo>
                    <a:cubicBezTo>
                      <a:pt x="11" y="80"/>
                      <a:pt x="12" y="79"/>
                      <a:pt x="13" y="78"/>
                    </a:cubicBezTo>
                    <a:cubicBezTo>
                      <a:pt x="13" y="78"/>
                      <a:pt x="13" y="78"/>
                      <a:pt x="13" y="78"/>
                    </a:cubicBezTo>
                    <a:cubicBezTo>
                      <a:pt x="14" y="78"/>
                      <a:pt x="15" y="77"/>
                      <a:pt x="16" y="77"/>
                    </a:cubicBezTo>
                    <a:cubicBezTo>
                      <a:pt x="17" y="76"/>
                      <a:pt x="19" y="76"/>
                      <a:pt x="20" y="76"/>
                    </a:cubicBezTo>
                    <a:cubicBezTo>
                      <a:pt x="21" y="76"/>
                      <a:pt x="23" y="76"/>
                      <a:pt x="24" y="77"/>
                    </a:cubicBezTo>
                    <a:cubicBezTo>
                      <a:pt x="25" y="77"/>
                      <a:pt x="26" y="78"/>
                      <a:pt x="27" y="78"/>
                    </a:cubicBezTo>
                    <a:cubicBezTo>
                      <a:pt x="27" y="78"/>
                      <a:pt x="27" y="78"/>
                      <a:pt x="27" y="78"/>
                    </a:cubicBezTo>
                    <a:cubicBezTo>
                      <a:pt x="28" y="79"/>
                      <a:pt x="29" y="80"/>
                      <a:pt x="30" y="81"/>
                    </a:cubicBezTo>
                    <a:cubicBezTo>
                      <a:pt x="30" y="81"/>
                      <a:pt x="30" y="81"/>
                      <a:pt x="30" y="81"/>
                    </a:cubicBezTo>
                    <a:cubicBezTo>
                      <a:pt x="30" y="82"/>
                      <a:pt x="31" y="83"/>
                      <a:pt x="31" y="84"/>
                    </a:cubicBezTo>
                    <a:cubicBezTo>
                      <a:pt x="31" y="84"/>
                      <a:pt x="31" y="84"/>
                      <a:pt x="31" y="85"/>
                    </a:cubicBezTo>
                    <a:cubicBezTo>
                      <a:pt x="32" y="86"/>
                      <a:pt x="32" y="87"/>
                      <a:pt x="32" y="88"/>
                    </a:cubicBezTo>
                    <a:cubicBezTo>
                      <a:pt x="32" y="89"/>
                      <a:pt x="32" y="90"/>
                      <a:pt x="31" y="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609600"/>
                <a:endParaRPr sz="2400">
                  <a:solidFill>
                    <a:prstClr val="black"/>
                  </a:solidFill>
                  <a:latin typeface="+mn-ea"/>
                  <a:sym typeface="+mn-lt"/>
                </a:endParaRPr>
              </a:p>
            </p:txBody>
          </p:sp>
        </p:grpSp>
      </p:grpSp>
      <p:grpSp>
        <p:nvGrpSpPr>
          <p:cNvPr id="28" name="组合 27"/>
          <p:cNvGrpSpPr/>
          <p:nvPr/>
        </p:nvGrpSpPr>
        <p:grpSpPr>
          <a:xfrm>
            <a:off x="1265702" y="1629399"/>
            <a:ext cx="2640406" cy="819236"/>
            <a:chOff x="948158" y="1013372"/>
            <a:chExt cx="1980916" cy="614617"/>
          </a:xfrm>
        </p:grpSpPr>
        <p:grpSp>
          <p:nvGrpSpPr>
            <p:cNvPr id="29" name="Group 21"/>
            <p:cNvGrpSpPr/>
            <p:nvPr/>
          </p:nvGrpSpPr>
          <p:grpSpPr>
            <a:xfrm>
              <a:off x="948158" y="1204502"/>
              <a:ext cx="372665" cy="350044"/>
              <a:chOff x="5160963" y="4846638"/>
              <a:chExt cx="496887" cy="466725"/>
            </a:xfrm>
            <a:solidFill>
              <a:schemeClr val="accent5"/>
            </a:solidFill>
          </p:grpSpPr>
          <p:sp>
            <p:nvSpPr>
              <p:cNvPr id="33" name="Oval 33"/>
              <p:cNvSpPr/>
              <p:nvPr/>
            </p:nvSpPr>
            <p:spPr bwMode="auto">
              <a:xfrm>
                <a:off x="5402263" y="5102226"/>
                <a:ext cx="60325" cy="603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609600"/>
                <a:endParaRPr sz="2400">
                  <a:solidFill>
                    <a:prstClr val="black"/>
                  </a:solidFill>
                  <a:latin typeface="+mn-ea"/>
                  <a:sym typeface="+mn-lt"/>
                </a:endParaRPr>
              </a:p>
            </p:txBody>
          </p:sp>
          <p:sp>
            <p:nvSpPr>
              <p:cNvPr id="34" name="Freeform: Shape 34"/>
              <p:cNvSpPr/>
              <p:nvPr/>
            </p:nvSpPr>
            <p:spPr bwMode="auto">
              <a:xfrm>
                <a:off x="5160963" y="4846638"/>
                <a:ext cx="496887" cy="466725"/>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609600"/>
                <a:endParaRPr sz="2400">
                  <a:solidFill>
                    <a:prstClr val="black"/>
                  </a:solidFill>
                  <a:latin typeface="+mn-ea"/>
                  <a:sym typeface="+mn-lt"/>
                </a:endParaRPr>
              </a:p>
            </p:txBody>
          </p:sp>
        </p:grpSp>
        <p:grpSp>
          <p:nvGrpSpPr>
            <p:cNvPr id="30" name="Group 22"/>
            <p:cNvGrpSpPr/>
            <p:nvPr/>
          </p:nvGrpSpPr>
          <p:grpSpPr>
            <a:xfrm>
              <a:off x="1319615" y="1013372"/>
              <a:ext cx="1609459" cy="614617"/>
              <a:chOff x="2160509" y="2441937"/>
              <a:chExt cx="2145945" cy="819488"/>
            </a:xfrm>
          </p:grpSpPr>
          <p:sp>
            <p:nvSpPr>
              <p:cNvPr id="31" name="Rectangle 31"/>
              <p:cNvSpPr/>
              <p:nvPr/>
            </p:nvSpPr>
            <p:spPr>
              <a:xfrm>
                <a:off x="2160509" y="2707428"/>
                <a:ext cx="2145945" cy="553997"/>
              </a:xfrm>
              <a:prstGeom prst="rect">
                <a:avLst/>
              </a:prstGeom>
            </p:spPr>
            <p:txBody>
              <a:bodyPr wrap="square">
                <a:noAutofit/>
              </a:bodyPr>
              <a:lstStyle/>
              <a:p>
                <a:pPr defTabSz="609600">
                  <a:lnSpc>
                    <a:spcPct val="120000"/>
                  </a:lnSpc>
                </a:pPr>
                <a:r>
                  <a:rPr lang="zh-CN" altLang="en-US" sz="1400" dirty="0">
                    <a:solidFill>
                      <a:prstClr val="black"/>
                    </a:solidFill>
                    <a:latin typeface="+mn-ea"/>
                    <a:cs typeface="+mn-ea"/>
                    <a:sym typeface="+mn-lt"/>
                  </a:rPr>
                  <a:t>此部分内容作为文字排版占位显</a:t>
                </a:r>
                <a:r>
                  <a:rPr lang="zh-CN" altLang="en-US" sz="1400" dirty="0" smtClean="0">
                    <a:solidFill>
                      <a:prstClr val="black"/>
                    </a:solidFill>
                    <a:latin typeface="+mn-ea"/>
                    <a:cs typeface="+mn-ea"/>
                    <a:sym typeface="+mn-lt"/>
                  </a:rPr>
                  <a:t>示</a:t>
                </a:r>
                <a:endParaRPr lang="zh-CN" altLang="en-US" sz="1400" dirty="0">
                  <a:solidFill>
                    <a:prstClr val="black"/>
                  </a:solidFill>
                  <a:latin typeface="+mn-ea"/>
                  <a:cs typeface="+mn-ea"/>
                  <a:sym typeface="+mn-lt"/>
                </a:endParaRPr>
              </a:p>
            </p:txBody>
          </p:sp>
          <p:sp>
            <p:nvSpPr>
              <p:cNvPr id="32" name="TextBox 32"/>
              <p:cNvSpPr txBox="1"/>
              <p:nvPr/>
            </p:nvSpPr>
            <p:spPr>
              <a:xfrm>
                <a:off x="2160509" y="2441937"/>
                <a:ext cx="800218" cy="338554"/>
              </a:xfrm>
              <a:prstGeom prst="rect">
                <a:avLst/>
              </a:prstGeom>
              <a:noFill/>
            </p:spPr>
            <p:txBody>
              <a:bodyPr wrap="none">
                <a:normAutofit fontScale="92500" lnSpcReduction="20000"/>
              </a:bodyPr>
              <a:lstStyle/>
              <a:p>
                <a:pPr defTabSz="609600"/>
                <a:r>
                  <a:rPr lang="zh-CN" altLang="en-US" sz="2135">
                    <a:solidFill>
                      <a:prstClr val="black"/>
                    </a:solidFill>
                    <a:latin typeface="+mn-ea"/>
                    <a:cs typeface="+mn-ea"/>
                    <a:sym typeface="+mn-lt"/>
                  </a:rPr>
                  <a:t>关键词</a:t>
                </a:r>
                <a:endParaRPr lang="zh-CN" altLang="en-US" sz="2135">
                  <a:solidFill>
                    <a:prstClr val="black"/>
                  </a:solidFill>
                  <a:latin typeface="+mn-ea"/>
                  <a:cs typeface="+mn-ea"/>
                  <a:sym typeface="+mn-lt"/>
                </a:endParaRPr>
              </a:p>
            </p:txBody>
          </p:sp>
        </p:grpSp>
      </p:grpSp>
      <p:grpSp>
        <p:nvGrpSpPr>
          <p:cNvPr id="35" name="组合 34"/>
          <p:cNvGrpSpPr/>
          <p:nvPr/>
        </p:nvGrpSpPr>
        <p:grpSpPr>
          <a:xfrm>
            <a:off x="3813920" y="1608943"/>
            <a:ext cx="7146012" cy="4195306"/>
            <a:chOff x="2859910" y="998025"/>
            <a:chExt cx="5361163" cy="3147451"/>
          </a:xfrm>
        </p:grpSpPr>
        <p:sp>
          <p:nvSpPr>
            <p:cNvPr id="36" name="Rectangle 2"/>
            <p:cNvSpPr/>
            <p:nvPr/>
          </p:nvSpPr>
          <p:spPr>
            <a:xfrm>
              <a:off x="2923552" y="1061199"/>
              <a:ext cx="4913379" cy="678218"/>
            </a:xfrm>
            <a:prstGeom prst="rect">
              <a:avLst/>
            </a:prstGeom>
            <a:gradFill>
              <a:gsLst>
                <a:gs pos="0">
                  <a:schemeClr val="bg1">
                    <a:alpha val="0"/>
                  </a:schemeClr>
                </a:gs>
                <a:gs pos="50000">
                  <a:schemeClr val="bg1">
                    <a:lumMod val="95000"/>
                    <a:alpha val="50000"/>
                  </a:schemeClr>
                </a:gs>
                <a:gs pos="100000">
                  <a:schemeClr val="bg1">
                    <a:lumMod val="85000"/>
                    <a:alpha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9600"/>
              <a:endParaRPr sz="2400">
                <a:solidFill>
                  <a:prstClr val="white"/>
                </a:solidFill>
                <a:latin typeface="+mn-ea"/>
                <a:sym typeface="+mn-lt"/>
              </a:endParaRPr>
            </a:p>
          </p:txBody>
        </p:sp>
        <p:sp>
          <p:nvSpPr>
            <p:cNvPr id="37" name="Rectangle 3"/>
            <p:cNvSpPr/>
            <p:nvPr/>
          </p:nvSpPr>
          <p:spPr>
            <a:xfrm>
              <a:off x="2923552" y="1739826"/>
              <a:ext cx="3421422" cy="678218"/>
            </a:xfrm>
            <a:prstGeom prst="rect">
              <a:avLst/>
            </a:prstGeom>
            <a:gradFill>
              <a:gsLst>
                <a:gs pos="0">
                  <a:schemeClr val="bg1">
                    <a:alpha val="0"/>
                  </a:schemeClr>
                </a:gs>
                <a:gs pos="50000">
                  <a:schemeClr val="bg1">
                    <a:lumMod val="95000"/>
                    <a:alpha val="50000"/>
                  </a:schemeClr>
                </a:gs>
                <a:gs pos="100000">
                  <a:schemeClr val="bg1">
                    <a:lumMod val="85000"/>
                    <a:alpha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9600"/>
              <a:endParaRPr sz="2400">
                <a:solidFill>
                  <a:prstClr val="white"/>
                </a:solidFill>
                <a:latin typeface="+mn-ea"/>
                <a:sym typeface="+mn-lt"/>
              </a:endParaRPr>
            </a:p>
          </p:txBody>
        </p:sp>
        <p:sp>
          <p:nvSpPr>
            <p:cNvPr id="38" name="Rectangle 4"/>
            <p:cNvSpPr/>
            <p:nvPr/>
          </p:nvSpPr>
          <p:spPr>
            <a:xfrm>
              <a:off x="2923553" y="2418449"/>
              <a:ext cx="2049822" cy="678218"/>
            </a:xfrm>
            <a:prstGeom prst="rect">
              <a:avLst/>
            </a:prstGeom>
            <a:gradFill>
              <a:gsLst>
                <a:gs pos="0">
                  <a:schemeClr val="bg1">
                    <a:alpha val="0"/>
                  </a:schemeClr>
                </a:gs>
                <a:gs pos="50000">
                  <a:schemeClr val="bg1">
                    <a:lumMod val="95000"/>
                    <a:alpha val="50000"/>
                  </a:schemeClr>
                </a:gs>
                <a:gs pos="100000">
                  <a:schemeClr val="bg1">
                    <a:lumMod val="85000"/>
                    <a:alpha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9600"/>
              <a:endParaRPr sz="2400">
                <a:solidFill>
                  <a:prstClr val="white"/>
                </a:solidFill>
                <a:latin typeface="+mn-ea"/>
                <a:sym typeface="+mn-lt"/>
              </a:endParaRPr>
            </a:p>
          </p:txBody>
        </p:sp>
        <p:sp>
          <p:nvSpPr>
            <p:cNvPr id="39" name="Rectangle 5"/>
            <p:cNvSpPr/>
            <p:nvPr/>
          </p:nvSpPr>
          <p:spPr>
            <a:xfrm>
              <a:off x="2923553" y="3082557"/>
              <a:ext cx="856815" cy="678218"/>
            </a:xfrm>
            <a:prstGeom prst="rect">
              <a:avLst/>
            </a:prstGeom>
            <a:gradFill>
              <a:gsLst>
                <a:gs pos="0">
                  <a:schemeClr val="bg1">
                    <a:alpha val="0"/>
                  </a:schemeClr>
                </a:gs>
                <a:gs pos="50000">
                  <a:schemeClr val="bg1">
                    <a:lumMod val="95000"/>
                    <a:alpha val="50000"/>
                  </a:schemeClr>
                </a:gs>
                <a:gs pos="100000">
                  <a:schemeClr val="bg1">
                    <a:lumMod val="85000"/>
                    <a:alpha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9600"/>
              <a:endParaRPr sz="2400">
                <a:solidFill>
                  <a:prstClr val="white"/>
                </a:solidFill>
                <a:latin typeface="+mn-ea"/>
                <a:sym typeface="+mn-lt"/>
              </a:endParaRPr>
            </a:p>
          </p:txBody>
        </p:sp>
        <p:grpSp>
          <p:nvGrpSpPr>
            <p:cNvPr id="40" name="Group 6"/>
            <p:cNvGrpSpPr/>
            <p:nvPr/>
          </p:nvGrpSpPr>
          <p:grpSpPr>
            <a:xfrm>
              <a:off x="2859910" y="3696383"/>
              <a:ext cx="4977022" cy="128775"/>
              <a:chOff x="3649523" y="6019286"/>
              <a:chExt cx="6636028" cy="171700"/>
            </a:xfrm>
          </p:grpSpPr>
          <p:cxnSp>
            <p:nvCxnSpPr>
              <p:cNvPr id="73" name="Straight Connector 63"/>
              <p:cNvCxnSpPr/>
              <p:nvPr/>
            </p:nvCxnSpPr>
            <p:spPr>
              <a:xfrm>
                <a:off x="3805238" y="6105143"/>
                <a:ext cx="6480313" cy="0"/>
              </a:xfrm>
              <a:prstGeom prst="line">
                <a:avLst/>
              </a:prstGeom>
              <a:ln w="12700">
                <a:solidFill>
                  <a:schemeClr val="bg1">
                    <a:lumMod val="8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74" name="Group 64"/>
              <p:cNvGrpSpPr/>
              <p:nvPr/>
            </p:nvGrpSpPr>
            <p:grpSpPr>
              <a:xfrm>
                <a:off x="3649523" y="6019286"/>
                <a:ext cx="172216" cy="171700"/>
                <a:chOff x="2138511" y="2464802"/>
                <a:chExt cx="354012" cy="352956"/>
              </a:xfrm>
              <a:solidFill>
                <a:schemeClr val="bg1">
                  <a:lumMod val="50000"/>
                </a:schemeClr>
              </a:solidFill>
            </p:grpSpPr>
            <p:sp>
              <p:nvSpPr>
                <p:cNvPr id="75" name="Oval 65"/>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609600"/>
                  <a:endParaRPr sz="2400">
                    <a:solidFill>
                      <a:prstClr val="black"/>
                    </a:solidFill>
                    <a:latin typeface="+mn-ea"/>
                    <a:sym typeface="+mn-lt"/>
                  </a:endParaRPr>
                </a:p>
              </p:txBody>
            </p:sp>
            <p:sp>
              <p:nvSpPr>
                <p:cNvPr id="76" name="Freeform: Shape 66"/>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609600"/>
                  <a:endParaRPr sz="2400">
                    <a:solidFill>
                      <a:prstClr val="black"/>
                    </a:solidFill>
                    <a:latin typeface="+mn-ea"/>
                    <a:sym typeface="+mn-lt"/>
                  </a:endParaRPr>
                </a:p>
              </p:txBody>
            </p:sp>
          </p:grpSp>
        </p:grpSp>
        <p:cxnSp>
          <p:nvCxnSpPr>
            <p:cNvPr id="41" name="Straight Connector 7"/>
            <p:cNvCxnSpPr/>
            <p:nvPr/>
          </p:nvCxnSpPr>
          <p:spPr>
            <a:xfrm>
              <a:off x="2924486" y="3172729"/>
              <a:ext cx="0" cy="489814"/>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42" name="Group 10"/>
            <p:cNvGrpSpPr/>
            <p:nvPr/>
          </p:nvGrpSpPr>
          <p:grpSpPr>
            <a:xfrm>
              <a:off x="2859910" y="3020154"/>
              <a:ext cx="4977022" cy="128775"/>
              <a:chOff x="3649523" y="5117648"/>
              <a:chExt cx="6636028" cy="171700"/>
            </a:xfrm>
          </p:grpSpPr>
          <p:cxnSp>
            <p:nvCxnSpPr>
              <p:cNvPr id="69" name="Straight Connector 57"/>
              <p:cNvCxnSpPr/>
              <p:nvPr/>
            </p:nvCxnSpPr>
            <p:spPr>
              <a:xfrm>
                <a:off x="3805238" y="5193171"/>
                <a:ext cx="6480313" cy="0"/>
              </a:xfrm>
              <a:prstGeom prst="line">
                <a:avLst/>
              </a:prstGeom>
              <a:ln w="12700">
                <a:solidFill>
                  <a:schemeClr val="bg1">
                    <a:lumMod val="8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70" name="Group 58"/>
              <p:cNvGrpSpPr/>
              <p:nvPr/>
            </p:nvGrpSpPr>
            <p:grpSpPr>
              <a:xfrm>
                <a:off x="3649523" y="5117648"/>
                <a:ext cx="172216" cy="171700"/>
                <a:chOff x="2138511" y="2464802"/>
                <a:chExt cx="354012" cy="352956"/>
              </a:xfrm>
              <a:solidFill>
                <a:schemeClr val="bg1">
                  <a:lumMod val="50000"/>
                </a:schemeClr>
              </a:solidFill>
            </p:grpSpPr>
            <p:sp>
              <p:nvSpPr>
                <p:cNvPr id="71" name="Oval 59"/>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609600"/>
                  <a:endParaRPr sz="2400">
                    <a:solidFill>
                      <a:prstClr val="black"/>
                    </a:solidFill>
                    <a:latin typeface="+mn-ea"/>
                    <a:sym typeface="+mn-lt"/>
                  </a:endParaRPr>
                </a:p>
              </p:txBody>
            </p:sp>
            <p:sp>
              <p:nvSpPr>
                <p:cNvPr id="72" name="Freeform: Shape 60"/>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609600"/>
                  <a:endParaRPr sz="2400">
                    <a:solidFill>
                      <a:prstClr val="black"/>
                    </a:solidFill>
                    <a:latin typeface="+mn-ea"/>
                    <a:sym typeface="+mn-lt"/>
                  </a:endParaRPr>
                </a:p>
              </p:txBody>
            </p:sp>
          </p:grpSp>
        </p:grpSp>
        <p:cxnSp>
          <p:nvCxnSpPr>
            <p:cNvPr id="43" name="Straight Connector 11"/>
            <p:cNvCxnSpPr/>
            <p:nvPr/>
          </p:nvCxnSpPr>
          <p:spPr>
            <a:xfrm>
              <a:off x="2924486" y="2496500"/>
              <a:ext cx="0" cy="489814"/>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44" name="Group 12"/>
            <p:cNvGrpSpPr/>
            <p:nvPr/>
          </p:nvGrpSpPr>
          <p:grpSpPr>
            <a:xfrm>
              <a:off x="2859910" y="2349132"/>
              <a:ext cx="4977022" cy="128775"/>
              <a:chOff x="3649523" y="4222952"/>
              <a:chExt cx="6636028" cy="171700"/>
            </a:xfrm>
          </p:grpSpPr>
          <p:cxnSp>
            <p:nvCxnSpPr>
              <p:cNvPr id="65" name="Straight Connector 53"/>
              <p:cNvCxnSpPr/>
              <p:nvPr/>
            </p:nvCxnSpPr>
            <p:spPr>
              <a:xfrm>
                <a:off x="3805238" y="4308809"/>
                <a:ext cx="6480313" cy="0"/>
              </a:xfrm>
              <a:prstGeom prst="line">
                <a:avLst/>
              </a:prstGeom>
              <a:ln w="12700">
                <a:solidFill>
                  <a:schemeClr val="bg1">
                    <a:lumMod val="8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66" name="Group 54"/>
              <p:cNvGrpSpPr/>
              <p:nvPr/>
            </p:nvGrpSpPr>
            <p:grpSpPr>
              <a:xfrm>
                <a:off x="3649523" y="4222952"/>
                <a:ext cx="172216" cy="171700"/>
                <a:chOff x="2138511" y="2464802"/>
                <a:chExt cx="354012" cy="352956"/>
              </a:xfrm>
              <a:solidFill>
                <a:schemeClr val="bg1">
                  <a:lumMod val="50000"/>
                </a:schemeClr>
              </a:solidFill>
            </p:grpSpPr>
            <p:sp>
              <p:nvSpPr>
                <p:cNvPr id="67" name="Oval 55"/>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609600"/>
                  <a:endParaRPr sz="2400">
                    <a:solidFill>
                      <a:prstClr val="black"/>
                    </a:solidFill>
                    <a:latin typeface="+mn-ea"/>
                    <a:sym typeface="+mn-lt"/>
                  </a:endParaRPr>
                </a:p>
              </p:txBody>
            </p:sp>
            <p:sp>
              <p:nvSpPr>
                <p:cNvPr id="68" name="Freeform: Shape 56"/>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609600"/>
                  <a:endParaRPr sz="2400">
                    <a:solidFill>
                      <a:prstClr val="black"/>
                    </a:solidFill>
                    <a:latin typeface="+mn-ea"/>
                    <a:sym typeface="+mn-lt"/>
                  </a:endParaRPr>
                </a:p>
              </p:txBody>
            </p:sp>
          </p:grpSp>
        </p:grpSp>
        <p:cxnSp>
          <p:nvCxnSpPr>
            <p:cNvPr id="45" name="Straight Connector 13"/>
            <p:cNvCxnSpPr/>
            <p:nvPr/>
          </p:nvCxnSpPr>
          <p:spPr>
            <a:xfrm>
              <a:off x="2924486" y="1819501"/>
              <a:ext cx="0" cy="489814"/>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46" name="Group 14"/>
            <p:cNvGrpSpPr/>
            <p:nvPr/>
          </p:nvGrpSpPr>
          <p:grpSpPr>
            <a:xfrm>
              <a:off x="2859910" y="1672133"/>
              <a:ext cx="4977022" cy="128775"/>
              <a:chOff x="3649523" y="3320286"/>
              <a:chExt cx="6636028" cy="171700"/>
            </a:xfrm>
          </p:grpSpPr>
          <p:cxnSp>
            <p:nvCxnSpPr>
              <p:cNvPr id="61" name="Straight Connector 49"/>
              <p:cNvCxnSpPr/>
              <p:nvPr/>
            </p:nvCxnSpPr>
            <p:spPr>
              <a:xfrm>
                <a:off x="3805238" y="3416564"/>
                <a:ext cx="6480313" cy="0"/>
              </a:xfrm>
              <a:prstGeom prst="line">
                <a:avLst/>
              </a:prstGeom>
              <a:ln w="12700">
                <a:solidFill>
                  <a:schemeClr val="bg1">
                    <a:lumMod val="8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62" name="Group 50"/>
              <p:cNvGrpSpPr/>
              <p:nvPr/>
            </p:nvGrpSpPr>
            <p:grpSpPr>
              <a:xfrm>
                <a:off x="3649523" y="3320286"/>
                <a:ext cx="172216" cy="171700"/>
                <a:chOff x="2138511" y="2464802"/>
                <a:chExt cx="354012" cy="352956"/>
              </a:xfrm>
              <a:solidFill>
                <a:schemeClr val="bg1">
                  <a:lumMod val="50000"/>
                </a:schemeClr>
              </a:solidFill>
            </p:grpSpPr>
            <p:sp>
              <p:nvSpPr>
                <p:cNvPr id="63" name="Oval 5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609600"/>
                  <a:endParaRPr sz="2400">
                    <a:solidFill>
                      <a:prstClr val="black"/>
                    </a:solidFill>
                    <a:latin typeface="+mn-ea"/>
                    <a:sym typeface="+mn-lt"/>
                  </a:endParaRPr>
                </a:p>
              </p:txBody>
            </p:sp>
            <p:sp>
              <p:nvSpPr>
                <p:cNvPr id="64" name="Freeform: Shape 52"/>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609600"/>
                  <a:endParaRPr sz="2400">
                    <a:solidFill>
                      <a:prstClr val="black"/>
                    </a:solidFill>
                    <a:latin typeface="+mn-ea"/>
                    <a:sym typeface="+mn-lt"/>
                  </a:endParaRPr>
                </a:p>
              </p:txBody>
            </p:sp>
          </p:grpSp>
        </p:grpSp>
        <p:cxnSp>
          <p:nvCxnSpPr>
            <p:cNvPr id="47" name="Straight Connector 15"/>
            <p:cNvCxnSpPr/>
            <p:nvPr/>
          </p:nvCxnSpPr>
          <p:spPr>
            <a:xfrm>
              <a:off x="2924486" y="1145393"/>
              <a:ext cx="0" cy="489814"/>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48" name="Group 16"/>
            <p:cNvGrpSpPr/>
            <p:nvPr/>
          </p:nvGrpSpPr>
          <p:grpSpPr>
            <a:xfrm>
              <a:off x="2859910" y="998025"/>
              <a:ext cx="4977022" cy="128775"/>
              <a:chOff x="3649523" y="2421476"/>
              <a:chExt cx="6636028" cy="171700"/>
            </a:xfrm>
          </p:grpSpPr>
          <p:cxnSp>
            <p:nvCxnSpPr>
              <p:cNvPr id="57" name="Straight Connector 45"/>
              <p:cNvCxnSpPr/>
              <p:nvPr/>
            </p:nvCxnSpPr>
            <p:spPr>
              <a:xfrm>
                <a:off x="3805238" y="2511334"/>
                <a:ext cx="6480313" cy="0"/>
              </a:xfrm>
              <a:prstGeom prst="line">
                <a:avLst/>
              </a:prstGeom>
              <a:ln w="12700">
                <a:solidFill>
                  <a:schemeClr val="bg1">
                    <a:lumMod val="8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58" name="Group 46"/>
              <p:cNvGrpSpPr/>
              <p:nvPr/>
            </p:nvGrpSpPr>
            <p:grpSpPr>
              <a:xfrm>
                <a:off x="3649523" y="2421476"/>
                <a:ext cx="172216" cy="171700"/>
                <a:chOff x="2138511" y="2464802"/>
                <a:chExt cx="354012" cy="352956"/>
              </a:xfrm>
              <a:solidFill>
                <a:schemeClr val="bg1">
                  <a:lumMod val="50000"/>
                </a:schemeClr>
              </a:solidFill>
            </p:grpSpPr>
            <p:sp>
              <p:nvSpPr>
                <p:cNvPr id="59" name="Oval 47"/>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609600"/>
                  <a:endParaRPr sz="2400">
                    <a:solidFill>
                      <a:prstClr val="black"/>
                    </a:solidFill>
                    <a:latin typeface="+mn-ea"/>
                    <a:sym typeface="+mn-lt"/>
                  </a:endParaRPr>
                </a:p>
              </p:txBody>
            </p:sp>
            <p:sp>
              <p:nvSpPr>
                <p:cNvPr id="60" name="Freeform: Shape 48"/>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609600"/>
                  <a:endParaRPr sz="2400">
                    <a:solidFill>
                      <a:prstClr val="black"/>
                    </a:solidFill>
                    <a:latin typeface="+mn-ea"/>
                    <a:sym typeface="+mn-lt"/>
                  </a:endParaRPr>
                </a:p>
              </p:txBody>
            </p:sp>
          </p:grpSp>
        </p:grpSp>
        <p:sp>
          <p:nvSpPr>
            <p:cNvPr id="49" name="TextBox 23"/>
            <p:cNvSpPr txBox="1"/>
            <p:nvPr/>
          </p:nvSpPr>
          <p:spPr>
            <a:xfrm>
              <a:off x="3464323" y="3891560"/>
              <a:ext cx="600164" cy="253916"/>
            </a:xfrm>
            <a:prstGeom prst="rect">
              <a:avLst/>
            </a:prstGeom>
            <a:noFill/>
          </p:spPr>
          <p:txBody>
            <a:bodyPr wrap="none">
              <a:normAutofit fontScale="92500" lnSpcReduction="20000"/>
            </a:bodyPr>
            <a:lstStyle/>
            <a:p>
              <a:pPr algn="ctr" defTabSz="609600"/>
              <a:r>
                <a:rPr lang="zh-CN" altLang="en-US" sz="2135">
                  <a:solidFill>
                    <a:prstClr val="white">
                      <a:lumMod val="50000"/>
                    </a:prstClr>
                  </a:solidFill>
                  <a:latin typeface="+mn-ea"/>
                  <a:cs typeface="+mn-ea"/>
                  <a:sym typeface="+mn-lt"/>
                </a:rPr>
                <a:t>关键词</a:t>
              </a:r>
              <a:endParaRPr lang="zh-CN" altLang="en-US" sz="2135">
                <a:solidFill>
                  <a:prstClr val="white">
                    <a:lumMod val="50000"/>
                  </a:prstClr>
                </a:solidFill>
                <a:latin typeface="+mn-ea"/>
                <a:cs typeface="+mn-ea"/>
                <a:sym typeface="+mn-lt"/>
              </a:endParaRPr>
            </a:p>
          </p:txBody>
        </p:sp>
        <p:sp>
          <p:nvSpPr>
            <p:cNvPr id="50" name="TextBox 24"/>
            <p:cNvSpPr txBox="1"/>
            <p:nvPr/>
          </p:nvSpPr>
          <p:spPr>
            <a:xfrm>
              <a:off x="4677334" y="3891560"/>
              <a:ext cx="600164" cy="253916"/>
            </a:xfrm>
            <a:prstGeom prst="rect">
              <a:avLst/>
            </a:prstGeom>
            <a:noFill/>
          </p:spPr>
          <p:txBody>
            <a:bodyPr wrap="none">
              <a:normAutofit fontScale="92500" lnSpcReduction="20000"/>
            </a:bodyPr>
            <a:lstStyle/>
            <a:p>
              <a:pPr algn="ctr" defTabSz="609600"/>
              <a:r>
                <a:rPr lang="zh-CN" altLang="en-US" sz="2135">
                  <a:solidFill>
                    <a:prstClr val="white">
                      <a:lumMod val="50000"/>
                    </a:prstClr>
                  </a:solidFill>
                  <a:latin typeface="+mn-ea"/>
                  <a:cs typeface="+mn-ea"/>
                  <a:sym typeface="+mn-lt"/>
                </a:rPr>
                <a:t>关键词</a:t>
              </a:r>
              <a:endParaRPr lang="zh-CN" altLang="en-US" sz="2135">
                <a:solidFill>
                  <a:prstClr val="white">
                    <a:lumMod val="50000"/>
                  </a:prstClr>
                </a:solidFill>
                <a:latin typeface="+mn-ea"/>
                <a:cs typeface="+mn-ea"/>
                <a:sym typeface="+mn-lt"/>
              </a:endParaRPr>
            </a:p>
          </p:txBody>
        </p:sp>
        <p:sp>
          <p:nvSpPr>
            <p:cNvPr id="51" name="TextBox 25"/>
            <p:cNvSpPr txBox="1"/>
            <p:nvPr/>
          </p:nvSpPr>
          <p:spPr>
            <a:xfrm>
              <a:off x="5887584" y="3891560"/>
              <a:ext cx="600164" cy="253916"/>
            </a:xfrm>
            <a:prstGeom prst="rect">
              <a:avLst/>
            </a:prstGeom>
            <a:noFill/>
          </p:spPr>
          <p:txBody>
            <a:bodyPr wrap="none">
              <a:normAutofit fontScale="92500" lnSpcReduction="20000"/>
            </a:bodyPr>
            <a:lstStyle/>
            <a:p>
              <a:pPr algn="ctr" defTabSz="609600"/>
              <a:r>
                <a:rPr lang="zh-CN" altLang="en-US" sz="2135">
                  <a:solidFill>
                    <a:prstClr val="white">
                      <a:lumMod val="50000"/>
                    </a:prstClr>
                  </a:solidFill>
                  <a:latin typeface="+mn-ea"/>
                  <a:cs typeface="+mn-ea"/>
                  <a:sym typeface="+mn-lt"/>
                </a:rPr>
                <a:t>关键词</a:t>
              </a:r>
              <a:endParaRPr lang="zh-CN" altLang="en-US" sz="2135">
                <a:solidFill>
                  <a:prstClr val="white">
                    <a:lumMod val="50000"/>
                  </a:prstClr>
                </a:solidFill>
                <a:latin typeface="+mn-ea"/>
                <a:cs typeface="+mn-ea"/>
                <a:sym typeface="+mn-lt"/>
              </a:endParaRPr>
            </a:p>
          </p:txBody>
        </p:sp>
        <p:sp>
          <p:nvSpPr>
            <p:cNvPr id="52" name="TextBox 26"/>
            <p:cNvSpPr txBox="1"/>
            <p:nvPr/>
          </p:nvSpPr>
          <p:spPr>
            <a:xfrm>
              <a:off x="7095742" y="3891560"/>
              <a:ext cx="600164" cy="253916"/>
            </a:xfrm>
            <a:prstGeom prst="rect">
              <a:avLst/>
            </a:prstGeom>
            <a:noFill/>
          </p:spPr>
          <p:txBody>
            <a:bodyPr wrap="none">
              <a:normAutofit fontScale="92500" lnSpcReduction="20000"/>
            </a:bodyPr>
            <a:lstStyle/>
            <a:p>
              <a:pPr algn="ctr" defTabSz="609600"/>
              <a:r>
                <a:rPr lang="zh-CN" altLang="en-US" sz="2135">
                  <a:solidFill>
                    <a:prstClr val="white">
                      <a:lumMod val="50000"/>
                    </a:prstClr>
                  </a:solidFill>
                  <a:latin typeface="+mn-ea"/>
                  <a:cs typeface="+mn-ea"/>
                  <a:sym typeface="+mn-lt"/>
                </a:rPr>
                <a:t>关键词</a:t>
              </a:r>
              <a:endParaRPr lang="zh-CN" altLang="en-US" sz="2135">
                <a:solidFill>
                  <a:prstClr val="white">
                    <a:lumMod val="50000"/>
                  </a:prstClr>
                </a:solidFill>
                <a:latin typeface="+mn-ea"/>
                <a:cs typeface="+mn-ea"/>
                <a:sym typeface="+mn-lt"/>
              </a:endParaRPr>
            </a:p>
          </p:txBody>
        </p:sp>
        <p:sp>
          <p:nvSpPr>
            <p:cNvPr id="53" name="Freeform: Shape 27"/>
            <p:cNvSpPr/>
            <p:nvPr/>
          </p:nvSpPr>
          <p:spPr bwMode="auto">
            <a:xfrm>
              <a:off x="3635602" y="2818196"/>
              <a:ext cx="267169" cy="1073364"/>
            </a:xfrm>
            <a:custGeom>
              <a:avLst/>
              <a:gdLst>
                <a:gd name="T0" fmla="*/ 280 w 287"/>
                <a:gd name="T1" fmla="*/ 271 h 1160"/>
                <a:gd name="T2" fmla="*/ 247 w 287"/>
                <a:gd name="T3" fmla="*/ 188 h 1160"/>
                <a:gd name="T4" fmla="*/ 213 w 287"/>
                <a:gd name="T5" fmla="*/ 135 h 1160"/>
                <a:gd name="T6" fmla="*/ 181 w 287"/>
                <a:gd name="T7" fmla="*/ 23 h 1160"/>
                <a:gd name="T8" fmla="*/ 82 w 287"/>
                <a:gd name="T9" fmla="*/ 57 h 1160"/>
                <a:gd name="T10" fmla="*/ 76 w 287"/>
                <a:gd name="T11" fmla="*/ 189 h 1160"/>
                <a:gd name="T12" fmla="*/ 40 w 287"/>
                <a:gd name="T13" fmla="*/ 237 h 1160"/>
                <a:gd name="T14" fmla="*/ 4 w 287"/>
                <a:gd name="T15" fmla="*/ 366 h 1160"/>
                <a:gd name="T16" fmla="*/ 7 w 287"/>
                <a:gd name="T17" fmla="*/ 412 h 1160"/>
                <a:gd name="T18" fmla="*/ 40 w 287"/>
                <a:gd name="T19" fmla="*/ 467 h 1160"/>
                <a:gd name="T20" fmla="*/ 35 w 287"/>
                <a:gd name="T21" fmla="*/ 546 h 1160"/>
                <a:gd name="T22" fmla="*/ 27 w 287"/>
                <a:gd name="T23" fmla="*/ 759 h 1160"/>
                <a:gd name="T24" fmla="*/ 47 w 287"/>
                <a:gd name="T25" fmla="*/ 843 h 1160"/>
                <a:gd name="T26" fmla="*/ 75 w 287"/>
                <a:gd name="T27" fmla="*/ 1036 h 1160"/>
                <a:gd name="T28" fmla="*/ 44 w 287"/>
                <a:gd name="T29" fmla="*/ 1127 h 1160"/>
                <a:gd name="T30" fmla="*/ 70 w 287"/>
                <a:gd name="T31" fmla="*/ 1155 h 1160"/>
                <a:gd name="T32" fmla="*/ 108 w 287"/>
                <a:gd name="T33" fmla="*/ 1107 h 1160"/>
                <a:gd name="T34" fmla="*/ 107 w 287"/>
                <a:gd name="T35" fmla="*/ 1141 h 1160"/>
                <a:gd name="T36" fmla="*/ 119 w 287"/>
                <a:gd name="T37" fmla="*/ 1132 h 1160"/>
                <a:gd name="T38" fmla="*/ 117 w 287"/>
                <a:gd name="T39" fmla="*/ 1050 h 1160"/>
                <a:gd name="T40" fmla="*/ 115 w 287"/>
                <a:gd name="T41" fmla="*/ 885 h 1160"/>
                <a:gd name="T42" fmla="*/ 167 w 287"/>
                <a:gd name="T43" fmla="*/ 851 h 1160"/>
                <a:gd name="T44" fmla="*/ 169 w 287"/>
                <a:gd name="T45" fmla="*/ 977 h 1160"/>
                <a:gd name="T46" fmla="*/ 154 w 287"/>
                <a:gd name="T47" fmla="*/ 1096 h 1160"/>
                <a:gd name="T48" fmla="*/ 148 w 287"/>
                <a:gd name="T49" fmla="*/ 1159 h 1160"/>
                <a:gd name="T50" fmla="*/ 205 w 287"/>
                <a:gd name="T51" fmla="*/ 1104 h 1160"/>
                <a:gd name="T52" fmla="*/ 202 w 287"/>
                <a:gd name="T53" fmla="*/ 1043 h 1160"/>
                <a:gd name="T54" fmla="*/ 234 w 287"/>
                <a:gd name="T55" fmla="*/ 852 h 1160"/>
                <a:gd name="T56" fmla="*/ 251 w 287"/>
                <a:gd name="T57" fmla="*/ 721 h 1160"/>
                <a:gd name="T58" fmla="*/ 265 w 287"/>
                <a:gd name="T59" fmla="*/ 535 h 1160"/>
                <a:gd name="T60" fmla="*/ 258 w 287"/>
                <a:gd name="T61" fmla="*/ 449 h 1160"/>
                <a:gd name="T62" fmla="*/ 244 w 287"/>
                <a:gd name="T63" fmla="*/ 388 h 1160"/>
                <a:gd name="T64" fmla="*/ 102 w 287"/>
                <a:gd name="T65" fmla="*/ 452 h 1160"/>
                <a:gd name="T66" fmla="*/ 114 w 287"/>
                <a:gd name="T67" fmla="*/ 452 h 1160"/>
                <a:gd name="T68" fmla="*/ 168 w 287"/>
                <a:gd name="T69" fmla="*/ 213 h 1160"/>
                <a:gd name="T70" fmla="*/ 117 w 287"/>
                <a:gd name="T71" fmla="*/ 344 h 1160"/>
                <a:gd name="T72" fmla="*/ 114 w 287"/>
                <a:gd name="T73" fmla="*/ 257 h 1160"/>
                <a:gd name="T74" fmla="*/ 102 w 287"/>
                <a:gd name="T75" fmla="*/ 205 h 1160"/>
                <a:gd name="T76" fmla="*/ 134 w 287"/>
                <a:gd name="T77" fmla="*/ 223 h 1160"/>
                <a:gd name="T78" fmla="*/ 152 w 287"/>
                <a:gd name="T79" fmla="*/ 222 h 1160"/>
                <a:gd name="T80" fmla="*/ 159 w 287"/>
                <a:gd name="T81" fmla="*/ 184 h 1160"/>
                <a:gd name="T82" fmla="*/ 189 w 287"/>
                <a:gd name="T83" fmla="*/ 176 h 1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7" h="1160">
                  <a:moveTo>
                    <a:pt x="257" y="366"/>
                  </a:moveTo>
                  <a:cubicBezTo>
                    <a:pt x="258" y="353"/>
                    <a:pt x="279" y="285"/>
                    <a:pt x="280" y="271"/>
                  </a:cubicBezTo>
                  <a:cubicBezTo>
                    <a:pt x="281" y="257"/>
                    <a:pt x="287" y="214"/>
                    <a:pt x="282" y="199"/>
                  </a:cubicBezTo>
                  <a:cubicBezTo>
                    <a:pt x="277" y="183"/>
                    <a:pt x="247" y="188"/>
                    <a:pt x="247" y="188"/>
                  </a:cubicBezTo>
                  <a:cubicBezTo>
                    <a:pt x="247" y="188"/>
                    <a:pt x="240" y="172"/>
                    <a:pt x="226" y="168"/>
                  </a:cubicBezTo>
                  <a:cubicBezTo>
                    <a:pt x="211" y="164"/>
                    <a:pt x="229" y="145"/>
                    <a:pt x="213" y="135"/>
                  </a:cubicBezTo>
                  <a:cubicBezTo>
                    <a:pt x="203" y="128"/>
                    <a:pt x="206" y="92"/>
                    <a:pt x="202" y="78"/>
                  </a:cubicBezTo>
                  <a:cubicBezTo>
                    <a:pt x="199" y="64"/>
                    <a:pt x="190" y="35"/>
                    <a:pt x="181" y="23"/>
                  </a:cubicBezTo>
                  <a:cubicBezTo>
                    <a:pt x="171" y="10"/>
                    <a:pt x="152" y="17"/>
                    <a:pt x="152" y="17"/>
                  </a:cubicBezTo>
                  <a:cubicBezTo>
                    <a:pt x="108" y="0"/>
                    <a:pt x="86" y="37"/>
                    <a:pt x="82" y="57"/>
                  </a:cubicBezTo>
                  <a:cubicBezTo>
                    <a:pt x="79" y="77"/>
                    <a:pt x="89" y="114"/>
                    <a:pt x="77" y="140"/>
                  </a:cubicBezTo>
                  <a:cubicBezTo>
                    <a:pt x="66" y="165"/>
                    <a:pt x="91" y="174"/>
                    <a:pt x="76" y="189"/>
                  </a:cubicBezTo>
                  <a:cubicBezTo>
                    <a:pt x="60" y="203"/>
                    <a:pt x="74" y="208"/>
                    <a:pt x="59" y="215"/>
                  </a:cubicBezTo>
                  <a:cubicBezTo>
                    <a:pt x="45" y="221"/>
                    <a:pt x="40" y="224"/>
                    <a:pt x="40" y="237"/>
                  </a:cubicBezTo>
                  <a:cubicBezTo>
                    <a:pt x="40" y="250"/>
                    <a:pt x="28" y="284"/>
                    <a:pt x="22" y="314"/>
                  </a:cubicBezTo>
                  <a:cubicBezTo>
                    <a:pt x="15" y="344"/>
                    <a:pt x="8" y="355"/>
                    <a:pt x="4" y="366"/>
                  </a:cubicBezTo>
                  <a:cubicBezTo>
                    <a:pt x="0" y="378"/>
                    <a:pt x="2" y="382"/>
                    <a:pt x="4" y="388"/>
                  </a:cubicBezTo>
                  <a:cubicBezTo>
                    <a:pt x="6" y="393"/>
                    <a:pt x="7" y="394"/>
                    <a:pt x="7" y="412"/>
                  </a:cubicBezTo>
                  <a:cubicBezTo>
                    <a:pt x="7" y="431"/>
                    <a:pt x="38" y="434"/>
                    <a:pt x="38" y="434"/>
                  </a:cubicBezTo>
                  <a:cubicBezTo>
                    <a:pt x="38" y="434"/>
                    <a:pt x="40" y="451"/>
                    <a:pt x="40" y="467"/>
                  </a:cubicBezTo>
                  <a:cubicBezTo>
                    <a:pt x="40" y="482"/>
                    <a:pt x="30" y="526"/>
                    <a:pt x="28" y="538"/>
                  </a:cubicBezTo>
                  <a:cubicBezTo>
                    <a:pt x="26" y="550"/>
                    <a:pt x="35" y="546"/>
                    <a:pt x="35" y="546"/>
                  </a:cubicBezTo>
                  <a:cubicBezTo>
                    <a:pt x="35" y="546"/>
                    <a:pt x="35" y="559"/>
                    <a:pt x="33" y="578"/>
                  </a:cubicBezTo>
                  <a:cubicBezTo>
                    <a:pt x="30" y="597"/>
                    <a:pt x="27" y="724"/>
                    <a:pt x="27" y="759"/>
                  </a:cubicBezTo>
                  <a:cubicBezTo>
                    <a:pt x="27" y="794"/>
                    <a:pt x="23" y="842"/>
                    <a:pt x="27" y="842"/>
                  </a:cubicBezTo>
                  <a:cubicBezTo>
                    <a:pt x="32" y="842"/>
                    <a:pt x="47" y="843"/>
                    <a:pt x="47" y="843"/>
                  </a:cubicBezTo>
                  <a:cubicBezTo>
                    <a:pt x="47" y="843"/>
                    <a:pt x="45" y="866"/>
                    <a:pt x="46" y="895"/>
                  </a:cubicBezTo>
                  <a:cubicBezTo>
                    <a:pt x="47" y="923"/>
                    <a:pt x="70" y="1014"/>
                    <a:pt x="75" y="1036"/>
                  </a:cubicBezTo>
                  <a:cubicBezTo>
                    <a:pt x="79" y="1059"/>
                    <a:pt x="78" y="1079"/>
                    <a:pt x="70" y="1091"/>
                  </a:cubicBezTo>
                  <a:cubicBezTo>
                    <a:pt x="63" y="1103"/>
                    <a:pt x="57" y="1118"/>
                    <a:pt x="44" y="1127"/>
                  </a:cubicBezTo>
                  <a:cubicBezTo>
                    <a:pt x="31" y="1137"/>
                    <a:pt x="26" y="1141"/>
                    <a:pt x="28" y="1150"/>
                  </a:cubicBezTo>
                  <a:cubicBezTo>
                    <a:pt x="30" y="1158"/>
                    <a:pt x="46" y="1156"/>
                    <a:pt x="70" y="1155"/>
                  </a:cubicBezTo>
                  <a:cubicBezTo>
                    <a:pt x="94" y="1154"/>
                    <a:pt x="91" y="1139"/>
                    <a:pt x="94" y="1132"/>
                  </a:cubicBezTo>
                  <a:cubicBezTo>
                    <a:pt x="97" y="1125"/>
                    <a:pt x="108" y="1107"/>
                    <a:pt x="108" y="1107"/>
                  </a:cubicBezTo>
                  <a:cubicBezTo>
                    <a:pt x="108" y="1107"/>
                    <a:pt x="111" y="1110"/>
                    <a:pt x="111" y="1118"/>
                  </a:cubicBezTo>
                  <a:cubicBezTo>
                    <a:pt x="111" y="1127"/>
                    <a:pt x="107" y="1141"/>
                    <a:pt x="107" y="1141"/>
                  </a:cubicBezTo>
                  <a:cubicBezTo>
                    <a:pt x="117" y="1141"/>
                    <a:pt x="117" y="1141"/>
                    <a:pt x="117" y="1141"/>
                  </a:cubicBezTo>
                  <a:cubicBezTo>
                    <a:pt x="117" y="1141"/>
                    <a:pt x="120" y="1140"/>
                    <a:pt x="119" y="1132"/>
                  </a:cubicBezTo>
                  <a:cubicBezTo>
                    <a:pt x="118" y="1124"/>
                    <a:pt x="123" y="1106"/>
                    <a:pt x="127" y="1091"/>
                  </a:cubicBezTo>
                  <a:cubicBezTo>
                    <a:pt x="132" y="1075"/>
                    <a:pt x="123" y="1057"/>
                    <a:pt x="117" y="1050"/>
                  </a:cubicBezTo>
                  <a:cubicBezTo>
                    <a:pt x="112" y="1044"/>
                    <a:pt x="114" y="1009"/>
                    <a:pt x="115" y="974"/>
                  </a:cubicBezTo>
                  <a:cubicBezTo>
                    <a:pt x="117" y="939"/>
                    <a:pt x="119" y="901"/>
                    <a:pt x="115" y="885"/>
                  </a:cubicBezTo>
                  <a:cubicBezTo>
                    <a:pt x="112" y="868"/>
                    <a:pt x="107" y="846"/>
                    <a:pt x="107" y="846"/>
                  </a:cubicBezTo>
                  <a:cubicBezTo>
                    <a:pt x="167" y="851"/>
                    <a:pt x="167" y="851"/>
                    <a:pt x="167" y="851"/>
                  </a:cubicBezTo>
                  <a:cubicBezTo>
                    <a:pt x="167" y="851"/>
                    <a:pt x="169" y="863"/>
                    <a:pt x="169" y="889"/>
                  </a:cubicBezTo>
                  <a:cubicBezTo>
                    <a:pt x="169" y="916"/>
                    <a:pt x="169" y="934"/>
                    <a:pt x="169" y="977"/>
                  </a:cubicBezTo>
                  <a:cubicBezTo>
                    <a:pt x="169" y="1019"/>
                    <a:pt x="165" y="1035"/>
                    <a:pt x="160" y="1051"/>
                  </a:cubicBezTo>
                  <a:cubicBezTo>
                    <a:pt x="156" y="1068"/>
                    <a:pt x="159" y="1080"/>
                    <a:pt x="154" y="1096"/>
                  </a:cubicBezTo>
                  <a:cubicBezTo>
                    <a:pt x="149" y="1113"/>
                    <a:pt x="140" y="1125"/>
                    <a:pt x="135" y="1134"/>
                  </a:cubicBezTo>
                  <a:cubicBezTo>
                    <a:pt x="129" y="1143"/>
                    <a:pt x="127" y="1158"/>
                    <a:pt x="148" y="1159"/>
                  </a:cubicBezTo>
                  <a:cubicBezTo>
                    <a:pt x="170" y="1160"/>
                    <a:pt x="196" y="1150"/>
                    <a:pt x="196" y="1140"/>
                  </a:cubicBezTo>
                  <a:cubicBezTo>
                    <a:pt x="196" y="1131"/>
                    <a:pt x="198" y="1119"/>
                    <a:pt x="205" y="1104"/>
                  </a:cubicBezTo>
                  <a:cubicBezTo>
                    <a:pt x="213" y="1088"/>
                    <a:pt x="206" y="1075"/>
                    <a:pt x="204" y="1069"/>
                  </a:cubicBezTo>
                  <a:cubicBezTo>
                    <a:pt x="201" y="1062"/>
                    <a:pt x="202" y="1055"/>
                    <a:pt x="202" y="1043"/>
                  </a:cubicBezTo>
                  <a:cubicBezTo>
                    <a:pt x="202" y="1031"/>
                    <a:pt x="213" y="991"/>
                    <a:pt x="225" y="947"/>
                  </a:cubicBezTo>
                  <a:cubicBezTo>
                    <a:pt x="237" y="903"/>
                    <a:pt x="234" y="852"/>
                    <a:pt x="234" y="852"/>
                  </a:cubicBezTo>
                  <a:cubicBezTo>
                    <a:pt x="243" y="852"/>
                    <a:pt x="243" y="852"/>
                    <a:pt x="243" y="852"/>
                  </a:cubicBezTo>
                  <a:cubicBezTo>
                    <a:pt x="243" y="852"/>
                    <a:pt x="244" y="787"/>
                    <a:pt x="251" y="721"/>
                  </a:cubicBezTo>
                  <a:cubicBezTo>
                    <a:pt x="258" y="654"/>
                    <a:pt x="248" y="585"/>
                    <a:pt x="248" y="566"/>
                  </a:cubicBezTo>
                  <a:cubicBezTo>
                    <a:pt x="248" y="547"/>
                    <a:pt x="255" y="539"/>
                    <a:pt x="265" y="535"/>
                  </a:cubicBezTo>
                  <a:cubicBezTo>
                    <a:pt x="276" y="530"/>
                    <a:pt x="277" y="528"/>
                    <a:pt x="272" y="510"/>
                  </a:cubicBezTo>
                  <a:cubicBezTo>
                    <a:pt x="266" y="492"/>
                    <a:pt x="258" y="449"/>
                    <a:pt x="258" y="449"/>
                  </a:cubicBezTo>
                  <a:cubicBezTo>
                    <a:pt x="258" y="449"/>
                    <a:pt x="257" y="443"/>
                    <a:pt x="251" y="424"/>
                  </a:cubicBezTo>
                  <a:cubicBezTo>
                    <a:pt x="244" y="406"/>
                    <a:pt x="244" y="388"/>
                    <a:pt x="244" y="388"/>
                  </a:cubicBezTo>
                  <a:cubicBezTo>
                    <a:pt x="244" y="388"/>
                    <a:pt x="256" y="378"/>
                    <a:pt x="257" y="366"/>
                  </a:cubicBezTo>
                  <a:close/>
                  <a:moveTo>
                    <a:pt x="102" y="452"/>
                  </a:moveTo>
                  <a:cubicBezTo>
                    <a:pt x="110" y="434"/>
                    <a:pt x="110" y="434"/>
                    <a:pt x="110" y="434"/>
                  </a:cubicBezTo>
                  <a:cubicBezTo>
                    <a:pt x="114" y="452"/>
                    <a:pt x="114" y="452"/>
                    <a:pt x="114" y="452"/>
                  </a:cubicBezTo>
                  <a:lnTo>
                    <a:pt x="102" y="452"/>
                  </a:lnTo>
                  <a:close/>
                  <a:moveTo>
                    <a:pt x="168" y="213"/>
                  </a:moveTo>
                  <a:cubicBezTo>
                    <a:pt x="158" y="230"/>
                    <a:pt x="141" y="260"/>
                    <a:pt x="135" y="285"/>
                  </a:cubicBezTo>
                  <a:cubicBezTo>
                    <a:pt x="128" y="309"/>
                    <a:pt x="117" y="344"/>
                    <a:pt x="117" y="344"/>
                  </a:cubicBezTo>
                  <a:cubicBezTo>
                    <a:pt x="117" y="344"/>
                    <a:pt x="116" y="338"/>
                    <a:pt x="115" y="329"/>
                  </a:cubicBezTo>
                  <a:cubicBezTo>
                    <a:pt x="114" y="320"/>
                    <a:pt x="114" y="277"/>
                    <a:pt x="114" y="257"/>
                  </a:cubicBezTo>
                  <a:cubicBezTo>
                    <a:pt x="114" y="237"/>
                    <a:pt x="115" y="220"/>
                    <a:pt x="112" y="219"/>
                  </a:cubicBezTo>
                  <a:cubicBezTo>
                    <a:pt x="108" y="217"/>
                    <a:pt x="102" y="205"/>
                    <a:pt x="102" y="205"/>
                  </a:cubicBezTo>
                  <a:cubicBezTo>
                    <a:pt x="124" y="175"/>
                    <a:pt x="124" y="175"/>
                    <a:pt x="124" y="175"/>
                  </a:cubicBezTo>
                  <a:cubicBezTo>
                    <a:pt x="117" y="218"/>
                    <a:pt x="129" y="210"/>
                    <a:pt x="134" y="223"/>
                  </a:cubicBezTo>
                  <a:cubicBezTo>
                    <a:pt x="138" y="236"/>
                    <a:pt x="133" y="269"/>
                    <a:pt x="136" y="253"/>
                  </a:cubicBezTo>
                  <a:cubicBezTo>
                    <a:pt x="138" y="238"/>
                    <a:pt x="146" y="237"/>
                    <a:pt x="152" y="222"/>
                  </a:cubicBezTo>
                  <a:cubicBezTo>
                    <a:pt x="159" y="207"/>
                    <a:pt x="139" y="196"/>
                    <a:pt x="139" y="196"/>
                  </a:cubicBezTo>
                  <a:cubicBezTo>
                    <a:pt x="139" y="196"/>
                    <a:pt x="150" y="192"/>
                    <a:pt x="159" y="184"/>
                  </a:cubicBezTo>
                  <a:cubicBezTo>
                    <a:pt x="169" y="175"/>
                    <a:pt x="182" y="164"/>
                    <a:pt x="182" y="164"/>
                  </a:cubicBezTo>
                  <a:cubicBezTo>
                    <a:pt x="189" y="176"/>
                    <a:pt x="189" y="176"/>
                    <a:pt x="189" y="176"/>
                  </a:cubicBezTo>
                  <a:cubicBezTo>
                    <a:pt x="189" y="176"/>
                    <a:pt x="178" y="196"/>
                    <a:pt x="168" y="213"/>
                  </a:cubicBezTo>
                  <a:close/>
                </a:path>
              </a:pathLst>
            </a:custGeom>
            <a:solidFill>
              <a:schemeClr val="accent1"/>
            </a:solidFill>
            <a:ln>
              <a:noFill/>
            </a:ln>
            <a:effectLst>
              <a:outerShdw blurRad="76200" dir="13500000" sy="23000" kx="1200000" algn="br" rotWithShape="0">
                <a:prstClr val="black">
                  <a:alpha val="6000"/>
                </a:prstClr>
              </a:outerShdw>
            </a:effectLst>
          </p:spPr>
          <p:txBody>
            <a:bodyPr anchor="ctr"/>
            <a:lstStyle/>
            <a:p>
              <a:pPr algn="ctr" defTabSz="609600"/>
              <a:endParaRPr sz="2400">
                <a:solidFill>
                  <a:prstClr val="black"/>
                </a:solidFill>
                <a:latin typeface="+mn-ea"/>
                <a:sym typeface="+mn-lt"/>
              </a:endParaRPr>
            </a:p>
          </p:txBody>
        </p:sp>
        <p:sp>
          <p:nvSpPr>
            <p:cNvPr id="54" name="Freeform: Shape 28"/>
            <p:cNvSpPr/>
            <p:nvPr/>
          </p:nvSpPr>
          <p:spPr bwMode="auto">
            <a:xfrm>
              <a:off x="7313183" y="1061201"/>
              <a:ext cx="907890" cy="2830359"/>
            </a:xfrm>
            <a:custGeom>
              <a:avLst/>
              <a:gdLst>
                <a:gd name="T0" fmla="*/ 379 w 386"/>
                <a:gd name="T1" fmla="*/ 464 h 1210"/>
                <a:gd name="T2" fmla="*/ 364 w 386"/>
                <a:gd name="T3" fmla="*/ 267 h 1210"/>
                <a:gd name="T4" fmla="*/ 269 w 386"/>
                <a:gd name="T5" fmla="*/ 191 h 1210"/>
                <a:gd name="T6" fmla="*/ 251 w 386"/>
                <a:gd name="T7" fmla="*/ 145 h 1210"/>
                <a:gd name="T8" fmla="*/ 266 w 386"/>
                <a:gd name="T9" fmla="*/ 116 h 1210"/>
                <a:gd name="T10" fmla="*/ 263 w 386"/>
                <a:gd name="T11" fmla="*/ 82 h 1210"/>
                <a:gd name="T12" fmla="*/ 205 w 386"/>
                <a:gd name="T13" fmla="*/ 0 h 1210"/>
                <a:gd name="T14" fmla="*/ 155 w 386"/>
                <a:gd name="T15" fmla="*/ 90 h 1210"/>
                <a:gd name="T16" fmla="*/ 174 w 386"/>
                <a:gd name="T17" fmla="*/ 126 h 1210"/>
                <a:gd name="T18" fmla="*/ 176 w 386"/>
                <a:gd name="T19" fmla="*/ 167 h 1210"/>
                <a:gd name="T20" fmla="*/ 177 w 386"/>
                <a:gd name="T21" fmla="*/ 167 h 1210"/>
                <a:gd name="T22" fmla="*/ 156 w 386"/>
                <a:gd name="T23" fmla="*/ 186 h 1210"/>
                <a:gd name="T24" fmla="*/ 99 w 386"/>
                <a:gd name="T25" fmla="*/ 207 h 1210"/>
                <a:gd name="T26" fmla="*/ 57 w 386"/>
                <a:gd name="T27" fmla="*/ 370 h 1210"/>
                <a:gd name="T28" fmla="*/ 38 w 386"/>
                <a:gd name="T29" fmla="*/ 604 h 1210"/>
                <a:gd name="T30" fmla="*/ 68 w 386"/>
                <a:gd name="T31" fmla="*/ 598 h 1210"/>
                <a:gd name="T32" fmla="*/ 68 w 386"/>
                <a:gd name="T33" fmla="*/ 607 h 1210"/>
                <a:gd name="T34" fmla="*/ 41 w 386"/>
                <a:gd name="T35" fmla="*/ 619 h 1210"/>
                <a:gd name="T36" fmla="*/ 47 w 386"/>
                <a:gd name="T37" fmla="*/ 662 h 1210"/>
                <a:gd name="T38" fmla="*/ 3 w 386"/>
                <a:gd name="T39" fmla="*/ 849 h 1210"/>
                <a:gd name="T40" fmla="*/ 99 w 386"/>
                <a:gd name="T41" fmla="*/ 898 h 1210"/>
                <a:gd name="T42" fmla="*/ 118 w 386"/>
                <a:gd name="T43" fmla="*/ 899 h 1210"/>
                <a:gd name="T44" fmla="*/ 127 w 386"/>
                <a:gd name="T45" fmla="*/ 1051 h 1210"/>
                <a:gd name="T46" fmla="*/ 118 w 386"/>
                <a:gd name="T47" fmla="*/ 1153 h 1210"/>
                <a:gd name="T48" fmla="*/ 181 w 386"/>
                <a:gd name="T49" fmla="*/ 1159 h 1210"/>
                <a:gd name="T50" fmla="*/ 194 w 386"/>
                <a:gd name="T51" fmla="*/ 1084 h 1210"/>
                <a:gd name="T52" fmla="*/ 192 w 386"/>
                <a:gd name="T53" fmla="*/ 968 h 1210"/>
                <a:gd name="T54" fmla="*/ 222 w 386"/>
                <a:gd name="T55" fmla="*/ 712 h 1210"/>
                <a:gd name="T56" fmla="*/ 252 w 386"/>
                <a:gd name="T57" fmla="*/ 767 h 1210"/>
                <a:gd name="T58" fmla="*/ 285 w 386"/>
                <a:gd name="T59" fmla="*/ 1024 h 1210"/>
                <a:gd name="T60" fmla="*/ 277 w 386"/>
                <a:gd name="T61" fmla="*/ 1067 h 1210"/>
                <a:gd name="T62" fmla="*/ 298 w 386"/>
                <a:gd name="T63" fmla="*/ 1146 h 1210"/>
                <a:gd name="T64" fmla="*/ 355 w 386"/>
                <a:gd name="T65" fmla="*/ 1205 h 1210"/>
                <a:gd name="T66" fmla="*/ 347 w 386"/>
                <a:gd name="T67" fmla="*/ 1105 h 1210"/>
                <a:gd name="T68" fmla="*/ 351 w 386"/>
                <a:gd name="T69" fmla="*/ 1046 h 1210"/>
                <a:gd name="T70" fmla="*/ 356 w 386"/>
                <a:gd name="T71" fmla="*/ 829 h 1210"/>
                <a:gd name="T72" fmla="*/ 354 w 386"/>
                <a:gd name="T73" fmla="*/ 603 h 1210"/>
                <a:gd name="T74" fmla="*/ 367 w 386"/>
                <a:gd name="T75" fmla="*/ 565 h 1210"/>
                <a:gd name="T76" fmla="*/ 109 w 386"/>
                <a:gd name="T77" fmla="*/ 669 h 1210"/>
                <a:gd name="T78" fmla="*/ 91 w 386"/>
                <a:gd name="T79" fmla="*/ 666 h 1210"/>
                <a:gd name="T80" fmla="*/ 90 w 386"/>
                <a:gd name="T81" fmla="*/ 617 h 1210"/>
                <a:gd name="T82" fmla="*/ 101 w 386"/>
                <a:gd name="T83" fmla="*/ 628 h 1210"/>
                <a:gd name="T84" fmla="*/ 108 w 386"/>
                <a:gd name="T85" fmla="*/ 649 h 1210"/>
                <a:gd name="T86" fmla="*/ 223 w 386"/>
                <a:gd name="T87" fmla="*/ 505 h 1210"/>
                <a:gd name="T88" fmla="*/ 221 w 386"/>
                <a:gd name="T89" fmla="*/ 232 h 1210"/>
                <a:gd name="T90" fmla="*/ 215 w 386"/>
                <a:gd name="T91" fmla="*/ 208 h 1210"/>
                <a:gd name="T92" fmla="*/ 205 w 386"/>
                <a:gd name="T93" fmla="*/ 231 h 1210"/>
                <a:gd name="T94" fmla="*/ 199 w 386"/>
                <a:gd name="T95" fmla="*/ 505 h 1210"/>
                <a:gd name="T96" fmla="*/ 190 w 386"/>
                <a:gd name="T97" fmla="*/ 325 h 1210"/>
                <a:gd name="T98" fmla="*/ 173 w 386"/>
                <a:gd name="T99" fmla="*/ 188 h 1210"/>
                <a:gd name="T100" fmla="*/ 182 w 386"/>
                <a:gd name="T101" fmla="*/ 176 h 1210"/>
                <a:gd name="T102" fmla="*/ 248 w 386"/>
                <a:gd name="T103" fmla="*/ 179 h 1210"/>
                <a:gd name="T104" fmla="*/ 259 w 386"/>
                <a:gd name="T105" fmla="*/ 196 h 1210"/>
                <a:gd name="T106" fmla="*/ 258 w 386"/>
                <a:gd name="T107" fmla="*/ 201 h 1210"/>
                <a:gd name="T108" fmla="*/ 260 w 386"/>
                <a:gd name="T109" fmla="*/ 256 h 1210"/>
                <a:gd name="T110" fmla="*/ 301 w 386"/>
                <a:gd name="T111" fmla="*/ 488 h 1210"/>
                <a:gd name="T112" fmla="*/ 360 w 386"/>
                <a:gd name="T113" fmla="*/ 585 h 1210"/>
                <a:gd name="T114" fmla="*/ 328 w 386"/>
                <a:gd name="T115" fmla="*/ 554 h 1210"/>
                <a:gd name="T116" fmla="*/ 360 w 386"/>
                <a:gd name="T117" fmla="*/ 585 h 1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6" h="1210">
                  <a:moveTo>
                    <a:pt x="379" y="512"/>
                  </a:moveTo>
                  <a:cubicBezTo>
                    <a:pt x="385" y="497"/>
                    <a:pt x="386" y="471"/>
                    <a:pt x="379" y="464"/>
                  </a:cubicBezTo>
                  <a:cubicBezTo>
                    <a:pt x="372" y="456"/>
                    <a:pt x="383" y="413"/>
                    <a:pt x="376" y="380"/>
                  </a:cubicBezTo>
                  <a:cubicBezTo>
                    <a:pt x="370" y="347"/>
                    <a:pt x="365" y="295"/>
                    <a:pt x="364" y="267"/>
                  </a:cubicBezTo>
                  <a:cubicBezTo>
                    <a:pt x="364" y="239"/>
                    <a:pt x="362" y="219"/>
                    <a:pt x="326" y="210"/>
                  </a:cubicBezTo>
                  <a:cubicBezTo>
                    <a:pt x="302" y="204"/>
                    <a:pt x="282" y="197"/>
                    <a:pt x="269" y="191"/>
                  </a:cubicBezTo>
                  <a:cubicBezTo>
                    <a:pt x="269" y="191"/>
                    <a:pt x="255" y="179"/>
                    <a:pt x="252" y="168"/>
                  </a:cubicBezTo>
                  <a:cubicBezTo>
                    <a:pt x="251" y="159"/>
                    <a:pt x="251" y="150"/>
                    <a:pt x="251" y="145"/>
                  </a:cubicBezTo>
                  <a:cubicBezTo>
                    <a:pt x="253" y="136"/>
                    <a:pt x="253" y="129"/>
                    <a:pt x="253" y="124"/>
                  </a:cubicBezTo>
                  <a:cubicBezTo>
                    <a:pt x="253" y="118"/>
                    <a:pt x="264" y="126"/>
                    <a:pt x="266" y="116"/>
                  </a:cubicBezTo>
                  <a:cubicBezTo>
                    <a:pt x="269" y="107"/>
                    <a:pt x="271" y="85"/>
                    <a:pt x="269" y="84"/>
                  </a:cubicBezTo>
                  <a:cubicBezTo>
                    <a:pt x="267" y="82"/>
                    <a:pt x="265" y="82"/>
                    <a:pt x="263" y="82"/>
                  </a:cubicBezTo>
                  <a:cubicBezTo>
                    <a:pt x="263" y="79"/>
                    <a:pt x="265" y="59"/>
                    <a:pt x="263" y="38"/>
                  </a:cubicBezTo>
                  <a:cubicBezTo>
                    <a:pt x="262" y="18"/>
                    <a:pt x="242" y="2"/>
                    <a:pt x="205" y="0"/>
                  </a:cubicBezTo>
                  <a:cubicBezTo>
                    <a:pt x="184" y="0"/>
                    <a:pt x="160" y="16"/>
                    <a:pt x="157" y="38"/>
                  </a:cubicBezTo>
                  <a:cubicBezTo>
                    <a:pt x="154" y="60"/>
                    <a:pt x="155" y="90"/>
                    <a:pt x="155" y="90"/>
                  </a:cubicBezTo>
                  <a:cubicBezTo>
                    <a:pt x="155" y="90"/>
                    <a:pt x="148" y="105"/>
                    <a:pt x="154" y="117"/>
                  </a:cubicBezTo>
                  <a:cubicBezTo>
                    <a:pt x="160" y="129"/>
                    <a:pt x="174" y="126"/>
                    <a:pt x="174" y="126"/>
                  </a:cubicBezTo>
                  <a:cubicBezTo>
                    <a:pt x="174" y="126"/>
                    <a:pt x="177" y="145"/>
                    <a:pt x="177" y="155"/>
                  </a:cubicBezTo>
                  <a:cubicBezTo>
                    <a:pt x="177" y="160"/>
                    <a:pt x="177" y="164"/>
                    <a:pt x="176" y="167"/>
                  </a:cubicBezTo>
                  <a:cubicBezTo>
                    <a:pt x="176" y="167"/>
                    <a:pt x="176" y="167"/>
                    <a:pt x="176" y="167"/>
                  </a:cubicBezTo>
                  <a:cubicBezTo>
                    <a:pt x="176" y="167"/>
                    <a:pt x="177" y="167"/>
                    <a:pt x="177" y="167"/>
                  </a:cubicBezTo>
                  <a:cubicBezTo>
                    <a:pt x="176" y="167"/>
                    <a:pt x="176" y="167"/>
                    <a:pt x="176" y="167"/>
                  </a:cubicBezTo>
                  <a:cubicBezTo>
                    <a:pt x="176" y="167"/>
                    <a:pt x="164" y="182"/>
                    <a:pt x="156" y="186"/>
                  </a:cubicBezTo>
                  <a:cubicBezTo>
                    <a:pt x="143" y="192"/>
                    <a:pt x="123" y="200"/>
                    <a:pt x="107" y="205"/>
                  </a:cubicBezTo>
                  <a:cubicBezTo>
                    <a:pt x="104" y="206"/>
                    <a:pt x="102" y="206"/>
                    <a:pt x="99" y="207"/>
                  </a:cubicBezTo>
                  <a:cubicBezTo>
                    <a:pt x="80" y="213"/>
                    <a:pt x="65" y="218"/>
                    <a:pt x="65" y="244"/>
                  </a:cubicBezTo>
                  <a:cubicBezTo>
                    <a:pt x="64" y="274"/>
                    <a:pt x="61" y="331"/>
                    <a:pt x="57" y="370"/>
                  </a:cubicBezTo>
                  <a:cubicBezTo>
                    <a:pt x="53" y="408"/>
                    <a:pt x="41" y="490"/>
                    <a:pt x="41" y="516"/>
                  </a:cubicBezTo>
                  <a:cubicBezTo>
                    <a:pt x="40" y="542"/>
                    <a:pt x="37" y="598"/>
                    <a:pt x="38" y="604"/>
                  </a:cubicBezTo>
                  <a:cubicBezTo>
                    <a:pt x="38" y="609"/>
                    <a:pt x="42" y="609"/>
                    <a:pt x="42" y="615"/>
                  </a:cubicBezTo>
                  <a:cubicBezTo>
                    <a:pt x="43" y="612"/>
                    <a:pt x="48" y="598"/>
                    <a:pt x="68" y="598"/>
                  </a:cubicBezTo>
                  <a:cubicBezTo>
                    <a:pt x="90" y="598"/>
                    <a:pt x="90" y="614"/>
                    <a:pt x="90" y="614"/>
                  </a:cubicBezTo>
                  <a:cubicBezTo>
                    <a:pt x="83" y="607"/>
                    <a:pt x="83" y="607"/>
                    <a:pt x="68" y="607"/>
                  </a:cubicBezTo>
                  <a:cubicBezTo>
                    <a:pt x="54" y="606"/>
                    <a:pt x="43" y="614"/>
                    <a:pt x="42" y="615"/>
                  </a:cubicBezTo>
                  <a:cubicBezTo>
                    <a:pt x="42" y="616"/>
                    <a:pt x="42" y="618"/>
                    <a:pt x="41" y="619"/>
                  </a:cubicBezTo>
                  <a:cubicBezTo>
                    <a:pt x="39" y="630"/>
                    <a:pt x="39" y="639"/>
                    <a:pt x="45" y="646"/>
                  </a:cubicBezTo>
                  <a:cubicBezTo>
                    <a:pt x="50" y="653"/>
                    <a:pt x="47" y="662"/>
                    <a:pt x="47" y="662"/>
                  </a:cubicBezTo>
                  <a:cubicBezTo>
                    <a:pt x="0" y="660"/>
                    <a:pt x="0" y="660"/>
                    <a:pt x="0" y="660"/>
                  </a:cubicBezTo>
                  <a:cubicBezTo>
                    <a:pt x="3" y="849"/>
                    <a:pt x="3" y="849"/>
                    <a:pt x="3" y="849"/>
                  </a:cubicBezTo>
                  <a:cubicBezTo>
                    <a:pt x="78" y="907"/>
                    <a:pt x="78" y="907"/>
                    <a:pt x="78" y="907"/>
                  </a:cubicBezTo>
                  <a:cubicBezTo>
                    <a:pt x="78" y="907"/>
                    <a:pt x="89" y="899"/>
                    <a:pt x="99" y="898"/>
                  </a:cubicBezTo>
                  <a:cubicBezTo>
                    <a:pt x="100" y="898"/>
                    <a:pt x="101" y="898"/>
                    <a:pt x="101" y="898"/>
                  </a:cubicBezTo>
                  <a:cubicBezTo>
                    <a:pt x="112" y="898"/>
                    <a:pt x="118" y="899"/>
                    <a:pt x="118" y="899"/>
                  </a:cubicBezTo>
                  <a:cubicBezTo>
                    <a:pt x="118" y="899"/>
                    <a:pt x="115" y="955"/>
                    <a:pt x="115" y="977"/>
                  </a:cubicBezTo>
                  <a:cubicBezTo>
                    <a:pt x="115" y="1000"/>
                    <a:pt x="117" y="1035"/>
                    <a:pt x="127" y="1051"/>
                  </a:cubicBezTo>
                  <a:cubicBezTo>
                    <a:pt x="136" y="1067"/>
                    <a:pt x="138" y="1073"/>
                    <a:pt x="138" y="1087"/>
                  </a:cubicBezTo>
                  <a:cubicBezTo>
                    <a:pt x="138" y="1101"/>
                    <a:pt x="117" y="1140"/>
                    <a:pt x="118" y="1153"/>
                  </a:cubicBezTo>
                  <a:cubicBezTo>
                    <a:pt x="118" y="1166"/>
                    <a:pt x="121" y="1186"/>
                    <a:pt x="143" y="1186"/>
                  </a:cubicBezTo>
                  <a:cubicBezTo>
                    <a:pt x="165" y="1185"/>
                    <a:pt x="181" y="1176"/>
                    <a:pt x="181" y="1159"/>
                  </a:cubicBezTo>
                  <a:cubicBezTo>
                    <a:pt x="181" y="1141"/>
                    <a:pt x="178" y="1130"/>
                    <a:pt x="185" y="1124"/>
                  </a:cubicBezTo>
                  <a:cubicBezTo>
                    <a:pt x="193" y="1117"/>
                    <a:pt x="181" y="1101"/>
                    <a:pt x="194" y="1084"/>
                  </a:cubicBezTo>
                  <a:cubicBezTo>
                    <a:pt x="206" y="1067"/>
                    <a:pt x="193" y="1066"/>
                    <a:pt x="196" y="1050"/>
                  </a:cubicBezTo>
                  <a:cubicBezTo>
                    <a:pt x="199" y="1034"/>
                    <a:pt x="193" y="987"/>
                    <a:pt x="192" y="968"/>
                  </a:cubicBezTo>
                  <a:cubicBezTo>
                    <a:pt x="191" y="949"/>
                    <a:pt x="194" y="926"/>
                    <a:pt x="204" y="846"/>
                  </a:cubicBezTo>
                  <a:cubicBezTo>
                    <a:pt x="213" y="765"/>
                    <a:pt x="219" y="729"/>
                    <a:pt x="222" y="712"/>
                  </a:cubicBezTo>
                  <a:cubicBezTo>
                    <a:pt x="225" y="694"/>
                    <a:pt x="229" y="672"/>
                    <a:pt x="229" y="672"/>
                  </a:cubicBezTo>
                  <a:cubicBezTo>
                    <a:pt x="229" y="672"/>
                    <a:pt x="242" y="748"/>
                    <a:pt x="252" y="767"/>
                  </a:cubicBezTo>
                  <a:cubicBezTo>
                    <a:pt x="262" y="785"/>
                    <a:pt x="274" y="879"/>
                    <a:pt x="277" y="907"/>
                  </a:cubicBezTo>
                  <a:cubicBezTo>
                    <a:pt x="280" y="934"/>
                    <a:pt x="278" y="1015"/>
                    <a:pt x="285" y="1024"/>
                  </a:cubicBezTo>
                  <a:cubicBezTo>
                    <a:pt x="291" y="1032"/>
                    <a:pt x="294" y="1044"/>
                    <a:pt x="294" y="1044"/>
                  </a:cubicBezTo>
                  <a:cubicBezTo>
                    <a:pt x="294" y="1044"/>
                    <a:pt x="277" y="1054"/>
                    <a:pt x="277" y="1067"/>
                  </a:cubicBezTo>
                  <a:cubicBezTo>
                    <a:pt x="277" y="1081"/>
                    <a:pt x="290" y="1092"/>
                    <a:pt x="289" y="1110"/>
                  </a:cubicBezTo>
                  <a:cubicBezTo>
                    <a:pt x="289" y="1128"/>
                    <a:pt x="291" y="1143"/>
                    <a:pt x="298" y="1146"/>
                  </a:cubicBezTo>
                  <a:cubicBezTo>
                    <a:pt x="305" y="1150"/>
                    <a:pt x="304" y="1180"/>
                    <a:pt x="313" y="1191"/>
                  </a:cubicBezTo>
                  <a:cubicBezTo>
                    <a:pt x="322" y="1201"/>
                    <a:pt x="337" y="1210"/>
                    <a:pt x="355" y="1205"/>
                  </a:cubicBezTo>
                  <a:cubicBezTo>
                    <a:pt x="373" y="1199"/>
                    <a:pt x="373" y="1175"/>
                    <a:pt x="364" y="1152"/>
                  </a:cubicBezTo>
                  <a:cubicBezTo>
                    <a:pt x="355" y="1129"/>
                    <a:pt x="344" y="1114"/>
                    <a:pt x="347" y="1105"/>
                  </a:cubicBezTo>
                  <a:cubicBezTo>
                    <a:pt x="351" y="1096"/>
                    <a:pt x="354" y="1082"/>
                    <a:pt x="345" y="1073"/>
                  </a:cubicBezTo>
                  <a:cubicBezTo>
                    <a:pt x="336" y="1064"/>
                    <a:pt x="345" y="1054"/>
                    <a:pt x="351" y="1046"/>
                  </a:cubicBezTo>
                  <a:cubicBezTo>
                    <a:pt x="357" y="1038"/>
                    <a:pt x="356" y="1002"/>
                    <a:pt x="356" y="982"/>
                  </a:cubicBezTo>
                  <a:cubicBezTo>
                    <a:pt x="357" y="962"/>
                    <a:pt x="354" y="864"/>
                    <a:pt x="356" y="829"/>
                  </a:cubicBezTo>
                  <a:cubicBezTo>
                    <a:pt x="357" y="793"/>
                    <a:pt x="360" y="685"/>
                    <a:pt x="355" y="655"/>
                  </a:cubicBezTo>
                  <a:cubicBezTo>
                    <a:pt x="350" y="625"/>
                    <a:pt x="354" y="603"/>
                    <a:pt x="354" y="603"/>
                  </a:cubicBezTo>
                  <a:cubicBezTo>
                    <a:pt x="354" y="603"/>
                    <a:pt x="366" y="609"/>
                    <a:pt x="366" y="597"/>
                  </a:cubicBezTo>
                  <a:cubicBezTo>
                    <a:pt x="366" y="586"/>
                    <a:pt x="362" y="584"/>
                    <a:pt x="367" y="565"/>
                  </a:cubicBezTo>
                  <a:cubicBezTo>
                    <a:pt x="372" y="545"/>
                    <a:pt x="373" y="527"/>
                    <a:pt x="379" y="512"/>
                  </a:cubicBezTo>
                  <a:close/>
                  <a:moveTo>
                    <a:pt x="109" y="669"/>
                  </a:moveTo>
                  <a:cubicBezTo>
                    <a:pt x="99" y="668"/>
                    <a:pt x="99" y="668"/>
                    <a:pt x="99" y="668"/>
                  </a:cubicBezTo>
                  <a:cubicBezTo>
                    <a:pt x="91" y="666"/>
                    <a:pt x="91" y="666"/>
                    <a:pt x="91" y="666"/>
                  </a:cubicBezTo>
                  <a:cubicBezTo>
                    <a:pt x="91" y="666"/>
                    <a:pt x="93" y="653"/>
                    <a:pt x="90" y="644"/>
                  </a:cubicBezTo>
                  <a:cubicBezTo>
                    <a:pt x="87" y="635"/>
                    <a:pt x="88" y="627"/>
                    <a:pt x="90" y="617"/>
                  </a:cubicBezTo>
                  <a:cubicBezTo>
                    <a:pt x="90" y="617"/>
                    <a:pt x="93" y="627"/>
                    <a:pt x="99" y="628"/>
                  </a:cubicBezTo>
                  <a:cubicBezTo>
                    <a:pt x="100" y="628"/>
                    <a:pt x="100" y="628"/>
                    <a:pt x="101" y="628"/>
                  </a:cubicBezTo>
                  <a:cubicBezTo>
                    <a:pt x="108" y="628"/>
                    <a:pt x="111" y="629"/>
                    <a:pt x="111" y="629"/>
                  </a:cubicBezTo>
                  <a:cubicBezTo>
                    <a:pt x="111" y="629"/>
                    <a:pt x="108" y="640"/>
                    <a:pt x="108" y="649"/>
                  </a:cubicBezTo>
                  <a:cubicBezTo>
                    <a:pt x="108" y="659"/>
                    <a:pt x="109" y="669"/>
                    <a:pt x="109" y="669"/>
                  </a:cubicBezTo>
                  <a:close/>
                  <a:moveTo>
                    <a:pt x="223" y="505"/>
                  </a:moveTo>
                  <a:cubicBezTo>
                    <a:pt x="225" y="464"/>
                    <a:pt x="224" y="347"/>
                    <a:pt x="223" y="322"/>
                  </a:cubicBezTo>
                  <a:cubicBezTo>
                    <a:pt x="223" y="296"/>
                    <a:pt x="218" y="239"/>
                    <a:pt x="221" y="232"/>
                  </a:cubicBezTo>
                  <a:cubicBezTo>
                    <a:pt x="224" y="224"/>
                    <a:pt x="232" y="218"/>
                    <a:pt x="241" y="223"/>
                  </a:cubicBezTo>
                  <a:cubicBezTo>
                    <a:pt x="241" y="223"/>
                    <a:pt x="231" y="208"/>
                    <a:pt x="215" y="208"/>
                  </a:cubicBezTo>
                  <a:cubicBezTo>
                    <a:pt x="199" y="208"/>
                    <a:pt x="188" y="223"/>
                    <a:pt x="188" y="223"/>
                  </a:cubicBezTo>
                  <a:cubicBezTo>
                    <a:pt x="188" y="223"/>
                    <a:pt x="206" y="219"/>
                    <a:pt x="205" y="231"/>
                  </a:cubicBezTo>
                  <a:cubicBezTo>
                    <a:pt x="205" y="243"/>
                    <a:pt x="199" y="305"/>
                    <a:pt x="199" y="346"/>
                  </a:cubicBezTo>
                  <a:cubicBezTo>
                    <a:pt x="199" y="383"/>
                    <a:pt x="196" y="472"/>
                    <a:pt x="199" y="505"/>
                  </a:cubicBezTo>
                  <a:cubicBezTo>
                    <a:pt x="187" y="504"/>
                    <a:pt x="183" y="503"/>
                    <a:pt x="183" y="503"/>
                  </a:cubicBezTo>
                  <a:cubicBezTo>
                    <a:pt x="183" y="503"/>
                    <a:pt x="194" y="386"/>
                    <a:pt x="190" y="325"/>
                  </a:cubicBezTo>
                  <a:cubicBezTo>
                    <a:pt x="186" y="279"/>
                    <a:pt x="178" y="220"/>
                    <a:pt x="173" y="188"/>
                  </a:cubicBezTo>
                  <a:cubicBezTo>
                    <a:pt x="173" y="188"/>
                    <a:pt x="173" y="188"/>
                    <a:pt x="173" y="188"/>
                  </a:cubicBezTo>
                  <a:cubicBezTo>
                    <a:pt x="173" y="188"/>
                    <a:pt x="178" y="170"/>
                    <a:pt x="182" y="176"/>
                  </a:cubicBezTo>
                  <a:cubicBezTo>
                    <a:pt x="182" y="176"/>
                    <a:pt x="182" y="176"/>
                    <a:pt x="182" y="176"/>
                  </a:cubicBezTo>
                  <a:cubicBezTo>
                    <a:pt x="190" y="189"/>
                    <a:pt x="203" y="204"/>
                    <a:pt x="212" y="204"/>
                  </a:cubicBezTo>
                  <a:cubicBezTo>
                    <a:pt x="222" y="204"/>
                    <a:pt x="238" y="193"/>
                    <a:pt x="248" y="179"/>
                  </a:cubicBezTo>
                  <a:cubicBezTo>
                    <a:pt x="248" y="179"/>
                    <a:pt x="248" y="179"/>
                    <a:pt x="248" y="179"/>
                  </a:cubicBezTo>
                  <a:cubicBezTo>
                    <a:pt x="248" y="179"/>
                    <a:pt x="258" y="182"/>
                    <a:pt x="259" y="196"/>
                  </a:cubicBezTo>
                  <a:cubicBezTo>
                    <a:pt x="259" y="197"/>
                    <a:pt x="258" y="199"/>
                    <a:pt x="258" y="201"/>
                  </a:cubicBezTo>
                  <a:cubicBezTo>
                    <a:pt x="258" y="201"/>
                    <a:pt x="258" y="201"/>
                    <a:pt x="258" y="201"/>
                  </a:cubicBezTo>
                  <a:cubicBezTo>
                    <a:pt x="258" y="201"/>
                    <a:pt x="258" y="201"/>
                    <a:pt x="258" y="201"/>
                  </a:cubicBezTo>
                  <a:cubicBezTo>
                    <a:pt x="258" y="213"/>
                    <a:pt x="258" y="230"/>
                    <a:pt x="260" y="256"/>
                  </a:cubicBezTo>
                  <a:cubicBezTo>
                    <a:pt x="263" y="335"/>
                    <a:pt x="277" y="429"/>
                    <a:pt x="284" y="450"/>
                  </a:cubicBezTo>
                  <a:cubicBezTo>
                    <a:pt x="292" y="472"/>
                    <a:pt x="301" y="488"/>
                    <a:pt x="301" y="488"/>
                  </a:cubicBezTo>
                  <a:cubicBezTo>
                    <a:pt x="301" y="488"/>
                    <a:pt x="251" y="504"/>
                    <a:pt x="223" y="505"/>
                  </a:cubicBezTo>
                  <a:close/>
                  <a:moveTo>
                    <a:pt x="360" y="585"/>
                  </a:moveTo>
                  <a:cubicBezTo>
                    <a:pt x="358" y="573"/>
                    <a:pt x="361" y="568"/>
                    <a:pt x="352" y="561"/>
                  </a:cubicBezTo>
                  <a:cubicBezTo>
                    <a:pt x="343" y="554"/>
                    <a:pt x="328" y="554"/>
                    <a:pt x="328" y="554"/>
                  </a:cubicBezTo>
                  <a:cubicBezTo>
                    <a:pt x="328" y="554"/>
                    <a:pt x="350" y="545"/>
                    <a:pt x="360" y="557"/>
                  </a:cubicBezTo>
                  <a:cubicBezTo>
                    <a:pt x="369" y="570"/>
                    <a:pt x="360" y="585"/>
                    <a:pt x="360" y="585"/>
                  </a:cubicBezTo>
                  <a:close/>
                </a:path>
              </a:pathLst>
            </a:custGeom>
            <a:solidFill>
              <a:schemeClr val="accent2"/>
            </a:solidFill>
            <a:ln>
              <a:noFill/>
            </a:ln>
            <a:effectLst>
              <a:outerShdw blurRad="76200" dir="13500000" sy="23000" kx="1200000" algn="br" rotWithShape="0">
                <a:prstClr val="black">
                  <a:alpha val="6000"/>
                </a:prstClr>
              </a:outerShdw>
            </a:effectLst>
          </p:spPr>
          <p:txBody>
            <a:bodyPr anchor="ctr"/>
            <a:lstStyle/>
            <a:p>
              <a:pPr algn="ctr" defTabSz="609600"/>
              <a:endParaRPr sz="2400">
                <a:solidFill>
                  <a:prstClr val="black"/>
                </a:solidFill>
                <a:latin typeface="+mn-ea"/>
                <a:sym typeface="+mn-lt"/>
              </a:endParaRPr>
            </a:p>
          </p:txBody>
        </p:sp>
        <p:sp>
          <p:nvSpPr>
            <p:cNvPr id="55" name="Freeform: Shape 29"/>
            <p:cNvSpPr/>
            <p:nvPr/>
          </p:nvSpPr>
          <p:spPr bwMode="auto">
            <a:xfrm>
              <a:off x="6083759" y="1705199"/>
              <a:ext cx="572986" cy="2130368"/>
            </a:xfrm>
            <a:custGeom>
              <a:avLst/>
              <a:gdLst>
                <a:gd name="T0" fmla="*/ 221 w 224"/>
                <a:gd name="T1" fmla="*/ 237 h 906"/>
                <a:gd name="T2" fmla="*/ 178 w 224"/>
                <a:gd name="T3" fmla="*/ 151 h 906"/>
                <a:gd name="T4" fmla="*/ 161 w 224"/>
                <a:gd name="T5" fmla="*/ 98 h 906"/>
                <a:gd name="T6" fmla="*/ 148 w 224"/>
                <a:gd name="T7" fmla="*/ 36 h 906"/>
                <a:gd name="T8" fmla="*/ 107 w 224"/>
                <a:gd name="T9" fmla="*/ 0 h 906"/>
                <a:gd name="T10" fmla="*/ 63 w 224"/>
                <a:gd name="T11" fmla="*/ 101 h 906"/>
                <a:gd name="T12" fmla="*/ 48 w 224"/>
                <a:gd name="T13" fmla="*/ 145 h 906"/>
                <a:gd name="T14" fmla="*/ 7 w 224"/>
                <a:gd name="T15" fmla="*/ 204 h 906"/>
                <a:gd name="T16" fmla="*/ 2 w 224"/>
                <a:gd name="T17" fmla="*/ 302 h 906"/>
                <a:gd name="T18" fmla="*/ 28 w 224"/>
                <a:gd name="T19" fmla="*/ 360 h 906"/>
                <a:gd name="T20" fmla="*/ 31 w 224"/>
                <a:gd name="T21" fmla="*/ 411 h 906"/>
                <a:gd name="T22" fmla="*/ 35 w 224"/>
                <a:gd name="T23" fmla="*/ 565 h 906"/>
                <a:gd name="T24" fmla="*/ 54 w 224"/>
                <a:gd name="T25" fmla="*/ 607 h 906"/>
                <a:gd name="T26" fmla="*/ 81 w 224"/>
                <a:gd name="T27" fmla="*/ 790 h 906"/>
                <a:gd name="T28" fmla="*/ 89 w 224"/>
                <a:gd name="T29" fmla="*/ 869 h 906"/>
                <a:gd name="T30" fmla="*/ 112 w 224"/>
                <a:gd name="T31" fmla="*/ 906 h 906"/>
                <a:gd name="T32" fmla="*/ 122 w 224"/>
                <a:gd name="T33" fmla="*/ 847 h 906"/>
                <a:gd name="T34" fmla="*/ 157 w 224"/>
                <a:gd name="T35" fmla="*/ 853 h 906"/>
                <a:gd name="T36" fmla="*/ 124 w 224"/>
                <a:gd name="T37" fmla="*/ 764 h 906"/>
                <a:gd name="T38" fmla="*/ 156 w 224"/>
                <a:gd name="T39" fmla="*/ 611 h 906"/>
                <a:gd name="T40" fmla="*/ 166 w 224"/>
                <a:gd name="T41" fmla="*/ 582 h 906"/>
                <a:gd name="T42" fmla="*/ 190 w 224"/>
                <a:gd name="T43" fmla="*/ 474 h 906"/>
                <a:gd name="T44" fmla="*/ 206 w 224"/>
                <a:gd name="T45" fmla="*/ 414 h 906"/>
                <a:gd name="T46" fmla="*/ 192 w 224"/>
                <a:gd name="T47" fmla="*/ 313 h 906"/>
                <a:gd name="T48" fmla="*/ 73 w 224"/>
                <a:gd name="T49" fmla="*/ 279 h 906"/>
                <a:gd name="T50" fmla="*/ 63 w 224"/>
                <a:gd name="T51" fmla="*/ 289 h 906"/>
                <a:gd name="T52" fmla="*/ 73 w 224"/>
                <a:gd name="T53" fmla="*/ 269 h 906"/>
                <a:gd name="T54" fmla="*/ 110 w 224"/>
                <a:gd name="T55" fmla="*/ 621 h 906"/>
                <a:gd name="T56" fmla="*/ 107 w 224"/>
                <a:gd name="T57" fmla="*/ 646 h 906"/>
                <a:gd name="T58" fmla="*/ 104 w 224"/>
                <a:gd name="T59" fmla="*/ 612 h 906"/>
                <a:gd name="T60" fmla="*/ 110 w 224"/>
                <a:gd name="T61" fmla="*/ 580 h 906"/>
                <a:gd name="T62" fmla="*/ 116 w 224"/>
                <a:gd name="T63" fmla="*/ 225 h 906"/>
                <a:gd name="T64" fmla="*/ 91 w 224"/>
                <a:gd name="T65" fmla="*/ 130 h 906"/>
                <a:gd name="T66" fmla="*/ 115 w 224"/>
                <a:gd name="T67" fmla="*/ 200 h 906"/>
                <a:gd name="T68" fmla="*/ 128 w 224"/>
                <a:gd name="T69" fmla="*/ 156 h 906"/>
                <a:gd name="T70" fmla="*/ 143 w 224"/>
                <a:gd name="T71" fmla="*/ 147 h 906"/>
                <a:gd name="T72" fmla="*/ 116 w 224"/>
                <a:gd name="T73" fmla="*/ 225 h 906"/>
                <a:gd name="T74" fmla="*/ 138 w 224"/>
                <a:gd name="T75" fmla="*/ 333 h 906"/>
                <a:gd name="T76" fmla="*/ 149 w 224"/>
                <a:gd name="T77" fmla="*/ 315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4" h="906">
                  <a:moveTo>
                    <a:pt x="215" y="296"/>
                  </a:moveTo>
                  <a:cubicBezTo>
                    <a:pt x="222" y="281"/>
                    <a:pt x="224" y="258"/>
                    <a:pt x="221" y="237"/>
                  </a:cubicBezTo>
                  <a:cubicBezTo>
                    <a:pt x="219" y="217"/>
                    <a:pt x="217" y="187"/>
                    <a:pt x="211" y="170"/>
                  </a:cubicBezTo>
                  <a:cubicBezTo>
                    <a:pt x="204" y="152"/>
                    <a:pt x="178" y="151"/>
                    <a:pt x="178" y="151"/>
                  </a:cubicBezTo>
                  <a:cubicBezTo>
                    <a:pt x="178" y="151"/>
                    <a:pt x="180" y="142"/>
                    <a:pt x="172" y="133"/>
                  </a:cubicBezTo>
                  <a:cubicBezTo>
                    <a:pt x="164" y="124"/>
                    <a:pt x="163" y="113"/>
                    <a:pt x="161" y="98"/>
                  </a:cubicBezTo>
                  <a:cubicBezTo>
                    <a:pt x="159" y="82"/>
                    <a:pt x="155" y="72"/>
                    <a:pt x="155" y="62"/>
                  </a:cubicBezTo>
                  <a:cubicBezTo>
                    <a:pt x="155" y="52"/>
                    <a:pt x="152" y="53"/>
                    <a:pt x="148" y="36"/>
                  </a:cubicBezTo>
                  <a:cubicBezTo>
                    <a:pt x="144" y="19"/>
                    <a:pt x="127" y="0"/>
                    <a:pt x="107" y="0"/>
                  </a:cubicBezTo>
                  <a:cubicBezTo>
                    <a:pt x="107" y="0"/>
                    <a:pt x="107" y="0"/>
                    <a:pt x="107" y="0"/>
                  </a:cubicBezTo>
                  <a:cubicBezTo>
                    <a:pt x="75" y="0"/>
                    <a:pt x="67" y="48"/>
                    <a:pt x="64" y="64"/>
                  </a:cubicBezTo>
                  <a:cubicBezTo>
                    <a:pt x="62" y="79"/>
                    <a:pt x="58" y="89"/>
                    <a:pt x="63" y="101"/>
                  </a:cubicBezTo>
                  <a:cubicBezTo>
                    <a:pt x="68" y="113"/>
                    <a:pt x="62" y="116"/>
                    <a:pt x="50" y="125"/>
                  </a:cubicBezTo>
                  <a:cubicBezTo>
                    <a:pt x="39" y="135"/>
                    <a:pt x="48" y="145"/>
                    <a:pt x="48" y="145"/>
                  </a:cubicBezTo>
                  <a:cubicBezTo>
                    <a:pt x="48" y="145"/>
                    <a:pt x="37" y="152"/>
                    <a:pt x="28" y="154"/>
                  </a:cubicBezTo>
                  <a:cubicBezTo>
                    <a:pt x="19" y="155"/>
                    <a:pt x="9" y="186"/>
                    <a:pt x="7" y="204"/>
                  </a:cubicBezTo>
                  <a:cubicBezTo>
                    <a:pt x="5" y="221"/>
                    <a:pt x="4" y="220"/>
                    <a:pt x="2" y="233"/>
                  </a:cubicBezTo>
                  <a:cubicBezTo>
                    <a:pt x="0" y="247"/>
                    <a:pt x="1" y="279"/>
                    <a:pt x="2" y="302"/>
                  </a:cubicBezTo>
                  <a:cubicBezTo>
                    <a:pt x="4" y="324"/>
                    <a:pt x="31" y="326"/>
                    <a:pt x="31" y="326"/>
                  </a:cubicBezTo>
                  <a:cubicBezTo>
                    <a:pt x="31" y="326"/>
                    <a:pt x="31" y="348"/>
                    <a:pt x="28" y="360"/>
                  </a:cubicBezTo>
                  <a:cubicBezTo>
                    <a:pt x="24" y="373"/>
                    <a:pt x="7" y="405"/>
                    <a:pt x="12" y="407"/>
                  </a:cubicBezTo>
                  <a:cubicBezTo>
                    <a:pt x="16" y="409"/>
                    <a:pt x="31" y="411"/>
                    <a:pt x="31" y="411"/>
                  </a:cubicBezTo>
                  <a:cubicBezTo>
                    <a:pt x="31" y="411"/>
                    <a:pt x="28" y="447"/>
                    <a:pt x="30" y="465"/>
                  </a:cubicBezTo>
                  <a:cubicBezTo>
                    <a:pt x="31" y="483"/>
                    <a:pt x="35" y="544"/>
                    <a:pt x="35" y="565"/>
                  </a:cubicBezTo>
                  <a:cubicBezTo>
                    <a:pt x="35" y="586"/>
                    <a:pt x="50" y="579"/>
                    <a:pt x="50" y="579"/>
                  </a:cubicBezTo>
                  <a:cubicBezTo>
                    <a:pt x="50" y="579"/>
                    <a:pt x="52" y="592"/>
                    <a:pt x="54" y="607"/>
                  </a:cubicBezTo>
                  <a:cubicBezTo>
                    <a:pt x="56" y="622"/>
                    <a:pt x="54" y="641"/>
                    <a:pt x="52" y="663"/>
                  </a:cubicBezTo>
                  <a:cubicBezTo>
                    <a:pt x="51" y="685"/>
                    <a:pt x="75" y="770"/>
                    <a:pt x="81" y="790"/>
                  </a:cubicBezTo>
                  <a:cubicBezTo>
                    <a:pt x="88" y="809"/>
                    <a:pt x="92" y="819"/>
                    <a:pt x="88" y="831"/>
                  </a:cubicBezTo>
                  <a:cubicBezTo>
                    <a:pt x="85" y="844"/>
                    <a:pt x="90" y="848"/>
                    <a:pt x="89" y="869"/>
                  </a:cubicBezTo>
                  <a:cubicBezTo>
                    <a:pt x="89" y="888"/>
                    <a:pt x="96" y="902"/>
                    <a:pt x="107" y="905"/>
                  </a:cubicBezTo>
                  <a:cubicBezTo>
                    <a:pt x="109" y="906"/>
                    <a:pt x="111" y="906"/>
                    <a:pt x="112" y="906"/>
                  </a:cubicBezTo>
                  <a:cubicBezTo>
                    <a:pt x="126" y="906"/>
                    <a:pt x="129" y="872"/>
                    <a:pt x="126" y="865"/>
                  </a:cubicBezTo>
                  <a:cubicBezTo>
                    <a:pt x="123" y="857"/>
                    <a:pt x="122" y="847"/>
                    <a:pt x="122" y="847"/>
                  </a:cubicBezTo>
                  <a:cubicBezTo>
                    <a:pt x="122" y="847"/>
                    <a:pt x="127" y="853"/>
                    <a:pt x="134" y="855"/>
                  </a:cubicBezTo>
                  <a:cubicBezTo>
                    <a:pt x="140" y="857"/>
                    <a:pt x="150" y="857"/>
                    <a:pt x="157" y="853"/>
                  </a:cubicBezTo>
                  <a:cubicBezTo>
                    <a:pt x="164" y="848"/>
                    <a:pt x="151" y="828"/>
                    <a:pt x="141" y="818"/>
                  </a:cubicBezTo>
                  <a:cubicBezTo>
                    <a:pt x="132" y="808"/>
                    <a:pt x="124" y="784"/>
                    <a:pt x="124" y="764"/>
                  </a:cubicBezTo>
                  <a:cubicBezTo>
                    <a:pt x="124" y="745"/>
                    <a:pt x="141" y="698"/>
                    <a:pt x="149" y="670"/>
                  </a:cubicBezTo>
                  <a:cubicBezTo>
                    <a:pt x="158" y="643"/>
                    <a:pt x="153" y="617"/>
                    <a:pt x="156" y="611"/>
                  </a:cubicBezTo>
                  <a:cubicBezTo>
                    <a:pt x="158" y="605"/>
                    <a:pt x="158" y="582"/>
                    <a:pt x="158" y="582"/>
                  </a:cubicBezTo>
                  <a:cubicBezTo>
                    <a:pt x="158" y="582"/>
                    <a:pt x="160" y="582"/>
                    <a:pt x="166" y="582"/>
                  </a:cubicBezTo>
                  <a:cubicBezTo>
                    <a:pt x="172" y="582"/>
                    <a:pt x="172" y="585"/>
                    <a:pt x="172" y="570"/>
                  </a:cubicBezTo>
                  <a:cubicBezTo>
                    <a:pt x="172" y="555"/>
                    <a:pt x="184" y="497"/>
                    <a:pt x="190" y="474"/>
                  </a:cubicBezTo>
                  <a:cubicBezTo>
                    <a:pt x="195" y="452"/>
                    <a:pt x="195" y="416"/>
                    <a:pt x="195" y="416"/>
                  </a:cubicBezTo>
                  <a:cubicBezTo>
                    <a:pt x="195" y="416"/>
                    <a:pt x="199" y="416"/>
                    <a:pt x="206" y="414"/>
                  </a:cubicBezTo>
                  <a:cubicBezTo>
                    <a:pt x="214" y="413"/>
                    <a:pt x="208" y="399"/>
                    <a:pt x="199" y="371"/>
                  </a:cubicBezTo>
                  <a:cubicBezTo>
                    <a:pt x="189" y="344"/>
                    <a:pt x="192" y="313"/>
                    <a:pt x="192" y="313"/>
                  </a:cubicBezTo>
                  <a:cubicBezTo>
                    <a:pt x="192" y="313"/>
                    <a:pt x="208" y="311"/>
                    <a:pt x="215" y="296"/>
                  </a:cubicBezTo>
                  <a:close/>
                  <a:moveTo>
                    <a:pt x="73" y="279"/>
                  </a:moveTo>
                  <a:cubicBezTo>
                    <a:pt x="73" y="286"/>
                    <a:pt x="71" y="292"/>
                    <a:pt x="71" y="292"/>
                  </a:cubicBezTo>
                  <a:cubicBezTo>
                    <a:pt x="71" y="292"/>
                    <a:pt x="67" y="292"/>
                    <a:pt x="63" y="289"/>
                  </a:cubicBezTo>
                  <a:cubicBezTo>
                    <a:pt x="65" y="285"/>
                    <a:pt x="65" y="271"/>
                    <a:pt x="65" y="271"/>
                  </a:cubicBezTo>
                  <a:cubicBezTo>
                    <a:pt x="73" y="269"/>
                    <a:pt x="73" y="269"/>
                    <a:pt x="73" y="269"/>
                  </a:cubicBezTo>
                  <a:cubicBezTo>
                    <a:pt x="73" y="269"/>
                    <a:pt x="73" y="272"/>
                    <a:pt x="73" y="279"/>
                  </a:cubicBezTo>
                  <a:close/>
                  <a:moveTo>
                    <a:pt x="110" y="621"/>
                  </a:moveTo>
                  <a:cubicBezTo>
                    <a:pt x="109" y="625"/>
                    <a:pt x="108" y="631"/>
                    <a:pt x="107" y="637"/>
                  </a:cubicBezTo>
                  <a:cubicBezTo>
                    <a:pt x="107" y="642"/>
                    <a:pt x="107" y="646"/>
                    <a:pt x="107" y="646"/>
                  </a:cubicBezTo>
                  <a:cubicBezTo>
                    <a:pt x="107" y="646"/>
                    <a:pt x="106" y="638"/>
                    <a:pt x="106" y="632"/>
                  </a:cubicBezTo>
                  <a:cubicBezTo>
                    <a:pt x="106" y="626"/>
                    <a:pt x="102" y="620"/>
                    <a:pt x="104" y="612"/>
                  </a:cubicBezTo>
                  <a:cubicBezTo>
                    <a:pt x="105" y="608"/>
                    <a:pt x="106" y="602"/>
                    <a:pt x="107" y="596"/>
                  </a:cubicBezTo>
                  <a:cubicBezTo>
                    <a:pt x="109" y="588"/>
                    <a:pt x="110" y="580"/>
                    <a:pt x="110" y="580"/>
                  </a:cubicBezTo>
                  <a:cubicBezTo>
                    <a:pt x="110" y="601"/>
                    <a:pt x="112" y="615"/>
                    <a:pt x="110" y="621"/>
                  </a:cubicBezTo>
                  <a:close/>
                  <a:moveTo>
                    <a:pt x="116" y="225"/>
                  </a:moveTo>
                  <a:cubicBezTo>
                    <a:pt x="115" y="231"/>
                    <a:pt x="108" y="214"/>
                    <a:pt x="103" y="195"/>
                  </a:cubicBezTo>
                  <a:cubicBezTo>
                    <a:pt x="99" y="176"/>
                    <a:pt x="91" y="148"/>
                    <a:pt x="91" y="130"/>
                  </a:cubicBezTo>
                  <a:cubicBezTo>
                    <a:pt x="91" y="130"/>
                    <a:pt x="105" y="142"/>
                    <a:pt x="105" y="151"/>
                  </a:cubicBezTo>
                  <a:cubicBezTo>
                    <a:pt x="105" y="161"/>
                    <a:pt x="112" y="191"/>
                    <a:pt x="115" y="200"/>
                  </a:cubicBezTo>
                  <a:cubicBezTo>
                    <a:pt x="117" y="209"/>
                    <a:pt x="119" y="189"/>
                    <a:pt x="124" y="180"/>
                  </a:cubicBezTo>
                  <a:cubicBezTo>
                    <a:pt x="129" y="171"/>
                    <a:pt x="131" y="163"/>
                    <a:pt x="128" y="156"/>
                  </a:cubicBezTo>
                  <a:cubicBezTo>
                    <a:pt x="125" y="149"/>
                    <a:pt x="136" y="146"/>
                    <a:pt x="143" y="128"/>
                  </a:cubicBezTo>
                  <a:cubicBezTo>
                    <a:pt x="144" y="135"/>
                    <a:pt x="144" y="140"/>
                    <a:pt x="143" y="147"/>
                  </a:cubicBezTo>
                  <a:cubicBezTo>
                    <a:pt x="143" y="153"/>
                    <a:pt x="132" y="186"/>
                    <a:pt x="129" y="192"/>
                  </a:cubicBezTo>
                  <a:cubicBezTo>
                    <a:pt x="125" y="199"/>
                    <a:pt x="117" y="219"/>
                    <a:pt x="116" y="225"/>
                  </a:cubicBezTo>
                  <a:close/>
                  <a:moveTo>
                    <a:pt x="149" y="333"/>
                  </a:moveTo>
                  <a:cubicBezTo>
                    <a:pt x="149" y="333"/>
                    <a:pt x="138" y="338"/>
                    <a:pt x="138" y="333"/>
                  </a:cubicBezTo>
                  <a:cubicBezTo>
                    <a:pt x="139" y="329"/>
                    <a:pt x="141" y="315"/>
                    <a:pt x="141" y="315"/>
                  </a:cubicBezTo>
                  <a:cubicBezTo>
                    <a:pt x="149" y="315"/>
                    <a:pt x="149" y="315"/>
                    <a:pt x="149" y="315"/>
                  </a:cubicBezTo>
                  <a:lnTo>
                    <a:pt x="149" y="333"/>
                  </a:lnTo>
                  <a:close/>
                </a:path>
              </a:pathLst>
            </a:custGeom>
            <a:solidFill>
              <a:schemeClr val="accent3"/>
            </a:solidFill>
            <a:ln>
              <a:noFill/>
            </a:ln>
            <a:effectLst>
              <a:outerShdw blurRad="76200" dir="13500000" sy="23000" kx="1200000" algn="br" rotWithShape="0">
                <a:prstClr val="black">
                  <a:alpha val="6000"/>
                </a:prstClr>
              </a:outerShdw>
            </a:effectLst>
          </p:spPr>
          <p:txBody>
            <a:bodyPr anchor="ctr"/>
            <a:lstStyle/>
            <a:p>
              <a:pPr algn="ctr" defTabSz="609600"/>
              <a:endParaRPr sz="2400">
                <a:solidFill>
                  <a:prstClr val="black"/>
                </a:solidFill>
                <a:latin typeface="+mn-ea"/>
                <a:sym typeface="+mn-lt"/>
              </a:endParaRPr>
            </a:p>
          </p:txBody>
        </p:sp>
        <p:sp>
          <p:nvSpPr>
            <p:cNvPr id="56" name="Freeform: Shape 30"/>
            <p:cNvSpPr/>
            <p:nvPr/>
          </p:nvSpPr>
          <p:spPr bwMode="auto">
            <a:xfrm flipH="1">
              <a:off x="4600525" y="2354236"/>
              <a:ext cx="638535" cy="1508674"/>
            </a:xfrm>
            <a:custGeom>
              <a:avLst/>
              <a:gdLst>
                <a:gd name="T0" fmla="*/ 625 w 693"/>
                <a:gd name="T1" fmla="*/ 1522 h 1641"/>
                <a:gd name="T2" fmla="*/ 520 w 693"/>
                <a:gd name="T3" fmla="*/ 985 h 1641"/>
                <a:gd name="T4" fmla="*/ 498 w 693"/>
                <a:gd name="T5" fmla="*/ 789 h 1641"/>
                <a:gd name="T6" fmla="*/ 532 w 693"/>
                <a:gd name="T7" fmla="*/ 760 h 1641"/>
                <a:gd name="T8" fmla="*/ 571 w 693"/>
                <a:gd name="T9" fmla="*/ 506 h 1641"/>
                <a:gd name="T10" fmla="*/ 505 w 693"/>
                <a:gd name="T11" fmla="*/ 282 h 1641"/>
                <a:gd name="T12" fmla="*/ 394 w 693"/>
                <a:gd name="T13" fmla="*/ 243 h 1641"/>
                <a:gd name="T14" fmla="*/ 344 w 693"/>
                <a:gd name="T15" fmla="*/ 214 h 1641"/>
                <a:gd name="T16" fmla="*/ 341 w 693"/>
                <a:gd name="T17" fmla="*/ 204 h 1641"/>
                <a:gd name="T18" fmla="*/ 354 w 693"/>
                <a:gd name="T19" fmla="*/ 65 h 1641"/>
                <a:gd name="T20" fmla="*/ 313 w 693"/>
                <a:gd name="T21" fmla="*/ 0 h 1641"/>
                <a:gd name="T22" fmla="*/ 228 w 693"/>
                <a:gd name="T23" fmla="*/ 24 h 1641"/>
                <a:gd name="T24" fmla="*/ 214 w 693"/>
                <a:gd name="T25" fmla="*/ 121 h 1641"/>
                <a:gd name="T26" fmla="*/ 240 w 693"/>
                <a:gd name="T27" fmla="*/ 200 h 1641"/>
                <a:gd name="T28" fmla="*/ 240 w 693"/>
                <a:gd name="T29" fmla="*/ 215 h 1641"/>
                <a:gd name="T30" fmla="*/ 147 w 693"/>
                <a:gd name="T31" fmla="*/ 272 h 1641"/>
                <a:gd name="T32" fmla="*/ 22 w 693"/>
                <a:gd name="T33" fmla="*/ 531 h 1641"/>
                <a:gd name="T34" fmla="*/ 113 w 693"/>
                <a:gd name="T35" fmla="*/ 777 h 1641"/>
                <a:gd name="T36" fmla="*/ 143 w 693"/>
                <a:gd name="T37" fmla="*/ 802 h 1641"/>
                <a:gd name="T38" fmla="*/ 220 w 693"/>
                <a:gd name="T39" fmla="*/ 1183 h 1641"/>
                <a:gd name="T40" fmla="*/ 267 w 693"/>
                <a:gd name="T41" fmla="*/ 1470 h 1641"/>
                <a:gd name="T42" fmla="*/ 231 w 693"/>
                <a:gd name="T43" fmla="*/ 1602 h 1641"/>
                <a:gd name="T44" fmla="*/ 343 w 693"/>
                <a:gd name="T45" fmla="*/ 1595 h 1641"/>
                <a:gd name="T46" fmla="*/ 351 w 693"/>
                <a:gd name="T47" fmla="*/ 1504 h 1641"/>
                <a:gd name="T48" fmla="*/ 342 w 693"/>
                <a:gd name="T49" fmla="*/ 1327 h 1641"/>
                <a:gd name="T50" fmla="*/ 334 w 693"/>
                <a:gd name="T51" fmla="*/ 1168 h 1641"/>
                <a:gd name="T52" fmla="*/ 372 w 693"/>
                <a:gd name="T53" fmla="*/ 991 h 1641"/>
                <a:gd name="T54" fmla="*/ 495 w 693"/>
                <a:gd name="T55" fmla="*/ 1455 h 1641"/>
                <a:gd name="T56" fmla="*/ 553 w 693"/>
                <a:gd name="T57" fmla="*/ 1595 h 1641"/>
                <a:gd name="T58" fmla="*/ 693 w 693"/>
                <a:gd name="T59" fmla="*/ 1628 h 1641"/>
                <a:gd name="T60" fmla="*/ 115 w 693"/>
                <a:gd name="T61" fmla="*/ 608 h 1641"/>
                <a:gd name="T62" fmla="*/ 125 w 693"/>
                <a:gd name="T63" fmla="*/ 524 h 1641"/>
                <a:gd name="T64" fmla="*/ 395 w 693"/>
                <a:gd name="T65" fmla="*/ 690 h 1641"/>
                <a:gd name="T66" fmla="*/ 314 w 693"/>
                <a:gd name="T67" fmla="*/ 307 h 1641"/>
                <a:gd name="T68" fmla="*/ 280 w 693"/>
                <a:gd name="T69" fmla="*/ 291 h 1641"/>
                <a:gd name="T70" fmla="*/ 295 w 693"/>
                <a:gd name="T71" fmla="*/ 485 h 1641"/>
                <a:gd name="T72" fmla="*/ 274 w 693"/>
                <a:gd name="T73" fmla="*/ 687 h 1641"/>
                <a:gd name="T74" fmla="*/ 235 w 693"/>
                <a:gd name="T75" fmla="*/ 542 h 1641"/>
                <a:gd name="T76" fmla="*/ 248 w 693"/>
                <a:gd name="T77" fmla="*/ 225 h 1641"/>
                <a:gd name="T78" fmla="*/ 334 w 693"/>
                <a:gd name="T79" fmla="*/ 227 h 1641"/>
                <a:gd name="T80" fmla="*/ 381 w 693"/>
                <a:gd name="T81" fmla="*/ 413 h 1641"/>
                <a:gd name="T82" fmla="*/ 411 w 693"/>
                <a:gd name="T83" fmla="*/ 689 h 1641"/>
                <a:gd name="T84" fmla="*/ 473 w 693"/>
                <a:gd name="T85" fmla="*/ 485 h 1641"/>
                <a:gd name="T86" fmla="*/ 501 w 693"/>
                <a:gd name="T87" fmla="*/ 576 h 1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3" h="1641">
                  <a:moveTo>
                    <a:pt x="669" y="1590"/>
                  </a:moveTo>
                  <a:cubicBezTo>
                    <a:pt x="650" y="1579"/>
                    <a:pt x="636" y="1550"/>
                    <a:pt x="629" y="1542"/>
                  </a:cubicBezTo>
                  <a:cubicBezTo>
                    <a:pt x="622" y="1535"/>
                    <a:pt x="631" y="1537"/>
                    <a:pt x="625" y="1522"/>
                  </a:cubicBezTo>
                  <a:cubicBezTo>
                    <a:pt x="619" y="1507"/>
                    <a:pt x="600" y="1419"/>
                    <a:pt x="597" y="1391"/>
                  </a:cubicBezTo>
                  <a:cubicBezTo>
                    <a:pt x="593" y="1362"/>
                    <a:pt x="595" y="1265"/>
                    <a:pt x="582" y="1219"/>
                  </a:cubicBezTo>
                  <a:cubicBezTo>
                    <a:pt x="568" y="1173"/>
                    <a:pt x="526" y="1025"/>
                    <a:pt x="520" y="985"/>
                  </a:cubicBezTo>
                  <a:cubicBezTo>
                    <a:pt x="514" y="944"/>
                    <a:pt x="505" y="903"/>
                    <a:pt x="505" y="881"/>
                  </a:cubicBezTo>
                  <a:cubicBezTo>
                    <a:pt x="505" y="858"/>
                    <a:pt x="503" y="843"/>
                    <a:pt x="496" y="827"/>
                  </a:cubicBezTo>
                  <a:cubicBezTo>
                    <a:pt x="490" y="811"/>
                    <a:pt x="498" y="789"/>
                    <a:pt x="498" y="789"/>
                  </a:cubicBezTo>
                  <a:cubicBezTo>
                    <a:pt x="498" y="789"/>
                    <a:pt x="514" y="801"/>
                    <a:pt x="524" y="810"/>
                  </a:cubicBezTo>
                  <a:cubicBezTo>
                    <a:pt x="534" y="819"/>
                    <a:pt x="534" y="805"/>
                    <a:pt x="529" y="785"/>
                  </a:cubicBezTo>
                  <a:cubicBezTo>
                    <a:pt x="524" y="765"/>
                    <a:pt x="527" y="754"/>
                    <a:pt x="532" y="760"/>
                  </a:cubicBezTo>
                  <a:cubicBezTo>
                    <a:pt x="537" y="767"/>
                    <a:pt x="541" y="728"/>
                    <a:pt x="553" y="705"/>
                  </a:cubicBezTo>
                  <a:cubicBezTo>
                    <a:pt x="566" y="681"/>
                    <a:pt x="593" y="633"/>
                    <a:pt x="587" y="606"/>
                  </a:cubicBezTo>
                  <a:cubicBezTo>
                    <a:pt x="581" y="578"/>
                    <a:pt x="578" y="530"/>
                    <a:pt x="571" y="506"/>
                  </a:cubicBezTo>
                  <a:cubicBezTo>
                    <a:pt x="563" y="483"/>
                    <a:pt x="556" y="441"/>
                    <a:pt x="547" y="415"/>
                  </a:cubicBezTo>
                  <a:cubicBezTo>
                    <a:pt x="538" y="389"/>
                    <a:pt x="540" y="376"/>
                    <a:pt x="529" y="350"/>
                  </a:cubicBezTo>
                  <a:cubicBezTo>
                    <a:pt x="517" y="324"/>
                    <a:pt x="505" y="295"/>
                    <a:pt x="505" y="282"/>
                  </a:cubicBezTo>
                  <a:cubicBezTo>
                    <a:pt x="505" y="275"/>
                    <a:pt x="502" y="269"/>
                    <a:pt x="491" y="265"/>
                  </a:cubicBezTo>
                  <a:cubicBezTo>
                    <a:pt x="483" y="261"/>
                    <a:pt x="469" y="258"/>
                    <a:pt x="449" y="255"/>
                  </a:cubicBezTo>
                  <a:cubicBezTo>
                    <a:pt x="428" y="252"/>
                    <a:pt x="409" y="248"/>
                    <a:pt x="394" y="243"/>
                  </a:cubicBezTo>
                  <a:cubicBezTo>
                    <a:pt x="393" y="243"/>
                    <a:pt x="392" y="242"/>
                    <a:pt x="391" y="242"/>
                  </a:cubicBezTo>
                  <a:cubicBezTo>
                    <a:pt x="391" y="242"/>
                    <a:pt x="390" y="242"/>
                    <a:pt x="390" y="242"/>
                  </a:cubicBezTo>
                  <a:cubicBezTo>
                    <a:pt x="370" y="235"/>
                    <a:pt x="344" y="214"/>
                    <a:pt x="344" y="214"/>
                  </a:cubicBezTo>
                  <a:cubicBezTo>
                    <a:pt x="336" y="225"/>
                    <a:pt x="336" y="225"/>
                    <a:pt x="336" y="225"/>
                  </a:cubicBezTo>
                  <a:cubicBezTo>
                    <a:pt x="339" y="221"/>
                    <a:pt x="341" y="218"/>
                    <a:pt x="344" y="214"/>
                  </a:cubicBezTo>
                  <a:cubicBezTo>
                    <a:pt x="341" y="211"/>
                    <a:pt x="336" y="204"/>
                    <a:pt x="341" y="204"/>
                  </a:cubicBezTo>
                  <a:cubicBezTo>
                    <a:pt x="352" y="203"/>
                    <a:pt x="354" y="159"/>
                    <a:pt x="360" y="146"/>
                  </a:cubicBezTo>
                  <a:cubicBezTo>
                    <a:pt x="366" y="133"/>
                    <a:pt x="364" y="124"/>
                    <a:pt x="360" y="112"/>
                  </a:cubicBezTo>
                  <a:cubicBezTo>
                    <a:pt x="356" y="101"/>
                    <a:pt x="364" y="84"/>
                    <a:pt x="354" y="65"/>
                  </a:cubicBezTo>
                  <a:cubicBezTo>
                    <a:pt x="344" y="47"/>
                    <a:pt x="358" y="24"/>
                    <a:pt x="344" y="22"/>
                  </a:cubicBezTo>
                  <a:cubicBezTo>
                    <a:pt x="330" y="20"/>
                    <a:pt x="335" y="3"/>
                    <a:pt x="322" y="3"/>
                  </a:cubicBezTo>
                  <a:cubicBezTo>
                    <a:pt x="318" y="3"/>
                    <a:pt x="315" y="2"/>
                    <a:pt x="313" y="0"/>
                  </a:cubicBezTo>
                  <a:cubicBezTo>
                    <a:pt x="302" y="21"/>
                    <a:pt x="285" y="14"/>
                    <a:pt x="285" y="14"/>
                  </a:cubicBezTo>
                  <a:cubicBezTo>
                    <a:pt x="259" y="8"/>
                    <a:pt x="242" y="14"/>
                    <a:pt x="230" y="23"/>
                  </a:cubicBezTo>
                  <a:cubicBezTo>
                    <a:pt x="230" y="23"/>
                    <a:pt x="229" y="24"/>
                    <a:pt x="228" y="24"/>
                  </a:cubicBezTo>
                  <a:cubicBezTo>
                    <a:pt x="213" y="38"/>
                    <a:pt x="208" y="57"/>
                    <a:pt x="208" y="58"/>
                  </a:cubicBezTo>
                  <a:cubicBezTo>
                    <a:pt x="207" y="65"/>
                    <a:pt x="206" y="72"/>
                    <a:pt x="206" y="77"/>
                  </a:cubicBezTo>
                  <a:cubicBezTo>
                    <a:pt x="208" y="95"/>
                    <a:pt x="213" y="113"/>
                    <a:pt x="214" y="121"/>
                  </a:cubicBezTo>
                  <a:cubicBezTo>
                    <a:pt x="215" y="128"/>
                    <a:pt x="219" y="158"/>
                    <a:pt x="225" y="158"/>
                  </a:cubicBezTo>
                  <a:cubicBezTo>
                    <a:pt x="231" y="158"/>
                    <a:pt x="233" y="159"/>
                    <a:pt x="233" y="159"/>
                  </a:cubicBezTo>
                  <a:cubicBezTo>
                    <a:pt x="233" y="159"/>
                    <a:pt x="240" y="182"/>
                    <a:pt x="240" y="200"/>
                  </a:cubicBezTo>
                  <a:cubicBezTo>
                    <a:pt x="240" y="208"/>
                    <a:pt x="240" y="212"/>
                    <a:pt x="240" y="215"/>
                  </a:cubicBezTo>
                  <a:cubicBezTo>
                    <a:pt x="240" y="215"/>
                    <a:pt x="240" y="215"/>
                    <a:pt x="240" y="215"/>
                  </a:cubicBezTo>
                  <a:cubicBezTo>
                    <a:pt x="240" y="215"/>
                    <a:pt x="240" y="215"/>
                    <a:pt x="240" y="215"/>
                  </a:cubicBezTo>
                  <a:cubicBezTo>
                    <a:pt x="240" y="215"/>
                    <a:pt x="240" y="215"/>
                    <a:pt x="240" y="215"/>
                  </a:cubicBezTo>
                  <a:cubicBezTo>
                    <a:pt x="240" y="215"/>
                    <a:pt x="224" y="238"/>
                    <a:pt x="206" y="246"/>
                  </a:cubicBezTo>
                  <a:cubicBezTo>
                    <a:pt x="188" y="255"/>
                    <a:pt x="162" y="268"/>
                    <a:pt x="147" y="272"/>
                  </a:cubicBezTo>
                  <a:cubicBezTo>
                    <a:pt x="136" y="275"/>
                    <a:pt x="124" y="279"/>
                    <a:pt x="115" y="285"/>
                  </a:cubicBezTo>
                  <a:cubicBezTo>
                    <a:pt x="103" y="293"/>
                    <a:pt x="93" y="305"/>
                    <a:pt x="89" y="326"/>
                  </a:cubicBezTo>
                  <a:cubicBezTo>
                    <a:pt x="82" y="365"/>
                    <a:pt x="42" y="495"/>
                    <a:pt x="22" y="531"/>
                  </a:cubicBezTo>
                  <a:cubicBezTo>
                    <a:pt x="3" y="567"/>
                    <a:pt x="0" y="616"/>
                    <a:pt x="20" y="646"/>
                  </a:cubicBezTo>
                  <a:cubicBezTo>
                    <a:pt x="39" y="676"/>
                    <a:pt x="86" y="750"/>
                    <a:pt x="93" y="760"/>
                  </a:cubicBezTo>
                  <a:cubicBezTo>
                    <a:pt x="100" y="770"/>
                    <a:pt x="102" y="778"/>
                    <a:pt x="113" y="777"/>
                  </a:cubicBezTo>
                  <a:cubicBezTo>
                    <a:pt x="113" y="777"/>
                    <a:pt x="114" y="776"/>
                    <a:pt x="115" y="776"/>
                  </a:cubicBezTo>
                  <a:cubicBezTo>
                    <a:pt x="124" y="776"/>
                    <a:pt x="130" y="777"/>
                    <a:pt x="130" y="777"/>
                  </a:cubicBezTo>
                  <a:cubicBezTo>
                    <a:pt x="130" y="777"/>
                    <a:pt x="135" y="796"/>
                    <a:pt x="143" y="802"/>
                  </a:cubicBezTo>
                  <a:cubicBezTo>
                    <a:pt x="151" y="808"/>
                    <a:pt x="161" y="828"/>
                    <a:pt x="163" y="821"/>
                  </a:cubicBezTo>
                  <a:cubicBezTo>
                    <a:pt x="166" y="814"/>
                    <a:pt x="173" y="872"/>
                    <a:pt x="180" y="903"/>
                  </a:cubicBezTo>
                  <a:cubicBezTo>
                    <a:pt x="187" y="934"/>
                    <a:pt x="220" y="1152"/>
                    <a:pt x="220" y="1183"/>
                  </a:cubicBezTo>
                  <a:cubicBezTo>
                    <a:pt x="220" y="1214"/>
                    <a:pt x="232" y="1246"/>
                    <a:pt x="231" y="1268"/>
                  </a:cubicBezTo>
                  <a:cubicBezTo>
                    <a:pt x="230" y="1291"/>
                    <a:pt x="235" y="1349"/>
                    <a:pt x="236" y="1381"/>
                  </a:cubicBezTo>
                  <a:cubicBezTo>
                    <a:pt x="237" y="1413"/>
                    <a:pt x="267" y="1447"/>
                    <a:pt x="267" y="1470"/>
                  </a:cubicBezTo>
                  <a:cubicBezTo>
                    <a:pt x="267" y="1494"/>
                    <a:pt x="260" y="1505"/>
                    <a:pt x="263" y="1519"/>
                  </a:cubicBezTo>
                  <a:cubicBezTo>
                    <a:pt x="267" y="1532"/>
                    <a:pt x="266" y="1542"/>
                    <a:pt x="251" y="1558"/>
                  </a:cubicBezTo>
                  <a:cubicBezTo>
                    <a:pt x="236" y="1574"/>
                    <a:pt x="230" y="1589"/>
                    <a:pt x="231" y="1602"/>
                  </a:cubicBezTo>
                  <a:cubicBezTo>
                    <a:pt x="232" y="1614"/>
                    <a:pt x="236" y="1619"/>
                    <a:pt x="266" y="1620"/>
                  </a:cubicBezTo>
                  <a:cubicBezTo>
                    <a:pt x="296" y="1621"/>
                    <a:pt x="324" y="1613"/>
                    <a:pt x="324" y="1605"/>
                  </a:cubicBezTo>
                  <a:cubicBezTo>
                    <a:pt x="324" y="1598"/>
                    <a:pt x="334" y="1595"/>
                    <a:pt x="343" y="1595"/>
                  </a:cubicBezTo>
                  <a:cubicBezTo>
                    <a:pt x="351" y="1595"/>
                    <a:pt x="350" y="1587"/>
                    <a:pt x="346" y="1569"/>
                  </a:cubicBezTo>
                  <a:cubicBezTo>
                    <a:pt x="343" y="1552"/>
                    <a:pt x="330" y="1528"/>
                    <a:pt x="338" y="1531"/>
                  </a:cubicBezTo>
                  <a:cubicBezTo>
                    <a:pt x="345" y="1533"/>
                    <a:pt x="351" y="1528"/>
                    <a:pt x="351" y="1504"/>
                  </a:cubicBezTo>
                  <a:cubicBezTo>
                    <a:pt x="351" y="1479"/>
                    <a:pt x="355" y="1471"/>
                    <a:pt x="344" y="1457"/>
                  </a:cubicBezTo>
                  <a:cubicBezTo>
                    <a:pt x="333" y="1442"/>
                    <a:pt x="335" y="1415"/>
                    <a:pt x="338" y="1392"/>
                  </a:cubicBezTo>
                  <a:cubicBezTo>
                    <a:pt x="340" y="1370"/>
                    <a:pt x="348" y="1354"/>
                    <a:pt x="342" y="1327"/>
                  </a:cubicBezTo>
                  <a:cubicBezTo>
                    <a:pt x="335" y="1299"/>
                    <a:pt x="334" y="1266"/>
                    <a:pt x="338" y="1252"/>
                  </a:cubicBezTo>
                  <a:cubicBezTo>
                    <a:pt x="342" y="1239"/>
                    <a:pt x="339" y="1222"/>
                    <a:pt x="329" y="1211"/>
                  </a:cubicBezTo>
                  <a:cubicBezTo>
                    <a:pt x="319" y="1200"/>
                    <a:pt x="334" y="1180"/>
                    <a:pt x="334" y="1168"/>
                  </a:cubicBezTo>
                  <a:cubicBezTo>
                    <a:pt x="334" y="1156"/>
                    <a:pt x="330" y="1104"/>
                    <a:pt x="337" y="1052"/>
                  </a:cubicBezTo>
                  <a:cubicBezTo>
                    <a:pt x="343" y="999"/>
                    <a:pt x="344" y="960"/>
                    <a:pt x="345" y="946"/>
                  </a:cubicBezTo>
                  <a:cubicBezTo>
                    <a:pt x="346" y="933"/>
                    <a:pt x="354" y="939"/>
                    <a:pt x="372" y="991"/>
                  </a:cubicBezTo>
                  <a:cubicBezTo>
                    <a:pt x="391" y="1043"/>
                    <a:pt x="438" y="1205"/>
                    <a:pt x="447" y="1241"/>
                  </a:cubicBezTo>
                  <a:cubicBezTo>
                    <a:pt x="454" y="1272"/>
                    <a:pt x="480" y="1385"/>
                    <a:pt x="491" y="1436"/>
                  </a:cubicBezTo>
                  <a:cubicBezTo>
                    <a:pt x="493" y="1444"/>
                    <a:pt x="494" y="1451"/>
                    <a:pt x="495" y="1455"/>
                  </a:cubicBezTo>
                  <a:cubicBezTo>
                    <a:pt x="501" y="1486"/>
                    <a:pt x="509" y="1548"/>
                    <a:pt x="517" y="1548"/>
                  </a:cubicBezTo>
                  <a:cubicBezTo>
                    <a:pt x="526" y="1548"/>
                    <a:pt x="524" y="1554"/>
                    <a:pt x="525" y="1572"/>
                  </a:cubicBezTo>
                  <a:cubicBezTo>
                    <a:pt x="526" y="1589"/>
                    <a:pt x="543" y="1592"/>
                    <a:pt x="553" y="1595"/>
                  </a:cubicBezTo>
                  <a:cubicBezTo>
                    <a:pt x="563" y="1599"/>
                    <a:pt x="566" y="1589"/>
                    <a:pt x="566" y="1589"/>
                  </a:cubicBezTo>
                  <a:cubicBezTo>
                    <a:pt x="566" y="1589"/>
                    <a:pt x="582" y="1623"/>
                    <a:pt x="610" y="1626"/>
                  </a:cubicBezTo>
                  <a:cubicBezTo>
                    <a:pt x="639" y="1630"/>
                    <a:pt x="693" y="1641"/>
                    <a:pt x="693" y="1628"/>
                  </a:cubicBezTo>
                  <a:cubicBezTo>
                    <a:pt x="693" y="1614"/>
                    <a:pt x="687" y="1602"/>
                    <a:pt x="669" y="1590"/>
                  </a:cubicBezTo>
                  <a:close/>
                  <a:moveTo>
                    <a:pt x="128" y="644"/>
                  </a:moveTo>
                  <a:cubicBezTo>
                    <a:pt x="128" y="632"/>
                    <a:pt x="122" y="619"/>
                    <a:pt x="115" y="608"/>
                  </a:cubicBezTo>
                  <a:cubicBezTo>
                    <a:pt x="105" y="594"/>
                    <a:pt x="95" y="582"/>
                    <a:pt x="99" y="575"/>
                  </a:cubicBezTo>
                  <a:cubicBezTo>
                    <a:pt x="105" y="563"/>
                    <a:pt x="110" y="563"/>
                    <a:pt x="115" y="554"/>
                  </a:cubicBezTo>
                  <a:cubicBezTo>
                    <a:pt x="118" y="549"/>
                    <a:pt x="121" y="541"/>
                    <a:pt x="125" y="524"/>
                  </a:cubicBezTo>
                  <a:cubicBezTo>
                    <a:pt x="124" y="559"/>
                    <a:pt x="136" y="611"/>
                    <a:pt x="128" y="644"/>
                  </a:cubicBezTo>
                  <a:close/>
                  <a:moveTo>
                    <a:pt x="411" y="689"/>
                  </a:moveTo>
                  <a:cubicBezTo>
                    <a:pt x="407" y="690"/>
                    <a:pt x="402" y="690"/>
                    <a:pt x="395" y="690"/>
                  </a:cubicBezTo>
                  <a:cubicBezTo>
                    <a:pt x="395" y="685"/>
                    <a:pt x="395" y="680"/>
                    <a:pt x="393" y="674"/>
                  </a:cubicBezTo>
                  <a:cubicBezTo>
                    <a:pt x="389" y="655"/>
                    <a:pt x="367" y="523"/>
                    <a:pt x="351" y="448"/>
                  </a:cubicBezTo>
                  <a:cubicBezTo>
                    <a:pt x="335" y="373"/>
                    <a:pt x="318" y="317"/>
                    <a:pt x="314" y="307"/>
                  </a:cubicBezTo>
                  <a:cubicBezTo>
                    <a:pt x="310" y="297"/>
                    <a:pt x="323" y="293"/>
                    <a:pt x="323" y="293"/>
                  </a:cubicBezTo>
                  <a:cubicBezTo>
                    <a:pt x="299" y="269"/>
                    <a:pt x="299" y="269"/>
                    <a:pt x="299" y="269"/>
                  </a:cubicBezTo>
                  <a:cubicBezTo>
                    <a:pt x="288" y="274"/>
                    <a:pt x="280" y="291"/>
                    <a:pt x="280" y="291"/>
                  </a:cubicBezTo>
                  <a:cubicBezTo>
                    <a:pt x="280" y="291"/>
                    <a:pt x="292" y="299"/>
                    <a:pt x="294" y="307"/>
                  </a:cubicBezTo>
                  <a:cubicBezTo>
                    <a:pt x="296" y="315"/>
                    <a:pt x="292" y="325"/>
                    <a:pt x="286" y="343"/>
                  </a:cubicBezTo>
                  <a:cubicBezTo>
                    <a:pt x="281" y="362"/>
                    <a:pt x="288" y="443"/>
                    <a:pt x="295" y="485"/>
                  </a:cubicBezTo>
                  <a:cubicBezTo>
                    <a:pt x="302" y="527"/>
                    <a:pt x="315" y="621"/>
                    <a:pt x="323" y="669"/>
                  </a:cubicBezTo>
                  <a:cubicBezTo>
                    <a:pt x="324" y="677"/>
                    <a:pt x="326" y="683"/>
                    <a:pt x="327" y="689"/>
                  </a:cubicBezTo>
                  <a:cubicBezTo>
                    <a:pt x="308" y="688"/>
                    <a:pt x="289" y="687"/>
                    <a:pt x="274" y="687"/>
                  </a:cubicBezTo>
                  <a:cubicBezTo>
                    <a:pt x="232" y="687"/>
                    <a:pt x="191" y="692"/>
                    <a:pt x="191" y="692"/>
                  </a:cubicBezTo>
                  <a:cubicBezTo>
                    <a:pt x="191" y="692"/>
                    <a:pt x="199" y="672"/>
                    <a:pt x="212" y="643"/>
                  </a:cubicBezTo>
                  <a:cubicBezTo>
                    <a:pt x="224" y="615"/>
                    <a:pt x="226" y="589"/>
                    <a:pt x="235" y="542"/>
                  </a:cubicBezTo>
                  <a:cubicBezTo>
                    <a:pt x="245" y="495"/>
                    <a:pt x="237" y="463"/>
                    <a:pt x="237" y="406"/>
                  </a:cubicBezTo>
                  <a:cubicBezTo>
                    <a:pt x="237" y="361"/>
                    <a:pt x="234" y="300"/>
                    <a:pt x="231" y="263"/>
                  </a:cubicBezTo>
                  <a:cubicBezTo>
                    <a:pt x="231" y="257"/>
                    <a:pt x="231" y="235"/>
                    <a:pt x="248" y="225"/>
                  </a:cubicBezTo>
                  <a:cubicBezTo>
                    <a:pt x="257" y="236"/>
                    <a:pt x="268" y="248"/>
                    <a:pt x="281" y="257"/>
                  </a:cubicBezTo>
                  <a:cubicBezTo>
                    <a:pt x="304" y="273"/>
                    <a:pt x="306" y="261"/>
                    <a:pt x="320" y="244"/>
                  </a:cubicBezTo>
                  <a:cubicBezTo>
                    <a:pt x="326" y="237"/>
                    <a:pt x="330" y="232"/>
                    <a:pt x="334" y="227"/>
                  </a:cubicBezTo>
                  <a:cubicBezTo>
                    <a:pt x="334" y="227"/>
                    <a:pt x="334" y="227"/>
                    <a:pt x="334" y="227"/>
                  </a:cubicBezTo>
                  <a:cubicBezTo>
                    <a:pt x="353" y="218"/>
                    <a:pt x="370" y="255"/>
                    <a:pt x="370" y="255"/>
                  </a:cubicBezTo>
                  <a:cubicBezTo>
                    <a:pt x="382" y="288"/>
                    <a:pt x="381" y="349"/>
                    <a:pt x="381" y="413"/>
                  </a:cubicBezTo>
                  <a:cubicBezTo>
                    <a:pt x="381" y="478"/>
                    <a:pt x="393" y="542"/>
                    <a:pt x="406" y="589"/>
                  </a:cubicBezTo>
                  <a:cubicBezTo>
                    <a:pt x="418" y="636"/>
                    <a:pt x="437" y="678"/>
                    <a:pt x="437" y="678"/>
                  </a:cubicBezTo>
                  <a:cubicBezTo>
                    <a:pt x="437" y="678"/>
                    <a:pt x="426" y="684"/>
                    <a:pt x="411" y="689"/>
                  </a:cubicBezTo>
                  <a:close/>
                  <a:moveTo>
                    <a:pt x="491" y="631"/>
                  </a:moveTo>
                  <a:cubicBezTo>
                    <a:pt x="489" y="627"/>
                    <a:pt x="490" y="600"/>
                    <a:pt x="484" y="579"/>
                  </a:cubicBezTo>
                  <a:cubicBezTo>
                    <a:pt x="477" y="556"/>
                    <a:pt x="474" y="524"/>
                    <a:pt x="473" y="485"/>
                  </a:cubicBezTo>
                  <a:cubicBezTo>
                    <a:pt x="473" y="485"/>
                    <a:pt x="482" y="518"/>
                    <a:pt x="491" y="538"/>
                  </a:cubicBezTo>
                  <a:cubicBezTo>
                    <a:pt x="495" y="547"/>
                    <a:pt x="498" y="553"/>
                    <a:pt x="501" y="553"/>
                  </a:cubicBezTo>
                  <a:cubicBezTo>
                    <a:pt x="511" y="556"/>
                    <a:pt x="512" y="570"/>
                    <a:pt x="501" y="576"/>
                  </a:cubicBezTo>
                  <a:cubicBezTo>
                    <a:pt x="490" y="582"/>
                    <a:pt x="498" y="624"/>
                    <a:pt x="493" y="630"/>
                  </a:cubicBezTo>
                  <a:cubicBezTo>
                    <a:pt x="492" y="631"/>
                    <a:pt x="491" y="631"/>
                    <a:pt x="491" y="631"/>
                  </a:cubicBezTo>
                  <a:close/>
                </a:path>
              </a:pathLst>
            </a:custGeom>
            <a:solidFill>
              <a:schemeClr val="accent5"/>
            </a:solidFill>
            <a:ln>
              <a:noFill/>
            </a:ln>
            <a:effectLst>
              <a:outerShdw blurRad="76200" dir="13500000" sy="23000" kx="1200000" algn="br" rotWithShape="0">
                <a:prstClr val="black">
                  <a:alpha val="6000"/>
                </a:prstClr>
              </a:outerShdw>
            </a:effectLst>
          </p:spPr>
          <p:txBody>
            <a:bodyPr anchor="ctr"/>
            <a:lstStyle/>
            <a:p>
              <a:pPr algn="ctr" defTabSz="609600"/>
              <a:endParaRPr sz="2400">
                <a:solidFill>
                  <a:prstClr val="black"/>
                </a:solidFill>
                <a:latin typeface="+mn-ea"/>
                <a:sym typeface="+mn-lt"/>
              </a:endParaRPr>
            </a:p>
          </p:txBody>
        </p:sp>
      </p:grpSp>
      <p:grpSp>
        <p:nvGrpSpPr>
          <p:cNvPr id="77" name="组合 76"/>
          <p:cNvGrpSpPr/>
          <p:nvPr/>
        </p:nvGrpSpPr>
        <p:grpSpPr>
          <a:xfrm>
            <a:off x="88815" y="4825371"/>
            <a:ext cx="1357804" cy="1862510"/>
            <a:chOff x="88815" y="4825371"/>
            <a:chExt cx="1357804" cy="1862510"/>
          </a:xfrm>
        </p:grpSpPr>
        <p:pic>
          <p:nvPicPr>
            <p:cNvPr id="78" name="图片 77"/>
            <p:cNvPicPr>
              <a:picLocks noChangeAspect="1"/>
            </p:cNvPicPr>
            <p:nvPr/>
          </p:nvPicPr>
          <p:blipFill>
            <a:blip r:embed="rId1" cstate="screen"/>
            <a:stretch>
              <a:fillRect/>
            </a:stretch>
          </p:blipFill>
          <p:spPr>
            <a:xfrm>
              <a:off x="88815" y="6402628"/>
              <a:ext cx="1357804" cy="285253"/>
            </a:xfrm>
            <a:prstGeom prst="rect">
              <a:avLst/>
            </a:prstGeom>
          </p:spPr>
        </p:pic>
        <p:pic>
          <p:nvPicPr>
            <p:cNvPr id="79" name="图片 78"/>
            <p:cNvPicPr>
              <a:picLocks noChangeAspect="1"/>
            </p:cNvPicPr>
            <p:nvPr/>
          </p:nvPicPr>
          <p:blipFill>
            <a:blip r:embed="rId2" cstate="screen"/>
            <a:stretch>
              <a:fillRect/>
            </a:stretch>
          </p:blipFill>
          <p:spPr>
            <a:xfrm>
              <a:off x="506432" y="4825371"/>
              <a:ext cx="621751" cy="1736817"/>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randombar(horizontal)">
                                      <p:cBhvr>
                                        <p:cTn id="7" dur="500"/>
                                        <p:tgtEl>
                                          <p:spTgt spid="35"/>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0-#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500" fill="hold"/>
                                        <p:tgtEl>
                                          <p:spTgt spid="20"/>
                                        </p:tgtEl>
                                        <p:attrNameLst>
                                          <p:attrName>ppt_x</p:attrName>
                                        </p:attrNameLst>
                                      </p:cBhvr>
                                      <p:tavLst>
                                        <p:tav tm="0">
                                          <p:val>
                                            <p:strVal val="0-#ppt_w/2"/>
                                          </p:val>
                                        </p:tav>
                                        <p:tav tm="100000">
                                          <p:val>
                                            <p:strVal val="#ppt_x"/>
                                          </p:val>
                                        </p:tav>
                                      </p:tavLst>
                                    </p:anim>
                                    <p:anim calcmode="lin" valueType="num">
                                      <p:cBhvr additive="base">
                                        <p:cTn id="17" dur="500" fill="hold"/>
                                        <p:tgtEl>
                                          <p:spTgt spid="20"/>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0-#ppt_w/2"/>
                                          </p:val>
                                        </p:tav>
                                        <p:tav tm="100000">
                                          <p:val>
                                            <p:strVal val="#ppt_x"/>
                                          </p:val>
                                        </p:tav>
                                      </p:tavLst>
                                    </p:anim>
                                    <p:anim calcmode="lin" valueType="num">
                                      <p:cBhvr additive="base">
                                        <p:cTn id="22" dur="500" fill="hold"/>
                                        <p:tgtEl>
                                          <p:spTgt spid="12"/>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0-#ppt_w/2"/>
                                          </p:val>
                                        </p:tav>
                                        <p:tav tm="100000">
                                          <p:val>
                                            <p:strVal val="#ppt_x"/>
                                          </p:val>
                                        </p:tav>
                                      </p:tavLst>
                                    </p:anim>
                                    <p:anim calcmode="lin" valueType="num">
                                      <p:cBhvr additive="base">
                                        <p:cTn id="27" dur="500" fill="hold"/>
                                        <p:tgtEl>
                                          <p:spTgt spid="7"/>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42" presetClass="entr" presetSubtype="0" fill="hold" nodeType="afterEffect">
                                  <p:stCondLst>
                                    <p:cond delay="0"/>
                                  </p:stCondLst>
                                  <p:childTnLst>
                                    <p:set>
                                      <p:cBhvr>
                                        <p:cTn id="30" dur="1" fill="hold">
                                          <p:stCondLst>
                                            <p:cond delay="0"/>
                                          </p:stCondLst>
                                        </p:cTn>
                                        <p:tgtEl>
                                          <p:spTgt spid="77"/>
                                        </p:tgtEl>
                                        <p:attrNameLst>
                                          <p:attrName>style.visibility</p:attrName>
                                        </p:attrNameLst>
                                      </p:cBhvr>
                                      <p:to>
                                        <p:strVal val="visible"/>
                                      </p:to>
                                    </p:set>
                                    <p:animEffect transition="in" filter="fade">
                                      <p:cBhvr>
                                        <p:cTn id="31" dur="1000"/>
                                        <p:tgtEl>
                                          <p:spTgt spid="77"/>
                                        </p:tgtEl>
                                      </p:cBhvr>
                                    </p:animEffect>
                                    <p:anim calcmode="lin" valueType="num">
                                      <p:cBhvr>
                                        <p:cTn id="32" dur="1000" fill="hold"/>
                                        <p:tgtEl>
                                          <p:spTgt spid="77"/>
                                        </p:tgtEl>
                                        <p:attrNameLst>
                                          <p:attrName>ppt_x</p:attrName>
                                        </p:attrNameLst>
                                      </p:cBhvr>
                                      <p:tavLst>
                                        <p:tav tm="0">
                                          <p:val>
                                            <p:strVal val="#ppt_x"/>
                                          </p:val>
                                        </p:tav>
                                        <p:tav tm="100000">
                                          <p:val>
                                            <p:strVal val="#ppt_x"/>
                                          </p:val>
                                        </p:tav>
                                      </p:tavLst>
                                    </p:anim>
                                    <p:anim calcmode="lin" valueType="num">
                                      <p:cBhvr>
                                        <p:cTn id="33" dur="1000" fill="hold"/>
                                        <p:tgtEl>
                                          <p:spTgt spid="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p:nvPr/>
        </p:nvSpPr>
        <p:spPr>
          <a:xfrm>
            <a:off x="251969" y="1"/>
            <a:ext cx="4753337" cy="756212"/>
          </a:xfrm>
          <a:custGeom>
            <a:avLst/>
            <a:gdLst>
              <a:gd name="connsiteX0" fmla="*/ 0 w 3565003"/>
              <a:gd name="connsiteY0" fmla="*/ 0 h 567159"/>
              <a:gd name="connsiteX1" fmla="*/ 3565003 w 3565003"/>
              <a:gd name="connsiteY1" fmla="*/ 0 h 567159"/>
              <a:gd name="connsiteX2" fmla="*/ 3565003 w 3565003"/>
              <a:gd name="connsiteY2" fmla="*/ 567159 h 567159"/>
              <a:gd name="connsiteX3" fmla="*/ 0 w 3565003"/>
              <a:gd name="connsiteY3" fmla="*/ 567159 h 567159"/>
              <a:gd name="connsiteX4" fmla="*/ 0 w 3565003"/>
              <a:gd name="connsiteY4" fmla="*/ 0 h 567159"/>
              <a:gd name="connsiteX0-1" fmla="*/ 0 w 3565003"/>
              <a:gd name="connsiteY0-2" fmla="*/ 0 h 567159"/>
              <a:gd name="connsiteX1-3" fmla="*/ 3565003 w 3565003"/>
              <a:gd name="connsiteY1-4" fmla="*/ 0 h 567159"/>
              <a:gd name="connsiteX2-5" fmla="*/ 3565003 w 3565003"/>
              <a:gd name="connsiteY2-6" fmla="*/ 567159 h 567159"/>
              <a:gd name="connsiteX3-7" fmla="*/ 2962656 w 3565003"/>
              <a:gd name="connsiteY3-8" fmla="*/ 566928 h 567159"/>
              <a:gd name="connsiteX4-9" fmla="*/ 0 w 3565003"/>
              <a:gd name="connsiteY4-10" fmla="*/ 567159 h 567159"/>
              <a:gd name="connsiteX5" fmla="*/ 0 w 3565003"/>
              <a:gd name="connsiteY5" fmla="*/ 0 h 567159"/>
              <a:gd name="connsiteX0-11" fmla="*/ 0 w 3565003"/>
              <a:gd name="connsiteY0-12" fmla="*/ 0 h 567159"/>
              <a:gd name="connsiteX1-13" fmla="*/ 3565003 w 3565003"/>
              <a:gd name="connsiteY1-14" fmla="*/ 0 h 567159"/>
              <a:gd name="connsiteX2-15" fmla="*/ 2962656 w 3565003"/>
              <a:gd name="connsiteY2-16" fmla="*/ 566928 h 567159"/>
              <a:gd name="connsiteX3-17" fmla="*/ 0 w 3565003"/>
              <a:gd name="connsiteY3-18" fmla="*/ 567159 h 567159"/>
              <a:gd name="connsiteX4-19" fmla="*/ 0 w 3565003"/>
              <a:gd name="connsiteY4-20" fmla="*/ 0 h 5671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65003" h="567159">
                <a:moveTo>
                  <a:pt x="0" y="0"/>
                </a:moveTo>
                <a:lnTo>
                  <a:pt x="3565003" y="0"/>
                </a:lnTo>
                <a:lnTo>
                  <a:pt x="2962656" y="566928"/>
                </a:lnTo>
                <a:lnTo>
                  <a:pt x="0" y="567159"/>
                </a:lnTo>
                <a:lnTo>
                  <a:pt x="0" y="0"/>
                </a:lnTo>
                <a:close/>
              </a:path>
            </a:pathLst>
          </a:custGeom>
          <a:solidFill>
            <a:srgbClr val="EFB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3" name="矩形 3"/>
          <p:cNvSpPr/>
          <p:nvPr/>
        </p:nvSpPr>
        <p:spPr>
          <a:xfrm>
            <a:off x="1" y="1"/>
            <a:ext cx="4753337" cy="756212"/>
          </a:xfrm>
          <a:custGeom>
            <a:avLst/>
            <a:gdLst>
              <a:gd name="connsiteX0" fmla="*/ 0 w 3565003"/>
              <a:gd name="connsiteY0" fmla="*/ 0 h 567159"/>
              <a:gd name="connsiteX1" fmla="*/ 3565003 w 3565003"/>
              <a:gd name="connsiteY1" fmla="*/ 0 h 567159"/>
              <a:gd name="connsiteX2" fmla="*/ 3565003 w 3565003"/>
              <a:gd name="connsiteY2" fmla="*/ 567159 h 567159"/>
              <a:gd name="connsiteX3" fmla="*/ 0 w 3565003"/>
              <a:gd name="connsiteY3" fmla="*/ 567159 h 567159"/>
              <a:gd name="connsiteX4" fmla="*/ 0 w 3565003"/>
              <a:gd name="connsiteY4" fmla="*/ 0 h 567159"/>
              <a:gd name="connsiteX0-1" fmla="*/ 0 w 3565003"/>
              <a:gd name="connsiteY0-2" fmla="*/ 0 h 567159"/>
              <a:gd name="connsiteX1-3" fmla="*/ 3565003 w 3565003"/>
              <a:gd name="connsiteY1-4" fmla="*/ 0 h 567159"/>
              <a:gd name="connsiteX2-5" fmla="*/ 3565003 w 3565003"/>
              <a:gd name="connsiteY2-6" fmla="*/ 567159 h 567159"/>
              <a:gd name="connsiteX3-7" fmla="*/ 2962656 w 3565003"/>
              <a:gd name="connsiteY3-8" fmla="*/ 566928 h 567159"/>
              <a:gd name="connsiteX4-9" fmla="*/ 0 w 3565003"/>
              <a:gd name="connsiteY4-10" fmla="*/ 567159 h 567159"/>
              <a:gd name="connsiteX5" fmla="*/ 0 w 3565003"/>
              <a:gd name="connsiteY5" fmla="*/ 0 h 567159"/>
              <a:gd name="connsiteX0-11" fmla="*/ 0 w 3565003"/>
              <a:gd name="connsiteY0-12" fmla="*/ 0 h 567159"/>
              <a:gd name="connsiteX1-13" fmla="*/ 3565003 w 3565003"/>
              <a:gd name="connsiteY1-14" fmla="*/ 0 h 567159"/>
              <a:gd name="connsiteX2-15" fmla="*/ 2962656 w 3565003"/>
              <a:gd name="connsiteY2-16" fmla="*/ 566928 h 567159"/>
              <a:gd name="connsiteX3-17" fmla="*/ 0 w 3565003"/>
              <a:gd name="connsiteY3-18" fmla="*/ 567159 h 567159"/>
              <a:gd name="connsiteX4-19" fmla="*/ 0 w 3565003"/>
              <a:gd name="connsiteY4-20" fmla="*/ 0 h 5671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65003" h="567159">
                <a:moveTo>
                  <a:pt x="0" y="0"/>
                </a:moveTo>
                <a:lnTo>
                  <a:pt x="3565003" y="0"/>
                </a:lnTo>
                <a:lnTo>
                  <a:pt x="2962656" y="566928"/>
                </a:lnTo>
                <a:lnTo>
                  <a:pt x="0" y="567159"/>
                </a:lnTo>
                <a:lnTo>
                  <a:pt x="0" y="0"/>
                </a:lnTo>
                <a:close/>
              </a:path>
            </a:pathLst>
          </a:custGeom>
          <a:solidFill>
            <a:srgbClr val="0807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4" name="平行四边形 3"/>
          <p:cNvSpPr/>
          <p:nvPr/>
        </p:nvSpPr>
        <p:spPr>
          <a:xfrm>
            <a:off x="522460" y="116497"/>
            <a:ext cx="490515" cy="430784"/>
          </a:xfrm>
          <a:prstGeom prst="parallelogram">
            <a:avLst>
              <a:gd name="adj" fmla="val 721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5" name="平行四边形 4"/>
          <p:cNvSpPr/>
          <p:nvPr/>
        </p:nvSpPr>
        <p:spPr>
          <a:xfrm>
            <a:off x="795715" y="304114"/>
            <a:ext cx="228829" cy="243167"/>
          </a:xfrm>
          <a:prstGeom prst="parallelogram">
            <a:avLst>
              <a:gd name="adj" fmla="val 72170"/>
            </a:avLst>
          </a:prstGeom>
          <a:solidFill>
            <a:srgbClr val="EFB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6" name="文本框 17"/>
          <p:cNvSpPr txBox="1"/>
          <p:nvPr/>
        </p:nvSpPr>
        <p:spPr>
          <a:xfrm>
            <a:off x="1604217" y="116497"/>
            <a:ext cx="1620957" cy="523220"/>
          </a:xfrm>
          <a:prstGeom prst="rect">
            <a:avLst/>
          </a:prstGeom>
          <a:noFill/>
        </p:spPr>
        <p:txBody>
          <a:bodyPr wrap="none" rtlCol="0">
            <a:spAutoFit/>
          </a:bodyPr>
          <a:lstStyle/>
          <a:p>
            <a:r>
              <a:rPr lang="zh-CN" altLang="en-US" sz="2800" dirty="0">
                <a:solidFill>
                  <a:schemeClr val="bg1"/>
                </a:solidFill>
                <a:cs typeface="+mn-ea"/>
                <a:sym typeface="+mn-lt"/>
              </a:rPr>
              <a:t>添加标题</a:t>
            </a:r>
            <a:endParaRPr lang="zh-CN" altLang="en-US" sz="2800" dirty="0">
              <a:solidFill>
                <a:schemeClr val="bg1"/>
              </a:solidFill>
              <a:cs typeface="+mn-ea"/>
              <a:sym typeface="+mn-lt"/>
            </a:endParaRPr>
          </a:p>
        </p:txBody>
      </p:sp>
      <p:sp>
        <p:nvSpPr>
          <p:cNvPr id="7" name="矩形 6"/>
          <p:cNvSpPr/>
          <p:nvPr/>
        </p:nvSpPr>
        <p:spPr>
          <a:xfrm>
            <a:off x="1013620" y="1262671"/>
            <a:ext cx="2289050" cy="2503506"/>
          </a:xfrm>
          <a:prstGeom prst="rect">
            <a:avLst/>
          </a:pr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83" tIns="43341" rIns="86683" bIns="43341" rtlCol="0" anchor="ctr"/>
          <a:lstStyle/>
          <a:p>
            <a:pPr algn="ctr" defTabSz="609600"/>
            <a:endParaRPr lang="zh-CN" altLang="en-US" sz="3200">
              <a:solidFill>
                <a:prstClr val="white"/>
              </a:solidFill>
              <a:latin typeface="Calibri" panose="020F0502020204030204"/>
              <a:ea typeface="等线" panose="02010600030101010101" pitchFamily="2" charset="-122"/>
            </a:endParaRPr>
          </a:p>
        </p:txBody>
      </p:sp>
      <p:sp>
        <p:nvSpPr>
          <p:cNvPr id="8" name="矩形 7"/>
          <p:cNvSpPr/>
          <p:nvPr/>
        </p:nvSpPr>
        <p:spPr>
          <a:xfrm>
            <a:off x="3656684" y="1262671"/>
            <a:ext cx="2289050" cy="2503506"/>
          </a:xfrm>
          <a:prstGeom prst="rect">
            <a:avLst/>
          </a:prstGeom>
          <a:blipFill dpi="0" rotWithShape="1">
            <a:blip r:embed="rId2"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83" tIns="43341" rIns="86683" bIns="43341" rtlCol="0" anchor="ctr"/>
          <a:lstStyle/>
          <a:p>
            <a:pPr algn="ctr" defTabSz="609600"/>
            <a:endParaRPr lang="zh-CN" altLang="en-US" sz="3200">
              <a:solidFill>
                <a:prstClr val="white"/>
              </a:solidFill>
              <a:latin typeface="Calibri" panose="020F0502020204030204"/>
              <a:ea typeface="等线" panose="02010600030101010101" pitchFamily="2" charset="-122"/>
            </a:endParaRPr>
          </a:p>
        </p:txBody>
      </p:sp>
      <p:sp>
        <p:nvSpPr>
          <p:cNvPr id="9" name="矩形 8"/>
          <p:cNvSpPr/>
          <p:nvPr/>
        </p:nvSpPr>
        <p:spPr>
          <a:xfrm>
            <a:off x="6300760" y="1262671"/>
            <a:ext cx="2289050" cy="2503506"/>
          </a:xfrm>
          <a:prstGeom prst="rect">
            <a:avLst/>
          </a:prstGeom>
          <a:blipFill dpi="0" rotWithShape="1">
            <a:blip r:embed="rId3"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83" tIns="43341" rIns="86683" bIns="43341" rtlCol="0" anchor="ctr"/>
          <a:lstStyle/>
          <a:p>
            <a:pPr algn="ctr" defTabSz="609600"/>
            <a:endParaRPr lang="zh-CN" altLang="en-US" sz="3200">
              <a:solidFill>
                <a:prstClr val="white"/>
              </a:solidFill>
              <a:latin typeface="Calibri" panose="020F0502020204030204"/>
              <a:ea typeface="等线" panose="02010600030101010101" pitchFamily="2" charset="-122"/>
            </a:endParaRPr>
          </a:p>
        </p:txBody>
      </p:sp>
      <p:sp>
        <p:nvSpPr>
          <p:cNvPr id="10" name="矩形 9"/>
          <p:cNvSpPr/>
          <p:nvPr/>
        </p:nvSpPr>
        <p:spPr>
          <a:xfrm>
            <a:off x="8943824" y="1262671"/>
            <a:ext cx="2289050" cy="2503506"/>
          </a:xfrm>
          <a:prstGeom prst="rect">
            <a:avLst/>
          </a:prstGeom>
          <a:blipFill dpi="0" rotWithShape="1">
            <a:blip r:embed="rId4"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83" tIns="43341" rIns="86683" bIns="43341" rtlCol="0" anchor="ctr"/>
          <a:lstStyle/>
          <a:p>
            <a:pPr algn="ctr" defTabSz="609600"/>
            <a:endParaRPr lang="zh-CN" altLang="en-US" sz="3200">
              <a:solidFill>
                <a:prstClr val="white"/>
              </a:solidFill>
              <a:latin typeface="Calibri" panose="020F0502020204030204"/>
              <a:ea typeface="等线" panose="02010600030101010101" pitchFamily="2" charset="-122"/>
            </a:endParaRPr>
          </a:p>
        </p:txBody>
      </p:sp>
      <p:sp>
        <p:nvSpPr>
          <p:cNvPr id="11" name="矩形 10"/>
          <p:cNvSpPr/>
          <p:nvPr/>
        </p:nvSpPr>
        <p:spPr bwMode="auto">
          <a:xfrm>
            <a:off x="1442666" y="3035928"/>
            <a:ext cx="1367928" cy="1460500"/>
          </a:xfrm>
          <a:prstGeom prst="rect">
            <a:avLst/>
          </a:prstGeom>
          <a:solidFill>
            <a:schemeClr val="accent1">
              <a:alpha val="85000"/>
            </a:schemeClr>
          </a:solidFill>
          <a:ln>
            <a:noFill/>
          </a:ln>
          <a:effectLst/>
        </p:spPr>
        <p:txBody>
          <a:bodyPr lIns="86683" tIns="43341" rIns="86683" bIns="43341" anchor="ctr"/>
          <a:lstStyle/>
          <a:p>
            <a:pPr algn="ctr" defTabSz="609600">
              <a:lnSpc>
                <a:spcPct val="130000"/>
              </a:lnSpc>
              <a:defRPr/>
            </a:pPr>
            <a:endParaRPr lang="zh-CN" altLang="en-US" dirty="0">
              <a:solidFill>
                <a:srgbClr val="F8F8F8"/>
              </a:solidFill>
              <a:latin typeface="冬青黑体简体中文 W3" panose="020B0300000000000000" pitchFamily="34" charset="-122"/>
              <a:ea typeface="冬青黑体简体中文 W3" panose="020B0300000000000000" pitchFamily="34" charset="-122"/>
            </a:endParaRPr>
          </a:p>
        </p:txBody>
      </p:sp>
      <p:sp>
        <p:nvSpPr>
          <p:cNvPr id="12" name="矩形 11"/>
          <p:cNvSpPr/>
          <p:nvPr/>
        </p:nvSpPr>
        <p:spPr bwMode="auto">
          <a:xfrm>
            <a:off x="4118258" y="3019883"/>
            <a:ext cx="1367928" cy="1460500"/>
          </a:xfrm>
          <a:prstGeom prst="rect">
            <a:avLst/>
          </a:prstGeom>
          <a:solidFill>
            <a:schemeClr val="accent2">
              <a:alpha val="85000"/>
            </a:schemeClr>
          </a:solidFill>
          <a:ln>
            <a:noFill/>
          </a:ln>
          <a:effectLst/>
        </p:spPr>
        <p:txBody>
          <a:bodyPr lIns="86683" tIns="43341" rIns="86683" bIns="43341" anchor="ctr"/>
          <a:lstStyle/>
          <a:p>
            <a:pPr algn="ctr" defTabSz="609600">
              <a:lnSpc>
                <a:spcPct val="130000"/>
              </a:lnSpc>
              <a:defRPr/>
            </a:pPr>
            <a:endParaRPr lang="zh-CN" altLang="en-US" dirty="0">
              <a:solidFill>
                <a:srgbClr val="F8F8F8"/>
              </a:solidFill>
              <a:latin typeface="冬青黑体简体中文 W3" panose="020B0300000000000000" pitchFamily="34" charset="-122"/>
              <a:ea typeface="冬青黑体简体中文 W3" panose="020B0300000000000000" pitchFamily="34" charset="-122"/>
            </a:endParaRPr>
          </a:p>
        </p:txBody>
      </p:sp>
      <p:sp>
        <p:nvSpPr>
          <p:cNvPr id="13" name="矩形 12"/>
          <p:cNvSpPr/>
          <p:nvPr/>
        </p:nvSpPr>
        <p:spPr bwMode="auto">
          <a:xfrm>
            <a:off x="9406411" y="2916696"/>
            <a:ext cx="1367928" cy="1460500"/>
          </a:xfrm>
          <a:prstGeom prst="rect">
            <a:avLst/>
          </a:prstGeom>
          <a:solidFill>
            <a:schemeClr val="accent4">
              <a:alpha val="85000"/>
            </a:schemeClr>
          </a:solidFill>
          <a:ln>
            <a:noFill/>
          </a:ln>
          <a:effectLst/>
        </p:spPr>
        <p:txBody>
          <a:bodyPr lIns="86683" tIns="43341" rIns="86683" bIns="43341" anchor="ctr"/>
          <a:lstStyle/>
          <a:p>
            <a:pPr algn="ctr" defTabSz="609600">
              <a:lnSpc>
                <a:spcPct val="130000"/>
              </a:lnSpc>
              <a:defRPr/>
            </a:pPr>
            <a:endParaRPr lang="zh-CN" altLang="en-US" dirty="0">
              <a:solidFill>
                <a:srgbClr val="F8F8F8"/>
              </a:solidFill>
              <a:latin typeface="冬青黑体简体中文 W3" panose="020B0300000000000000" pitchFamily="34" charset="-122"/>
              <a:ea typeface="冬青黑体简体中文 W3" panose="020B0300000000000000" pitchFamily="34" charset="-122"/>
            </a:endParaRPr>
          </a:p>
        </p:txBody>
      </p:sp>
      <p:sp>
        <p:nvSpPr>
          <p:cNvPr id="14" name="矩形 13"/>
          <p:cNvSpPr/>
          <p:nvPr/>
        </p:nvSpPr>
        <p:spPr bwMode="auto">
          <a:xfrm>
            <a:off x="6769644" y="2916696"/>
            <a:ext cx="1367928" cy="1460500"/>
          </a:xfrm>
          <a:prstGeom prst="rect">
            <a:avLst/>
          </a:prstGeom>
          <a:solidFill>
            <a:schemeClr val="accent3">
              <a:alpha val="85000"/>
            </a:schemeClr>
          </a:solidFill>
          <a:ln>
            <a:noFill/>
          </a:ln>
          <a:effectLst/>
        </p:spPr>
        <p:txBody>
          <a:bodyPr lIns="86683" tIns="43341" rIns="86683" bIns="43341" anchor="ctr"/>
          <a:lstStyle/>
          <a:p>
            <a:pPr algn="ctr" defTabSz="609600">
              <a:lnSpc>
                <a:spcPct val="130000"/>
              </a:lnSpc>
              <a:defRPr/>
            </a:pPr>
            <a:endParaRPr lang="zh-CN" altLang="en-US" dirty="0">
              <a:solidFill>
                <a:srgbClr val="F8F8F8"/>
              </a:solidFill>
              <a:latin typeface="冬青黑体简体中文 W3" panose="020B0300000000000000" pitchFamily="34" charset="-122"/>
              <a:ea typeface="冬青黑体简体中文 W3" panose="020B0300000000000000" pitchFamily="34" charset="-122"/>
            </a:endParaRPr>
          </a:p>
        </p:txBody>
      </p:sp>
      <p:sp>
        <p:nvSpPr>
          <p:cNvPr id="15" name="文本框 23"/>
          <p:cNvSpPr txBox="1">
            <a:spLocks noChangeArrowheads="1"/>
          </p:cNvSpPr>
          <p:nvPr/>
        </p:nvSpPr>
        <p:spPr bwMode="auto">
          <a:xfrm>
            <a:off x="1678022" y="3580269"/>
            <a:ext cx="960246" cy="339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6683" tIns="43341" rIns="86683" bIns="43341"/>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defTabSz="609600">
              <a:spcBef>
                <a:spcPts val="0"/>
              </a:spcBef>
              <a:buNone/>
            </a:pPr>
            <a:r>
              <a:rPr lang="zh-CN" altLang="en-US" sz="1800" dirty="0">
                <a:solidFill>
                  <a:prstClr val="white"/>
                </a:solidFill>
                <a:latin typeface="Arial" panose="020B0604020202020204" pitchFamily="34" charset="0"/>
                <a:cs typeface="Arial" panose="020B0604020202020204" pitchFamily="34" charset="0"/>
                <a:sym typeface="Arial" panose="020B0604020202020204" pitchFamily="34" charset="0"/>
              </a:rPr>
              <a:t>文字内容</a:t>
            </a:r>
            <a:endParaRPr lang="en-US" altLang="zh-CN" sz="1800" b="1" dirty="0">
              <a:solidFill>
                <a:prstClr val="white"/>
              </a:solidFill>
              <a:latin typeface="Arial" panose="020B0604020202020204" pitchFamily="34" charset="0"/>
              <a:cs typeface="Arial" panose="020B0604020202020204" pitchFamily="34" charset="0"/>
              <a:sym typeface="Arial" panose="020B0604020202020204" pitchFamily="34" charset="0"/>
            </a:endParaRPr>
          </a:p>
        </p:txBody>
      </p:sp>
      <p:sp>
        <p:nvSpPr>
          <p:cNvPr id="16" name="Content Placeholder 2"/>
          <p:cNvSpPr txBox="1"/>
          <p:nvPr/>
        </p:nvSpPr>
        <p:spPr>
          <a:xfrm>
            <a:off x="888143" y="4852433"/>
            <a:ext cx="2066646" cy="339213"/>
          </a:xfrm>
          <a:prstGeom prst="rect">
            <a:avLst/>
          </a:prstGeom>
        </p:spPr>
        <p:txBody>
          <a:bodyPr vert="horz" lIns="91418" tIns="45710" rIns="91418" bIns="4571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defTabSz="609600">
              <a:spcBef>
                <a:spcPts val="0"/>
              </a:spcBef>
              <a:spcAft>
                <a:spcPts val="0"/>
              </a:spcAft>
              <a:buClr>
                <a:srgbClr val="01608C">
                  <a:lumMod val="75000"/>
                </a:srgbClr>
              </a:buClr>
            </a:pPr>
            <a:r>
              <a:rPr lang="zh-CN" altLang="en-US" sz="2000" b="1" dirty="0">
                <a:solidFill>
                  <a:prstClr val="white">
                    <a:lumMod val="65000"/>
                  </a:prst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sz="2000" b="1" dirty="0">
              <a:solidFill>
                <a:prstClr val="white">
                  <a:lumMod val="65000"/>
                </a:prst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7" name="Content Placeholder 2"/>
          <p:cNvSpPr txBox="1"/>
          <p:nvPr/>
        </p:nvSpPr>
        <p:spPr>
          <a:xfrm>
            <a:off x="888143" y="5166294"/>
            <a:ext cx="2414528" cy="843904"/>
          </a:xfrm>
          <a:prstGeom prst="rect">
            <a:avLst/>
          </a:prstGeom>
        </p:spPr>
        <p:txBody>
          <a:bodyPr vert="horz" lIns="91418" tIns="45710" rIns="91418" bIns="4571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defTabSz="609600">
              <a:lnSpc>
                <a:spcPct val="150000"/>
              </a:lnSpc>
              <a:spcBef>
                <a:spcPts val="0"/>
              </a:spcBef>
              <a:spcAft>
                <a:spcPts val="0"/>
              </a:spcAft>
              <a:buClr>
                <a:srgbClr val="01608C">
                  <a:lumMod val="75000"/>
                </a:srgbClr>
              </a:buClr>
            </a:pPr>
            <a:r>
              <a:rPr lang="zh-CN" altLang="en-US" sz="1400" dirty="0">
                <a:solidFill>
                  <a:prstClr val="white">
                    <a:lumMod val="65000"/>
                  </a:prst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请替换文字内容，点击添加相关标题文字，修改文字内容，也可以直接复制你的内容到此。</a:t>
            </a:r>
            <a:endParaRPr lang="en-US" altLang="zh-CN" sz="1400" b="1" dirty="0">
              <a:solidFill>
                <a:prstClr val="white">
                  <a:lumMod val="65000"/>
                </a:prst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8" name="Content Placeholder 2"/>
          <p:cNvSpPr txBox="1"/>
          <p:nvPr/>
        </p:nvSpPr>
        <p:spPr>
          <a:xfrm>
            <a:off x="3651346" y="4852433"/>
            <a:ext cx="2066646" cy="339213"/>
          </a:xfrm>
          <a:prstGeom prst="rect">
            <a:avLst/>
          </a:prstGeom>
        </p:spPr>
        <p:txBody>
          <a:bodyPr vert="horz" lIns="91418" tIns="45710" rIns="91418" bIns="4571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defTabSz="609600">
              <a:spcBef>
                <a:spcPts val="0"/>
              </a:spcBef>
              <a:spcAft>
                <a:spcPts val="0"/>
              </a:spcAft>
              <a:buClr>
                <a:srgbClr val="01608C">
                  <a:lumMod val="75000"/>
                </a:srgbClr>
              </a:buClr>
            </a:pPr>
            <a:r>
              <a:rPr lang="zh-CN" altLang="en-US" sz="2000" b="1" dirty="0">
                <a:solidFill>
                  <a:prstClr val="white">
                    <a:lumMod val="65000"/>
                  </a:prst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sz="2000" b="1" dirty="0">
              <a:solidFill>
                <a:prstClr val="white">
                  <a:lumMod val="65000"/>
                </a:prst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9" name="Content Placeholder 2"/>
          <p:cNvSpPr txBox="1"/>
          <p:nvPr/>
        </p:nvSpPr>
        <p:spPr>
          <a:xfrm>
            <a:off x="3651346" y="5166294"/>
            <a:ext cx="2414528" cy="843904"/>
          </a:xfrm>
          <a:prstGeom prst="rect">
            <a:avLst/>
          </a:prstGeom>
        </p:spPr>
        <p:txBody>
          <a:bodyPr vert="horz" lIns="91418" tIns="45710" rIns="91418" bIns="4571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defTabSz="609600">
              <a:lnSpc>
                <a:spcPct val="150000"/>
              </a:lnSpc>
              <a:spcBef>
                <a:spcPts val="0"/>
              </a:spcBef>
              <a:spcAft>
                <a:spcPts val="0"/>
              </a:spcAft>
              <a:buClr>
                <a:srgbClr val="01608C">
                  <a:lumMod val="75000"/>
                </a:srgbClr>
              </a:buClr>
            </a:pPr>
            <a:r>
              <a:rPr lang="zh-CN" altLang="en-US" sz="1400" dirty="0">
                <a:solidFill>
                  <a:prstClr val="white">
                    <a:lumMod val="65000"/>
                  </a:prst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请替换文字内容，点击添加相关标题文字，修改文字内容，也可以直接复制你的内容到此。</a:t>
            </a:r>
            <a:endParaRPr lang="en-US" altLang="zh-CN" sz="1400" b="1" dirty="0">
              <a:solidFill>
                <a:prstClr val="white">
                  <a:lumMod val="65000"/>
                </a:prst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0" name="Content Placeholder 2"/>
          <p:cNvSpPr txBox="1"/>
          <p:nvPr/>
        </p:nvSpPr>
        <p:spPr>
          <a:xfrm>
            <a:off x="6294410" y="4852433"/>
            <a:ext cx="2066646" cy="339213"/>
          </a:xfrm>
          <a:prstGeom prst="rect">
            <a:avLst/>
          </a:prstGeom>
        </p:spPr>
        <p:txBody>
          <a:bodyPr vert="horz" lIns="91418" tIns="45710" rIns="91418" bIns="4571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defTabSz="609600">
              <a:spcBef>
                <a:spcPts val="0"/>
              </a:spcBef>
              <a:spcAft>
                <a:spcPts val="0"/>
              </a:spcAft>
              <a:buClr>
                <a:srgbClr val="01608C">
                  <a:lumMod val="75000"/>
                </a:srgbClr>
              </a:buClr>
            </a:pPr>
            <a:r>
              <a:rPr lang="zh-CN" altLang="en-US" sz="2000" b="1" dirty="0">
                <a:solidFill>
                  <a:prstClr val="white">
                    <a:lumMod val="65000"/>
                  </a:prst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sz="2000" b="1" dirty="0">
              <a:solidFill>
                <a:prstClr val="white">
                  <a:lumMod val="65000"/>
                </a:prst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1" name="Content Placeholder 2"/>
          <p:cNvSpPr txBox="1"/>
          <p:nvPr/>
        </p:nvSpPr>
        <p:spPr>
          <a:xfrm>
            <a:off x="6294410" y="5166294"/>
            <a:ext cx="2414528" cy="843904"/>
          </a:xfrm>
          <a:prstGeom prst="rect">
            <a:avLst/>
          </a:prstGeom>
        </p:spPr>
        <p:txBody>
          <a:bodyPr vert="horz" lIns="91418" tIns="45710" rIns="91418" bIns="4571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defTabSz="609600">
              <a:lnSpc>
                <a:spcPct val="150000"/>
              </a:lnSpc>
              <a:spcBef>
                <a:spcPts val="0"/>
              </a:spcBef>
              <a:spcAft>
                <a:spcPts val="0"/>
              </a:spcAft>
              <a:buClr>
                <a:srgbClr val="01608C">
                  <a:lumMod val="75000"/>
                </a:srgbClr>
              </a:buClr>
            </a:pPr>
            <a:r>
              <a:rPr lang="zh-CN" altLang="en-US" sz="1400" dirty="0">
                <a:solidFill>
                  <a:prstClr val="white">
                    <a:lumMod val="65000"/>
                  </a:prst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请替换文字内容，点击添加相关标题文字，修改文字内容，也可以直接复制你的内容到此。</a:t>
            </a:r>
            <a:endParaRPr lang="en-US" altLang="zh-CN" sz="1400" b="1" dirty="0">
              <a:solidFill>
                <a:prstClr val="white">
                  <a:lumMod val="65000"/>
                </a:prst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2" name="Content Placeholder 2"/>
          <p:cNvSpPr txBox="1"/>
          <p:nvPr/>
        </p:nvSpPr>
        <p:spPr>
          <a:xfrm>
            <a:off x="8971800" y="4852433"/>
            <a:ext cx="2066646" cy="339213"/>
          </a:xfrm>
          <a:prstGeom prst="rect">
            <a:avLst/>
          </a:prstGeom>
        </p:spPr>
        <p:txBody>
          <a:bodyPr vert="horz" lIns="91418" tIns="45710" rIns="91418" bIns="4571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defTabSz="609600">
              <a:spcBef>
                <a:spcPts val="0"/>
              </a:spcBef>
              <a:spcAft>
                <a:spcPts val="0"/>
              </a:spcAft>
              <a:buClr>
                <a:srgbClr val="01608C">
                  <a:lumMod val="75000"/>
                </a:srgbClr>
              </a:buClr>
            </a:pPr>
            <a:r>
              <a:rPr lang="zh-CN" altLang="en-US" sz="2000" b="1" dirty="0">
                <a:solidFill>
                  <a:prstClr val="white">
                    <a:lumMod val="65000"/>
                  </a:prst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sz="2000" b="1" dirty="0">
              <a:solidFill>
                <a:prstClr val="white">
                  <a:lumMod val="65000"/>
                </a:prst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3" name="Content Placeholder 2"/>
          <p:cNvSpPr txBox="1"/>
          <p:nvPr/>
        </p:nvSpPr>
        <p:spPr>
          <a:xfrm>
            <a:off x="8971800" y="5166294"/>
            <a:ext cx="2414528" cy="843904"/>
          </a:xfrm>
          <a:prstGeom prst="rect">
            <a:avLst/>
          </a:prstGeom>
        </p:spPr>
        <p:txBody>
          <a:bodyPr vert="horz" lIns="91418" tIns="45710" rIns="91418" bIns="4571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defTabSz="609600">
              <a:lnSpc>
                <a:spcPct val="150000"/>
              </a:lnSpc>
              <a:spcBef>
                <a:spcPts val="0"/>
              </a:spcBef>
              <a:spcAft>
                <a:spcPts val="0"/>
              </a:spcAft>
              <a:buClr>
                <a:srgbClr val="01608C">
                  <a:lumMod val="75000"/>
                </a:srgbClr>
              </a:buClr>
            </a:pPr>
            <a:r>
              <a:rPr lang="zh-CN" altLang="en-US" sz="1400" dirty="0">
                <a:solidFill>
                  <a:prstClr val="white">
                    <a:lumMod val="65000"/>
                  </a:prst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请替换文字内容，点击添加相关标题文字，修改文字内容，也可以直接复制你的内容到</a:t>
            </a:r>
            <a:r>
              <a:rPr lang="zh-CN" altLang="en-US" sz="1400" dirty="0" smtClean="0">
                <a:solidFill>
                  <a:prstClr val="white">
                    <a:lumMod val="65000"/>
                  </a:prst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此。</a:t>
            </a:r>
            <a:endParaRPr lang="en-US" altLang="zh-CN" sz="1400" b="1" dirty="0">
              <a:solidFill>
                <a:prstClr val="white">
                  <a:lumMod val="65000"/>
                </a:prst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4" name="文本框 41"/>
          <p:cNvSpPr txBox="1">
            <a:spLocks noChangeArrowheads="1"/>
          </p:cNvSpPr>
          <p:nvPr/>
        </p:nvSpPr>
        <p:spPr bwMode="auto">
          <a:xfrm>
            <a:off x="4313198" y="3580269"/>
            <a:ext cx="960246" cy="339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6683" tIns="43341" rIns="86683" bIns="43341"/>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defTabSz="609600">
              <a:spcBef>
                <a:spcPts val="0"/>
              </a:spcBef>
              <a:buNone/>
            </a:pPr>
            <a:r>
              <a:rPr lang="zh-CN" altLang="en-US" sz="1800" dirty="0">
                <a:solidFill>
                  <a:prstClr val="white"/>
                </a:solidFill>
                <a:latin typeface="Arial" panose="020B0604020202020204" pitchFamily="34" charset="0"/>
                <a:cs typeface="Arial" panose="020B0604020202020204" pitchFamily="34" charset="0"/>
                <a:sym typeface="Arial" panose="020B0604020202020204" pitchFamily="34" charset="0"/>
              </a:rPr>
              <a:t>文字内容</a:t>
            </a:r>
            <a:endParaRPr lang="en-US" altLang="zh-CN" sz="1800" b="1" dirty="0">
              <a:solidFill>
                <a:prstClr val="white"/>
              </a:solidFill>
              <a:latin typeface="Arial" panose="020B0604020202020204" pitchFamily="34" charset="0"/>
              <a:cs typeface="Arial" panose="020B0604020202020204" pitchFamily="34" charset="0"/>
              <a:sym typeface="Arial" panose="020B0604020202020204" pitchFamily="34" charset="0"/>
            </a:endParaRPr>
          </a:p>
        </p:txBody>
      </p:sp>
      <p:sp>
        <p:nvSpPr>
          <p:cNvPr id="25" name="文本框 42"/>
          <p:cNvSpPr txBox="1">
            <a:spLocks noChangeArrowheads="1"/>
          </p:cNvSpPr>
          <p:nvPr/>
        </p:nvSpPr>
        <p:spPr bwMode="auto">
          <a:xfrm>
            <a:off x="6974638" y="3580269"/>
            <a:ext cx="960246" cy="339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6683" tIns="43341" rIns="86683" bIns="43341"/>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defTabSz="609600">
              <a:spcBef>
                <a:spcPts val="0"/>
              </a:spcBef>
              <a:buNone/>
            </a:pPr>
            <a:r>
              <a:rPr lang="zh-CN" altLang="en-US" sz="1800" dirty="0">
                <a:solidFill>
                  <a:prstClr val="white"/>
                </a:solidFill>
                <a:latin typeface="Arial" panose="020B0604020202020204" pitchFamily="34" charset="0"/>
                <a:cs typeface="Arial" panose="020B0604020202020204" pitchFamily="34" charset="0"/>
                <a:sym typeface="Arial" panose="020B0604020202020204" pitchFamily="34" charset="0"/>
              </a:rPr>
              <a:t>文字内容</a:t>
            </a:r>
            <a:endParaRPr lang="en-US" altLang="zh-CN" sz="1800" b="1" dirty="0">
              <a:solidFill>
                <a:prstClr val="white"/>
              </a:solidFill>
              <a:latin typeface="Arial" panose="020B0604020202020204" pitchFamily="34" charset="0"/>
              <a:cs typeface="Arial" panose="020B0604020202020204" pitchFamily="34" charset="0"/>
              <a:sym typeface="Arial" panose="020B0604020202020204" pitchFamily="34" charset="0"/>
            </a:endParaRPr>
          </a:p>
        </p:txBody>
      </p:sp>
      <p:sp>
        <p:nvSpPr>
          <p:cNvPr id="26" name="文本框 43"/>
          <p:cNvSpPr txBox="1">
            <a:spLocks noChangeArrowheads="1"/>
          </p:cNvSpPr>
          <p:nvPr/>
        </p:nvSpPr>
        <p:spPr bwMode="auto">
          <a:xfrm>
            <a:off x="9592304" y="3580269"/>
            <a:ext cx="960246" cy="339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6683" tIns="43341" rIns="86683" bIns="43341"/>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defTabSz="609600">
              <a:spcBef>
                <a:spcPts val="0"/>
              </a:spcBef>
              <a:buNone/>
            </a:pPr>
            <a:r>
              <a:rPr lang="zh-CN" altLang="en-US" sz="1800" dirty="0">
                <a:solidFill>
                  <a:prstClr val="white"/>
                </a:solidFill>
                <a:latin typeface="Arial" panose="020B0604020202020204" pitchFamily="34" charset="0"/>
                <a:cs typeface="Arial" panose="020B0604020202020204" pitchFamily="34" charset="0"/>
                <a:sym typeface="Arial" panose="020B0604020202020204" pitchFamily="34" charset="0"/>
              </a:rPr>
              <a:t>文字内容</a:t>
            </a:r>
            <a:endParaRPr lang="en-US" altLang="zh-CN" sz="1800" b="1" dirty="0">
              <a:solidFill>
                <a:prstClr val="white"/>
              </a:solidFill>
              <a:latin typeface="Arial" panose="020B0604020202020204" pitchFamily="34" charset="0"/>
              <a:cs typeface="Arial" panose="020B0604020202020204" pitchFamily="34" charset="0"/>
              <a:sym typeface="Arial" panose="020B0604020202020204" pitchFamily="34" charset="0"/>
            </a:endParaRPr>
          </a:p>
        </p:txBody>
      </p:sp>
      <p:pic>
        <p:nvPicPr>
          <p:cNvPr id="33" name="图片 32"/>
          <p:cNvPicPr>
            <a:picLocks noChangeAspect="1"/>
          </p:cNvPicPr>
          <p:nvPr/>
        </p:nvPicPr>
        <p:blipFill>
          <a:blip r:embed="rId5"/>
          <a:stretch>
            <a:fillRect/>
          </a:stretch>
        </p:blipFill>
        <p:spPr>
          <a:xfrm>
            <a:off x="11009078" y="5378549"/>
            <a:ext cx="1106722" cy="138658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15" presetClass="entr" presetSubtype="0" fill="hold" grpId="0" nodeType="afterEffect">
                                  <p:stCondLst>
                                    <p:cond delay="25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fltVal val="0"/>
                                          </p:val>
                                        </p:tav>
                                        <p:tav tm="100000">
                                          <p:val>
                                            <p:strVal val="#ppt_w"/>
                                          </p:val>
                                        </p:tav>
                                      </p:tavLst>
                                    </p:anim>
                                    <p:anim calcmode="lin" valueType="num">
                                      <p:cBhvr>
                                        <p:cTn id="15" dur="1000" fill="hold"/>
                                        <p:tgtEl>
                                          <p:spTgt spid="8"/>
                                        </p:tgtEl>
                                        <p:attrNameLst>
                                          <p:attrName>ppt_h</p:attrName>
                                        </p:attrNameLst>
                                      </p:cBhvr>
                                      <p:tavLst>
                                        <p:tav tm="0">
                                          <p:val>
                                            <p:fltVal val="0"/>
                                          </p:val>
                                        </p:tav>
                                        <p:tav tm="100000">
                                          <p:val>
                                            <p:strVal val="#ppt_h"/>
                                          </p:val>
                                        </p:tav>
                                      </p:tavLst>
                                    </p:anim>
                                    <p:anim calcmode="lin" valueType="num">
                                      <p:cBhvr>
                                        <p:cTn id="16"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2250"/>
                            </p:stCondLst>
                            <p:childTnLst>
                              <p:par>
                                <p:cTn id="19" presetID="15" presetClass="entr" presetSubtype="0" fill="hold" grpId="0" nodeType="afterEffect">
                                  <p:stCondLst>
                                    <p:cond delay="500"/>
                                  </p:stCondLst>
                                  <p:childTnLst>
                                    <p:set>
                                      <p:cBhvr>
                                        <p:cTn id="20" dur="1" fill="hold">
                                          <p:stCondLst>
                                            <p:cond delay="0"/>
                                          </p:stCondLst>
                                        </p:cTn>
                                        <p:tgtEl>
                                          <p:spTgt spid="9"/>
                                        </p:tgtEl>
                                        <p:attrNameLst>
                                          <p:attrName>style.visibility</p:attrName>
                                        </p:attrNameLst>
                                      </p:cBhvr>
                                      <p:to>
                                        <p:strVal val="visible"/>
                                      </p:to>
                                    </p:set>
                                    <p:anim calcmode="lin" valueType="num">
                                      <p:cBhvr>
                                        <p:cTn id="21" dur="1000" fill="hold"/>
                                        <p:tgtEl>
                                          <p:spTgt spid="9"/>
                                        </p:tgtEl>
                                        <p:attrNameLst>
                                          <p:attrName>ppt_w</p:attrName>
                                        </p:attrNameLst>
                                      </p:cBhvr>
                                      <p:tavLst>
                                        <p:tav tm="0">
                                          <p:val>
                                            <p:fltVal val="0"/>
                                          </p:val>
                                        </p:tav>
                                        <p:tav tm="100000">
                                          <p:val>
                                            <p:strVal val="#ppt_w"/>
                                          </p:val>
                                        </p:tav>
                                      </p:tavLst>
                                    </p:anim>
                                    <p:anim calcmode="lin" valueType="num">
                                      <p:cBhvr>
                                        <p:cTn id="22" dur="1000" fill="hold"/>
                                        <p:tgtEl>
                                          <p:spTgt spid="9"/>
                                        </p:tgtEl>
                                        <p:attrNameLst>
                                          <p:attrName>ppt_h</p:attrName>
                                        </p:attrNameLst>
                                      </p:cBhvr>
                                      <p:tavLst>
                                        <p:tav tm="0">
                                          <p:val>
                                            <p:fltVal val="0"/>
                                          </p:val>
                                        </p:tav>
                                        <p:tav tm="100000">
                                          <p:val>
                                            <p:strVal val="#ppt_h"/>
                                          </p:val>
                                        </p:tav>
                                      </p:tavLst>
                                    </p:anim>
                                    <p:anim calcmode="lin" valueType="num">
                                      <p:cBhvr>
                                        <p:cTn id="23"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25" fill="hold">
                            <p:stCondLst>
                              <p:cond delay="3750"/>
                            </p:stCondLst>
                            <p:childTnLst>
                              <p:par>
                                <p:cTn id="26" presetID="15" presetClass="entr" presetSubtype="0" fill="hold" grpId="0" nodeType="afterEffect">
                                  <p:stCondLst>
                                    <p:cond delay="750"/>
                                  </p:stCondLst>
                                  <p:childTnLst>
                                    <p:set>
                                      <p:cBhvr>
                                        <p:cTn id="27" dur="1" fill="hold">
                                          <p:stCondLst>
                                            <p:cond delay="0"/>
                                          </p:stCondLst>
                                        </p:cTn>
                                        <p:tgtEl>
                                          <p:spTgt spid="10"/>
                                        </p:tgtEl>
                                        <p:attrNameLst>
                                          <p:attrName>style.visibility</p:attrName>
                                        </p:attrNameLst>
                                      </p:cBhvr>
                                      <p:to>
                                        <p:strVal val="visible"/>
                                      </p:to>
                                    </p:set>
                                    <p:anim calcmode="lin" valueType="num">
                                      <p:cBhvr>
                                        <p:cTn id="28" dur="1000" fill="hold"/>
                                        <p:tgtEl>
                                          <p:spTgt spid="10"/>
                                        </p:tgtEl>
                                        <p:attrNameLst>
                                          <p:attrName>ppt_w</p:attrName>
                                        </p:attrNameLst>
                                      </p:cBhvr>
                                      <p:tavLst>
                                        <p:tav tm="0">
                                          <p:val>
                                            <p:fltVal val="0"/>
                                          </p:val>
                                        </p:tav>
                                        <p:tav tm="100000">
                                          <p:val>
                                            <p:strVal val="#ppt_w"/>
                                          </p:val>
                                        </p:tav>
                                      </p:tavLst>
                                    </p:anim>
                                    <p:anim calcmode="lin" valueType="num">
                                      <p:cBhvr>
                                        <p:cTn id="29" dur="1000" fill="hold"/>
                                        <p:tgtEl>
                                          <p:spTgt spid="10"/>
                                        </p:tgtEl>
                                        <p:attrNameLst>
                                          <p:attrName>ppt_h</p:attrName>
                                        </p:attrNameLst>
                                      </p:cBhvr>
                                      <p:tavLst>
                                        <p:tav tm="0">
                                          <p:val>
                                            <p:fltVal val="0"/>
                                          </p:val>
                                        </p:tav>
                                        <p:tav tm="100000">
                                          <p:val>
                                            <p:strVal val="#ppt_h"/>
                                          </p:val>
                                        </p:tav>
                                      </p:tavLst>
                                    </p:anim>
                                    <p:anim calcmode="lin" valueType="num">
                                      <p:cBhvr>
                                        <p:cTn id="30"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5500"/>
                            </p:stCondLst>
                            <p:childTnLst>
                              <p:par>
                                <p:cTn id="33" presetID="22" presetClass="entr" presetSubtype="1"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up)">
                                      <p:cBhvr>
                                        <p:cTn id="35" dur="500"/>
                                        <p:tgtEl>
                                          <p:spTgt spid="11"/>
                                        </p:tgtEl>
                                      </p:cBhvr>
                                    </p:animEffect>
                                  </p:childTnLst>
                                </p:cTn>
                              </p:par>
                            </p:childTnLst>
                          </p:cTn>
                        </p:par>
                        <p:par>
                          <p:cTn id="36" fill="hold">
                            <p:stCondLst>
                              <p:cond delay="6000"/>
                            </p:stCondLst>
                            <p:childTnLst>
                              <p:par>
                                <p:cTn id="37" presetID="53" presetClass="entr" presetSubtype="16"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fltVal val="0"/>
                                          </p:val>
                                        </p:tav>
                                        <p:tav tm="100000">
                                          <p:val>
                                            <p:strVal val="#ppt_w"/>
                                          </p:val>
                                        </p:tav>
                                      </p:tavLst>
                                    </p:anim>
                                    <p:anim calcmode="lin" valueType="num">
                                      <p:cBhvr>
                                        <p:cTn id="40" dur="500" fill="hold"/>
                                        <p:tgtEl>
                                          <p:spTgt spid="15"/>
                                        </p:tgtEl>
                                        <p:attrNameLst>
                                          <p:attrName>ppt_h</p:attrName>
                                        </p:attrNameLst>
                                      </p:cBhvr>
                                      <p:tavLst>
                                        <p:tav tm="0">
                                          <p:val>
                                            <p:fltVal val="0"/>
                                          </p:val>
                                        </p:tav>
                                        <p:tav tm="100000">
                                          <p:val>
                                            <p:strVal val="#ppt_h"/>
                                          </p:val>
                                        </p:tav>
                                      </p:tavLst>
                                    </p:anim>
                                    <p:animEffect transition="in" filter="fade">
                                      <p:cBhvr>
                                        <p:cTn id="41" dur="500"/>
                                        <p:tgtEl>
                                          <p:spTgt spid="15"/>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left)">
                                      <p:cBhvr>
                                        <p:cTn id="46" dur="750"/>
                                        <p:tgtEl>
                                          <p:spTgt spid="16"/>
                                        </p:tgtEl>
                                      </p:cBhvr>
                                    </p:animEffect>
                                  </p:childTnLst>
                                </p:cTn>
                              </p:par>
                            </p:childTnLst>
                          </p:cTn>
                        </p:par>
                        <p:par>
                          <p:cTn id="47" fill="hold">
                            <p:stCondLst>
                              <p:cond delay="1000"/>
                            </p:stCondLst>
                            <p:childTnLst>
                              <p:par>
                                <p:cTn id="48" presetID="22" presetClass="entr" presetSubtype="8"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wipe(left)">
                                      <p:cBhvr>
                                        <p:cTn id="50" dur="750"/>
                                        <p:tgtEl>
                                          <p:spTgt spid="17"/>
                                        </p:tgtEl>
                                      </p:cBhvr>
                                    </p:animEffect>
                                  </p:childTnLst>
                                </p:cTn>
                              </p:par>
                            </p:childTnLst>
                          </p:cTn>
                        </p:par>
                        <p:par>
                          <p:cTn id="51" fill="hold">
                            <p:stCondLst>
                              <p:cond delay="2000"/>
                            </p:stCondLst>
                            <p:childTnLst>
                              <p:par>
                                <p:cTn id="52" presetID="22" presetClass="entr" presetSubtype="1"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wipe(up)">
                                      <p:cBhvr>
                                        <p:cTn id="54" dur="500"/>
                                        <p:tgtEl>
                                          <p:spTgt spid="12"/>
                                        </p:tgtEl>
                                      </p:cBhvr>
                                    </p:animEffect>
                                  </p:childTnLst>
                                </p:cTn>
                              </p:par>
                            </p:childTnLst>
                          </p:cTn>
                        </p:par>
                        <p:par>
                          <p:cTn id="55" fill="hold">
                            <p:stCondLst>
                              <p:cond delay="2500"/>
                            </p:stCondLst>
                            <p:childTnLst>
                              <p:par>
                                <p:cTn id="56" presetID="53" presetClass="entr" presetSubtype="16" fill="hold" grpId="0" nodeType="afterEffect">
                                  <p:stCondLst>
                                    <p:cond delay="0"/>
                                  </p:stCondLst>
                                  <p:childTnLst>
                                    <p:set>
                                      <p:cBhvr>
                                        <p:cTn id="57" dur="1" fill="hold">
                                          <p:stCondLst>
                                            <p:cond delay="0"/>
                                          </p:stCondLst>
                                        </p:cTn>
                                        <p:tgtEl>
                                          <p:spTgt spid="24"/>
                                        </p:tgtEl>
                                        <p:attrNameLst>
                                          <p:attrName>style.visibility</p:attrName>
                                        </p:attrNameLst>
                                      </p:cBhvr>
                                      <p:to>
                                        <p:strVal val="visible"/>
                                      </p:to>
                                    </p:set>
                                    <p:anim calcmode="lin" valueType="num">
                                      <p:cBhvr>
                                        <p:cTn id="58" dur="500" fill="hold"/>
                                        <p:tgtEl>
                                          <p:spTgt spid="24"/>
                                        </p:tgtEl>
                                        <p:attrNameLst>
                                          <p:attrName>ppt_w</p:attrName>
                                        </p:attrNameLst>
                                      </p:cBhvr>
                                      <p:tavLst>
                                        <p:tav tm="0">
                                          <p:val>
                                            <p:fltVal val="0"/>
                                          </p:val>
                                        </p:tav>
                                        <p:tav tm="100000">
                                          <p:val>
                                            <p:strVal val="#ppt_w"/>
                                          </p:val>
                                        </p:tav>
                                      </p:tavLst>
                                    </p:anim>
                                    <p:anim calcmode="lin" valueType="num">
                                      <p:cBhvr>
                                        <p:cTn id="59" dur="500" fill="hold"/>
                                        <p:tgtEl>
                                          <p:spTgt spid="24"/>
                                        </p:tgtEl>
                                        <p:attrNameLst>
                                          <p:attrName>ppt_h</p:attrName>
                                        </p:attrNameLst>
                                      </p:cBhvr>
                                      <p:tavLst>
                                        <p:tav tm="0">
                                          <p:val>
                                            <p:fltVal val="0"/>
                                          </p:val>
                                        </p:tav>
                                        <p:tav tm="100000">
                                          <p:val>
                                            <p:strVal val="#ppt_h"/>
                                          </p:val>
                                        </p:tav>
                                      </p:tavLst>
                                    </p:anim>
                                    <p:animEffect transition="in" filter="fade">
                                      <p:cBhvr>
                                        <p:cTn id="60" dur="500"/>
                                        <p:tgtEl>
                                          <p:spTgt spid="24"/>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grpId="0" nodeType="click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wipe(left)">
                                      <p:cBhvr>
                                        <p:cTn id="65" dur="750"/>
                                        <p:tgtEl>
                                          <p:spTgt spid="18"/>
                                        </p:tgtEl>
                                      </p:cBhvr>
                                    </p:animEffect>
                                  </p:childTnLst>
                                </p:cTn>
                              </p:par>
                            </p:childTnLst>
                          </p:cTn>
                        </p:par>
                        <p:par>
                          <p:cTn id="66" fill="hold">
                            <p:stCondLst>
                              <p:cond delay="1000"/>
                            </p:stCondLst>
                            <p:childTnLst>
                              <p:par>
                                <p:cTn id="67" presetID="22" presetClass="entr" presetSubtype="8"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wipe(left)">
                                      <p:cBhvr>
                                        <p:cTn id="69" dur="750"/>
                                        <p:tgtEl>
                                          <p:spTgt spid="19"/>
                                        </p:tgtEl>
                                      </p:cBhvr>
                                    </p:animEffect>
                                  </p:childTnLst>
                                </p:cTn>
                              </p:par>
                            </p:childTnLst>
                          </p:cTn>
                        </p:par>
                        <p:par>
                          <p:cTn id="70" fill="hold">
                            <p:stCondLst>
                              <p:cond delay="2000"/>
                            </p:stCondLst>
                            <p:childTnLst>
                              <p:par>
                                <p:cTn id="71" presetID="22" presetClass="entr" presetSubtype="1" fill="hold" grpId="0" nodeType="after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wipe(up)">
                                      <p:cBhvr>
                                        <p:cTn id="73" dur="500"/>
                                        <p:tgtEl>
                                          <p:spTgt spid="14"/>
                                        </p:tgtEl>
                                      </p:cBhvr>
                                    </p:animEffect>
                                  </p:childTnLst>
                                </p:cTn>
                              </p:par>
                            </p:childTnLst>
                          </p:cTn>
                        </p:par>
                        <p:par>
                          <p:cTn id="74" fill="hold">
                            <p:stCondLst>
                              <p:cond delay="2500"/>
                            </p:stCondLst>
                            <p:childTnLst>
                              <p:par>
                                <p:cTn id="75" presetID="53" presetClass="entr" presetSubtype="16" fill="hold" grpId="0" nodeType="afterEffect">
                                  <p:stCondLst>
                                    <p:cond delay="0"/>
                                  </p:stCondLst>
                                  <p:childTnLst>
                                    <p:set>
                                      <p:cBhvr>
                                        <p:cTn id="76" dur="1" fill="hold">
                                          <p:stCondLst>
                                            <p:cond delay="0"/>
                                          </p:stCondLst>
                                        </p:cTn>
                                        <p:tgtEl>
                                          <p:spTgt spid="25"/>
                                        </p:tgtEl>
                                        <p:attrNameLst>
                                          <p:attrName>style.visibility</p:attrName>
                                        </p:attrNameLst>
                                      </p:cBhvr>
                                      <p:to>
                                        <p:strVal val="visible"/>
                                      </p:to>
                                    </p:set>
                                    <p:anim calcmode="lin" valueType="num">
                                      <p:cBhvr>
                                        <p:cTn id="77" dur="500" fill="hold"/>
                                        <p:tgtEl>
                                          <p:spTgt spid="25"/>
                                        </p:tgtEl>
                                        <p:attrNameLst>
                                          <p:attrName>ppt_w</p:attrName>
                                        </p:attrNameLst>
                                      </p:cBhvr>
                                      <p:tavLst>
                                        <p:tav tm="0">
                                          <p:val>
                                            <p:fltVal val="0"/>
                                          </p:val>
                                        </p:tav>
                                        <p:tav tm="100000">
                                          <p:val>
                                            <p:strVal val="#ppt_w"/>
                                          </p:val>
                                        </p:tav>
                                      </p:tavLst>
                                    </p:anim>
                                    <p:anim calcmode="lin" valueType="num">
                                      <p:cBhvr>
                                        <p:cTn id="78" dur="500" fill="hold"/>
                                        <p:tgtEl>
                                          <p:spTgt spid="25"/>
                                        </p:tgtEl>
                                        <p:attrNameLst>
                                          <p:attrName>ppt_h</p:attrName>
                                        </p:attrNameLst>
                                      </p:cBhvr>
                                      <p:tavLst>
                                        <p:tav tm="0">
                                          <p:val>
                                            <p:fltVal val="0"/>
                                          </p:val>
                                        </p:tav>
                                        <p:tav tm="100000">
                                          <p:val>
                                            <p:strVal val="#ppt_h"/>
                                          </p:val>
                                        </p:tav>
                                      </p:tavLst>
                                    </p:anim>
                                    <p:animEffect transition="in" filter="fade">
                                      <p:cBhvr>
                                        <p:cTn id="79" dur="500"/>
                                        <p:tgtEl>
                                          <p:spTgt spid="25"/>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8" fill="hold" grpId="0" nodeType="clickEffect">
                                  <p:stCondLst>
                                    <p:cond delay="0"/>
                                  </p:stCondLst>
                                  <p:childTnLst>
                                    <p:set>
                                      <p:cBhvr>
                                        <p:cTn id="83" dur="1" fill="hold">
                                          <p:stCondLst>
                                            <p:cond delay="0"/>
                                          </p:stCondLst>
                                        </p:cTn>
                                        <p:tgtEl>
                                          <p:spTgt spid="20"/>
                                        </p:tgtEl>
                                        <p:attrNameLst>
                                          <p:attrName>style.visibility</p:attrName>
                                        </p:attrNameLst>
                                      </p:cBhvr>
                                      <p:to>
                                        <p:strVal val="visible"/>
                                      </p:to>
                                    </p:set>
                                    <p:animEffect transition="in" filter="wipe(left)">
                                      <p:cBhvr>
                                        <p:cTn id="84" dur="750"/>
                                        <p:tgtEl>
                                          <p:spTgt spid="20"/>
                                        </p:tgtEl>
                                      </p:cBhvr>
                                    </p:animEffect>
                                  </p:childTnLst>
                                </p:cTn>
                              </p:par>
                            </p:childTnLst>
                          </p:cTn>
                        </p:par>
                        <p:par>
                          <p:cTn id="85" fill="hold">
                            <p:stCondLst>
                              <p:cond delay="1000"/>
                            </p:stCondLst>
                            <p:childTnLst>
                              <p:par>
                                <p:cTn id="86" presetID="22" presetClass="entr" presetSubtype="8" fill="hold" grpId="0" nodeType="afterEffect">
                                  <p:stCondLst>
                                    <p:cond delay="0"/>
                                  </p:stCondLst>
                                  <p:childTnLst>
                                    <p:set>
                                      <p:cBhvr>
                                        <p:cTn id="87" dur="1" fill="hold">
                                          <p:stCondLst>
                                            <p:cond delay="0"/>
                                          </p:stCondLst>
                                        </p:cTn>
                                        <p:tgtEl>
                                          <p:spTgt spid="21"/>
                                        </p:tgtEl>
                                        <p:attrNameLst>
                                          <p:attrName>style.visibility</p:attrName>
                                        </p:attrNameLst>
                                      </p:cBhvr>
                                      <p:to>
                                        <p:strVal val="visible"/>
                                      </p:to>
                                    </p:set>
                                    <p:animEffect transition="in" filter="wipe(left)">
                                      <p:cBhvr>
                                        <p:cTn id="88" dur="750"/>
                                        <p:tgtEl>
                                          <p:spTgt spid="21"/>
                                        </p:tgtEl>
                                      </p:cBhvr>
                                    </p:animEffect>
                                  </p:childTnLst>
                                </p:cTn>
                              </p:par>
                            </p:childTnLst>
                          </p:cTn>
                        </p:par>
                        <p:par>
                          <p:cTn id="89" fill="hold">
                            <p:stCondLst>
                              <p:cond delay="2000"/>
                            </p:stCondLst>
                            <p:childTnLst>
                              <p:par>
                                <p:cTn id="90" presetID="22" presetClass="entr" presetSubtype="1" fill="hold" grpId="0" nodeType="afterEffect">
                                  <p:stCondLst>
                                    <p:cond delay="0"/>
                                  </p:stCondLst>
                                  <p:childTnLst>
                                    <p:set>
                                      <p:cBhvr>
                                        <p:cTn id="91" dur="1" fill="hold">
                                          <p:stCondLst>
                                            <p:cond delay="0"/>
                                          </p:stCondLst>
                                        </p:cTn>
                                        <p:tgtEl>
                                          <p:spTgt spid="13"/>
                                        </p:tgtEl>
                                        <p:attrNameLst>
                                          <p:attrName>style.visibility</p:attrName>
                                        </p:attrNameLst>
                                      </p:cBhvr>
                                      <p:to>
                                        <p:strVal val="visible"/>
                                      </p:to>
                                    </p:set>
                                    <p:animEffect transition="in" filter="wipe(up)">
                                      <p:cBhvr>
                                        <p:cTn id="92" dur="500"/>
                                        <p:tgtEl>
                                          <p:spTgt spid="13"/>
                                        </p:tgtEl>
                                      </p:cBhvr>
                                    </p:animEffect>
                                  </p:childTnLst>
                                </p:cTn>
                              </p:par>
                            </p:childTnLst>
                          </p:cTn>
                        </p:par>
                        <p:par>
                          <p:cTn id="93" fill="hold">
                            <p:stCondLst>
                              <p:cond delay="2500"/>
                            </p:stCondLst>
                            <p:childTnLst>
                              <p:par>
                                <p:cTn id="94" presetID="53" presetClass="entr" presetSubtype="16" fill="hold" grpId="0" nodeType="afterEffect">
                                  <p:stCondLst>
                                    <p:cond delay="0"/>
                                  </p:stCondLst>
                                  <p:childTnLst>
                                    <p:set>
                                      <p:cBhvr>
                                        <p:cTn id="95" dur="1" fill="hold">
                                          <p:stCondLst>
                                            <p:cond delay="0"/>
                                          </p:stCondLst>
                                        </p:cTn>
                                        <p:tgtEl>
                                          <p:spTgt spid="26"/>
                                        </p:tgtEl>
                                        <p:attrNameLst>
                                          <p:attrName>style.visibility</p:attrName>
                                        </p:attrNameLst>
                                      </p:cBhvr>
                                      <p:to>
                                        <p:strVal val="visible"/>
                                      </p:to>
                                    </p:set>
                                    <p:anim calcmode="lin" valueType="num">
                                      <p:cBhvr>
                                        <p:cTn id="96" dur="500" fill="hold"/>
                                        <p:tgtEl>
                                          <p:spTgt spid="26"/>
                                        </p:tgtEl>
                                        <p:attrNameLst>
                                          <p:attrName>ppt_w</p:attrName>
                                        </p:attrNameLst>
                                      </p:cBhvr>
                                      <p:tavLst>
                                        <p:tav tm="0">
                                          <p:val>
                                            <p:fltVal val="0"/>
                                          </p:val>
                                        </p:tav>
                                        <p:tav tm="100000">
                                          <p:val>
                                            <p:strVal val="#ppt_w"/>
                                          </p:val>
                                        </p:tav>
                                      </p:tavLst>
                                    </p:anim>
                                    <p:anim calcmode="lin" valueType="num">
                                      <p:cBhvr>
                                        <p:cTn id="97" dur="500" fill="hold"/>
                                        <p:tgtEl>
                                          <p:spTgt spid="26"/>
                                        </p:tgtEl>
                                        <p:attrNameLst>
                                          <p:attrName>ppt_h</p:attrName>
                                        </p:attrNameLst>
                                      </p:cBhvr>
                                      <p:tavLst>
                                        <p:tav tm="0">
                                          <p:val>
                                            <p:fltVal val="0"/>
                                          </p:val>
                                        </p:tav>
                                        <p:tav tm="100000">
                                          <p:val>
                                            <p:strVal val="#ppt_h"/>
                                          </p:val>
                                        </p:tav>
                                      </p:tavLst>
                                    </p:anim>
                                    <p:animEffect transition="in" filter="fade">
                                      <p:cBhvr>
                                        <p:cTn id="98" dur="500"/>
                                        <p:tgtEl>
                                          <p:spTgt spid="26"/>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8" fill="hold" grpId="0" nodeType="clickEffect">
                                  <p:stCondLst>
                                    <p:cond delay="0"/>
                                  </p:stCondLst>
                                  <p:childTnLst>
                                    <p:set>
                                      <p:cBhvr>
                                        <p:cTn id="102" dur="1" fill="hold">
                                          <p:stCondLst>
                                            <p:cond delay="0"/>
                                          </p:stCondLst>
                                        </p:cTn>
                                        <p:tgtEl>
                                          <p:spTgt spid="22"/>
                                        </p:tgtEl>
                                        <p:attrNameLst>
                                          <p:attrName>style.visibility</p:attrName>
                                        </p:attrNameLst>
                                      </p:cBhvr>
                                      <p:to>
                                        <p:strVal val="visible"/>
                                      </p:to>
                                    </p:set>
                                    <p:animEffect transition="in" filter="wipe(left)">
                                      <p:cBhvr>
                                        <p:cTn id="103" dur="750"/>
                                        <p:tgtEl>
                                          <p:spTgt spid="22"/>
                                        </p:tgtEl>
                                      </p:cBhvr>
                                    </p:animEffect>
                                  </p:childTnLst>
                                </p:cTn>
                              </p:par>
                            </p:childTnLst>
                          </p:cTn>
                        </p:par>
                        <p:par>
                          <p:cTn id="104" fill="hold">
                            <p:stCondLst>
                              <p:cond delay="1000"/>
                            </p:stCondLst>
                            <p:childTnLst>
                              <p:par>
                                <p:cTn id="105" presetID="22" presetClass="entr" presetSubtype="8" fill="hold" grpId="0" nodeType="afterEffect">
                                  <p:stCondLst>
                                    <p:cond delay="0"/>
                                  </p:stCondLst>
                                  <p:childTnLst>
                                    <p:set>
                                      <p:cBhvr>
                                        <p:cTn id="106" dur="1" fill="hold">
                                          <p:stCondLst>
                                            <p:cond delay="0"/>
                                          </p:stCondLst>
                                        </p:cTn>
                                        <p:tgtEl>
                                          <p:spTgt spid="23"/>
                                        </p:tgtEl>
                                        <p:attrNameLst>
                                          <p:attrName>style.visibility</p:attrName>
                                        </p:attrNameLst>
                                      </p:cBhvr>
                                      <p:to>
                                        <p:strVal val="visible"/>
                                      </p:to>
                                    </p:set>
                                    <p:animEffect transition="in" filter="wipe(left)">
                                      <p:cBhvr>
                                        <p:cTn id="107" dur="750"/>
                                        <p:tgtEl>
                                          <p:spTgt spid="23"/>
                                        </p:tgtEl>
                                      </p:cBhvr>
                                    </p:animEffect>
                                  </p:childTnLst>
                                </p:cTn>
                              </p:par>
                            </p:childTnLst>
                          </p:cTn>
                        </p:par>
                        <p:par>
                          <p:cTn id="108" fill="hold">
                            <p:stCondLst>
                              <p:cond delay="2000"/>
                            </p:stCondLst>
                            <p:childTnLst>
                              <p:par>
                                <p:cTn id="109" presetID="45" presetClass="entr" presetSubtype="0" fill="hold" nodeType="afterEffect">
                                  <p:stCondLst>
                                    <p:cond delay="0"/>
                                  </p:stCondLst>
                                  <p:childTnLst>
                                    <p:set>
                                      <p:cBhvr>
                                        <p:cTn id="110" dur="1" fill="hold">
                                          <p:stCondLst>
                                            <p:cond delay="0"/>
                                          </p:stCondLst>
                                        </p:cTn>
                                        <p:tgtEl>
                                          <p:spTgt spid="33"/>
                                        </p:tgtEl>
                                        <p:attrNameLst>
                                          <p:attrName>style.visibility</p:attrName>
                                        </p:attrNameLst>
                                      </p:cBhvr>
                                      <p:to>
                                        <p:strVal val="visible"/>
                                      </p:to>
                                    </p:set>
                                    <p:animEffect transition="in" filter="fade">
                                      <p:cBhvr>
                                        <p:cTn id="111" dur="2000"/>
                                        <p:tgtEl>
                                          <p:spTgt spid="33"/>
                                        </p:tgtEl>
                                      </p:cBhvr>
                                    </p:animEffect>
                                    <p:anim calcmode="lin" valueType="num">
                                      <p:cBhvr>
                                        <p:cTn id="112" dur="2000" fill="hold"/>
                                        <p:tgtEl>
                                          <p:spTgt spid="33"/>
                                        </p:tgtEl>
                                        <p:attrNameLst>
                                          <p:attrName>ppt_w</p:attrName>
                                        </p:attrNameLst>
                                      </p:cBhvr>
                                      <p:tavLst>
                                        <p:tav tm="0" fmla="#ppt_w*sin(2.5*pi*$)">
                                          <p:val>
                                            <p:fltVal val="0"/>
                                          </p:val>
                                        </p:tav>
                                        <p:tav tm="100000">
                                          <p:val>
                                            <p:fltVal val="1"/>
                                          </p:val>
                                        </p:tav>
                                      </p:tavLst>
                                    </p:anim>
                                    <p:anim calcmode="lin" valueType="num">
                                      <p:cBhvr>
                                        <p:cTn id="113" dur="2000" fill="hold"/>
                                        <p:tgtEl>
                                          <p:spTgt spid="3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p:bldP spid="21" grpId="0"/>
      <p:bldP spid="22" grpId="0"/>
      <p:bldP spid="23" grpId="0"/>
      <p:bldP spid="24" grpId="0"/>
      <p:bldP spid="25" grpId="0"/>
      <p:bldP spid="2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p:nvPr/>
        </p:nvSpPr>
        <p:spPr>
          <a:xfrm>
            <a:off x="251969" y="1"/>
            <a:ext cx="4753337" cy="756212"/>
          </a:xfrm>
          <a:custGeom>
            <a:avLst/>
            <a:gdLst>
              <a:gd name="connsiteX0" fmla="*/ 0 w 3565003"/>
              <a:gd name="connsiteY0" fmla="*/ 0 h 567159"/>
              <a:gd name="connsiteX1" fmla="*/ 3565003 w 3565003"/>
              <a:gd name="connsiteY1" fmla="*/ 0 h 567159"/>
              <a:gd name="connsiteX2" fmla="*/ 3565003 w 3565003"/>
              <a:gd name="connsiteY2" fmla="*/ 567159 h 567159"/>
              <a:gd name="connsiteX3" fmla="*/ 0 w 3565003"/>
              <a:gd name="connsiteY3" fmla="*/ 567159 h 567159"/>
              <a:gd name="connsiteX4" fmla="*/ 0 w 3565003"/>
              <a:gd name="connsiteY4" fmla="*/ 0 h 567159"/>
              <a:gd name="connsiteX0-1" fmla="*/ 0 w 3565003"/>
              <a:gd name="connsiteY0-2" fmla="*/ 0 h 567159"/>
              <a:gd name="connsiteX1-3" fmla="*/ 3565003 w 3565003"/>
              <a:gd name="connsiteY1-4" fmla="*/ 0 h 567159"/>
              <a:gd name="connsiteX2-5" fmla="*/ 3565003 w 3565003"/>
              <a:gd name="connsiteY2-6" fmla="*/ 567159 h 567159"/>
              <a:gd name="connsiteX3-7" fmla="*/ 2962656 w 3565003"/>
              <a:gd name="connsiteY3-8" fmla="*/ 566928 h 567159"/>
              <a:gd name="connsiteX4-9" fmla="*/ 0 w 3565003"/>
              <a:gd name="connsiteY4-10" fmla="*/ 567159 h 567159"/>
              <a:gd name="connsiteX5" fmla="*/ 0 w 3565003"/>
              <a:gd name="connsiteY5" fmla="*/ 0 h 567159"/>
              <a:gd name="connsiteX0-11" fmla="*/ 0 w 3565003"/>
              <a:gd name="connsiteY0-12" fmla="*/ 0 h 567159"/>
              <a:gd name="connsiteX1-13" fmla="*/ 3565003 w 3565003"/>
              <a:gd name="connsiteY1-14" fmla="*/ 0 h 567159"/>
              <a:gd name="connsiteX2-15" fmla="*/ 2962656 w 3565003"/>
              <a:gd name="connsiteY2-16" fmla="*/ 566928 h 567159"/>
              <a:gd name="connsiteX3-17" fmla="*/ 0 w 3565003"/>
              <a:gd name="connsiteY3-18" fmla="*/ 567159 h 567159"/>
              <a:gd name="connsiteX4-19" fmla="*/ 0 w 3565003"/>
              <a:gd name="connsiteY4-20" fmla="*/ 0 h 5671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65003" h="567159">
                <a:moveTo>
                  <a:pt x="0" y="0"/>
                </a:moveTo>
                <a:lnTo>
                  <a:pt x="3565003" y="0"/>
                </a:lnTo>
                <a:lnTo>
                  <a:pt x="2962656" y="566928"/>
                </a:lnTo>
                <a:lnTo>
                  <a:pt x="0" y="567159"/>
                </a:lnTo>
                <a:lnTo>
                  <a:pt x="0" y="0"/>
                </a:lnTo>
                <a:close/>
              </a:path>
            </a:pathLst>
          </a:custGeom>
          <a:solidFill>
            <a:srgbClr val="EFB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3" name="矩形 3"/>
          <p:cNvSpPr/>
          <p:nvPr/>
        </p:nvSpPr>
        <p:spPr>
          <a:xfrm>
            <a:off x="1" y="1"/>
            <a:ext cx="4753337" cy="756212"/>
          </a:xfrm>
          <a:custGeom>
            <a:avLst/>
            <a:gdLst>
              <a:gd name="connsiteX0" fmla="*/ 0 w 3565003"/>
              <a:gd name="connsiteY0" fmla="*/ 0 h 567159"/>
              <a:gd name="connsiteX1" fmla="*/ 3565003 w 3565003"/>
              <a:gd name="connsiteY1" fmla="*/ 0 h 567159"/>
              <a:gd name="connsiteX2" fmla="*/ 3565003 w 3565003"/>
              <a:gd name="connsiteY2" fmla="*/ 567159 h 567159"/>
              <a:gd name="connsiteX3" fmla="*/ 0 w 3565003"/>
              <a:gd name="connsiteY3" fmla="*/ 567159 h 567159"/>
              <a:gd name="connsiteX4" fmla="*/ 0 w 3565003"/>
              <a:gd name="connsiteY4" fmla="*/ 0 h 567159"/>
              <a:gd name="connsiteX0-1" fmla="*/ 0 w 3565003"/>
              <a:gd name="connsiteY0-2" fmla="*/ 0 h 567159"/>
              <a:gd name="connsiteX1-3" fmla="*/ 3565003 w 3565003"/>
              <a:gd name="connsiteY1-4" fmla="*/ 0 h 567159"/>
              <a:gd name="connsiteX2-5" fmla="*/ 3565003 w 3565003"/>
              <a:gd name="connsiteY2-6" fmla="*/ 567159 h 567159"/>
              <a:gd name="connsiteX3-7" fmla="*/ 2962656 w 3565003"/>
              <a:gd name="connsiteY3-8" fmla="*/ 566928 h 567159"/>
              <a:gd name="connsiteX4-9" fmla="*/ 0 w 3565003"/>
              <a:gd name="connsiteY4-10" fmla="*/ 567159 h 567159"/>
              <a:gd name="connsiteX5" fmla="*/ 0 w 3565003"/>
              <a:gd name="connsiteY5" fmla="*/ 0 h 567159"/>
              <a:gd name="connsiteX0-11" fmla="*/ 0 w 3565003"/>
              <a:gd name="connsiteY0-12" fmla="*/ 0 h 567159"/>
              <a:gd name="connsiteX1-13" fmla="*/ 3565003 w 3565003"/>
              <a:gd name="connsiteY1-14" fmla="*/ 0 h 567159"/>
              <a:gd name="connsiteX2-15" fmla="*/ 2962656 w 3565003"/>
              <a:gd name="connsiteY2-16" fmla="*/ 566928 h 567159"/>
              <a:gd name="connsiteX3-17" fmla="*/ 0 w 3565003"/>
              <a:gd name="connsiteY3-18" fmla="*/ 567159 h 567159"/>
              <a:gd name="connsiteX4-19" fmla="*/ 0 w 3565003"/>
              <a:gd name="connsiteY4-20" fmla="*/ 0 h 5671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65003" h="567159">
                <a:moveTo>
                  <a:pt x="0" y="0"/>
                </a:moveTo>
                <a:lnTo>
                  <a:pt x="3565003" y="0"/>
                </a:lnTo>
                <a:lnTo>
                  <a:pt x="2962656" y="566928"/>
                </a:lnTo>
                <a:lnTo>
                  <a:pt x="0" y="567159"/>
                </a:lnTo>
                <a:lnTo>
                  <a:pt x="0" y="0"/>
                </a:lnTo>
                <a:close/>
              </a:path>
            </a:pathLst>
          </a:custGeom>
          <a:solidFill>
            <a:srgbClr val="0807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4" name="平行四边形 3"/>
          <p:cNvSpPr/>
          <p:nvPr/>
        </p:nvSpPr>
        <p:spPr>
          <a:xfrm>
            <a:off x="522460" y="116497"/>
            <a:ext cx="490515" cy="430784"/>
          </a:xfrm>
          <a:prstGeom prst="parallelogram">
            <a:avLst>
              <a:gd name="adj" fmla="val 721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5" name="平行四边形 4"/>
          <p:cNvSpPr/>
          <p:nvPr/>
        </p:nvSpPr>
        <p:spPr>
          <a:xfrm>
            <a:off x="795715" y="304114"/>
            <a:ext cx="228829" cy="243167"/>
          </a:xfrm>
          <a:prstGeom prst="parallelogram">
            <a:avLst>
              <a:gd name="adj" fmla="val 72170"/>
            </a:avLst>
          </a:prstGeom>
          <a:solidFill>
            <a:srgbClr val="EFB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6" name="文本框 17"/>
          <p:cNvSpPr txBox="1"/>
          <p:nvPr/>
        </p:nvSpPr>
        <p:spPr>
          <a:xfrm>
            <a:off x="1604217" y="116497"/>
            <a:ext cx="1620957" cy="523220"/>
          </a:xfrm>
          <a:prstGeom prst="rect">
            <a:avLst/>
          </a:prstGeom>
          <a:noFill/>
        </p:spPr>
        <p:txBody>
          <a:bodyPr wrap="none" rtlCol="0">
            <a:spAutoFit/>
          </a:bodyPr>
          <a:lstStyle/>
          <a:p>
            <a:r>
              <a:rPr lang="zh-CN" altLang="en-US" sz="2800" dirty="0">
                <a:solidFill>
                  <a:schemeClr val="bg1"/>
                </a:solidFill>
                <a:cs typeface="+mn-ea"/>
                <a:sym typeface="+mn-lt"/>
              </a:rPr>
              <a:t>添加标题</a:t>
            </a:r>
            <a:endParaRPr lang="zh-CN" altLang="en-US" sz="2800" dirty="0">
              <a:solidFill>
                <a:schemeClr val="bg1"/>
              </a:solidFill>
              <a:cs typeface="+mn-ea"/>
              <a:sym typeface="+mn-lt"/>
            </a:endParaRPr>
          </a:p>
        </p:txBody>
      </p:sp>
      <p:grpSp>
        <p:nvGrpSpPr>
          <p:cNvPr id="7" name="组合 2"/>
          <p:cNvGrpSpPr/>
          <p:nvPr/>
        </p:nvGrpSpPr>
        <p:grpSpPr>
          <a:xfrm>
            <a:off x="1296042" y="1735082"/>
            <a:ext cx="4516001" cy="4125051"/>
            <a:chOff x="823913" y="1301311"/>
            <a:chExt cx="3388046" cy="3093788"/>
          </a:xfrm>
        </p:grpSpPr>
        <p:grpSp>
          <p:nvGrpSpPr>
            <p:cNvPr id="8" name="组合 34"/>
            <p:cNvGrpSpPr/>
            <p:nvPr/>
          </p:nvGrpSpPr>
          <p:grpSpPr>
            <a:xfrm>
              <a:off x="827584" y="1301311"/>
              <a:ext cx="3093788" cy="3093788"/>
              <a:chOff x="827584" y="1301311"/>
              <a:chExt cx="3093788" cy="3093788"/>
            </a:xfrm>
          </p:grpSpPr>
          <p:sp>
            <p:nvSpPr>
              <p:cNvPr id="16" name="空心弧 15"/>
              <p:cNvSpPr/>
              <p:nvPr/>
            </p:nvSpPr>
            <p:spPr>
              <a:xfrm rot="17798379">
                <a:off x="827584" y="1301311"/>
                <a:ext cx="3093788" cy="3093788"/>
              </a:xfrm>
              <a:prstGeom prst="blockArc">
                <a:avLst>
                  <a:gd name="adj1" fmla="val 9213837"/>
                  <a:gd name="adj2" fmla="val 12776244"/>
                  <a:gd name="adj3" fmla="val 15596"/>
                </a:avLst>
              </a:prstGeom>
              <a:solidFill>
                <a:schemeClr val="accent1"/>
              </a:solidFill>
              <a:ln w="12700">
                <a:gradFill>
                  <a:gsLst>
                    <a:gs pos="89000">
                      <a:schemeClr val="bg1">
                        <a:lumMod val="85000"/>
                      </a:schemeClr>
                    </a:gs>
                    <a:gs pos="0">
                      <a:schemeClr val="bg1"/>
                    </a:gs>
                  </a:gsLst>
                  <a:lin ang="7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00"/>
                <a:endParaRPr lang="zh-CN" altLang="en-US" sz="2400">
                  <a:solidFill>
                    <a:prstClr val="white"/>
                  </a:solidFill>
                  <a:latin typeface="Calibri" panose="020F0502020204030204"/>
                  <a:ea typeface="等线" panose="02010600030101010101" pitchFamily="2" charset="-122"/>
                </a:endParaRPr>
              </a:p>
            </p:txBody>
          </p:sp>
          <p:sp>
            <p:nvSpPr>
              <p:cNvPr id="17" name="空心弧 16"/>
              <p:cNvSpPr/>
              <p:nvPr/>
            </p:nvSpPr>
            <p:spPr>
              <a:xfrm>
                <a:off x="827584" y="1301311"/>
                <a:ext cx="3093788" cy="3093788"/>
              </a:xfrm>
              <a:prstGeom prst="blockArc">
                <a:avLst>
                  <a:gd name="adj1" fmla="val 9213837"/>
                  <a:gd name="adj2" fmla="val 12776244"/>
                  <a:gd name="adj3" fmla="val 15596"/>
                </a:avLst>
              </a:prstGeom>
              <a:solidFill>
                <a:schemeClr val="accent2"/>
              </a:solidFill>
              <a:ln w="12700">
                <a:gradFill>
                  <a:gsLst>
                    <a:gs pos="89000">
                      <a:schemeClr val="bg1">
                        <a:lumMod val="85000"/>
                      </a:schemeClr>
                    </a:gs>
                    <a:gs pos="0">
                      <a:schemeClr val="bg1"/>
                    </a:gs>
                  </a:gsLst>
                  <a:lin ang="7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00"/>
                <a:endParaRPr lang="zh-CN" altLang="en-US" sz="2400">
                  <a:solidFill>
                    <a:prstClr val="white"/>
                  </a:solidFill>
                  <a:latin typeface="Calibri" panose="020F0502020204030204"/>
                  <a:ea typeface="等线" panose="02010600030101010101" pitchFamily="2" charset="-122"/>
                </a:endParaRPr>
              </a:p>
            </p:txBody>
          </p:sp>
          <p:sp>
            <p:nvSpPr>
              <p:cNvPr id="18" name="空心弧 17"/>
              <p:cNvSpPr/>
              <p:nvPr/>
            </p:nvSpPr>
            <p:spPr>
              <a:xfrm rot="3789360">
                <a:off x="827584" y="1301311"/>
                <a:ext cx="3093788" cy="3093788"/>
              </a:xfrm>
              <a:prstGeom prst="blockArc">
                <a:avLst>
                  <a:gd name="adj1" fmla="val 9213837"/>
                  <a:gd name="adj2" fmla="val 12776244"/>
                  <a:gd name="adj3" fmla="val 15596"/>
                </a:avLst>
              </a:prstGeom>
              <a:solidFill>
                <a:schemeClr val="accent1"/>
              </a:solidFill>
              <a:ln w="12700">
                <a:gradFill>
                  <a:gsLst>
                    <a:gs pos="89000">
                      <a:schemeClr val="bg1">
                        <a:lumMod val="85000"/>
                      </a:schemeClr>
                    </a:gs>
                    <a:gs pos="0">
                      <a:schemeClr val="bg1"/>
                    </a:gs>
                  </a:gsLst>
                  <a:lin ang="7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00"/>
                <a:endParaRPr lang="zh-CN" altLang="en-US" sz="2400">
                  <a:solidFill>
                    <a:prstClr val="white"/>
                  </a:solidFill>
                  <a:latin typeface="Calibri" panose="020F0502020204030204"/>
                  <a:ea typeface="等线" panose="02010600030101010101" pitchFamily="2" charset="-122"/>
                </a:endParaRPr>
              </a:p>
            </p:txBody>
          </p:sp>
        </p:grpSp>
        <p:sp>
          <p:nvSpPr>
            <p:cNvPr id="9" name="矩形 8"/>
            <p:cNvSpPr/>
            <p:nvPr/>
          </p:nvSpPr>
          <p:spPr>
            <a:xfrm>
              <a:off x="1992949" y="2617373"/>
              <a:ext cx="461665" cy="461665"/>
            </a:xfrm>
            <a:prstGeom prst="rect">
              <a:avLst/>
            </a:prstGeom>
            <a:solidFill>
              <a:schemeClr val="accent4"/>
            </a:solidFill>
            <a:ln>
              <a:noFill/>
            </a:ln>
            <a:effectLst>
              <a:innerShdw blurRad="63500" dist="50800" dir="18900000">
                <a:prstClr val="black">
                  <a:alpha val="3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00"/>
              <a:endParaRPr lang="zh-CN" altLang="en-US" sz="2400">
                <a:solidFill>
                  <a:prstClr val="white"/>
                </a:solidFill>
                <a:latin typeface="Calibri" panose="020F0502020204030204"/>
                <a:ea typeface="等线" panose="02010600030101010101" pitchFamily="2" charset="-122"/>
              </a:endParaRPr>
            </a:p>
          </p:txBody>
        </p:sp>
        <p:sp>
          <p:nvSpPr>
            <p:cNvPr id="10" name="TextBox 9"/>
            <p:cNvSpPr txBox="1"/>
            <p:nvPr/>
          </p:nvSpPr>
          <p:spPr>
            <a:xfrm>
              <a:off x="2483767" y="2698576"/>
              <a:ext cx="1232307" cy="322780"/>
            </a:xfrm>
            <a:prstGeom prst="rect">
              <a:avLst/>
            </a:prstGeom>
            <a:noFill/>
          </p:spPr>
          <p:txBody>
            <a:bodyPr wrap="square" rtlCol="0">
              <a:spAutoFit/>
            </a:bodyPr>
            <a:lstStyle/>
            <a:p>
              <a:pPr defTabSz="609600">
                <a:lnSpc>
                  <a:spcPct val="120000"/>
                </a:lnSpc>
              </a:pPr>
              <a:r>
                <a:rPr lang="zh-CN" altLang="en-US" sz="2000" b="1" dirty="0">
                  <a:solidFill>
                    <a:prstClr val="black">
                      <a:lumMod val="75000"/>
                      <a:lumOff val="25000"/>
                    </a:prstClr>
                  </a:solidFill>
                  <a:latin typeface="微软雅黑" panose="020B0503020204020204" pitchFamily="34" charset="-122"/>
                  <a:ea typeface="微软雅黑" panose="020B0503020204020204" pitchFamily="34" charset="-122"/>
                </a:rPr>
                <a:t>输入标题</a:t>
              </a:r>
              <a:endParaRPr lang="en-US" altLang="zh-CN" sz="20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1" name="Rectangle 42"/>
            <p:cNvSpPr/>
            <p:nvPr/>
          </p:nvSpPr>
          <p:spPr>
            <a:xfrm>
              <a:off x="2427551" y="3159797"/>
              <a:ext cx="1784408" cy="203796"/>
            </a:xfrm>
            <a:prstGeom prst="rect">
              <a:avLst/>
            </a:prstGeom>
            <a:noFill/>
            <a:ln w="12700" cap="flat" cmpd="sng" algn="ctr">
              <a:noFill/>
              <a:prstDash val="solid"/>
            </a:ln>
            <a:effectLst/>
          </p:spPr>
          <p:txBody>
            <a:bodyPr lIns="121882" tIns="0" rIns="121882" bIns="0" rtlCol="0" anchor="t"/>
            <a:lstStyle/>
            <a:p>
              <a:pPr defTabSz="609600">
                <a:spcBef>
                  <a:spcPts val="1115"/>
                </a:spcBef>
                <a:spcAft>
                  <a:spcPts val="1115"/>
                </a:spcAft>
              </a:pPr>
              <a:r>
                <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rPr>
                <a:t>请在此处输入您的文本，或者复制您的文本粘贴请在此处输入您的文本，或者复制您的文本粘贴</a:t>
              </a:r>
              <a:endParaRPr lang="en-US" altLang="zh-CN" sz="1400" dirty="0">
                <a:solidFill>
                  <a:prstClr val="black">
                    <a:lumMod val="50000"/>
                    <a:lumOff val="50000"/>
                  </a:prstClr>
                </a:solidFill>
                <a:latin typeface="微软雅黑" panose="020B0503020204020204" pitchFamily="34" charset="-122"/>
                <a:ea typeface="微软雅黑" panose="020B0503020204020204" pitchFamily="34" charset="-122"/>
              </a:endParaRPr>
            </a:p>
            <a:p>
              <a:pPr defTabSz="609600">
                <a:spcBef>
                  <a:spcPts val="1115"/>
                </a:spcBef>
                <a:spcAft>
                  <a:spcPts val="1115"/>
                </a:spcAft>
              </a:pPr>
              <a:endParaRPr lang="en-US" altLang="zh-CN" sz="14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12" name="燕尾形 11"/>
            <p:cNvSpPr/>
            <p:nvPr/>
          </p:nvSpPr>
          <p:spPr>
            <a:xfrm>
              <a:off x="2109935" y="2739683"/>
              <a:ext cx="227692" cy="227692"/>
            </a:xfrm>
            <a:prstGeom prst="chevron">
              <a:avLst>
                <a:gd name="adj" fmla="val 6322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00"/>
              <a:endParaRPr lang="zh-CN" altLang="en-US" sz="2400">
                <a:solidFill>
                  <a:prstClr val="black"/>
                </a:solidFill>
                <a:latin typeface="Calibri" panose="020F0502020204030204"/>
                <a:ea typeface="等线" panose="02010600030101010101" pitchFamily="2" charset="-122"/>
              </a:endParaRPr>
            </a:p>
          </p:txBody>
        </p:sp>
        <p:pic>
          <p:nvPicPr>
            <p:cNvPr id="13" name="Picture 2" descr="F:\750+ Win Phone和Win 8 图标，png格式\dark\appbar.layer.arrange.solid.bringforward.png"/>
            <p:cNvPicPr>
              <a:picLocks noChangeAspect="1" noChangeArrowheads="1"/>
            </p:cNvPicPr>
            <p:nvPr/>
          </p:nvPicPr>
          <p:blipFill>
            <a:blip r:embed="rId1" cstate="print"/>
            <a:srcRect/>
            <a:stretch>
              <a:fillRect/>
            </a:stretch>
          </p:blipFill>
          <p:spPr bwMode="auto">
            <a:xfrm>
              <a:off x="1589088" y="1427163"/>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3" descr="F:\750+ Win Phone和Win 8 图标，png格式\dark\appbar.layer.arrange.solid.bringtofront.png"/>
            <p:cNvPicPr>
              <a:picLocks noChangeAspect="1" noChangeArrowheads="1"/>
            </p:cNvPicPr>
            <p:nvPr/>
          </p:nvPicPr>
          <p:blipFill>
            <a:blip r:embed="rId2" cstate="print"/>
            <a:srcRect/>
            <a:stretch>
              <a:fillRect/>
            </a:stretch>
          </p:blipFill>
          <p:spPr bwMode="auto">
            <a:xfrm>
              <a:off x="823913" y="2525713"/>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descr="F:\750+ Win Phone和Win 8 图标，png格式\dark\appbar.layer.arrange.solid.sendbackward.png"/>
            <p:cNvPicPr>
              <a:picLocks noChangeAspect="1" noChangeArrowheads="1"/>
            </p:cNvPicPr>
            <p:nvPr/>
          </p:nvPicPr>
          <p:blipFill>
            <a:blip r:embed="rId3" cstate="print"/>
            <a:srcRect/>
            <a:stretch>
              <a:fillRect/>
            </a:stretch>
          </p:blipFill>
          <p:spPr bwMode="auto">
            <a:xfrm>
              <a:off x="1438275" y="3717925"/>
              <a:ext cx="457200" cy="4572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9" name="组合 35"/>
          <p:cNvGrpSpPr/>
          <p:nvPr/>
        </p:nvGrpSpPr>
        <p:grpSpPr>
          <a:xfrm>
            <a:off x="5827981" y="1790200"/>
            <a:ext cx="4399188" cy="966344"/>
            <a:chOff x="4167207" y="1475424"/>
            <a:chExt cx="3188934" cy="700279"/>
          </a:xfrm>
        </p:grpSpPr>
        <p:sp>
          <p:nvSpPr>
            <p:cNvPr id="20" name="矩形 19"/>
            <p:cNvSpPr/>
            <p:nvPr/>
          </p:nvSpPr>
          <p:spPr>
            <a:xfrm>
              <a:off x="4167207" y="1475424"/>
              <a:ext cx="1224455" cy="673752"/>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00"/>
              <a:endParaRPr lang="zh-CN" altLang="en-US" sz="2800">
                <a:solidFill>
                  <a:prstClr val="black">
                    <a:lumMod val="75000"/>
                    <a:lumOff val="25000"/>
                  </a:prstClr>
                </a:solidFill>
                <a:latin typeface="Calibri" panose="020F0502020204030204"/>
                <a:ea typeface="等线" panose="02010600030101010101" pitchFamily="2" charset="-122"/>
              </a:endParaRPr>
            </a:p>
          </p:txBody>
        </p:sp>
        <p:grpSp>
          <p:nvGrpSpPr>
            <p:cNvPr id="21" name="组合 37"/>
            <p:cNvGrpSpPr>
              <a:grpSpLocks noChangeAspect="1"/>
            </p:cNvGrpSpPr>
            <p:nvPr/>
          </p:nvGrpSpPr>
          <p:grpSpPr>
            <a:xfrm>
              <a:off x="4624241" y="1608097"/>
              <a:ext cx="338120" cy="405000"/>
              <a:chOff x="4730751" y="5818188"/>
              <a:chExt cx="433388" cy="519113"/>
            </a:xfrm>
            <a:solidFill>
              <a:schemeClr val="bg1"/>
            </a:solidFill>
          </p:grpSpPr>
          <p:sp>
            <p:nvSpPr>
              <p:cNvPr id="23" name="Freeform 5"/>
              <p:cNvSpPr/>
              <p:nvPr/>
            </p:nvSpPr>
            <p:spPr bwMode="auto">
              <a:xfrm>
                <a:off x="4821238" y="5818188"/>
                <a:ext cx="192088" cy="142875"/>
              </a:xfrm>
              <a:custGeom>
                <a:avLst/>
                <a:gdLst>
                  <a:gd name="T0" fmla="*/ 39 w 51"/>
                  <a:gd name="T1" fmla="*/ 26 h 37"/>
                  <a:gd name="T2" fmla="*/ 47 w 51"/>
                  <a:gd name="T3" fmla="*/ 36 h 37"/>
                  <a:gd name="T4" fmla="*/ 48 w 51"/>
                  <a:gd name="T5" fmla="*/ 33 h 37"/>
                  <a:gd name="T6" fmla="*/ 49 w 51"/>
                  <a:gd name="T7" fmla="*/ 34 h 37"/>
                  <a:gd name="T8" fmla="*/ 44 w 51"/>
                  <a:gd name="T9" fmla="*/ 13 h 37"/>
                  <a:gd name="T10" fmla="*/ 44 w 51"/>
                  <a:gd name="T11" fmla="*/ 13 h 37"/>
                  <a:gd name="T12" fmla="*/ 13 w 51"/>
                  <a:gd name="T13" fmla="*/ 10 h 37"/>
                  <a:gd name="T14" fmla="*/ 4 w 51"/>
                  <a:gd name="T15" fmla="*/ 35 h 37"/>
                  <a:gd name="T16" fmla="*/ 39 w 51"/>
                  <a:gd name="T17" fmla="*/ 2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37">
                    <a:moveTo>
                      <a:pt x="39" y="26"/>
                    </a:moveTo>
                    <a:cubicBezTo>
                      <a:pt x="39" y="27"/>
                      <a:pt x="41" y="33"/>
                      <a:pt x="47" y="36"/>
                    </a:cubicBezTo>
                    <a:cubicBezTo>
                      <a:pt x="47" y="36"/>
                      <a:pt x="48" y="33"/>
                      <a:pt x="48" y="33"/>
                    </a:cubicBezTo>
                    <a:cubicBezTo>
                      <a:pt x="48" y="33"/>
                      <a:pt x="49" y="34"/>
                      <a:pt x="49" y="34"/>
                    </a:cubicBezTo>
                    <a:cubicBezTo>
                      <a:pt x="49" y="34"/>
                      <a:pt x="51" y="19"/>
                      <a:pt x="44" y="13"/>
                    </a:cubicBezTo>
                    <a:cubicBezTo>
                      <a:pt x="44" y="13"/>
                      <a:pt x="44" y="13"/>
                      <a:pt x="44" y="13"/>
                    </a:cubicBezTo>
                    <a:cubicBezTo>
                      <a:pt x="29" y="0"/>
                      <a:pt x="13" y="10"/>
                      <a:pt x="13" y="10"/>
                    </a:cubicBezTo>
                    <a:cubicBezTo>
                      <a:pt x="0" y="18"/>
                      <a:pt x="4" y="35"/>
                      <a:pt x="4" y="35"/>
                    </a:cubicBezTo>
                    <a:cubicBezTo>
                      <a:pt x="27" y="37"/>
                      <a:pt x="39" y="26"/>
                      <a:pt x="39"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pPr defTabSz="609600"/>
                <a:endParaRPr lang="zh-CN" altLang="en-US" sz="2800">
                  <a:solidFill>
                    <a:prstClr val="black">
                      <a:lumMod val="75000"/>
                      <a:lumOff val="25000"/>
                    </a:prstClr>
                  </a:solidFill>
                  <a:latin typeface="Calibri" panose="020F0502020204030204"/>
                  <a:ea typeface="等线" panose="02010600030101010101" pitchFamily="2" charset="-122"/>
                </a:endParaRPr>
              </a:p>
            </p:txBody>
          </p:sp>
          <p:sp>
            <p:nvSpPr>
              <p:cNvPr id="24" name="Freeform 6"/>
              <p:cNvSpPr>
                <a:spLocks noEditPoints="1"/>
              </p:cNvSpPr>
              <p:nvPr/>
            </p:nvSpPr>
            <p:spPr bwMode="auto">
              <a:xfrm>
                <a:off x="4730751" y="5961063"/>
                <a:ext cx="433388" cy="376238"/>
              </a:xfrm>
              <a:custGeom>
                <a:avLst/>
                <a:gdLst>
                  <a:gd name="T0" fmla="*/ 91 w 115"/>
                  <a:gd name="T1" fmla="*/ 39 h 98"/>
                  <a:gd name="T2" fmla="*/ 76 w 115"/>
                  <a:gd name="T3" fmla="*/ 31 h 98"/>
                  <a:gd name="T4" fmla="*/ 73 w 115"/>
                  <a:gd name="T5" fmla="*/ 0 h 98"/>
                  <a:gd name="T6" fmla="*/ 71 w 115"/>
                  <a:gd name="T7" fmla="*/ 7 h 98"/>
                  <a:gd name="T8" fmla="*/ 62 w 115"/>
                  <a:gd name="T9" fmla="*/ 23 h 98"/>
                  <a:gd name="T10" fmla="*/ 63 w 115"/>
                  <a:gd name="T11" fmla="*/ 30 h 98"/>
                  <a:gd name="T12" fmla="*/ 38 w 115"/>
                  <a:gd name="T13" fmla="*/ 31 h 98"/>
                  <a:gd name="T14" fmla="*/ 39 w 115"/>
                  <a:gd name="T15" fmla="*/ 23 h 98"/>
                  <a:gd name="T16" fmla="*/ 31 w 115"/>
                  <a:gd name="T17" fmla="*/ 7 h 98"/>
                  <a:gd name="T18" fmla="*/ 28 w 115"/>
                  <a:gd name="T19" fmla="*/ 0 h 98"/>
                  <a:gd name="T20" fmla="*/ 25 w 115"/>
                  <a:gd name="T21" fmla="*/ 31 h 98"/>
                  <a:gd name="T22" fmla="*/ 16 w 115"/>
                  <a:gd name="T23" fmla="*/ 35 h 98"/>
                  <a:gd name="T24" fmla="*/ 8 w 115"/>
                  <a:gd name="T25" fmla="*/ 40 h 98"/>
                  <a:gd name="T26" fmla="*/ 0 w 115"/>
                  <a:gd name="T27" fmla="*/ 77 h 98"/>
                  <a:gd name="T28" fmla="*/ 2 w 115"/>
                  <a:gd name="T29" fmla="*/ 84 h 98"/>
                  <a:gd name="T30" fmla="*/ 48 w 115"/>
                  <a:gd name="T31" fmla="*/ 93 h 98"/>
                  <a:gd name="T32" fmla="*/ 68 w 115"/>
                  <a:gd name="T33" fmla="*/ 92 h 98"/>
                  <a:gd name="T34" fmla="*/ 86 w 115"/>
                  <a:gd name="T35" fmla="*/ 98 h 98"/>
                  <a:gd name="T36" fmla="*/ 115 w 115"/>
                  <a:gd name="T37" fmla="*/ 68 h 98"/>
                  <a:gd name="T38" fmla="*/ 91 w 115"/>
                  <a:gd name="T39" fmla="*/ 39 h 98"/>
                  <a:gd name="T40" fmla="*/ 86 w 115"/>
                  <a:gd name="T41" fmla="*/ 94 h 98"/>
                  <a:gd name="T42" fmla="*/ 75 w 115"/>
                  <a:gd name="T43" fmla="*/ 91 h 98"/>
                  <a:gd name="T44" fmla="*/ 60 w 115"/>
                  <a:gd name="T45" fmla="*/ 68 h 98"/>
                  <a:gd name="T46" fmla="*/ 86 w 115"/>
                  <a:gd name="T47" fmla="*/ 42 h 98"/>
                  <a:gd name="T48" fmla="*/ 94 w 115"/>
                  <a:gd name="T49" fmla="*/ 44 h 98"/>
                  <a:gd name="T50" fmla="*/ 111 w 115"/>
                  <a:gd name="T51" fmla="*/ 68 h 98"/>
                  <a:gd name="T52" fmla="*/ 86 w 115"/>
                  <a:gd name="T53" fmla="*/ 9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5" h="98">
                    <a:moveTo>
                      <a:pt x="91" y="39"/>
                    </a:moveTo>
                    <a:cubicBezTo>
                      <a:pt x="86" y="35"/>
                      <a:pt x="79" y="32"/>
                      <a:pt x="76" y="31"/>
                    </a:cubicBezTo>
                    <a:cubicBezTo>
                      <a:pt x="70" y="18"/>
                      <a:pt x="73" y="0"/>
                      <a:pt x="73" y="0"/>
                    </a:cubicBezTo>
                    <a:cubicBezTo>
                      <a:pt x="72" y="5"/>
                      <a:pt x="71" y="7"/>
                      <a:pt x="71" y="7"/>
                    </a:cubicBezTo>
                    <a:cubicBezTo>
                      <a:pt x="69" y="16"/>
                      <a:pt x="62" y="23"/>
                      <a:pt x="62" y="23"/>
                    </a:cubicBezTo>
                    <a:cubicBezTo>
                      <a:pt x="62" y="26"/>
                      <a:pt x="62" y="28"/>
                      <a:pt x="63" y="30"/>
                    </a:cubicBezTo>
                    <a:cubicBezTo>
                      <a:pt x="52" y="48"/>
                      <a:pt x="42" y="38"/>
                      <a:pt x="38" y="31"/>
                    </a:cubicBezTo>
                    <a:cubicBezTo>
                      <a:pt x="39" y="29"/>
                      <a:pt x="39" y="26"/>
                      <a:pt x="39" y="23"/>
                    </a:cubicBezTo>
                    <a:cubicBezTo>
                      <a:pt x="39" y="23"/>
                      <a:pt x="32" y="16"/>
                      <a:pt x="31" y="7"/>
                    </a:cubicBezTo>
                    <a:cubicBezTo>
                      <a:pt x="31" y="7"/>
                      <a:pt x="29" y="5"/>
                      <a:pt x="28" y="0"/>
                    </a:cubicBezTo>
                    <a:cubicBezTo>
                      <a:pt x="28" y="0"/>
                      <a:pt x="32" y="18"/>
                      <a:pt x="25" y="31"/>
                    </a:cubicBezTo>
                    <a:cubicBezTo>
                      <a:pt x="21" y="33"/>
                      <a:pt x="16" y="35"/>
                      <a:pt x="16" y="35"/>
                    </a:cubicBezTo>
                    <a:cubicBezTo>
                      <a:pt x="10" y="37"/>
                      <a:pt x="8" y="40"/>
                      <a:pt x="8" y="40"/>
                    </a:cubicBezTo>
                    <a:cubicBezTo>
                      <a:pt x="0" y="51"/>
                      <a:pt x="0" y="77"/>
                      <a:pt x="0" y="77"/>
                    </a:cubicBezTo>
                    <a:cubicBezTo>
                      <a:pt x="0" y="83"/>
                      <a:pt x="2" y="84"/>
                      <a:pt x="2" y="84"/>
                    </a:cubicBezTo>
                    <a:cubicBezTo>
                      <a:pt x="20" y="92"/>
                      <a:pt x="48" y="93"/>
                      <a:pt x="48" y="93"/>
                    </a:cubicBezTo>
                    <a:cubicBezTo>
                      <a:pt x="55" y="93"/>
                      <a:pt x="62" y="93"/>
                      <a:pt x="68" y="92"/>
                    </a:cubicBezTo>
                    <a:cubicBezTo>
                      <a:pt x="73" y="95"/>
                      <a:pt x="79" y="98"/>
                      <a:pt x="86" y="98"/>
                    </a:cubicBezTo>
                    <a:cubicBezTo>
                      <a:pt x="102" y="98"/>
                      <a:pt x="115" y="84"/>
                      <a:pt x="115" y="68"/>
                    </a:cubicBezTo>
                    <a:cubicBezTo>
                      <a:pt x="115" y="53"/>
                      <a:pt x="105" y="41"/>
                      <a:pt x="91" y="39"/>
                    </a:cubicBezTo>
                    <a:close/>
                    <a:moveTo>
                      <a:pt x="86" y="94"/>
                    </a:moveTo>
                    <a:cubicBezTo>
                      <a:pt x="82" y="94"/>
                      <a:pt x="78" y="93"/>
                      <a:pt x="75" y="91"/>
                    </a:cubicBezTo>
                    <a:cubicBezTo>
                      <a:pt x="66" y="87"/>
                      <a:pt x="60" y="78"/>
                      <a:pt x="60" y="68"/>
                    </a:cubicBezTo>
                    <a:cubicBezTo>
                      <a:pt x="60" y="54"/>
                      <a:pt x="72" y="42"/>
                      <a:pt x="86" y="42"/>
                    </a:cubicBezTo>
                    <a:cubicBezTo>
                      <a:pt x="89" y="42"/>
                      <a:pt x="92" y="43"/>
                      <a:pt x="94" y="44"/>
                    </a:cubicBezTo>
                    <a:cubicBezTo>
                      <a:pt x="104" y="47"/>
                      <a:pt x="111" y="57"/>
                      <a:pt x="111" y="68"/>
                    </a:cubicBezTo>
                    <a:cubicBezTo>
                      <a:pt x="111" y="82"/>
                      <a:pt x="100" y="94"/>
                      <a:pt x="86"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pPr defTabSz="609600"/>
                <a:endParaRPr lang="zh-CN" altLang="en-US" sz="2800">
                  <a:solidFill>
                    <a:prstClr val="black">
                      <a:lumMod val="75000"/>
                      <a:lumOff val="25000"/>
                    </a:prstClr>
                  </a:solidFill>
                  <a:latin typeface="Calibri" panose="020F0502020204030204"/>
                  <a:ea typeface="等线" panose="02010600030101010101" pitchFamily="2" charset="-122"/>
                </a:endParaRPr>
              </a:p>
            </p:txBody>
          </p:sp>
          <p:sp>
            <p:nvSpPr>
              <p:cNvPr id="25" name="Freeform 7"/>
              <p:cNvSpPr/>
              <p:nvPr/>
            </p:nvSpPr>
            <p:spPr bwMode="auto">
              <a:xfrm>
                <a:off x="4991101" y="6153150"/>
                <a:ext cx="131763" cy="133350"/>
              </a:xfrm>
              <a:custGeom>
                <a:avLst/>
                <a:gdLst>
                  <a:gd name="T0" fmla="*/ 34 w 35"/>
                  <a:gd name="T1" fmla="*/ 12 h 35"/>
                  <a:gd name="T2" fmla="*/ 23 w 35"/>
                  <a:gd name="T3" fmla="*/ 12 h 35"/>
                  <a:gd name="T4" fmla="*/ 23 w 35"/>
                  <a:gd name="T5" fmla="*/ 1 h 35"/>
                  <a:gd name="T6" fmla="*/ 22 w 35"/>
                  <a:gd name="T7" fmla="*/ 0 h 35"/>
                  <a:gd name="T8" fmla="*/ 12 w 35"/>
                  <a:gd name="T9" fmla="*/ 0 h 35"/>
                  <a:gd name="T10" fmla="*/ 12 w 35"/>
                  <a:gd name="T11" fmla="*/ 1 h 35"/>
                  <a:gd name="T12" fmla="*/ 12 w 35"/>
                  <a:gd name="T13" fmla="*/ 12 h 35"/>
                  <a:gd name="T14" fmla="*/ 0 w 35"/>
                  <a:gd name="T15" fmla="*/ 12 h 35"/>
                  <a:gd name="T16" fmla="*/ 0 w 35"/>
                  <a:gd name="T17" fmla="*/ 12 h 35"/>
                  <a:gd name="T18" fmla="*/ 0 w 35"/>
                  <a:gd name="T19" fmla="*/ 23 h 35"/>
                  <a:gd name="T20" fmla="*/ 0 w 35"/>
                  <a:gd name="T21" fmla="*/ 23 h 35"/>
                  <a:gd name="T22" fmla="*/ 12 w 35"/>
                  <a:gd name="T23" fmla="*/ 23 h 35"/>
                  <a:gd name="T24" fmla="*/ 12 w 35"/>
                  <a:gd name="T25" fmla="*/ 35 h 35"/>
                  <a:gd name="T26" fmla="*/ 12 w 35"/>
                  <a:gd name="T27" fmla="*/ 35 h 35"/>
                  <a:gd name="T28" fmla="*/ 22 w 35"/>
                  <a:gd name="T29" fmla="*/ 35 h 35"/>
                  <a:gd name="T30" fmla="*/ 23 w 35"/>
                  <a:gd name="T31" fmla="*/ 35 h 35"/>
                  <a:gd name="T32" fmla="*/ 23 w 35"/>
                  <a:gd name="T33" fmla="*/ 23 h 35"/>
                  <a:gd name="T34" fmla="*/ 34 w 35"/>
                  <a:gd name="T35" fmla="*/ 23 h 35"/>
                  <a:gd name="T36" fmla="*/ 35 w 35"/>
                  <a:gd name="T37" fmla="*/ 23 h 35"/>
                  <a:gd name="T38" fmla="*/ 35 w 35"/>
                  <a:gd name="T39" fmla="*/ 12 h 35"/>
                  <a:gd name="T40" fmla="*/ 34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34" y="12"/>
                    </a:moveTo>
                    <a:cubicBezTo>
                      <a:pt x="23" y="12"/>
                      <a:pt x="23" y="12"/>
                      <a:pt x="23" y="12"/>
                    </a:cubicBezTo>
                    <a:cubicBezTo>
                      <a:pt x="23" y="1"/>
                      <a:pt x="23" y="1"/>
                      <a:pt x="23" y="1"/>
                    </a:cubicBezTo>
                    <a:cubicBezTo>
                      <a:pt x="23" y="0"/>
                      <a:pt x="23" y="0"/>
                      <a:pt x="22" y="0"/>
                    </a:cubicBezTo>
                    <a:cubicBezTo>
                      <a:pt x="12" y="0"/>
                      <a:pt x="12" y="0"/>
                      <a:pt x="12" y="0"/>
                    </a:cubicBezTo>
                    <a:cubicBezTo>
                      <a:pt x="12" y="0"/>
                      <a:pt x="12" y="0"/>
                      <a:pt x="12" y="1"/>
                    </a:cubicBezTo>
                    <a:cubicBezTo>
                      <a:pt x="12" y="12"/>
                      <a:pt x="12" y="12"/>
                      <a:pt x="12" y="12"/>
                    </a:cubicBezTo>
                    <a:cubicBezTo>
                      <a:pt x="0" y="12"/>
                      <a:pt x="0" y="12"/>
                      <a:pt x="0" y="12"/>
                    </a:cubicBezTo>
                    <a:cubicBezTo>
                      <a:pt x="0" y="12"/>
                      <a:pt x="0" y="12"/>
                      <a:pt x="0" y="12"/>
                    </a:cubicBezTo>
                    <a:cubicBezTo>
                      <a:pt x="0" y="23"/>
                      <a:pt x="0" y="23"/>
                      <a:pt x="0" y="23"/>
                    </a:cubicBezTo>
                    <a:cubicBezTo>
                      <a:pt x="0" y="23"/>
                      <a:pt x="0" y="23"/>
                      <a:pt x="0" y="23"/>
                    </a:cubicBezTo>
                    <a:cubicBezTo>
                      <a:pt x="12" y="23"/>
                      <a:pt x="12" y="23"/>
                      <a:pt x="12" y="23"/>
                    </a:cubicBezTo>
                    <a:cubicBezTo>
                      <a:pt x="12" y="35"/>
                      <a:pt x="12" y="35"/>
                      <a:pt x="12" y="35"/>
                    </a:cubicBezTo>
                    <a:cubicBezTo>
                      <a:pt x="12" y="35"/>
                      <a:pt x="12" y="35"/>
                      <a:pt x="12" y="35"/>
                    </a:cubicBezTo>
                    <a:cubicBezTo>
                      <a:pt x="22" y="35"/>
                      <a:pt x="22" y="35"/>
                      <a:pt x="22" y="35"/>
                    </a:cubicBezTo>
                    <a:cubicBezTo>
                      <a:pt x="23" y="35"/>
                      <a:pt x="23" y="35"/>
                      <a:pt x="23" y="35"/>
                    </a:cubicBezTo>
                    <a:cubicBezTo>
                      <a:pt x="23" y="23"/>
                      <a:pt x="23" y="23"/>
                      <a:pt x="23" y="23"/>
                    </a:cubicBezTo>
                    <a:cubicBezTo>
                      <a:pt x="34" y="23"/>
                      <a:pt x="34" y="23"/>
                      <a:pt x="34" y="23"/>
                    </a:cubicBezTo>
                    <a:cubicBezTo>
                      <a:pt x="34" y="23"/>
                      <a:pt x="35" y="23"/>
                      <a:pt x="35" y="23"/>
                    </a:cubicBezTo>
                    <a:cubicBezTo>
                      <a:pt x="35" y="12"/>
                      <a:pt x="35" y="12"/>
                      <a:pt x="35" y="12"/>
                    </a:cubicBezTo>
                    <a:cubicBezTo>
                      <a:pt x="35" y="12"/>
                      <a:pt x="34" y="12"/>
                      <a:pt x="34"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pPr defTabSz="609600"/>
                <a:endParaRPr lang="zh-CN" altLang="en-US" sz="2800">
                  <a:solidFill>
                    <a:prstClr val="black">
                      <a:lumMod val="75000"/>
                      <a:lumOff val="25000"/>
                    </a:prstClr>
                  </a:solidFill>
                  <a:latin typeface="Calibri" panose="020F0502020204030204"/>
                  <a:ea typeface="等线" panose="02010600030101010101" pitchFamily="2" charset="-122"/>
                </a:endParaRPr>
              </a:p>
            </p:txBody>
          </p:sp>
        </p:grpSp>
        <p:sp>
          <p:nvSpPr>
            <p:cNvPr id="22" name="文本框 8"/>
            <p:cNvSpPr txBox="1"/>
            <p:nvPr/>
          </p:nvSpPr>
          <p:spPr>
            <a:xfrm>
              <a:off x="5465973" y="1480223"/>
              <a:ext cx="1890168" cy="695480"/>
            </a:xfrm>
            <a:prstGeom prst="rect">
              <a:avLst/>
            </a:prstGeom>
            <a:noFill/>
          </p:spPr>
          <p:txBody>
            <a:bodyPr wrap="square" lIns="91412" tIns="45706" rIns="91412" bIns="45706"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lnSpc>
                  <a:spcPct val="120000"/>
                </a:lnSpc>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输入标题</a:t>
              </a:r>
              <a:endParaRPr lang="en-US" altLang="zh-CN" sz="1600" dirty="0">
                <a:solidFill>
                  <a:prstClr val="black">
                    <a:lumMod val="75000"/>
                    <a:lumOff val="25000"/>
                  </a:prstClr>
                </a:solidFill>
                <a:latin typeface="微软雅黑" panose="020B0503020204020204" pitchFamily="34" charset="-122"/>
                <a:ea typeface="微软雅黑" panose="020B0503020204020204" pitchFamily="34" charset="-122"/>
              </a:endParaRPr>
            </a:p>
            <a:p>
              <a:pPr defTabSz="1218565">
                <a:spcBef>
                  <a:spcPts val="1115"/>
                </a:spcBef>
                <a:spcAft>
                  <a:spcPts val="1115"/>
                </a:spcAft>
              </a:pPr>
              <a:r>
                <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rPr>
                <a:t>请在此处输入您的文本，或者复制您的文本粘贴</a:t>
              </a:r>
              <a:endParaRPr lang="en-US" altLang="zh-CN" sz="14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nvGrpSpPr>
          <p:cNvPr id="26" name="组合 42"/>
          <p:cNvGrpSpPr/>
          <p:nvPr/>
        </p:nvGrpSpPr>
        <p:grpSpPr>
          <a:xfrm>
            <a:off x="5827984" y="2846319"/>
            <a:ext cx="4399188" cy="1037265"/>
            <a:chOff x="4167207" y="2149176"/>
            <a:chExt cx="3188934" cy="751672"/>
          </a:xfrm>
        </p:grpSpPr>
        <p:sp>
          <p:nvSpPr>
            <p:cNvPr id="27" name="矩形 26"/>
            <p:cNvSpPr/>
            <p:nvPr/>
          </p:nvSpPr>
          <p:spPr>
            <a:xfrm>
              <a:off x="4167207" y="2149176"/>
              <a:ext cx="1224455" cy="673752"/>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00"/>
              <a:endParaRPr lang="zh-CN" altLang="en-US" sz="2800">
                <a:solidFill>
                  <a:prstClr val="black">
                    <a:lumMod val="75000"/>
                    <a:lumOff val="25000"/>
                  </a:prstClr>
                </a:solidFill>
                <a:latin typeface="Calibri" panose="020F0502020204030204"/>
                <a:ea typeface="等线" panose="02010600030101010101" pitchFamily="2" charset="-122"/>
              </a:endParaRPr>
            </a:p>
          </p:txBody>
        </p:sp>
        <p:grpSp>
          <p:nvGrpSpPr>
            <p:cNvPr id="28" name="组合 44"/>
            <p:cNvGrpSpPr>
              <a:grpSpLocks noChangeAspect="1"/>
            </p:cNvGrpSpPr>
            <p:nvPr/>
          </p:nvGrpSpPr>
          <p:grpSpPr>
            <a:xfrm>
              <a:off x="4620527" y="2320626"/>
              <a:ext cx="341834" cy="405000"/>
              <a:chOff x="5416551" y="5818188"/>
              <a:chExt cx="438150" cy="519113"/>
            </a:xfrm>
            <a:solidFill>
              <a:schemeClr val="bg1"/>
            </a:solidFill>
          </p:grpSpPr>
          <p:sp>
            <p:nvSpPr>
              <p:cNvPr id="30" name="Freeform 8"/>
              <p:cNvSpPr/>
              <p:nvPr/>
            </p:nvSpPr>
            <p:spPr bwMode="auto">
              <a:xfrm>
                <a:off x="5511801" y="5818188"/>
                <a:ext cx="192088" cy="142875"/>
              </a:xfrm>
              <a:custGeom>
                <a:avLst/>
                <a:gdLst>
                  <a:gd name="T0" fmla="*/ 39 w 51"/>
                  <a:gd name="T1" fmla="*/ 26 h 37"/>
                  <a:gd name="T2" fmla="*/ 47 w 51"/>
                  <a:gd name="T3" fmla="*/ 36 h 37"/>
                  <a:gd name="T4" fmla="*/ 48 w 51"/>
                  <a:gd name="T5" fmla="*/ 33 h 37"/>
                  <a:gd name="T6" fmla="*/ 49 w 51"/>
                  <a:gd name="T7" fmla="*/ 34 h 37"/>
                  <a:gd name="T8" fmla="*/ 44 w 51"/>
                  <a:gd name="T9" fmla="*/ 13 h 37"/>
                  <a:gd name="T10" fmla="*/ 44 w 51"/>
                  <a:gd name="T11" fmla="*/ 13 h 37"/>
                  <a:gd name="T12" fmla="*/ 12 w 51"/>
                  <a:gd name="T13" fmla="*/ 10 h 37"/>
                  <a:gd name="T14" fmla="*/ 4 w 51"/>
                  <a:gd name="T15" fmla="*/ 35 h 37"/>
                  <a:gd name="T16" fmla="*/ 39 w 51"/>
                  <a:gd name="T17" fmla="*/ 2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37">
                    <a:moveTo>
                      <a:pt x="39" y="26"/>
                    </a:moveTo>
                    <a:cubicBezTo>
                      <a:pt x="39" y="27"/>
                      <a:pt x="41" y="33"/>
                      <a:pt x="47" y="36"/>
                    </a:cubicBezTo>
                    <a:cubicBezTo>
                      <a:pt x="47" y="36"/>
                      <a:pt x="47" y="33"/>
                      <a:pt x="48" y="33"/>
                    </a:cubicBezTo>
                    <a:cubicBezTo>
                      <a:pt x="48" y="33"/>
                      <a:pt x="49" y="34"/>
                      <a:pt x="49" y="34"/>
                    </a:cubicBezTo>
                    <a:cubicBezTo>
                      <a:pt x="49" y="34"/>
                      <a:pt x="51" y="19"/>
                      <a:pt x="44" y="13"/>
                    </a:cubicBezTo>
                    <a:cubicBezTo>
                      <a:pt x="44" y="13"/>
                      <a:pt x="44" y="13"/>
                      <a:pt x="44" y="13"/>
                    </a:cubicBezTo>
                    <a:cubicBezTo>
                      <a:pt x="29" y="0"/>
                      <a:pt x="12" y="10"/>
                      <a:pt x="12" y="10"/>
                    </a:cubicBezTo>
                    <a:cubicBezTo>
                      <a:pt x="0" y="18"/>
                      <a:pt x="4" y="35"/>
                      <a:pt x="4" y="35"/>
                    </a:cubicBezTo>
                    <a:cubicBezTo>
                      <a:pt x="27" y="37"/>
                      <a:pt x="39" y="26"/>
                      <a:pt x="39"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pPr defTabSz="609600"/>
                <a:endParaRPr lang="zh-CN" altLang="en-US" sz="2800">
                  <a:solidFill>
                    <a:prstClr val="black">
                      <a:lumMod val="75000"/>
                      <a:lumOff val="25000"/>
                    </a:prstClr>
                  </a:solidFill>
                  <a:latin typeface="Calibri" panose="020F0502020204030204"/>
                  <a:ea typeface="等线" panose="02010600030101010101" pitchFamily="2" charset="-122"/>
                </a:endParaRPr>
              </a:p>
            </p:txBody>
          </p:sp>
          <p:sp>
            <p:nvSpPr>
              <p:cNvPr id="31" name="Freeform 9"/>
              <p:cNvSpPr>
                <a:spLocks noEditPoints="1"/>
              </p:cNvSpPr>
              <p:nvPr/>
            </p:nvSpPr>
            <p:spPr bwMode="auto">
              <a:xfrm>
                <a:off x="5416551" y="5961063"/>
                <a:ext cx="438150" cy="376238"/>
              </a:xfrm>
              <a:custGeom>
                <a:avLst/>
                <a:gdLst>
                  <a:gd name="T0" fmla="*/ 91 w 116"/>
                  <a:gd name="T1" fmla="*/ 39 h 98"/>
                  <a:gd name="T2" fmla="*/ 77 w 116"/>
                  <a:gd name="T3" fmla="*/ 31 h 98"/>
                  <a:gd name="T4" fmla="*/ 74 w 116"/>
                  <a:gd name="T5" fmla="*/ 0 h 98"/>
                  <a:gd name="T6" fmla="*/ 71 w 116"/>
                  <a:gd name="T7" fmla="*/ 7 h 98"/>
                  <a:gd name="T8" fmla="*/ 63 w 116"/>
                  <a:gd name="T9" fmla="*/ 23 h 98"/>
                  <a:gd name="T10" fmla="*/ 64 w 116"/>
                  <a:gd name="T11" fmla="*/ 30 h 98"/>
                  <a:gd name="T12" fmla="*/ 39 w 116"/>
                  <a:gd name="T13" fmla="*/ 31 h 98"/>
                  <a:gd name="T14" fmla="*/ 40 w 116"/>
                  <a:gd name="T15" fmla="*/ 23 h 98"/>
                  <a:gd name="T16" fmla="*/ 32 w 116"/>
                  <a:gd name="T17" fmla="*/ 7 h 98"/>
                  <a:gd name="T18" fmla="*/ 29 w 116"/>
                  <a:gd name="T19" fmla="*/ 0 h 98"/>
                  <a:gd name="T20" fmla="*/ 26 w 116"/>
                  <a:gd name="T21" fmla="*/ 31 h 98"/>
                  <a:gd name="T22" fmla="*/ 17 w 116"/>
                  <a:gd name="T23" fmla="*/ 35 h 98"/>
                  <a:gd name="T24" fmla="*/ 9 w 116"/>
                  <a:gd name="T25" fmla="*/ 40 h 98"/>
                  <a:gd name="T26" fmla="*/ 0 w 116"/>
                  <a:gd name="T27" fmla="*/ 77 h 98"/>
                  <a:gd name="T28" fmla="*/ 3 w 116"/>
                  <a:gd name="T29" fmla="*/ 84 h 98"/>
                  <a:gd name="T30" fmla="*/ 49 w 116"/>
                  <a:gd name="T31" fmla="*/ 93 h 98"/>
                  <a:gd name="T32" fmla="*/ 69 w 116"/>
                  <a:gd name="T33" fmla="*/ 92 h 98"/>
                  <a:gd name="T34" fmla="*/ 87 w 116"/>
                  <a:gd name="T35" fmla="*/ 98 h 98"/>
                  <a:gd name="T36" fmla="*/ 116 w 116"/>
                  <a:gd name="T37" fmla="*/ 68 h 98"/>
                  <a:gd name="T38" fmla="*/ 91 w 116"/>
                  <a:gd name="T39" fmla="*/ 39 h 98"/>
                  <a:gd name="T40" fmla="*/ 87 w 116"/>
                  <a:gd name="T41" fmla="*/ 94 h 98"/>
                  <a:gd name="T42" fmla="*/ 75 w 116"/>
                  <a:gd name="T43" fmla="*/ 91 h 98"/>
                  <a:gd name="T44" fmla="*/ 61 w 116"/>
                  <a:gd name="T45" fmla="*/ 68 h 98"/>
                  <a:gd name="T46" fmla="*/ 87 w 116"/>
                  <a:gd name="T47" fmla="*/ 42 h 98"/>
                  <a:gd name="T48" fmla="*/ 95 w 116"/>
                  <a:gd name="T49" fmla="*/ 44 h 98"/>
                  <a:gd name="T50" fmla="*/ 112 w 116"/>
                  <a:gd name="T51" fmla="*/ 68 h 98"/>
                  <a:gd name="T52" fmla="*/ 87 w 116"/>
                  <a:gd name="T53" fmla="*/ 9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6" h="98">
                    <a:moveTo>
                      <a:pt x="91" y="39"/>
                    </a:moveTo>
                    <a:cubicBezTo>
                      <a:pt x="87" y="35"/>
                      <a:pt x="80" y="32"/>
                      <a:pt x="77" y="31"/>
                    </a:cubicBezTo>
                    <a:cubicBezTo>
                      <a:pt x="70" y="18"/>
                      <a:pt x="74" y="0"/>
                      <a:pt x="74" y="0"/>
                    </a:cubicBezTo>
                    <a:cubicBezTo>
                      <a:pt x="73" y="5"/>
                      <a:pt x="71" y="7"/>
                      <a:pt x="71" y="7"/>
                    </a:cubicBezTo>
                    <a:cubicBezTo>
                      <a:pt x="70" y="16"/>
                      <a:pt x="63" y="23"/>
                      <a:pt x="63" y="23"/>
                    </a:cubicBezTo>
                    <a:cubicBezTo>
                      <a:pt x="63" y="26"/>
                      <a:pt x="63" y="28"/>
                      <a:pt x="64" y="30"/>
                    </a:cubicBezTo>
                    <a:cubicBezTo>
                      <a:pt x="52" y="48"/>
                      <a:pt x="43" y="38"/>
                      <a:pt x="39" y="31"/>
                    </a:cubicBezTo>
                    <a:cubicBezTo>
                      <a:pt x="40" y="29"/>
                      <a:pt x="40" y="26"/>
                      <a:pt x="40" y="23"/>
                    </a:cubicBezTo>
                    <a:cubicBezTo>
                      <a:pt x="40" y="23"/>
                      <a:pt x="33" y="16"/>
                      <a:pt x="32" y="7"/>
                    </a:cubicBezTo>
                    <a:cubicBezTo>
                      <a:pt x="32" y="7"/>
                      <a:pt x="30" y="5"/>
                      <a:pt x="29" y="0"/>
                    </a:cubicBezTo>
                    <a:cubicBezTo>
                      <a:pt x="29" y="0"/>
                      <a:pt x="32" y="18"/>
                      <a:pt x="26" y="31"/>
                    </a:cubicBezTo>
                    <a:cubicBezTo>
                      <a:pt x="21" y="33"/>
                      <a:pt x="17" y="35"/>
                      <a:pt x="17" y="35"/>
                    </a:cubicBezTo>
                    <a:cubicBezTo>
                      <a:pt x="11" y="37"/>
                      <a:pt x="9" y="40"/>
                      <a:pt x="9" y="40"/>
                    </a:cubicBezTo>
                    <a:cubicBezTo>
                      <a:pt x="1" y="51"/>
                      <a:pt x="0" y="77"/>
                      <a:pt x="0" y="77"/>
                    </a:cubicBezTo>
                    <a:cubicBezTo>
                      <a:pt x="0" y="83"/>
                      <a:pt x="3" y="84"/>
                      <a:pt x="3" y="84"/>
                    </a:cubicBezTo>
                    <a:cubicBezTo>
                      <a:pt x="21" y="92"/>
                      <a:pt x="49" y="93"/>
                      <a:pt x="49" y="93"/>
                    </a:cubicBezTo>
                    <a:cubicBezTo>
                      <a:pt x="56" y="93"/>
                      <a:pt x="63" y="93"/>
                      <a:pt x="69" y="92"/>
                    </a:cubicBezTo>
                    <a:cubicBezTo>
                      <a:pt x="74" y="95"/>
                      <a:pt x="80" y="98"/>
                      <a:pt x="87" y="98"/>
                    </a:cubicBezTo>
                    <a:cubicBezTo>
                      <a:pt x="103" y="98"/>
                      <a:pt x="116" y="84"/>
                      <a:pt x="116" y="68"/>
                    </a:cubicBezTo>
                    <a:cubicBezTo>
                      <a:pt x="116" y="53"/>
                      <a:pt x="105" y="41"/>
                      <a:pt x="91" y="39"/>
                    </a:cubicBezTo>
                    <a:close/>
                    <a:moveTo>
                      <a:pt x="87" y="94"/>
                    </a:moveTo>
                    <a:cubicBezTo>
                      <a:pt x="83" y="94"/>
                      <a:pt x="79" y="93"/>
                      <a:pt x="75" y="91"/>
                    </a:cubicBezTo>
                    <a:cubicBezTo>
                      <a:pt x="67" y="87"/>
                      <a:pt x="61" y="78"/>
                      <a:pt x="61" y="68"/>
                    </a:cubicBezTo>
                    <a:cubicBezTo>
                      <a:pt x="61" y="54"/>
                      <a:pt x="72" y="42"/>
                      <a:pt x="87" y="42"/>
                    </a:cubicBezTo>
                    <a:cubicBezTo>
                      <a:pt x="90" y="42"/>
                      <a:pt x="93" y="43"/>
                      <a:pt x="95" y="44"/>
                    </a:cubicBezTo>
                    <a:cubicBezTo>
                      <a:pt x="105" y="47"/>
                      <a:pt x="112" y="57"/>
                      <a:pt x="112" y="68"/>
                    </a:cubicBezTo>
                    <a:cubicBezTo>
                      <a:pt x="112" y="82"/>
                      <a:pt x="101" y="94"/>
                      <a:pt x="87"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pPr defTabSz="609600"/>
                <a:endParaRPr lang="zh-CN" altLang="en-US" sz="2800">
                  <a:solidFill>
                    <a:prstClr val="black">
                      <a:lumMod val="75000"/>
                      <a:lumOff val="25000"/>
                    </a:prstClr>
                  </a:solidFill>
                  <a:latin typeface="Calibri" panose="020F0502020204030204"/>
                  <a:ea typeface="等线" panose="02010600030101010101" pitchFamily="2" charset="-122"/>
                </a:endParaRPr>
              </a:p>
            </p:txBody>
          </p:sp>
          <p:sp>
            <p:nvSpPr>
              <p:cNvPr id="32" name="Rectangle 10"/>
              <p:cNvSpPr>
                <a:spLocks noChangeArrowheads="1"/>
              </p:cNvSpPr>
              <p:nvPr/>
            </p:nvSpPr>
            <p:spPr bwMode="auto">
              <a:xfrm>
                <a:off x="5680076" y="6199188"/>
                <a:ext cx="131763"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2" tIns="60941" rIns="121882" bIns="60941" numCol="1" anchor="t" anchorCtr="0" compatLnSpc="1"/>
              <a:lstStyle/>
              <a:p>
                <a:pPr defTabSz="609600"/>
                <a:endParaRPr lang="zh-CN" altLang="en-US" sz="2800">
                  <a:solidFill>
                    <a:prstClr val="black">
                      <a:lumMod val="75000"/>
                      <a:lumOff val="25000"/>
                    </a:prstClr>
                  </a:solidFill>
                  <a:latin typeface="Calibri" panose="020F0502020204030204"/>
                  <a:ea typeface="等线" panose="02010600030101010101" pitchFamily="2" charset="-122"/>
                </a:endParaRPr>
              </a:p>
            </p:txBody>
          </p:sp>
        </p:grpSp>
        <p:sp>
          <p:nvSpPr>
            <p:cNvPr id="29" name="文本框 8"/>
            <p:cNvSpPr txBox="1"/>
            <p:nvPr/>
          </p:nvSpPr>
          <p:spPr>
            <a:xfrm>
              <a:off x="5465976" y="2232134"/>
              <a:ext cx="1890165" cy="668714"/>
            </a:xfrm>
            <a:prstGeom prst="rect">
              <a:avLst/>
            </a:prstGeom>
            <a:noFill/>
          </p:spPr>
          <p:txBody>
            <a:bodyPr wrap="square" lIns="91412" tIns="45706" rIns="91412" bIns="45706"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lnSpc>
                  <a:spcPct val="120000"/>
                </a:lnSpc>
              </a:pP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输入标题</a:t>
              </a:r>
              <a:endParaRPr lang="en-US" altLang="zh-CN" sz="1400" dirty="0">
                <a:solidFill>
                  <a:prstClr val="black">
                    <a:lumMod val="75000"/>
                    <a:lumOff val="25000"/>
                  </a:prstClr>
                </a:solidFill>
                <a:latin typeface="微软雅黑" panose="020B0503020204020204" pitchFamily="34" charset="-122"/>
                <a:ea typeface="微软雅黑" panose="020B0503020204020204" pitchFamily="34" charset="-122"/>
              </a:endParaRPr>
            </a:p>
            <a:p>
              <a:pPr defTabSz="1218565">
                <a:spcBef>
                  <a:spcPts val="1115"/>
                </a:spcBef>
                <a:spcAft>
                  <a:spcPts val="1115"/>
                </a:spcAft>
              </a:pPr>
              <a:r>
                <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rPr>
                <a:t>请在此处输入您的文本，或者复制您的文本粘贴</a:t>
              </a:r>
              <a:endParaRPr lang="en-US" altLang="zh-CN" sz="14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nvGrpSpPr>
          <p:cNvPr id="33" name="组合 49"/>
          <p:cNvGrpSpPr/>
          <p:nvPr/>
        </p:nvGrpSpPr>
        <p:grpSpPr>
          <a:xfrm>
            <a:off x="5827982" y="3903237"/>
            <a:ext cx="4399189" cy="965535"/>
            <a:chOff x="4167207" y="2822928"/>
            <a:chExt cx="3188934" cy="699694"/>
          </a:xfrm>
        </p:grpSpPr>
        <p:sp>
          <p:nvSpPr>
            <p:cNvPr id="34" name="矩形 33"/>
            <p:cNvSpPr/>
            <p:nvPr/>
          </p:nvSpPr>
          <p:spPr>
            <a:xfrm>
              <a:off x="4167207" y="2822928"/>
              <a:ext cx="1224455" cy="673752"/>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00"/>
              <a:endParaRPr lang="zh-CN" altLang="en-US" sz="2800">
                <a:solidFill>
                  <a:prstClr val="black">
                    <a:lumMod val="75000"/>
                    <a:lumOff val="25000"/>
                  </a:prstClr>
                </a:solidFill>
                <a:latin typeface="Calibri" panose="020F0502020204030204"/>
                <a:ea typeface="等线" panose="02010600030101010101" pitchFamily="2" charset="-122"/>
              </a:endParaRPr>
            </a:p>
          </p:txBody>
        </p:sp>
        <p:grpSp>
          <p:nvGrpSpPr>
            <p:cNvPr id="35" name="组合 51"/>
            <p:cNvGrpSpPr>
              <a:grpSpLocks noChangeAspect="1"/>
            </p:cNvGrpSpPr>
            <p:nvPr/>
          </p:nvGrpSpPr>
          <p:grpSpPr>
            <a:xfrm>
              <a:off x="4612755" y="2933403"/>
              <a:ext cx="336881" cy="405000"/>
              <a:chOff x="6076951" y="5818188"/>
              <a:chExt cx="431800" cy="519113"/>
            </a:xfrm>
            <a:solidFill>
              <a:schemeClr val="bg1"/>
            </a:solidFill>
          </p:grpSpPr>
          <p:sp>
            <p:nvSpPr>
              <p:cNvPr id="37" name="Freeform 11"/>
              <p:cNvSpPr/>
              <p:nvPr/>
            </p:nvSpPr>
            <p:spPr bwMode="auto">
              <a:xfrm>
                <a:off x="6165851" y="5818188"/>
                <a:ext cx="193675" cy="142875"/>
              </a:xfrm>
              <a:custGeom>
                <a:avLst/>
                <a:gdLst>
                  <a:gd name="T0" fmla="*/ 39 w 51"/>
                  <a:gd name="T1" fmla="*/ 26 h 37"/>
                  <a:gd name="T2" fmla="*/ 47 w 51"/>
                  <a:gd name="T3" fmla="*/ 36 h 37"/>
                  <a:gd name="T4" fmla="*/ 48 w 51"/>
                  <a:gd name="T5" fmla="*/ 33 h 37"/>
                  <a:gd name="T6" fmla="*/ 49 w 51"/>
                  <a:gd name="T7" fmla="*/ 34 h 37"/>
                  <a:gd name="T8" fmla="*/ 44 w 51"/>
                  <a:gd name="T9" fmla="*/ 13 h 37"/>
                  <a:gd name="T10" fmla="*/ 44 w 51"/>
                  <a:gd name="T11" fmla="*/ 13 h 37"/>
                  <a:gd name="T12" fmla="*/ 13 w 51"/>
                  <a:gd name="T13" fmla="*/ 10 h 37"/>
                  <a:gd name="T14" fmla="*/ 4 w 51"/>
                  <a:gd name="T15" fmla="*/ 35 h 37"/>
                  <a:gd name="T16" fmla="*/ 39 w 51"/>
                  <a:gd name="T17" fmla="*/ 2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37">
                    <a:moveTo>
                      <a:pt x="39" y="26"/>
                    </a:moveTo>
                    <a:cubicBezTo>
                      <a:pt x="39" y="27"/>
                      <a:pt x="41" y="33"/>
                      <a:pt x="47" y="36"/>
                    </a:cubicBezTo>
                    <a:cubicBezTo>
                      <a:pt x="47" y="36"/>
                      <a:pt x="48" y="33"/>
                      <a:pt x="48" y="33"/>
                    </a:cubicBezTo>
                    <a:cubicBezTo>
                      <a:pt x="48" y="33"/>
                      <a:pt x="49" y="34"/>
                      <a:pt x="49" y="34"/>
                    </a:cubicBezTo>
                    <a:cubicBezTo>
                      <a:pt x="49" y="34"/>
                      <a:pt x="51" y="19"/>
                      <a:pt x="44" y="13"/>
                    </a:cubicBezTo>
                    <a:cubicBezTo>
                      <a:pt x="44" y="13"/>
                      <a:pt x="44" y="13"/>
                      <a:pt x="44" y="13"/>
                    </a:cubicBezTo>
                    <a:cubicBezTo>
                      <a:pt x="29" y="0"/>
                      <a:pt x="13" y="10"/>
                      <a:pt x="13" y="10"/>
                    </a:cubicBezTo>
                    <a:cubicBezTo>
                      <a:pt x="0" y="18"/>
                      <a:pt x="4" y="35"/>
                      <a:pt x="4" y="35"/>
                    </a:cubicBezTo>
                    <a:cubicBezTo>
                      <a:pt x="27" y="37"/>
                      <a:pt x="39" y="26"/>
                      <a:pt x="39"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pPr defTabSz="609600"/>
                <a:endParaRPr lang="zh-CN" altLang="en-US" sz="2800">
                  <a:solidFill>
                    <a:prstClr val="black">
                      <a:lumMod val="75000"/>
                      <a:lumOff val="25000"/>
                    </a:prstClr>
                  </a:solidFill>
                  <a:latin typeface="Calibri" panose="020F0502020204030204"/>
                  <a:ea typeface="等线" panose="02010600030101010101" pitchFamily="2" charset="-122"/>
                </a:endParaRPr>
              </a:p>
            </p:txBody>
          </p:sp>
          <p:sp>
            <p:nvSpPr>
              <p:cNvPr id="38" name="Freeform 12"/>
              <p:cNvSpPr>
                <a:spLocks noEditPoints="1"/>
              </p:cNvSpPr>
              <p:nvPr/>
            </p:nvSpPr>
            <p:spPr bwMode="auto">
              <a:xfrm>
                <a:off x="6076951" y="5961063"/>
                <a:ext cx="431800" cy="376238"/>
              </a:xfrm>
              <a:custGeom>
                <a:avLst/>
                <a:gdLst>
                  <a:gd name="T0" fmla="*/ 91 w 115"/>
                  <a:gd name="T1" fmla="*/ 39 h 98"/>
                  <a:gd name="T2" fmla="*/ 76 w 115"/>
                  <a:gd name="T3" fmla="*/ 31 h 98"/>
                  <a:gd name="T4" fmla="*/ 73 w 115"/>
                  <a:gd name="T5" fmla="*/ 0 h 98"/>
                  <a:gd name="T6" fmla="*/ 71 w 115"/>
                  <a:gd name="T7" fmla="*/ 7 h 98"/>
                  <a:gd name="T8" fmla="*/ 62 w 115"/>
                  <a:gd name="T9" fmla="*/ 23 h 98"/>
                  <a:gd name="T10" fmla="*/ 63 w 115"/>
                  <a:gd name="T11" fmla="*/ 30 h 98"/>
                  <a:gd name="T12" fmla="*/ 38 w 115"/>
                  <a:gd name="T13" fmla="*/ 31 h 98"/>
                  <a:gd name="T14" fmla="*/ 39 w 115"/>
                  <a:gd name="T15" fmla="*/ 23 h 98"/>
                  <a:gd name="T16" fmla="*/ 31 w 115"/>
                  <a:gd name="T17" fmla="*/ 7 h 98"/>
                  <a:gd name="T18" fmla="*/ 28 w 115"/>
                  <a:gd name="T19" fmla="*/ 0 h 98"/>
                  <a:gd name="T20" fmla="*/ 25 w 115"/>
                  <a:gd name="T21" fmla="*/ 31 h 98"/>
                  <a:gd name="T22" fmla="*/ 16 w 115"/>
                  <a:gd name="T23" fmla="*/ 35 h 98"/>
                  <a:gd name="T24" fmla="*/ 8 w 115"/>
                  <a:gd name="T25" fmla="*/ 40 h 98"/>
                  <a:gd name="T26" fmla="*/ 0 w 115"/>
                  <a:gd name="T27" fmla="*/ 77 h 98"/>
                  <a:gd name="T28" fmla="*/ 2 w 115"/>
                  <a:gd name="T29" fmla="*/ 84 h 98"/>
                  <a:gd name="T30" fmla="*/ 48 w 115"/>
                  <a:gd name="T31" fmla="*/ 93 h 98"/>
                  <a:gd name="T32" fmla="*/ 68 w 115"/>
                  <a:gd name="T33" fmla="*/ 92 h 98"/>
                  <a:gd name="T34" fmla="*/ 86 w 115"/>
                  <a:gd name="T35" fmla="*/ 98 h 98"/>
                  <a:gd name="T36" fmla="*/ 115 w 115"/>
                  <a:gd name="T37" fmla="*/ 68 h 98"/>
                  <a:gd name="T38" fmla="*/ 91 w 115"/>
                  <a:gd name="T39" fmla="*/ 39 h 98"/>
                  <a:gd name="T40" fmla="*/ 86 w 115"/>
                  <a:gd name="T41" fmla="*/ 94 h 98"/>
                  <a:gd name="T42" fmla="*/ 75 w 115"/>
                  <a:gd name="T43" fmla="*/ 91 h 98"/>
                  <a:gd name="T44" fmla="*/ 60 w 115"/>
                  <a:gd name="T45" fmla="*/ 68 h 98"/>
                  <a:gd name="T46" fmla="*/ 86 w 115"/>
                  <a:gd name="T47" fmla="*/ 42 h 98"/>
                  <a:gd name="T48" fmla="*/ 95 w 115"/>
                  <a:gd name="T49" fmla="*/ 44 h 98"/>
                  <a:gd name="T50" fmla="*/ 111 w 115"/>
                  <a:gd name="T51" fmla="*/ 68 h 98"/>
                  <a:gd name="T52" fmla="*/ 86 w 115"/>
                  <a:gd name="T53" fmla="*/ 9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5" h="98">
                    <a:moveTo>
                      <a:pt x="91" y="39"/>
                    </a:moveTo>
                    <a:cubicBezTo>
                      <a:pt x="86" y="35"/>
                      <a:pt x="79" y="32"/>
                      <a:pt x="76" y="31"/>
                    </a:cubicBezTo>
                    <a:cubicBezTo>
                      <a:pt x="70" y="18"/>
                      <a:pt x="73" y="0"/>
                      <a:pt x="73" y="0"/>
                    </a:cubicBezTo>
                    <a:cubicBezTo>
                      <a:pt x="72" y="5"/>
                      <a:pt x="71" y="7"/>
                      <a:pt x="71" y="7"/>
                    </a:cubicBezTo>
                    <a:cubicBezTo>
                      <a:pt x="69" y="16"/>
                      <a:pt x="62" y="23"/>
                      <a:pt x="62" y="23"/>
                    </a:cubicBezTo>
                    <a:cubicBezTo>
                      <a:pt x="62" y="26"/>
                      <a:pt x="62" y="28"/>
                      <a:pt x="63" y="30"/>
                    </a:cubicBezTo>
                    <a:cubicBezTo>
                      <a:pt x="52" y="48"/>
                      <a:pt x="42" y="38"/>
                      <a:pt x="38" y="31"/>
                    </a:cubicBezTo>
                    <a:cubicBezTo>
                      <a:pt x="39" y="29"/>
                      <a:pt x="39" y="26"/>
                      <a:pt x="39" y="23"/>
                    </a:cubicBezTo>
                    <a:cubicBezTo>
                      <a:pt x="39" y="23"/>
                      <a:pt x="32" y="16"/>
                      <a:pt x="31" y="7"/>
                    </a:cubicBezTo>
                    <a:cubicBezTo>
                      <a:pt x="31" y="7"/>
                      <a:pt x="29" y="5"/>
                      <a:pt x="28" y="0"/>
                    </a:cubicBezTo>
                    <a:cubicBezTo>
                      <a:pt x="28" y="0"/>
                      <a:pt x="32" y="18"/>
                      <a:pt x="25" y="31"/>
                    </a:cubicBezTo>
                    <a:cubicBezTo>
                      <a:pt x="21" y="33"/>
                      <a:pt x="16" y="35"/>
                      <a:pt x="16" y="35"/>
                    </a:cubicBezTo>
                    <a:cubicBezTo>
                      <a:pt x="10" y="37"/>
                      <a:pt x="8" y="40"/>
                      <a:pt x="8" y="40"/>
                    </a:cubicBezTo>
                    <a:cubicBezTo>
                      <a:pt x="0" y="51"/>
                      <a:pt x="0" y="77"/>
                      <a:pt x="0" y="77"/>
                    </a:cubicBezTo>
                    <a:cubicBezTo>
                      <a:pt x="0" y="83"/>
                      <a:pt x="2" y="84"/>
                      <a:pt x="2" y="84"/>
                    </a:cubicBezTo>
                    <a:cubicBezTo>
                      <a:pt x="20" y="92"/>
                      <a:pt x="48" y="93"/>
                      <a:pt x="48" y="93"/>
                    </a:cubicBezTo>
                    <a:cubicBezTo>
                      <a:pt x="55" y="93"/>
                      <a:pt x="62" y="93"/>
                      <a:pt x="68" y="92"/>
                    </a:cubicBezTo>
                    <a:cubicBezTo>
                      <a:pt x="73" y="95"/>
                      <a:pt x="79" y="98"/>
                      <a:pt x="86" y="98"/>
                    </a:cubicBezTo>
                    <a:cubicBezTo>
                      <a:pt x="102" y="98"/>
                      <a:pt x="115" y="84"/>
                      <a:pt x="115" y="68"/>
                    </a:cubicBezTo>
                    <a:cubicBezTo>
                      <a:pt x="115" y="53"/>
                      <a:pt x="105" y="41"/>
                      <a:pt x="91" y="39"/>
                    </a:cubicBezTo>
                    <a:close/>
                    <a:moveTo>
                      <a:pt x="86" y="94"/>
                    </a:moveTo>
                    <a:cubicBezTo>
                      <a:pt x="82" y="94"/>
                      <a:pt x="78" y="93"/>
                      <a:pt x="75" y="91"/>
                    </a:cubicBezTo>
                    <a:cubicBezTo>
                      <a:pt x="66" y="87"/>
                      <a:pt x="60" y="78"/>
                      <a:pt x="60" y="68"/>
                    </a:cubicBezTo>
                    <a:cubicBezTo>
                      <a:pt x="60" y="54"/>
                      <a:pt x="72" y="42"/>
                      <a:pt x="86" y="42"/>
                    </a:cubicBezTo>
                    <a:cubicBezTo>
                      <a:pt x="89" y="42"/>
                      <a:pt x="92" y="43"/>
                      <a:pt x="95" y="44"/>
                    </a:cubicBezTo>
                    <a:cubicBezTo>
                      <a:pt x="104" y="47"/>
                      <a:pt x="111" y="57"/>
                      <a:pt x="111" y="68"/>
                    </a:cubicBezTo>
                    <a:cubicBezTo>
                      <a:pt x="111" y="82"/>
                      <a:pt x="100" y="94"/>
                      <a:pt x="86"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pPr defTabSz="609600"/>
                <a:endParaRPr lang="zh-CN" altLang="en-US" sz="2800">
                  <a:solidFill>
                    <a:prstClr val="black">
                      <a:lumMod val="75000"/>
                      <a:lumOff val="25000"/>
                    </a:prstClr>
                  </a:solidFill>
                  <a:latin typeface="Calibri" panose="020F0502020204030204"/>
                  <a:ea typeface="等线" panose="02010600030101010101" pitchFamily="2" charset="-122"/>
                </a:endParaRPr>
              </a:p>
            </p:txBody>
          </p:sp>
          <p:sp>
            <p:nvSpPr>
              <p:cNvPr id="39" name="Freeform 13"/>
              <p:cNvSpPr/>
              <p:nvPr/>
            </p:nvSpPr>
            <p:spPr bwMode="auto">
              <a:xfrm>
                <a:off x="6340476" y="6156325"/>
                <a:ext cx="123825" cy="127000"/>
              </a:xfrm>
              <a:custGeom>
                <a:avLst/>
                <a:gdLst>
                  <a:gd name="T0" fmla="*/ 33 w 33"/>
                  <a:gd name="T1" fmla="*/ 6 h 33"/>
                  <a:gd name="T2" fmla="*/ 27 w 33"/>
                  <a:gd name="T3" fmla="*/ 0 h 33"/>
                  <a:gd name="T4" fmla="*/ 17 w 33"/>
                  <a:gd name="T5" fmla="*/ 11 h 33"/>
                  <a:gd name="T6" fmla="*/ 6 w 33"/>
                  <a:gd name="T7" fmla="*/ 0 h 33"/>
                  <a:gd name="T8" fmla="*/ 0 w 33"/>
                  <a:gd name="T9" fmla="*/ 6 h 33"/>
                  <a:gd name="T10" fmla="*/ 11 w 33"/>
                  <a:gd name="T11" fmla="*/ 17 h 33"/>
                  <a:gd name="T12" fmla="*/ 0 w 33"/>
                  <a:gd name="T13" fmla="*/ 27 h 33"/>
                  <a:gd name="T14" fmla="*/ 6 w 33"/>
                  <a:gd name="T15" fmla="*/ 33 h 33"/>
                  <a:gd name="T16" fmla="*/ 17 w 33"/>
                  <a:gd name="T17" fmla="*/ 23 h 33"/>
                  <a:gd name="T18" fmla="*/ 27 w 33"/>
                  <a:gd name="T19" fmla="*/ 33 h 33"/>
                  <a:gd name="T20" fmla="*/ 33 w 33"/>
                  <a:gd name="T21" fmla="*/ 27 h 33"/>
                  <a:gd name="T22" fmla="*/ 23 w 33"/>
                  <a:gd name="T23" fmla="*/ 17 h 33"/>
                  <a:gd name="T24" fmla="*/ 33 w 33"/>
                  <a:gd name="T25"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3">
                    <a:moveTo>
                      <a:pt x="33" y="6"/>
                    </a:moveTo>
                    <a:cubicBezTo>
                      <a:pt x="27" y="0"/>
                      <a:pt x="27" y="0"/>
                      <a:pt x="27" y="0"/>
                    </a:cubicBezTo>
                    <a:cubicBezTo>
                      <a:pt x="27" y="0"/>
                      <a:pt x="17" y="11"/>
                      <a:pt x="17" y="11"/>
                    </a:cubicBezTo>
                    <a:cubicBezTo>
                      <a:pt x="16" y="11"/>
                      <a:pt x="6" y="0"/>
                      <a:pt x="6" y="0"/>
                    </a:cubicBezTo>
                    <a:cubicBezTo>
                      <a:pt x="0" y="6"/>
                      <a:pt x="0" y="6"/>
                      <a:pt x="0" y="6"/>
                    </a:cubicBezTo>
                    <a:cubicBezTo>
                      <a:pt x="0" y="6"/>
                      <a:pt x="11" y="16"/>
                      <a:pt x="11" y="17"/>
                    </a:cubicBezTo>
                    <a:cubicBezTo>
                      <a:pt x="11" y="18"/>
                      <a:pt x="0" y="27"/>
                      <a:pt x="0" y="27"/>
                    </a:cubicBezTo>
                    <a:cubicBezTo>
                      <a:pt x="6" y="33"/>
                      <a:pt x="6" y="33"/>
                      <a:pt x="6" y="33"/>
                    </a:cubicBezTo>
                    <a:cubicBezTo>
                      <a:pt x="6" y="33"/>
                      <a:pt x="16" y="23"/>
                      <a:pt x="17" y="23"/>
                    </a:cubicBezTo>
                    <a:cubicBezTo>
                      <a:pt x="18" y="23"/>
                      <a:pt x="27" y="33"/>
                      <a:pt x="27" y="33"/>
                    </a:cubicBezTo>
                    <a:cubicBezTo>
                      <a:pt x="33" y="27"/>
                      <a:pt x="33" y="27"/>
                      <a:pt x="33" y="27"/>
                    </a:cubicBezTo>
                    <a:cubicBezTo>
                      <a:pt x="33" y="27"/>
                      <a:pt x="23" y="17"/>
                      <a:pt x="23" y="17"/>
                    </a:cubicBezTo>
                    <a:cubicBezTo>
                      <a:pt x="23" y="16"/>
                      <a:pt x="33" y="6"/>
                      <a:pt x="3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pPr defTabSz="609600"/>
                <a:endParaRPr lang="zh-CN" altLang="en-US" sz="2800">
                  <a:solidFill>
                    <a:prstClr val="black">
                      <a:lumMod val="75000"/>
                      <a:lumOff val="25000"/>
                    </a:prstClr>
                  </a:solidFill>
                  <a:latin typeface="Calibri" panose="020F0502020204030204"/>
                  <a:ea typeface="等线" panose="02010600030101010101" pitchFamily="2" charset="-122"/>
                </a:endParaRPr>
              </a:p>
            </p:txBody>
          </p:sp>
        </p:grpSp>
        <p:sp>
          <p:nvSpPr>
            <p:cNvPr id="36" name="文本框 8"/>
            <p:cNvSpPr txBox="1"/>
            <p:nvPr/>
          </p:nvSpPr>
          <p:spPr>
            <a:xfrm>
              <a:off x="5465975" y="2827141"/>
              <a:ext cx="1890166" cy="695481"/>
            </a:xfrm>
            <a:prstGeom prst="rect">
              <a:avLst/>
            </a:prstGeom>
            <a:noFill/>
          </p:spPr>
          <p:txBody>
            <a:bodyPr wrap="square" lIns="91412" tIns="45706" rIns="91412" bIns="45706"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lnSpc>
                  <a:spcPct val="120000"/>
                </a:lnSpc>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输入标题</a:t>
              </a:r>
              <a:endParaRPr lang="en-US" altLang="zh-CN" sz="1600" dirty="0">
                <a:solidFill>
                  <a:prstClr val="black">
                    <a:lumMod val="75000"/>
                    <a:lumOff val="25000"/>
                  </a:prstClr>
                </a:solidFill>
                <a:latin typeface="微软雅黑" panose="020B0503020204020204" pitchFamily="34" charset="-122"/>
                <a:ea typeface="微软雅黑" panose="020B0503020204020204" pitchFamily="34" charset="-122"/>
              </a:endParaRPr>
            </a:p>
            <a:p>
              <a:pPr defTabSz="1218565">
                <a:spcBef>
                  <a:spcPts val="1115"/>
                </a:spcBef>
                <a:spcAft>
                  <a:spcPts val="1115"/>
                </a:spcAft>
              </a:pPr>
              <a:r>
                <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rPr>
                <a:t>请在此处输入您的文本，或者复制您的文本粘贴</a:t>
              </a:r>
              <a:endParaRPr lang="en-US" altLang="zh-CN" sz="14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nvGrpSpPr>
          <p:cNvPr id="40" name="组合 56"/>
          <p:cNvGrpSpPr/>
          <p:nvPr/>
        </p:nvGrpSpPr>
        <p:grpSpPr>
          <a:xfrm>
            <a:off x="5830352" y="5061181"/>
            <a:ext cx="4396818" cy="959722"/>
            <a:chOff x="4167207" y="3478481"/>
            <a:chExt cx="3187216" cy="695480"/>
          </a:xfrm>
        </p:grpSpPr>
        <p:sp>
          <p:nvSpPr>
            <p:cNvPr id="41" name="矩形 40"/>
            <p:cNvSpPr/>
            <p:nvPr/>
          </p:nvSpPr>
          <p:spPr>
            <a:xfrm>
              <a:off x="4167207" y="3496679"/>
              <a:ext cx="1224455" cy="673752"/>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00"/>
              <a:endParaRPr lang="zh-CN" altLang="en-US" sz="2800">
                <a:solidFill>
                  <a:prstClr val="black">
                    <a:lumMod val="75000"/>
                    <a:lumOff val="25000"/>
                  </a:prstClr>
                </a:solidFill>
                <a:latin typeface="Calibri" panose="020F0502020204030204"/>
                <a:ea typeface="等线" panose="02010600030101010101" pitchFamily="2" charset="-122"/>
              </a:endParaRPr>
            </a:p>
          </p:txBody>
        </p:sp>
        <p:grpSp>
          <p:nvGrpSpPr>
            <p:cNvPr id="42" name="组合 58"/>
            <p:cNvGrpSpPr>
              <a:grpSpLocks noChangeAspect="1"/>
            </p:cNvGrpSpPr>
            <p:nvPr/>
          </p:nvGrpSpPr>
          <p:grpSpPr>
            <a:xfrm>
              <a:off x="4587365" y="3618168"/>
              <a:ext cx="340597" cy="405000"/>
              <a:chOff x="6788151" y="5818188"/>
              <a:chExt cx="436563" cy="519113"/>
            </a:xfrm>
            <a:solidFill>
              <a:schemeClr val="bg1"/>
            </a:solidFill>
          </p:grpSpPr>
          <p:sp>
            <p:nvSpPr>
              <p:cNvPr id="44" name="Freeform 14"/>
              <p:cNvSpPr/>
              <p:nvPr/>
            </p:nvSpPr>
            <p:spPr bwMode="auto">
              <a:xfrm>
                <a:off x="6881813" y="5818188"/>
                <a:ext cx="188913" cy="142875"/>
              </a:xfrm>
              <a:custGeom>
                <a:avLst/>
                <a:gdLst>
                  <a:gd name="T0" fmla="*/ 39 w 50"/>
                  <a:gd name="T1" fmla="*/ 26 h 37"/>
                  <a:gd name="T2" fmla="*/ 47 w 50"/>
                  <a:gd name="T3" fmla="*/ 36 h 37"/>
                  <a:gd name="T4" fmla="*/ 48 w 50"/>
                  <a:gd name="T5" fmla="*/ 33 h 37"/>
                  <a:gd name="T6" fmla="*/ 49 w 50"/>
                  <a:gd name="T7" fmla="*/ 34 h 37"/>
                  <a:gd name="T8" fmla="*/ 43 w 50"/>
                  <a:gd name="T9" fmla="*/ 13 h 37"/>
                  <a:gd name="T10" fmla="*/ 43 w 50"/>
                  <a:gd name="T11" fmla="*/ 13 h 37"/>
                  <a:gd name="T12" fmla="*/ 12 w 50"/>
                  <a:gd name="T13" fmla="*/ 10 h 37"/>
                  <a:gd name="T14" fmla="*/ 3 w 50"/>
                  <a:gd name="T15" fmla="*/ 35 h 37"/>
                  <a:gd name="T16" fmla="*/ 39 w 50"/>
                  <a:gd name="T17" fmla="*/ 2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37">
                    <a:moveTo>
                      <a:pt x="39" y="26"/>
                    </a:moveTo>
                    <a:cubicBezTo>
                      <a:pt x="39" y="27"/>
                      <a:pt x="41" y="33"/>
                      <a:pt x="47" y="36"/>
                    </a:cubicBezTo>
                    <a:cubicBezTo>
                      <a:pt x="47" y="36"/>
                      <a:pt x="47" y="33"/>
                      <a:pt x="48" y="33"/>
                    </a:cubicBezTo>
                    <a:cubicBezTo>
                      <a:pt x="48" y="33"/>
                      <a:pt x="49" y="34"/>
                      <a:pt x="49" y="34"/>
                    </a:cubicBezTo>
                    <a:cubicBezTo>
                      <a:pt x="49" y="34"/>
                      <a:pt x="50" y="19"/>
                      <a:pt x="43" y="13"/>
                    </a:cubicBezTo>
                    <a:cubicBezTo>
                      <a:pt x="43" y="13"/>
                      <a:pt x="43" y="13"/>
                      <a:pt x="43" y="13"/>
                    </a:cubicBezTo>
                    <a:cubicBezTo>
                      <a:pt x="29" y="0"/>
                      <a:pt x="12" y="10"/>
                      <a:pt x="12" y="10"/>
                    </a:cubicBezTo>
                    <a:cubicBezTo>
                      <a:pt x="0" y="18"/>
                      <a:pt x="3" y="35"/>
                      <a:pt x="3" y="35"/>
                    </a:cubicBezTo>
                    <a:cubicBezTo>
                      <a:pt x="26" y="37"/>
                      <a:pt x="38" y="26"/>
                      <a:pt x="39"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pPr defTabSz="609600"/>
                <a:endParaRPr lang="zh-CN" altLang="en-US" sz="2800">
                  <a:solidFill>
                    <a:prstClr val="black">
                      <a:lumMod val="75000"/>
                      <a:lumOff val="25000"/>
                    </a:prstClr>
                  </a:solidFill>
                  <a:latin typeface="Calibri" panose="020F0502020204030204"/>
                  <a:ea typeface="等线" panose="02010600030101010101" pitchFamily="2" charset="-122"/>
                </a:endParaRPr>
              </a:p>
            </p:txBody>
          </p:sp>
          <p:sp>
            <p:nvSpPr>
              <p:cNvPr id="45" name="Freeform 15"/>
              <p:cNvSpPr>
                <a:spLocks noEditPoints="1"/>
              </p:cNvSpPr>
              <p:nvPr/>
            </p:nvSpPr>
            <p:spPr bwMode="auto">
              <a:xfrm>
                <a:off x="6788151" y="5961063"/>
                <a:ext cx="436563" cy="376238"/>
              </a:xfrm>
              <a:custGeom>
                <a:avLst/>
                <a:gdLst>
                  <a:gd name="T0" fmla="*/ 91 w 116"/>
                  <a:gd name="T1" fmla="*/ 39 h 98"/>
                  <a:gd name="T2" fmla="*/ 76 w 116"/>
                  <a:gd name="T3" fmla="*/ 31 h 98"/>
                  <a:gd name="T4" fmla="*/ 73 w 116"/>
                  <a:gd name="T5" fmla="*/ 0 h 98"/>
                  <a:gd name="T6" fmla="*/ 71 w 116"/>
                  <a:gd name="T7" fmla="*/ 7 h 98"/>
                  <a:gd name="T8" fmla="*/ 63 w 116"/>
                  <a:gd name="T9" fmla="*/ 23 h 98"/>
                  <a:gd name="T10" fmla="*/ 63 w 116"/>
                  <a:gd name="T11" fmla="*/ 30 h 98"/>
                  <a:gd name="T12" fmla="*/ 38 w 116"/>
                  <a:gd name="T13" fmla="*/ 31 h 98"/>
                  <a:gd name="T14" fmla="*/ 40 w 116"/>
                  <a:gd name="T15" fmla="*/ 23 h 98"/>
                  <a:gd name="T16" fmla="*/ 31 w 116"/>
                  <a:gd name="T17" fmla="*/ 7 h 98"/>
                  <a:gd name="T18" fmla="*/ 29 w 116"/>
                  <a:gd name="T19" fmla="*/ 0 h 98"/>
                  <a:gd name="T20" fmla="*/ 26 w 116"/>
                  <a:gd name="T21" fmla="*/ 31 h 98"/>
                  <a:gd name="T22" fmla="*/ 16 w 116"/>
                  <a:gd name="T23" fmla="*/ 35 h 98"/>
                  <a:gd name="T24" fmla="*/ 9 w 116"/>
                  <a:gd name="T25" fmla="*/ 40 h 98"/>
                  <a:gd name="T26" fmla="*/ 0 w 116"/>
                  <a:gd name="T27" fmla="*/ 77 h 98"/>
                  <a:gd name="T28" fmla="*/ 3 w 116"/>
                  <a:gd name="T29" fmla="*/ 84 h 98"/>
                  <a:gd name="T30" fmla="*/ 49 w 116"/>
                  <a:gd name="T31" fmla="*/ 93 h 98"/>
                  <a:gd name="T32" fmla="*/ 69 w 116"/>
                  <a:gd name="T33" fmla="*/ 92 h 98"/>
                  <a:gd name="T34" fmla="*/ 86 w 116"/>
                  <a:gd name="T35" fmla="*/ 98 h 98"/>
                  <a:gd name="T36" fmla="*/ 116 w 116"/>
                  <a:gd name="T37" fmla="*/ 68 h 98"/>
                  <a:gd name="T38" fmla="*/ 91 w 116"/>
                  <a:gd name="T39" fmla="*/ 39 h 98"/>
                  <a:gd name="T40" fmla="*/ 86 w 116"/>
                  <a:gd name="T41" fmla="*/ 94 h 98"/>
                  <a:gd name="T42" fmla="*/ 75 w 116"/>
                  <a:gd name="T43" fmla="*/ 91 h 98"/>
                  <a:gd name="T44" fmla="*/ 60 w 116"/>
                  <a:gd name="T45" fmla="*/ 68 h 98"/>
                  <a:gd name="T46" fmla="*/ 86 w 116"/>
                  <a:gd name="T47" fmla="*/ 42 h 98"/>
                  <a:gd name="T48" fmla="*/ 95 w 116"/>
                  <a:gd name="T49" fmla="*/ 44 h 98"/>
                  <a:gd name="T50" fmla="*/ 112 w 116"/>
                  <a:gd name="T51" fmla="*/ 68 h 98"/>
                  <a:gd name="T52" fmla="*/ 86 w 116"/>
                  <a:gd name="T53" fmla="*/ 9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6" h="98">
                    <a:moveTo>
                      <a:pt x="91" y="39"/>
                    </a:moveTo>
                    <a:cubicBezTo>
                      <a:pt x="87" y="35"/>
                      <a:pt x="79" y="32"/>
                      <a:pt x="76" y="31"/>
                    </a:cubicBezTo>
                    <a:cubicBezTo>
                      <a:pt x="70" y="18"/>
                      <a:pt x="73" y="0"/>
                      <a:pt x="73" y="0"/>
                    </a:cubicBezTo>
                    <a:cubicBezTo>
                      <a:pt x="72" y="5"/>
                      <a:pt x="71" y="7"/>
                      <a:pt x="71" y="7"/>
                    </a:cubicBezTo>
                    <a:cubicBezTo>
                      <a:pt x="70" y="16"/>
                      <a:pt x="63" y="23"/>
                      <a:pt x="63" y="23"/>
                    </a:cubicBezTo>
                    <a:cubicBezTo>
                      <a:pt x="62" y="26"/>
                      <a:pt x="63" y="28"/>
                      <a:pt x="63" y="30"/>
                    </a:cubicBezTo>
                    <a:cubicBezTo>
                      <a:pt x="52" y="48"/>
                      <a:pt x="43" y="38"/>
                      <a:pt x="38" y="31"/>
                    </a:cubicBezTo>
                    <a:cubicBezTo>
                      <a:pt x="39" y="29"/>
                      <a:pt x="40" y="26"/>
                      <a:pt x="40" y="23"/>
                    </a:cubicBezTo>
                    <a:cubicBezTo>
                      <a:pt x="40" y="23"/>
                      <a:pt x="32" y="16"/>
                      <a:pt x="31" y="7"/>
                    </a:cubicBezTo>
                    <a:cubicBezTo>
                      <a:pt x="31" y="7"/>
                      <a:pt x="30" y="5"/>
                      <a:pt x="29" y="0"/>
                    </a:cubicBezTo>
                    <a:cubicBezTo>
                      <a:pt x="29" y="0"/>
                      <a:pt x="32" y="18"/>
                      <a:pt x="26" y="31"/>
                    </a:cubicBezTo>
                    <a:cubicBezTo>
                      <a:pt x="21" y="33"/>
                      <a:pt x="16" y="35"/>
                      <a:pt x="16" y="35"/>
                    </a:cubicBezTo>
                    <a:cubicBezTo>
                      <a:pt x="11" y="37"/>
                      <a:pt x="9" y="40"/>
                      <a:pt x="9" y="40"/>
                    </a:cubicBezTo>
                    <a:cubicBezTo>
                      <a:pt x="1" y="51"/>
                      <a:pt x="0" y="77"/>
                      <a:pt x="0" y="77"/>
                    </a:cubicBezTo>
                    <a:cubicBezTo>
                      <a:pt x="0" y="83"/>
                      <a:pt x="3" y="84"/>
                      <a:pt x="3" y="84"/>
                    </a:cubicBezTo>
                    <a:cubicBezTo>
                      <a:pt x="21" y="92"/>
                      <a:pt x="49" y="93"/>
                      <a:pt x="49" y="93"/>
                    </a:cubicBezTo>
                    <a:cubicBezTo>
                      <a:pt x="56" y="93"/>
                      <a:pt x="63" y="93"/>
                      <a:pt x="69" y="92"/>
                    </a:cubicBezTo>
                    <a:cubicBezTo>
                      <a:pt x="74" y="95"/>
                      <a:pt x="80" y="98"/>
                      <a:pt x="86" y="98"/>
                    </a:cubicBezTo>
                    <a:cubicBezTo>
                      <a:pt x="103" y="98"/>
                      <a:pt x="116" y="84"/>
                      <a:pt x="116" y="68"/>
                    </a:cubicBezTo>
                    <a:cubicBezTo>
                      <a:pt x="116" y="53"/>
                      <a:pt x="105" y="41"/>
                      <a:pt x="91" y="39"/>
                    </a:cubicBezTo>
                    <a:close/>
                    <a:moveTo>
                      <a:pt x="86" y="94"/>
                    </a:moveTo>
                    <a:cubicBezTo>
                      <a:pt x="82" y="94"/>
                      <a:pt x="78" y="93"/>
                      <a:pt x="75" y="91"/>
                    </a:cubicBezTo>
                    <a:cubicBezTo>
                      <a:pt x="66" y="87"/>
                      <a:pt x="60" y="78"/>
                      <a:pt x="60" y="68"/>
                    </a:cubicBezTo>
                    <a:cubicBezTo>
                      <a:pt x="60" y="54"/>
                      <a:pt x="72" y="42"/>
                      <a:pt x="86" y="42"/>
                    </a:cubicBezTo>
                    <a:cubicBezTo>
                      <a:pt x="89" y="42"/>
                      <a:pt x="92" y="43"/>
                      <a:pt x="95" y="44"/>
                    </a:cubicBezTo>
                    <a:cubicBezTo>
                      <a:pt x="105" y="47"/>
                      <a:pt x="112" y="57"/>
                      <a:pt x="112" y="68"/>
                    </a:cubicBezTo>
                    <a:cubicBezTo>
                      <a:pt x="112" y="82"/>
                      <a:pt x="100" y="94"/>
                      <a:pt x="86"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pPr defTabSz="609600"/>
                <a:endParaRPr lang="zh-CN" altLang="en-US" sz="2800">
                  <a:solidFill>
                    <a:prstClr val="black">
                      <a:lumMod val="75000"/>
                      <a:lumOff val="25000"/>
                    </a:prstClr>
                  </a:solidFill>
                  <a:latin typeface="Calibri" panose="020F0502020204030204"/>
                  <a:ea typeface="等线" panose="02010600030101010101" pitchFamily="2" charset="-122"/>
                </a:endParaRPr>
              </a:p>
            </p:txBody>
          </p:sp>
          <p:sp>
            <p:nvSpPr>
              <p:cNvPr id="46" name="Freeform 16"/>
              <p:cNvSpPr/>
              <p:nvPr/>
            </p:nvSpPr>
            <p:spPr bwMode="auto">
              <a:xfrm>
                <a:off x="7040563" y="6172200"/>
                <a:ext cx="150813" cy="111125"/>
              </a:xfrm>
              <a:custGeom>
                <a:avLst/>
                <a:gdLst>
                  <a:gd name="T0" fmla="*/ 39 w 40"/>
                  <a:gd name="T1" fmla="*/ 4 h 29"/>
                  <a:gd name="T2" fmla="*/ 36 w 40"/>
                  <a:gd name="T3" fmla="*/ 1 h 29"/>
                  <a:gd name="T4" fmla="*/ 34 w 40"/>
                  <a:gd name="T5" fmla="*/ 1 h 29"/>
                  <a:gd name="T6" fmla="*/ 16 w 40"/>
                  <a:gd name="T7" fmla="*/ 19 h 29"/>
                  <a:gd name="T8" fmla="*/ 6 w 40"/>
                  <a:gd name="T9" fmla="*/ 10 h 29"/>
                  <a:gd name="T10" fmla="*/ 4 w 40"/>
                  <a:gd name="T11" fmla="*/ 10 h 29"/>
                  <a:gd name="T12" fmla="*/ 1 w 40"/>
                  <a:gd name="T13" fmla="*/ 13 h 29"/>
                  <a:gd name="T14" fmla="*/ 1 w 40"/>
                  <a:gd name="T15" fmla="*/ 15 h 29"/>
                  <a:gd name="T16" fmla="*/ 14 w 40"/>
                  <a:gd name="T17" fmla="*/ 29 h 29"/>
                  <a:gd name="T18" fmla="*/ 17 w 40"/>
                  <a:gd name="T19" fmla="*/ 29 h 29"/>
                  <a:gd name="T20" fmla="*/ 39 w 40"/>
                  <a:gd name="T21" fmla="*/ 6 h 29"/>
                  <a:gd name="T22" fmla="*/ 39 w 40"/>
                  <a:gd name="T23"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29">
                    <a:moveTo>
                      <a:pt x="39" y="4"/>
                    </a:moveTo>
                    <a:cubicBezTo>
                      <a:pt x="36" y="1"/>
                      <a:pt x="36" y="1"/>
                      <a:pt x="36" y="1"/>
                    </a:cubicBezTo>
                    <a:cubicBezTo>
                      <a:pt x="35" y="0"/>
                      <a:pt x="34" y="0"/>
                      <a:pt x="34" y="1"/>
                    </a:cubicBezTo>
                    <a:cubicBezTo>
                      <a:pt x="16" y="19"/>
                      <a:pt x="16" y="19"/>
                      <a:pt x="16" y="19"/>
                    </a:cubicBezTo>
                    <a:cubicBezTo>
                      <a:pt x="6" y="10"/>
                      <a:pt x="6" y="10"/>
                      <a:pt x="6" y="10"/>
                    </a:cubicBezTo>
                    <a:cubicBezTo>
                      <a:pt x="6" y="9"/>
                      <a:pt x="5" y="9"/>
                      <a:pt x="4" y="10"/>
                    </a:cubicBezTo>
                    <a:cubicBezTo>
                      <a:pt x="1" y="13"/>
                      <a:pt x="1" y="13"/>
                      <a:pt x="1" y="13"/>
                    </a:cubicBezTo>
                    <a:cubicBezTo>
                      <a:pt x="0" y="13"/>
                      <a:pt x="0" y="14"/>
                      <a:pt x="1" y="15"/>
                    </a:cubicBezTo>
                    <a:cubicBezTo>
                      <a:pt x="14" y="29"/>
                      <a:pt x="14" y="29"/>
                      <a:pt x="14" y="29"/>
                    </a:cubicBezTo>
                    <a:cubicBezTo>
                      <a:pt x="15" y="29"/>
                      <a:pt x="16" y="29"/>
                      <a:pt x="17" y="29"/>
                    </a:cubicBezTo>
                    <a:cubicBezTo>
                      <a:pt x="39" y="6"/>
                      <a:pt x="39" y="6"/>
                      <a:pt x="39" y="6"/>
                    </a:cubicBezTo>
                    <a:cubicBezTo>
                      <a:pt x="40" y="6"/>
                      <a:pt x="40" y="5"/>
                      <a:pt x="3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pPr defTabSz="609600"/>
                <a:endParaRPr lang="zh-CN" altLang="en-US" sz="2800">
                  <a:solidFill>
                    <a:prstClr val="black">
                      <a:lumMod val="75000"/>
                      <a:lumOff val="25000"/>
                    </a:prstClr>
                  </a:solidFill>
                  <a:latin typeface="Calibri" panose="020F0502020204030204"/>
                  <a:ea typeface="等线" panose="02010600030101010101" pitchFamily="2" charset="-122"/>
                </a:endParaRPr>
              </a:p>
            </p:txBody>
          </p:sp>
        </p:grpSp>
        <p:sp>
          <p:nvSpPr>
            <p:cNvPr id="43" name="文本框 8"/>
            <p:cNvSpPr txBox="1"/>
            <p:nvPr/>
          </p:nvSpPr>
          <p:spPr>
            <a:xfrm>
              <a:off x="5465974" y="3478481"/>
              <a:ext cx="1888449" cy="695480"/>
            </a:xfrm>
            <a:prstGeom prst="rect">
              <a:avLst/>
            </a:prstGeom>
            <a:noFill/>
          </p:spPr>
          <p:txBody>
            <a:bodyPr wrap="square" lIns="91412" tIns="45706" rIns="91412" bIns="45706"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lnSpc>
                  <a:spcPct val="120000"/>
                </a:lnSpc>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输入标题</a:t>
              </a:r>
              <a:endParaRPr lang="en-US" altLang="zh-CN" sz="1600" dirty="0">
                <a:solidFill>
                  <a:prstClr val="black">
                    <a:lumMod val="75000"/>
                    <a:lumOff val="25000"/>
                  </a:prstClr>
                </a:solidFill>
                <a:latin typeface="微软雅黑" panose="020B0503020204020204" pitchFamily="34" charset="-122"/>
                <a:ea typeface="微软雅黑" panose="020B0503020204020204" pitchFamily="34" charset="-122"/>
              </a:endParaRPr>
            </a:p>
            <a:p>
              <a:pPr defTabSz="1218565">
                <a:spcBef>
                  <a:spcPts val="1115"/>
                </a:spcBef>
                <a:spcAft>
                  <a:spcPts val="1115"/>
                </a:spcAft>
              </a:pPr>
              <a:r>
                <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rPr>
                <a:t>请在此处输入您的文本，或者复制您的文本粘贴</a:t>
              </a:r>
              <a:endParaRPr lang="en-US" altLang="zh-CN" sz="14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88815" y="4825371"/>
            <a:ext cx="1357804" cy="1862510"/>
            <a:chOff x="88815" y="4825371"/>
            <a:chExt cx="1357804" cy="1862510"/>
          </a:xfrm>
        </p:grpSpPr>
        <p:pic>
          <p:nvPicPr>
            <p:cNvPr id="48" name="图片 47"/>
            <p:cNvPicPr>
              <a:picLocks noChangeAspect="1"/>
            </p:cNvPicPr>
            <p:nvPr/>
          </p:nvPicPr>
          <p:blipFill>
            <a:blip r:embed="rId4" cstate="screen"/>
            <a:stretch>
              <a:fillRect/>
            </a:stretch>
          </p:blipFill>
          <p:spPr>
            <a:xfrm>
              <a:off x="88815" y="6402628"/>
              <a:ext cx="1357804" cy="285253"/>
            </a:xfrm>
            <a:prstGeom prst="rect">
              <a:avLst/>
            </a:prstGeom>
          </p:spPr>
        </p:pic>
        <p:pic>
          <p:nvPicPr>
            <p:cNvPr id="49" name="图片 48"/>
            <p:cNvPicPr>
              <a:picLocks noChangeAspect="1"/>
            </p:cNvPicPr>
            <p:nvPr/>
          </p:nvPicPr>
          <p:blipFill>
            <a:blip r:embed="rId5" cstate="screen"/>
            <a:stretch>
              <a:fillRect/>
            </a:stretch>
          </p:blipFill>
          <p:spPr>
            <a:xfrm>
              <a:off x="506432" y="4825371"/>
              <a:ext cx="621751" cy="1736817"/>
            </a:xfrm>
            <a:prstGeom prst="rect">
              <a:avLst/>
            </a:prstGeom>
          </p:spPr>
        </p:pic>
      </p:grpSp>
      <p:grpSp>
        <p:nvGrpSpPr>
          <p:cNvPr id="50" name="组合 49"/>
          <p:cNvGrpSpPr/>
          <p:nvPr/>
        </p:nvGrpSpPr>
        <p:grpSpPr>
          <a:xfrm>
            <a:off x="10519284" y="4388608"/>
            <a:ext cx="1413934" cy="2299273"/>
            <a:chOff x="10519284" y="4388608"/>
            <a:chExt cx="1413934" cy="2299273"/>
          </a:xfrm>
        </p:grpSpPr>
        <p:pic>
          <p:nvPicPr>
            <p:cNvPr id="51" name="图片 50"/>
            <p:cNvPicPr>
              <a:picLocks noChangeAspect="1"/>
            </p:cNvPicPr>
            <p:nvPr/>
          </p:nvPicPr>
          <p:blipFill>
            <a:blip r:embed="rId4" cstate="screen"/>
            <a:stretch>
              <a:fillRect/>
            </a:stretch>
          </p:blipFill>
          <p:spPr>
            <a:xfrm>
              <a:off x="10519284" y="6390836"/>
              <a:ext cx="1413934" cy="297045"/>
            </a:xfrm>
            <a:prstGeom prst="rect">
              <a:avLst/>
            </a:prstGeom>
          </p:spPr>
        </p:pic>
        <p:pic>
          <p:nvPicPr>
            <p:cNvPr id="52" name="图片 51"/>
            <p:cNvPicPr>
              <a:picLocks noChangeAspect="1"/>
            </p:cNvPicPr>
            <p:nvPr/>
          </p:nvPicPr>
          <p:blipFill>
            <a:blip r:embed="rId6" cstate="screen"/>
            <a:stretch>
              <a:fillRect/>
            </a:stretch>
          </p:blipFill>
          <p:spPr>
            <a:xfrm>
              <a:off x="10877945" y="4388608"/>
              <a:ext cx="696612" cy="2231455"/>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1250"/>
                                        <p:tgtEl>
                                          <p:spTgt spid="7"/>
                                        </p:tgtEl>
                                      </p:cBhvr>
                                    </p:animEffect>
                                  </p:childTnLst>
                                </p:cTn>
                              </p:par>
                            </p:childTnLst>
                          </p:cTn>
                        </p:par>
                        <p:par>
                          <p:cTn id="8" fill="hold">
                            <p:stCondLst>
                              <p:cond delay="1500"/>
                            </p:stCondLst>
                            <p:childTnLst>
                              <p:par>
                                <p:cTn id="9" presetID="45"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750"/>
                                        <p:tgtEl>
                                          <p:spTgt spid="19"/>
                                        </p:tgtEl>
                                      </p:cBhvr>
                                    </p:animEffect>
                                    <p:anim calcmode="lin" valueType="num">
                                      <p:cBhvr>
                                        <p:cTn id="12" dur="750" fill="hold"/>
                                        <p:tgtEl>
                                          <p:spTgt spid="19"/>
                                        </p:tgtEl>
                                        <p:attrNameLst>
                                          <p:attrName>ppt_w</p:attrName>
                                        </p:attrNameLst>
                                      </p:cBhvr>
                                      <p:tavLst>
                                        <p:tav tm="0" fmla="#ppt_w*sin(2.5*pi*$)">
                                          <p:val>
                                            <p:fltVal val="0"/>
                                          </p:val>
                                        </p:tav>
                                        <p:tav tm="100000">
                                          <p:val>
                                            <p:fltVal val="1"/>
                                          </p:val>
                                        </p:tav>
                                      </p:tavLst>
                                    </p:anim>
                                    <p:anim calcmode="lin" valueType="num">
                                      <p:cBhvr>
                                        <p:cTn id="13" dur="750" fill="hold"/>
                                        <p:tgtEl>
                                          <p:spTgt spid="19"/>
                                        </p:tgtEl>
                                        <p:attrNameLst>
                                          <p:attrName>ppt_h</p:attrName>
                                        </p:attrNameLst>
                                      </p:cBhvr>
                                      <p:tavLst>
                                        <p:tav tm="0">
                                          <p:val>
                                            <p:strVal val="#ppt_h"/>
                                          </p:val>
                                        </p:tav>
                                        <p:tav tm="100000">
                                          <p:val>
                                            <p:strVal val="#ppt_h"/>
                                          </p:val>
                                        </p:tav>
                                      </p:tavLst>
                                    </p:anim>
                                  </p:childTnLst>
                                </p:cTn>
                              </p:par>
                            </p:childTnLst>
                          </p:cTn>
                        </p:par>
                        <p:par>
                          <p:cTn id="14" fill="hold">
                            <p:stCondLst>
                              <p:cond delay="2500"/>
                            </p:stCondLst>
                            <p:childTnLst>
                              <p:par>
                                <p:cTn id="15" presetID="45" presetClass="entr" presetSubtype="0"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750"/>
                                        <p:tgtEl>
                                          <p:spTgt spid="26"/>
                                        </p:tgtEl>
                                      </p:cBhvr>
                                    </p:animEffect>
                                    <p:anim calcmode="lin" valueType="num">
                                      <p:cBhvr>
                                        <p:cTn id="18" dur="750" fill="hold"/>
                                        <p:tgtEl>
                                          <p:spTgt spid="26"/>
                                        </p:tgtEl>
                                        <p:attrNameLst>
                                          <p:attrName>ppt_w</p:attrName>
                                        </p:attrNameLst>
                                      </p:cBhvr>
                                      <p:tavLst>
                                        <p:tav tm="0" fmla="#ppt_w*sin(2.5*pi*$)">
                                          <p:val>
                                            <p:fltVal val="0"/>
                                          </p:val>
                                        </p:tav>
                                        <p:tav tm="100000">
                                          <p:val>
                                            <p:fltVal val="1"/>
                                          </p:val>
                                        </p:tav>
                                      </p:tavLst>
                                    </p:anim>
                                    <p:anim calcmode="lin" valueType="num">
                                      <p:cBhvr>
                                        <p:cTn id="19" dur="750" fill="hold"/>
                                        <p:tgtEl>
                                          <p:spTgt spid="26"/>
                                        </p:tgtEl>
                                        <p:attrNameLst>
                                          <p:attrName>ppt_h</p:attrName>
                                        </p:attrNameLst>
                                      </p:cBhvr>
                                      <p:tavLst>
                                        <p:tav tm="0">
                                          <p:val>
                                            <p:strVal val="#ppt_h"/>
                                          </p:val>
                                        </p:tav>
                                        <p:tav tm="100000">
                                          <p:val>
                                            <p:strVal val="#ppt_h"/>
                                          </p:val>
                                        </p:tav>
                                      </p:tavLst>
                                    </p:anim>
                                  </p:childTnLst>
                                </p:cTn>
                              </p:par>
                            </p:childTnLst>
                          </p:cTn>
                        </p:par>
                        <p:par>
                          <p:cTn id="20" fill="hold">
                            <p:stCondLst>
                              <p:cond delay="3500"/>
                            </p:stCondLst>
                            <p:childTnLst>
                              <p:par>
                                <p:cTn id="21" presetID="45" presetClass="entr" presetSubtype="0" fill="hold"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fade">
                                      <p:cBhvr>
                                        <p:cTn id="23" dur="750"/>
                                        <p:tgtEl>
                                          <p:spTgt spid="33"/>
                                        </p:tgtEl>
                                      </p:cBhvr>
                                    </p:animEffect>
                                    <p:anim calcmode="lin" valueType="num">
                                      <p:cBhvr>
                                        <p:cTn id="24" dur="750" fill="hold"/>
                                        <p:tgtEl>
                                          <p:spTgt spid="33"/>
                                        </p:tgtEl>
                                        <p:attrNameLst>
                                          <p:attrName>ppt_w</p:attrName>
                                        </p:attrNameLst>
                                      </p:cBhvr>
                                      <p:tavLst>
                                        <p:tav tm="0" fmla="#ppt_w*sin(2.5*pi*$)">
                                          <p:val>
                                            <p:fltVal val="0"/>
                                          </p:val>
                                        </p:tav>
                                        <p:tav tm="100000">
                                          <p:val>
                                            <p:fltVal val="1"/>
                                          </p:val>
                                        </p:tav>
                                      </p:tavLst>
                                    </p:anim>
                                    <p:anim calcmode="lin" valueType="num">
                                      <p:cBhvr>
                                        <p:cTn id="25" dur="750" fill="hold"/>
                                        <p:tgtEl>
                                          <p:spTgt spid="33"/>
                                        </p:tgtEl>
                                        <p:attrNameLst>
                                          <p:attrName>ppt_h</p:attrName>
                                        </p:attrNameLst>
                                      </p:cBhvr>
                                      <p:tavLst>
                                        <p:tav tm="0">
                                          <p:val>
                                            <p:strVal val="#ppt_h"/>
                                          </p:val>
                                        </p:tav>
                                        <p:tav tm="100000">
                                          <p:val>
                                            <p:strVal val="#ppt_h"/>
                                          </p:val>
                                        </p:tav>
                                      </p:tavLst>
                                    </p:anim>
                                  </p:childTnLst>
                                </p:cTn>
                              </p:par>
                            </p:childTnLst>
                          </p:cTn>
                        </p:par>
                        <p:par>
                          <p:cTn id="26" fill="hold">
                            <p:stCondLst>
                              <p:cond delay="4500"/>
                            </p:stCondLst>
                            <p:childTnLst>
                              <p:par>
                                <p:cTn id="27" presetID="45" presetClass="entr" presetSubtype="0" fill="hold"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750"/>
                                        <p:tgtEl>
                                          <p:spTgt spid="40"/>
                                        </p:tgtEl>
                                      </p:cBhvr>
                                    </p:animEffect>
                                    <p:anim calcmode="lin" valueType="num">
                                      <p:cBhvr>
                                        <p:cTn id="30" dur="750" fill="hold"/>
                                        <p:tgtEl>
                                          <p:spTgt spid="40"/>
                                        </p:tgtEl>
                                        <p:attrNameLst>
                                          <p:attrName>ppt_w</p:attrName>
                                        </p:attrNameLst>
                                      </p:cBhvr>
                                      <p:tavLst>
                                        <p:tav tm="0" fmla="#ppt_w*sin(2.5*pi*$)">
                                          <p:val>
                                            <p:fltVal val="0"/>
                                          </p:val>
                                        </p:tav>
                                        <p:tav tm="100000">
                                          <p:val>
                                            <p:fltVal val="1"/>
                                          </p:val>
                                        </p:tav>
                                      </p:tavLst>
                                    </p:anim>
                                    <p:anim calcmode="lin" valueType="num">
                                      <p:cBhvr>
                                        <p:cTn id="31" dur="750" fill="hold"/>
                                        <p:tgtEl>
                                          <p:spTgt spid="40"/>
                                        </p:tgtEl>
                                        <p:attrNameLst>
                                          <p:attrName>ppt_h</p:attrName>
                                        </p:attrNameLst>
                                      </p:cBhvr>
                                      <p:tavLst>
                                        <p:tav tm="0">
                                          <p:val>
                                            <p:strVal val="#ppt_h"/>
                                          </p:val>
                                        </p:tav>
                                        <p:tav tm="100000">
                                          <p:val>
                                            <p:strVal val="#ppt_h"/>
                                          </p:val>
                                        </p:tav>
                                      </p:tavLst>
                                    </p:anim>
                                  </p:childTnLst>
                                </p:cTn>
                              </p:par>
                            </p:childTnLst>
                          </p:cTn>
                        </p:par>
                        <p:par>
                          <p:cTn id="32" fill="hold">
                            <p:stCondLst>
                              <p:cond delay="5500"/>
                            </p:stCondLst>
                            <p:childTnLst>
                              <p:par>
                                <p:cTn id="33" presetID="42" presetClass="entr" presetSubtype="0" fill="hold" nodeType="after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fade">
                                      <p:cBhvr>
                                        <p:cTn id="35" dur="1000"/>
                                        <p:tgtEl>
                                          <p:spTgt spid="47"/>
                                        </p:tgtEl>
                                      </p:cBhvr>
                                    </p:animEffect>
                                    <p:anim calcmode="lin" valueType="num">
                                      <p:cBhvr>
                                        <p:cTn id="36" dur="1000" fill="hold"/>
                                        <p:tgtEl>
                                          <p:spTgt spid="47"/>
                                        </p:tgtEl>
                                        <p:attrNameLst>
                                          <p:attrName>ppt_x</p:attrName>
                                        </p:attrNameLst>
                                      </p:cBhvr>
                                      <p:tavLst>
                                        <p:tav tm="0">
                                          <p:val>
                                            <p:strVal val="#ppt_x"/>
                                          </p:val>
                                        </p:tav>
                                        <p:tav tm="100000">
                                          <p:val>
                                            <p:strVal val="#ppt_x"/>
                                          </p:val>
                                        </p:tav>
                                      </p:tavLst>
                                    </p:anim>
                                    <p:anim calcmode="lin" valueType="num">
                                      <p:cBhvr>
                                        <p:cTn id="37" dur="1000" fill="hold"/>
                                        <p:tgtEl>
                                          <p:spTgt spid="47"/>
                                        </p:tgtEl>
                                        <p:attrNameLst>
                                          <p:attrName>ppt_y</p:attrName>
                                        </p:attrNameLst>
                                      </p:cBhvr>
                                      <p:tavLst>
                                        <p:tav tm="0">
                                          <p:val>
                                            <p:strVal val="#ppt_y+.1"/>
                                          </p:val>
                                        </p:tav>
                                        <p:tav tm="100000">
                                          <p:val>
                                            <p:strVal val="#ppt_y"/>
                                          </p:val>
                                        </p:tav>
                                      </p:tavLst>
                                    </p:anim>
                                  </p:childTnLst>
                                </p:cTn>
                              </p:par>
                            </p:childTnLst>
                          </p:cTn>
                        </p:par>
                        <p:par>
                          <p:cTn id="38" fill="hold">
                            <p:stCondLst>
                              <p:cond delay="6500"/>
                            </p:stCondLst>
                            <p:childTnLst>
                              <p:par>
                                <p:cTn id="39" presetID="42" presetClass="entr" presetSubtype="0" fill="hold" nodeType="afterEffect">
                                  <p:stCondLst>
                                    <p:cond delay="0"/>
                                  </p:stCondLst>
                                  <p:childTnLst>
                                    <p:set>
                                      <p:cBhvr>
                                        <p:cTn id="40" dur="1" fill="hold">
                                          <p:stCondLst>
                                            <p:cond delay="0"/>
                                          </p:stCondLst>
                                        </p:cTn>
                                        <p:tgtEl>
                                          <p:spTgt spid="50"/>
                                        </p:tgtEl>
                                        <p:attrNameLst>
                                          <p:attrName>style.visibility</p:attrName>
                                        </p:attrNameLst>
                                      </p:cBhvr>
                                      <p:to>
                                        <p:strVal val="visible"/>
                                      </p:to>
                                    </p:set>
                                    <p:animEffect transition="in" filter="fade">
                                      <p:cBhvr>
                                        <p:cTn id="41" dur="1000"/>
                                        <p:tgtEl>
                                          <p:spTgt spid="50"/>
                                        </p:tgtEl>
                                      </p:cBhvr>
                                    </p:animEffect>
                                    <p:anim calcmode="lin" valueType="num">
                                      <p:cBhvr>
                                        <p:cTn id="42" dur="1000" fill="hold"/>
                                        <p:tgtEl>
                                          <p:spTgt spid="50"/>
                                        </p:tgtEl>
                                        <p:attrNameLst>
                                          <p:attrName>ppt_x</p:attrName>
                                        </p:attrNameLst>
                                      </p:cBhvr>
                                      <p:tavLst>
                                        <p:tav tm="0">
                                          <p:val>
                                            <p:strVal val="#ppt_x"/>
                                          </p:val>
                                        </p:tav>
                                        <p:tav tm="100000">
                                          <p:val>
                                            <p:strVal val="#ppt_x"/>
                                          </p:val>
                                        </p:tav>
                                      </p:tavLst>
                                    </p:anim>
                                    <p:anim calcmode="lin" valueType="num">
                                      <p:cBhvr>
                                        <p:cTn id="43"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val 6"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a:spLocks noChangeArrowheads="1"/>
          </p:cNvSpPr>
          <p:nvPr/>
        </p:nvSpPr>
        <p:spPr bwMode="auto">
          <a:xfrm>
            <a:off x="5944926" y="3585764"/>
            <a:ext cx="209205" cy="209206"/>
          </a:xfrm>
          <a:prstGeom prst="ellipse">
            <a:avLst/>
          </a:prstGeom>
          <a:solidFill>
            <a:srgbClr val="8FAADC"/>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00"/>
            <a:endParaRPr lang="zh-CN" altLang="en-US" sz="2400">
              <a:solidFill>
                <a:prstClr val="white"/>
              </a:solidFill>
              <a:latin typeface="Calibri" panose="020F0502020204030204"/>
              <a:ea typeface="等线" panose="02010600030101010101" pitchFamily="2" charset="-122"/>
            </a:endParaRPr>
          </a:p>
        </p:txBody>
      </p:sp>
      <p:sp>
        <p:nvSpPr>
          <p:cNvPr id="12" name="文本框 5"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3808790" y="3952426"/>
            <a:ext cx="4493538" cy="1158907"/>
          </a:xfrm>
          <a:prstGeom prst="rect">
            <a:avLst/>
          </a:prstGeom>
          <a:noFill/>
          <a:effectLst/>
        </p:spPr>
        <p:txBody>
          <a:bodyPr wrap="none" rtlCol="0">
            <a:spAutoFit/>
          </a:bodyPr>
          <a:lstStyle/>
          <a:p>
            <a:pPr algn="ctr" defTabSz="609600"/>
            <a:r>
              <a:rPr lang="zh-CN" altLang="en-US" sz="2400" dirty="0" smtClean="0">
                <a:solidFill>
                  <a:prstClr val="black">
                    <a:lumMod val="65000"/>
                    <a:lumOff val="35000"/>
                  </a:prstClr>
                </a:solidFill>
                <a:latin typeface="微软雅黑" panose="020B0503020204020204" pitchFamily="34" charset="-122"/>
                <a:ea typeface="微软雅黑" panose="020B0503020204020204" pitchFamily="34" charset="-122"/>
              </a:rPr>
              <a:t>标题文字内容</a:t>
            </a:r>
            <a:endParaRPr lang="zh-CN" altLang="zh-CN" sz="2400" dirty="0">
              <a:solidFill>
                <a:prstClr val="black">
                  <a:lumMod val="65000"/>
                  <a:lumOff val="35000"/>
                </a:prstClr>
              </a:solidFill>
              <a:latin typeface="微软雅黑" panose="020B0503020204020204" pitchFamily="34" charset="-122"/>
              <a:ea typeface="微软雅黑" panose="020B0503020204020204" pitchFamily="34" charset="-122"/>
            </a:endParaRPr>
          </a:p>
          <a:p>
            <a:pPr algn="ctr" defTabSz="609600"/>
            <a:endParaRPr lang="en-US" altLang="zh-CN" sz="1065" dirty="0">
              <a:solidFill>
                <a:prstClr val="black">
                  <a:lumMod val="50000"/>
                  <a:lumOff val="50000"/>
                </a:prstClr>
              </a:solidFill>
              <a:latin typeface="微软雅黑" panose="020B0503020204020204" pitchFamily="34" charset="-122"/>
              <a:ea typeface="微软雅黑" panose="020B0503020204020204" pitchFamily="34" charset="-122"/>
            </a:endParaRPr>
          </a:p>
          <a:p>
            <a:pPr algn="ctr" defTabSz="609600"/>
            <a:r>
              <a:rPr lang="zh-CN" altLang="en-US" sz="1200" dirty="0">
                <a:solidFill>
                  <a:prstClr val="white">
                    <a:lumMod val="65000"/>
                  </a:prstClr>
                </a:solidFill>
                <a:latin typeface="微软雅黑" panose="020B0503020204020204" pitchFamily="34" charset="-122"/>
                <a:ea typeface="微软雅黑" panose="020B0503020204020204" pitchFamily="34" charset="-122"/>
              </a:rPr>
              <a:t>请在这里输入您的主要叙述内容请在这里输入您的主要叙述内容</a:t>
            </a:r>
            <a:endParaRPr lang="en-US" altLang="zh-CN" sz="1200" dirty="0">
              <a:solidFill>
                <a:prstClr val="white">
                  <a:lumMod val="65000"/>
                </a:prstClr>
              </a:solidFill>
              <a:latin typeface="微软雅黑" panose="020B0503020204020204" pitchFamily="34" charset="-122"/>
              <a:ea typeface="微软雅黑" panose="020B0503020204020204" pitchFamily="34" charset="-122"/>
            </a:endParaRPr>
          </a:p>
          <a:p>
            <a:pPr algn="ctr" defTabSz="609600"/>
            <a:r>
              <a:rPr lang="zh-CN" altLang="en-US" sz="1200" dirty="0">
                <a:solidFill>
                  <a:prstClr val="white">
                    <a:lumMod val="65000"/>
                  </a:prst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prstClr val="white">
                  <a:lumMod val="65000"/>
                </a:prstClr>
              </a:solidFill>
              <a:latin typeface="微软雅黑" panose="020B0503020204020204" pitchFamily="34" charset="-122"/>
              <a:ea typeface="微软雅黑" panose="020B0503020204020204" pitchFamily="34" charset="-122"/>
            </a:endParaRPr>
          </a:p>
          <a:p>
            <a:pPr algn="ctr" defTabSz="609600"/>
            <a:endParaRPr lang="en-US" altLang="zh-CN" sz="1065"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nvGrpSpPr>
          <p:cNvPr id="13" name="组合 12"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4933950" y="1077070"/>
            <a:ext cx="2190749" cy="2494376"/>
            <a:chOff x="1213104" y="2098742"/>
            <a:chExt cx="1544637" cy="1758718"/>
          </a:xfrm>
        </p:grpSpPr>
        <p:sp>
          <p:nvSpPr>
            <p:cNvPr id="14" name="Freeform 30"/>
            <p:cNvSpPr/>
            <p:nvPr/>
          </p:nvSpPr>
          <p:spPr bwMode="auto">
            <a:xfrm flipV="1">
              <a:off x="1213104" y="2098742"/>
              <a:ext cx="1544637" cy="1758718"/>
            </a:xfrm>
            <a:custGeom>
              <a:avLst/>
              <a:gdLst>
                <a:gd name="T0" fmla="*/ 0 w 973"/>
                <a:gd name="T1" fmla="*/ 326 h 1300"/>
                <a:gd name="T2" fmla="*/ 487 w 973"/>
                <a:gd name="T3" fmla="*/ 0 h 1300"/>
                <a:gd name="T4" fmla="*/ 973 w 973"/>
                <a:gd name="T5" fmla="*/ 326 h 1300"/>
                <a:gd name="T6" fmla="*/ 973 w 973"/>
                <a:gd name="T7" fmla="*/ 1300 h 1300"/>
                <a:gd name="T8" fmla="*/ 0 w 973"/>
                <a:gd name="T9" fmla="*/ 1300 h 1300"/>
                <a:gd name="T10" fmla="*/ 0 w 973"/>
                <a:gd name="T11" fmla="*/ 326 h 1300"/>
              </a:gdLst>
              <a:ahLst/>
              <a:cxnLst>
                <a:cxn ang="0">
                  <a:pos x="T0" y="T1"/>
                </a:cxn>
                <a:cxn ang="0">
                  <a:pos x="T2" y="T3"/>
                </a:cxn>
                <a:cxn ang="0">
                  <a:pos x="T4" y="T5"/>
                </a:cxn>
                <a:cxn ang="0">
                  <a:pos x="T6" y="T7"/>
                </a:cxn>
                <a:cxn ang="0">
                  <a:pos x="T8" y="T9"/>
                </a:cxn>
                <a:cxn ang="0">
                  <a:pos x="T10" y="T11"/>
                </a:cxn>
              </a:cxnLst>
              <a:rect l="0" t="0" r="r" b="b"/>
              <a:pathLst>
                <a:path w="973" h="1300">
                  <a:moveTo>
                    <a:pt x="0" y="326"/>
                  </a:moveTo>
                  <a:lnTo>
                    <a:pt x="487" y="0"/>
                  </a:lnTo>
                  <a:lnTo>
                    <a:pt x="973" y="326"/>
                  </a:lnTo>
                  <a:lnTo>
                    <a:pt x="973" y="1300"/>
                  </a:lnTo>
                  <a:lnTo>
                    <a:pt x="0" y="1300"/>
                  </a:lnTo>
                  <a:lnTo>
                    <a:pt x="0" y="326"/>
                  </a:lnTo>
                  <a:close/>
                </a:path>
              </a:pathLst>
            </a:custGeom>
            <a:solidFill>
              <a:srgbClr val="8FAADC"/>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00"/>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15" name="圆角矩形 23"/>
            <p:cNvSpPr/>
            <p:nvPr/>
          </p:nvSpPr>
          <p:spPr>
            <a:xfrm flipV="1">
              <a:off x="1418928" y="2199981"/>
              <a:ext cx="1224371" cy="536238"/>
            </a:xfrm>
            <a:prstGeom prst="roundRect">
              <a:avLst>
                <a:gd name="adj" fmla="val 5000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00"/>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16" name="矩形 15"/>
            <p:cNvSpPr/>
            <p:nvPr/>
          </p:nvSpPr>
          <p:spPr>
            <a:xfrm>
              <a:off x="1553598" y="2170014"/>
              <a:ext cx="890515" cy="651015"/>
            </a:xfrm>
            <a:prstGeom prst="rect">
              <a:avLst/>
            </a:prstGeom>
            <a:effectLst/>
          </p:spPr>
          <p:txBody>
            <a:bodyPr wrap="square">
              <a:spAutoFit/>
            </a:bodyPr>
            <a:lstStyle/>
            <a:p>
              <a:pPr algn="ctr" defTabSz="609600"/>
              <a:r>
                <a:rPr lang="en-US" altLang="zh-CN" sz="5400" dirty="0" smtClean="0">
                  <a:solidFill>
                    <a:prstClr val="black">
                      <a:lumMod val="50000"/>
                      <a:lumOff val="50000"/>
                    </a:prstClr>
                  </a:solidFill>
                  <a:latin typeface="Agency FB" panose="020B0503020202020204" pitchFamily="34" charset="0"/>
                  <a:ea typeface="微软雅黑" panose="020B0503020204020204" pitchFamily="34" charset="-122"/>
                </a:rPr>
                <a:t>03</a:t>
              </a:r>
              <a:endParaRPr lang="zh-CN" altLang="en-US" sz="5400" dirty="0">
                <a:solidFill>
                  <a:prstClr val="black">
                    <a:lumMod val="50000"/>
                    <a:lumOff val="50000"/>
                  </a:prstClr>
                </a:solidFill>
                <a:latin typeface="Agency FB" panose="020B0503020202020204" pitchFamily="34" charset="0"/>
                <a:ea typeface="微软雅黑" panose="020B0503020204020204" pitchFamily="34" charset="-122"/>
              </a:endParaRPr>
            </a:p>
          </p:txBody>
        </p:sp>
        <p:sp>
          <p:nvSpPr>
            <p:cNvPr id="17" name="Freeform 48"/>
            <p:cNvSpPr>
              <a:spLocks noEditPoints="1"/>
            </p:cNvSpPr>
            <p:nvPr/>
          </p:nvSpPr>
          <p:spPr bwMode="auto">
            <a:xfrm>
              <a:off x="1765262" y="3009117"/>
              <a:ext cx="450005" cy="430745"/>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chemeClr val="bg1"/>
            </a:solidFill>
            <a:ln>
              <a:noFill/>
            </a:ln>
          </p:spPr>
          <p:txBody>
            <a:bodyPr vert="horz" wrap="square" lIns="91396" tIns="45698" rIns="91396" bIns="45698" numCol="1" anchor="t" anchorCtr="0" compatLnSpc="1"/>
            <a:lstStyle/>
            <a:p>
              <a:pPr defTabSz="609600"/>
              <a:endParaRPr lang="zh-CN" altLang="en-US" sz="2400" dirty="0">
                <a:solidFill>
                  <a:srgbClr val="FFAA00"/>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306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750" fill="hold"/>
                                        <p:tgtEl>
                                          <p:spTgt spid="13"/>
                                        </p:tgtEl>
                                        <p:attrNameLst>
                                          <p:attrName>ppt_x</p:attrName>
                                        </p:attrNameLst>
                                      </p:cBhvr>
                                      <p:tavLst>
                                        <p:tav tm="0">
                                          <p:val>
                                            <p:strVal val="#ppt_x"/>
                                          </p:val>
                                        </p:tav>
                                        <p:tav tm="100000">
                                          <p:val>
                                            <p:strVal val="#ppt_x"/>
                                          </p:val>
                                        </p:tav>
                                      </p:tavLst>
                                    </p:anim>
                                    <p:anim calcmode="lin" valueType="num">
                                      <p:cBhvr additive="base">
                                        <p:cTn id="8" dur="75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p:nvPr/>
        </p:nvSpPr>
        <p:spPr>
          <a:xfrm>
            <a:off x="251969" y="1"/>
            <a:ext cx="4753337" cy="756212"/>
          </a:xfrm>
          <a:custGeom>
            <a:avLst/>
            <a:gdLst>
              <a:gd name="connsiteX0" fmla="*/ 0 w 3565003"/>
              <a:gd name="connsiteY0" fmla="*/ 0 h 567159"/>
              <a:gd name="connsiteX1" fmla="*/ 3565003 w 3565003"/>
              <a:gd name="connsiteY1" fmla="*/ 0 h 567159"/>
              <a:gd name="connsiteX2" fmla="*/ 3565003 w 3565003"/>
              <a:gd name="connsiteY2" fmla="*/ 567159 h 567159"/>
              <a:gd name="connsiteX3" fmla="*/ 0 w 3565003"/>
              <a:gd name="connsiteY3" fmla="*/ 567159 h 567159"/>
              <a:gd name="connsiteX4" fmla="*/ 0 w 3565003"/>
              <a:gd name="connsiteY4" fmla="*/ 0 h 567159"/>
              <a:gd name="connsiteX0-1" fmla="*/ 0 w 3565003"/>
              <a:gd name="connsiteY0-2" fmla="*/ 0 h 567159"/>
              <a:gd name="connsiteX1-3" fmla="*/ 3565003 w 3565003"/>
              <a:gd name="connsiteY1-4" fmla="*/ 0 h 567159"/>
              <a:gd name="connsiteX2-5" fmla="*/ 3565003 w 3565003"/>
              <a:gd name="connsiteY2-6" fmla="*/ 567159 h 567159"/>
              <a:gd name="connsiteX3-7" fmla="*/ 2962656 w 3565003"/>
              <a:gd name="connsiteY3-8" fmla="*/ 566928 h 567159"/>
              <a:gd name="connsiteX4-9" fmla="*/ 0 w 3565003"/>
              <a:gd name="connsiteY4-10" fmla="*/ 567159 h 567159"/>
              <a:gd name="connsiteX5" fmla="*/ 0 w 3565003"/>
              <a:gd name="connsiteY5" fmla="*/ 0 h 567159"/>
              <a:gd name="connsiteX0-11" fmla="*/ 0 w 3565003"/>
              <a:gd name="connsiteY0-12" fmla="*/ 0 h 567159"/>
              <a:gd name="connsiteX1-13" fmla="*/ 3565003 w 3565003"/>
              <a:gd name="connsiteY1-14" fmla="*/ 0 h 567159"/>
              <a:gd name="connsiteX2-15" fmla="*/ 2962656 w 3565003"/>
              <a:gd name="connsiteY2-16" fmla="*/ 566928 h 567159"/>
              <a:gd name="connsiteX3-17" fmla="*/ 0 w 3565003"/>
              <a:gd name="connsiteY3-18" fmla="*/ 567159 h 567159"/>
              <a:gd name="connsiteX4-19" fmla="*/ 0 w 3565003"/>
              <a:gd name="connsiteY4-20" fmla="*/ 0 h 5671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65003" h="567159">
                <a:moveTo>
                  <a:pt x="0" y="0"/>
                </a:moveTo>
                <a:lnTo>
                  <a:pt x="3565003" y="0"/>
                </a:lnTo>
                <a:lnTo>
                  <a:pt x="2962656" y="566928"/>
                </a:lnTo>
                <a:lnTo>
                  <a:pt x="0" y="567159"/>
                </a:lnTo>
                <a:lnTo>
                  <a:pt x="0" y="0"/>
                </a:lnTo>
                <a:close/>
              </a:path>
            </a:pathLst>
          </a:custGeom>
          <a:solidFill>
            <a:srgbClr val="EFB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3" name="矩形 3"/>
          <p:cNvSpPr/>
          <p:nvPr/>
        </p:nvSpPr>
        <p:spPr>
          <a:xfrm>
            <a:off x="1" y="1"/>
            <a:ext cx="4753337" cy="756212"/>
          </a:xfrm>
          <a:custGeom>
            <a:avLst/>
            <a:gdLst>
              <a:gd name="connsiteX0" fmla="*/ 0 w 3565003"/>
              <a:gd name="connsiteY0" fmla="*/ 0 h 567159"/>
              <a:gd name="connsiteX1" fmla="*/ 3565003 w 3565003"/>
              <a:gd name="connsiteY1" fmla="*/ 0 h 567159"/>
              <a:gd name="connsiteX2" fmla="*/ 3565003 w 3565003"/>
              <a:gd name="connsiteY2" fmla="*/ 567159 h 567159"/>
              <a:gd name="connsiteX3" fmla="*/ 0 w 3565003"/>
              <a:gd name="connsiteY3" fmla="*/ 567159 h 567159"/>
              <a:gd name="connsiteX4" fmla="*/ 0 w 3565003"/>
              <a:gd name="connsiteY4" fmla="*/ 0 h 567159"/>
              <a:gd name="connsiteX0-1" fmla="*/ 0 w 3565003"/>
              <a:gd name="connsiteY0-2" fmla="*/ 0 h 567159"/>
              <a:gd name="connsiteX1-3" fmla="*/ 3565003 w 3565003"/>
              <a:gd name="connsiteY1-4" fmla="*/ 0 h 567159"/>
              <a:gd name="connsiteX2-5" fmla="*/ 3565003 w 3565003"/>
              <a:gd name="connsiteY2-6" fmla="*/ 567159 h 567159"/>
              <a:gd name="connsiteX3-7" fmla="*/ 2962656 w 3565003"/>
              <a:gd name="connsiteY3-8" fmla="*/ 566928 h 567159"/>
              <a:gd name="connsiteX4-9" fmla="*/ 0 w 3565003"/>
              <a:gd name="connsiteY4-10" fmla="*/ 567159 h 567159"/>
              <a:gd name="connsiteX5" fmla="*/ 0 w 3565003"/>
              <a:gd name="connsiteY5" fmla="*/ 0 h 567159"/>
              <a:gd name="connsiteX0-11" fmla="*/ 0 w 3565003"/>
              <a:gd name="connsiteY0-12" fmla="*/ 0 h 567159"/>
              <a:gd name="connsiteX1-13" fmla="*/ 3565003 w 3565003"/>
              <a:gd name="connsiteY1-14" fmla="*/ 0 h 567159"/>
              <a:gd name="connsiteX2-15" fmla="*/ 2962656 w 3565003"/>
              <a:gd name="connsiteY2-16" fmla="*/ 566928 h 567159"/>
              <a:gd name="connsiteX3-17" fmla="*/ 0 w 3565003"/>
              <a:gd name="connsiteY3-18" fmla="*/ 567159 h 567159"/>
              <a:gd name="connsiteX4-19" fmla="*/ 0 w 3565003"/>
              <a:gd name="connsiteY4-20" fmla="*/ 0 h 5671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65003" h="567159">
                <a:moveTo>
                  <a:pt x="0" y="0"/>
                </a:moveTo>
                <a:lnTo>
                  <a:pt x="3565003" y="0"/>
                </a:lnTo>
                <a:lnTo>
                  <a:pt x="2962656" y="566928"/>
                </a:lnTo>
                <a:lnTo>
                  <a:pt x="0" y="567159"/>
                </a:lnTo>
                <a:lnTo>
                  <a:pt x="0" y="0"/>
                </a:lnTo>
                <a:close/>
              </a:path>
            </a:pathLst>
          </a:custGeom>
          <a:solidFill>
            <a:srgbClr val="0807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4" name="平行四边形 3"/>
          <p:cNvSpPr/>
          <p:nvPr/>
        </p:nvSpPr>
        <p:spPr>
          <a:xfrm>
            <a:off x="522460" y="116497"/>
            <a:ext cx="490515" cy="430784"/>
          </a:xfrm>
          <a:prstGeom prst="parallelogram">
            <a:avLst>
              <a:gd name="adj" fmla="val 721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5" name="平行四边形 4"/>
          <p:cNvSpPr/>
          <p:nvPr/>
        </p:nvSpPr>
        <p:spPr>
          <a:xfrm>
            <a:off x="795715" y="304114"/>
            <a:ext cx="228829" cy="243167"/>
          </a:xfrm>
          <a:prstGeom prst="parallelogram">
            <a:avLst>
              <a:gd name="adj" fmla="val 72170"/>
            </a:avLst>
          </a:prstGeom>
          <a:solidFill>
            <a:srgbClr val="EFB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6" name="文本框 17"/>
          <p:cNvSpPr txBox="1"/>
          <p:nvPr/>
        </p:nvSpPr>
        <p:spPr>
          <a:xfrm>
            <a:off x="1604217" y="116497"/>
            <a:ext cx="1620957" cy="523220"/>
          </a:xfrm>
          <a:prstGeom prst="rect">
            <a:avLst/>
          </a:prstGeom>
          <a:noFill/>
        </p:spPr>
        <p:txBody>
          <a:bodyPr wrap="none" rtlCol="0">
            <a:spAutoFit/>
          </a:bodyPr>
          <a:lstStyle/>
          <a:p>
            <a:r>
              <a:rPr lang="zh-CN" altLang="en-US" sz="2800" dirty="0">
                <a:solidFill>
                  <a:schemeClr val="bg1"/>
                </a:solidFill>
                <a:cs typeface="+mn-ea"/>
                <a:sym typeface="+mn-lt"/>
              </a:rPr>
              <a:t>添加标题</a:t>
            </a:r>
            <a:endParaRPr lang="zh-CN" altLang="en-US" sz="2800" dirty="0">
              <a:solidFill>
                <a:schemeClr val="bg1"/>
              </a:solidFill>
              <a:cs typeface="+mn-ea"/>
              <a:sym typeface="+mn-lt"/>
            </a:endParaRPr>
          </a:p>
        </p:txBody>
      </p:sp>
      <p:sp>
        <p:nvSpPr>
          <p:cNvPr id="7" name="Rectangle 51"/>
          <p:cNvSpPr/>
          <p:nvPr/>
        </p:nvSpPr>
        <p:spPr>
          <a:xfrm>
            <a:off x="5988023" y="1040477"/>
            <a:ext cx="45705" cy="5218969"/>
          </a:xfrm>
          <a:prstGeom prst="rect">
            <a:avLst/>
          </a:prstGeom>
          <a:solidFill>
            <a:schemeClr val="bg2">
              <a:lumMod val="100000"/>
            </a:schemeClr>
          </a:solidFill>
          <a:ln>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9600"/>
            <a:endParaRPr sz="2800">
              <a:solidFill>
                <a:prstClr val="white"/>
              </a:solidFill>
              <a:latin typeface="+mn-ea"/>
              <a:sym typeface="+mn-lt"/>
            </a:endParaRPr>
          </a:p>
        </p:txBody>
      </p:sp>
      <p:grpSp>
        <p:nvGrpSpPr>
          <p:cNvPr id="8" name="组合 7"/>
          <p:cNvGrpSpPr/>
          <p:nvPr/>
        </p:nvGrpSpPr>
        <p:grpSpPr>
          <a:xfrm>
            <a:off x="2892635" y="2516125"/>
            <a:ext cx="3609858" cy="970972"/>
            <a:chOff x="2168733" y="1923634"/>
            <a:chExt cx="2708229" cy="728454"/>
          </a:xfrm>
        </p:grpSpPr>
        <p:grpSp>
          <p:nvGrpSpPr>
            <p:cNvPr id="9" name="Group 36"/>
            <p:cNvGrpSpPr/>
            <p:nvPr/>
          </p:nvGrpSpPr>
          <p:grpSpPr>
            <a:xfrm>
              <a:off x="4148508" y="1923634"/>
              <a:ext cx="728454" cy="728454"/>
              <a:chOff x="4876779" y="2512148"/>
              <a:chExt cx="971272" cy="971272"/>
            </a:xfrm>
          </p:grpSpPr>
          <p:sp>
            <p:nvSpPr>
              <p:cNvPr id="13" name="Oval 8"/>
              <p:cNvSpPr/>
              <p:nvPr/>
            </p:nvSpPr>
            <p:spPr>
              <a:xfrm>
                <a:off x="4876779" y="2512148"/>
                <a:ext cx="971272" cy="971272"/>
              </a:xfrm>
              <a:prstGeom prst="ellipse">
                <a:avLst/>
              </a:prstGeom>
              <a:solidFill>
                <a:schemeClr val="bg1">
                  <a:lumMod val="85000"/>
                </a:schemeClr>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9600"/>
                <a:endParaRPr sz="2800">
                  <a:solidFill>
                    <a:prstClr val="white"/>
                  </a:solidFill>
                  <a:latin typeface="+mn-ea"/>
                  <a:sym typeface="+mn-lt"/>
                </a:endParaRPr>
              </a:p>
            </p:txBody>
          </p:sp>
          <p:sp>
            <p:nvSpPr>
              <p:cNvPr id="14" name="Oval 10"/>
              <p:cNvSpPr/>
              <p:nvPr/>
            </p:nvSpPr>
            <p:spPr>
              <a:xfrm>
                <a:off x="4993478" y="2628847"/>
                <a:ext cx="737874" cy="737874"/>
              </a:xfrm>
              <a:prstGeom prst="ellipse">
                <a:avLst/>
              </a:prstGeom>
              <a:solidFill>
                <a:schemeClr val="accent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9600"/>
                <a:endParaRPr sz="2800">
                  <a:solidFill>
                    <a:prstClr val="white"/>
                  </a:solidFill>
                  <a:latin typeface="+mn-ea"/>
                  <a:sym typeface="+mn-lt"/>
                </a:endParaRPr>
              </a:p>
            </p:txBody>
          </p:sp>
          <p:sp>
            <p:nvSpPr>
              <p:cNvPr id="15" name="Freeform: Shape 24"/>
              <p:cNvSpPr/>
              <p:nvPr/>
            </p:nvSpPr>
            <p:spPr>
              <a:xfrm>
                <a:off x="5223727" y="2794880"/>
                <a:ext cx="277375" cy="405807"/>
              </a:xfrm>
              <a:custGeom>
                <a:avLst/>
                <a:gdLst>
                  <a:gd name="connsiteX0" fmla="*/ 102012 w 208031"/>
                  <a:gd name="connsiteY0" fmla="*/ 264985 h 304355"/>
                  <a:gd name="connsiteX1" fmla="*/ 85817 w 208031"/>
                  <a:gd name="connsiteY1" fmla="*/ 283502 h 304355"/>
                  <a:gd name="connsiteX2" fmla="*/ 102012 w 208031"/>
                  <a:gd name="connsiteY2" fmla="*/ 302019 h 304355"/>
                  <a:gd name="connsiteX3" fmla="*/ 118207 w 208031"/>
                  <a:gd name="connsiteY3" fmla="*/ 283502 h 304355"/>
                  <a:gd name="connsiteX4" fmla="*/ 102012 w 208031"/>
                  <a:gd name="connsiteY4" fmla="*/ 264985 h 304355"/>
                  <a:gd name="connsiteX5" fmla="*/ 56997 w 208031"/>
                  <a:gd name="connsiteY5" fmla="*/ 57673 h 304355"/>
                  <a:gd name="connsiteX6" fmla="*/ 33778 w 208031"/>
                  <a:gd name="connsiteY6" fmla="*/ 80892 h 304355"/>
                  <a:gd name="connsiteX7" fmla="*/ 33778 w 208031"/>
                  <a:gd name="connsiteY7" fmla="*/ 231129 h 304355"/>
                  <a:gd name="connsiteX8" fmla="*/ 56997 w 208031"/>
                  <a:gd name="connsiteY8" fmla="*/ 254348 h 304355"/>
                  <a:gd name="connsiteX9" fmla="*/ 149871 w 208031"/>
                  <a:gd name="connsiteY9" fmla="*/ 254348 h 304355"/>
                  <a:gd name="connsiteX10" fmla="*/ 173090 w 208031"/>
                  <a:gd name="connsiteY10" fmla="*/ 231129 h 304355"/>
                  <a:gd name="connsiteX11" fmla="*/ 173090 w 208031"/>
                  <a:gd name="connsiteY11" fmla="*/ 80892 h 304355"/>
                  <a:gd name="connsiteX12" fmla="*/ 149871 w 208031"/>
                  <a:gd name="connsiteY12" fmla="*/ 57673 h 304355"/>
                  <a:gd name="connsiteX13" fmla="*/ 66050 w 208031"/>
                  <a:gd name="connsiteY13" fmla="*/ 20948 h 304355"/>
                  <a:gd name="connsiteX14" fmla="*/ 66050 w 208031"/>
                  <a:gd name="connsiteY14" fmla="*/ 29172 h 304355"/>
                  <a:gd name="connsiteX15" fmla="*/ 136737 w 208031"/>
                  <a:gd name="connsiteY15" fmla="*/ 29172 h 304355"/>
                  <a:gd name="connsiteX16" fmla="*/ 136737 w 208031"/>
                  <a:gd name="connsiteY16" fmla="*/ 20948 h 304355"/>
                  <a:gd name="connsiteX17" fmla="*/ 34673 w 208031"/>
                  <a:gd name="connsiteY17" fmla="*/ 0 h 304355"/>
                  <a:gd name="connsiteX18" fmla="*/ 173358 w 208031"/>
                  <a:gd name="connsiteY18" fmla="*/ 0 h 304355"/>
                  <a:gd name="connsiteX19" fmla="*/ 208031 w 208031"/>
                  <a:gd name="connsiteY19" fmla="*/ 34673 h 304355"/>
                  <a:gd name="connsiteX20" fmla="*/ 208031 w 208031"/>
                  <a:gd name="connsiteY20" fmla="*/ 269682 h 304355"/>
                  <a:gd name="connsiteX21" fmla="*/ 173358 w 208031"/>
                  <a:gd name="connsiteY21" fmla="*/ 304355 h 304355"/>
                  <a:gd name="connsiteX22" fmla="*/ 34673 w 208031"/>
                  <a:gd name="connsiteY22" fmla="*/ 304355 h 304355"/>
                  <a:gd name="connsiteX23" fmla="*/ 0 w 208031"/>
                  <a:gd name="connsiteY23" fmla="*/ 269682 h 304355"/>
                  <a:gd name="connsiteX24" fmla="*/ 0 w 208031"/>
                  <a:gd name="connsiteY24" fmla="*/ 34673 h 304355"/>
                  <a:gd name="connsiteX25" fmla="*/ 34673 w 208031"/>
                  <a:gd name="connsiteY25" fmla="*/ 0 h 304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08031" h="304355">
                    <a:moveTo>
                      <a:pt x="102012" y="264985"/>
                    </a:moveTo>
                    <a:cubicBezTo>
                      <a:pt x="93068" y="264985"/>
                      <a:pt x="85817" y="273275"/>
                      <a:pt x="85817" y="283502"/>
                    </a:cubicBezTo>
                    <a:cubicBezTo>
                      <a:pt x="85817" y="293729"/>
                      <a:pt x="93068" y="302019"/>
                      <a:pt x="102012" y="302019"/>
                    </a:cubicBezTo>
                    <a:cubicBezTo>
                      <a:pt x="110956" y="302019"/>
                      <a:pt x="118207" y="293729"/>
                      <a:pt x="118207" y="283502"/>
                    </a:cubicBezTo>
                    <a:cubicBezTo>
                      <a:pt x="118207" y="273275"/>
                      <a:pt x="110956" y="264985"/>
                      <a:pt x="102012" y="264985"/>
                    </a:cubicBezTo>
                    <a:close/>
                    <a:moveTo>
                      <a:pt x="56997" y="57673"/>
                    </a:moveTo>
                    <a:cubicBezTo>
                      <a:pt x="44174" y="57673"/>
                      <a:pt x="33778" y="68069"/>
                      <a:pt x="33778" y="80892"/>
                    </a:cubicBezTo>
                    <a:lnTo>
                      <a:pt x="33778" y="231129"/>
                    </a:lnTo>
                    <a:cubicBezTo>
                      <a:pt x="33778" y="243952"/>
                      <a:pt x="44174" y="254348"/>
                      <a:pt x="56997" y="254348"/>
                    </a:cubicBezTo>
                    <a:lnTo>
                      <a:pt x="149871" y="254348"/>
                    </a:lnTo>
                    <a:cubicBezTo>
                      <a:pt x="162694" y="254348"/>
                      <a:pt x="173090" y="243952"/>
                      <a:pt x="173090" y="231129"/>
                    </a:cubicBezTo>
                    <a:lnTo>
                      <a:pt x="173090" y="80892"/>
                    </a:lnTo>
                    <a:cubicBezTo>
                      <a:pt x="173090" y="68069"/>
                      <a:pt x="162694" y="57673"/>
                      <a:pt x="149871" y="57673"/>
                    </a:cubicBezTo>
                    <a:close/>
                    <a:moveTo>
                      <a:pt x="66050" y="20948"/>
                    </a:moveTo>
                    <a:lnTo>
                      <a:pt x="66050" y="29172"/>
                    </a:lnTo>
                    <a:lnTo>
                      <a:pt x="136737" y="29172"/>
                    </a:lnTo>
                    <a:lnTo>
                      <a:pt x="136737" y="20948"/>
                    </a:lnTo>
                    <a:close/>
                    <a:moveTo>
                      <a:pt x="34673" y="0"/>
                    </a:moveTo>
                    <a:lnTo>
                      <a:pt x="173358" y="0"/>
                    </a:lnTo>
                    <a:cubicBezTo>
                      <a:pt x="192507" y="0"/>
                      <a:pt x="208031" y="15524"/>
                      <a:pt x="208031" y="34673"/>
                    </a:cubicBezTo>
                    <a:lnTo>
                      <a:pt x="208031" y="269682"/>
                    </a:lnTo>
                    <a:cubicBezTo>
                      <a:pt x="208031" y="288831"/>
                      <a:pt x="192507" y="304355"/>
                      <a:pt x="173358" y="304355"/>
                    </a:cubicBezTo>
                    <a:lnTo>
                      <a:pt x="34673" y="304355"/>
                    </a:lnTo>
                    <a:cubicBezTo>
                      <a:pt x="15524" y="304355"/>
                      <a:pt x="0" y="288831"/>
                      <a:pt x="0" y="269682"/>
                    </a:cubicBezTo>
                    <a:lnTo>
                      <a:pt x="0" y="34673"/>
                    </a:lnTo>
                    <a:cubicBezTo>
                      <a:pt x="0" y="15524"/>
                      <a:pt x="15524" y="0"/>
                      <a:pt x="34673" y="0"/>
                    </a:cubicBezTo>
                    <a:close/>
                  </a:path>
                </a:pathLst>
              </a:custGeom>
              <a:solidFill>
                <a:schemeClr val="bg1"/>
              </a:solidFill>
              <a:ln>
                <a:noFill/>
              </a:ln>
            </p:spPr>
            <p:style>
              <a:lnRef idx="2">
                <a:schemeClr val="dk1"/>
              </a:lnRef>
              <a:fillRef idx="1">
                <a:schemeClr val="lt1"/>
              </a:fillRef>
              <a:effectRef idx="0">
                <a:schemeClr val="dk1"/>
              </a:effectRef>
              <a:fontRef idx="minor">
                <a:schemeClr val="dk1"/>
              </a:fontRef>
            </p:style>
            <p:txBody>
              <a:bodyPr anchor="ctr"/>
              <a:lstStyle/>
              <a:p>
                <a:pPr algn="ctr" defTabSz="609600"/>
                <a:endParaRPr sz="2800">
                  <a:solidFill>
                    <a:prstClr val="black"/>
                  </a:solidFill>
                  <a:latin typeface="+mn-ea"/>
                  <a:sym typeface="+mn-lt"/>
                </a:endParaRPr>
              </a:p>
            </p:txBody>
          </p:sp>
        </p:grpSp>
        <p:grpSp>
          <p:nvGrpSpPr>
            <p:cNvPr id="10" name="Group 39"/>
            <p:cNvGrpSpPr/>
            <p:nvPr/>
          </p:nvGrpSpPr>
          <p:grpSpPr>
            <a:xfrm>
              <a:off x="2168733" y="1953497"/>
              <a:ext cx="1979775" cy="668729"/>
              <a:chOff x="1918379" y="1734048"/>
              <a:chExt cx="2348822" cy="891638"/>
            </a:xfrm>
          </p:grpSpPr>
          <p:sp>
            <p:nvSpPr>
              <p:cNvPr id="11" name="TextBox 40"/>
              <p:cNvSpPr txBox="1"/>
              <p:nvPr/>
            </p:nvSpPr>
            <p:spPr>
              <a:xfrm>
                <a:off x="1918379" y="2071688"/>
                <a:ext cx="2348822" cy="553998"/>
              </a:xfrm>
              <a:prstGeom prst="rect">
                <a:avLst/>
              </a:prstGeom>
              <a:noFill/>
            </p:spPr>
            <p:txBody>
              <a:bodyPr wrap="square" rIns="479852" anchor="t" anchorCtr="0">
                <a:normAutofit fontScale="92500" lnSpcReduction="10000"/>
              </a:bodyPr>
              <a:lstStyle/>
              <a:p>
                <a:pPr lvl="0" defTabSz="609600">
                  <a:lnSpc>
                    <a:spcPct val="120000"/>
                  </a:lnSpc>
                </a:pPr>
                <a:r>
                  <a:rPr lang="zh-CN" altLang="en-US" sz="1400" dirty="0">
                    <a:solidFill>
                      <a:prstClr val="black">
                        <a:lumMod val="100000"/>
                      </a:prstClr>
                    </a:solidFill>
                    <a:cs typeface="+mn-ea"/>
                    <a:sym typeface="+mn-lt"/>
                  </a:rPr>
                  <a:t>此部分内容作为文字排版占位显示</a:t>
                </a:r>
                <a:endParaRPr lang="zh-CN" altLang="en-US" sz="1400" dirty="0">
                  <a:solidFill>
                    <a:prstClr val="black">
                      <a:lumMod val="100000"/>
                    </a:prstClr>
                  </a:solidFill>
                  <a:cs typeface="+mn-ea"/>
                  <a:sym typeface="+mn-lt"/>
                </a:endParaRPr>
              </a:p>
            </p:txBody>
          </p:sp>
          <p:sp>
            <p:nvSpPr>
              <p:cNvPr id="12" name="Rectangle 41"/>
              <p:cNvSpPr/>
              <p:nvPr/>
            </p:nvSpPr>
            <p:spPr>
              <a:xfrm>
                <a:off x="2985227" y="1734048"/>
                <a:ext cx="1281974" cy="323165"/>
              </a:xfrm>
              <a:prstGeom prst="rect">
                <a:avLst/>
              </a:prstGeom>
            </p:spPr>
            <p:txBody>
              <a:bodyPr wrap="none" lIns="0" tIns="0" rIns="479852" bIns="0" anchor="b" anchorCtr="0">
                <a:noAutofit/>
              </a:bodyPr>
              <a:lstStyle/>
              <a:p>
                <a:pPr algn="r" defTabSz="609600"/>
                <a:r>
                  <a:rPr lang="zh-CN" altLang="en-US" sz="2400" b="1">
                    <a:solidFill>
                      <a:srgbClr val="01608C">
                        <a:lumMod val="100000"/>
                      </a:srgbClr>
                    </a:solidFill>
                    <a:latin typeface="+mn-ea"/>
                    <a:cs typeface="+mn-ea"/>
                    <a:sym typeface="+mn-lt"/>
                  </a:rPr>
                  <a:t>标题文本预设</a:t>
                </a:r>
                <a:endParaRPr lang="zh-CN" altLang="en-US" sz="2400" b="1">
                  <a:solidFill>
                    <a:srgbClr val="01608C">
                      <a:lumMod val="100000"/>
                    </a:srgbClr>
                  </a:solidFill>
                  <a:latin typeface="+mn-ea"/>
                  <a:cs typeface="+mn-ea"/>
                  <a:sym typeface="+mn-lt"/>
                </a:endParaRPr>
              </a:p>
            </p:txBody>
          </p:sp>
        </p:grpSp>
      </p:grpSp>
      <p:grpSp>
        <p:nvGrpSpPr>
          <p:cNvPr id="16" name="组合 15"/>
          <p:cNvGrpSpPr/>
          <p:nvPr/>
        </p:nvGrpSpPr>
        <p:grpSpPr>
          <a:xfrm>
            <a:off x="5545231" y="1273923"/>
            <a:ext cx="3598453" cy="970972"/>
            <a:chOff x="4158794" y="991695"/>
            <a:chExt cx="2699673" cy="728454"/>
          </a:xfrm>
        </p:grpSpPr>
        <p:grpSp>
          <p:nvGrpSpPr>
            <p:cNvPr id="17" name="Group 35"/>
            <p:cNvGrpSpPr/>
            <p:nvPr/>
          </p:nvGrpSpPr>
          <p:grpSpPr>
            <a:xfrm>
              <a:off x="4158794" y="991695"/>
              <a:ext cx="728454" cy="728454"/>
              <a:chOff x="3703843" y="1419388"/>
              <a:chExt cx="971272" cy="971272"/>
            </a:xfrm>
          </p:grpSpPr>
          <p:sp>
            <p:nvSpPr>
              <p:cNvPr id="21" name="Oval 4"/>
              <p:cNvSpPr/>
              <p:nvPr/>
            </p:nvSpPr>
            <p:spPr>
              <a:xfrm>
                <a:off x="3703843" y="1419388"/>
                <a:ext cx="971272" cy="971272"/>
              </a:xfrm>
              <a:prstGeom prst="ellipse">
                <a:avLst/>
              </a:prstGeom>
              <a:solidFill>
                <a:schemeClr val="bg1">
                  <a:lumMod val="85000"/>
                </a:schemeClr>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9600"/>
                <a:endParaRPr sz="2800">
                  <a:solidFill>
                    <a:prstClr val="white"/>
                  </a:solidFill>
                  <a:latin typeface="+mn-ea"/>
                  <a:sym typeface="+mn-lt"/>
                </a:endParaRPr>
              </a:p>
            </p:txBody>
          </p:sp>
          <p:sp>
            <p:nvSpPr>
              <p:cNvPr id="22" name="Oval 6"/>
              <p:cNvSpPr/>
              <p:nvPr/>
            </p:nvSpPr>
            <p:spPr>
              <a:xfrm>
                <a:off x="3820542" y="1536087"/>
                <a:ext cx="737874" cy="737874"/>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9600"/>
                <a:endParaRPr sz="2800">
                  <a:solidFill>
                    <a:prstClr val="white"/>
                  </a:solidFill>
                  <a:latin typeface="+mn-ea"/>
                  <a:sym typeface="+mn-lt"/>
                </a:endParaRPr>
              </a:p>
            </p:txBody>
          </p:sp>
          <p:sp>
            <p:nvSpPr>
              <p:cNvPr id="23" name="Freeform: Shape 23"/>
              <p:cNvSpPr/>
              <p:nvPr/>
            </p:nvSpPr>
            <p:spPr>
              <a:xfrm flipH="1">
                <a:off x="3980149" y="1745089"/>
                <a:ext cx="368428" cy="316537"/>
              </a:xfrm>
              <a:custGeom>
                <a:avLst/>
                <a:gdLst>
                  <a:gd name="connsiteX0" fmla="*/ 174969 w 276321"/>
                  <a:gd name="connsiteY0" fmla="*/ 216483 h 237403"/>
                  <a:gd name="connsiteX1" fmla="*/ 174969 w 276321"/>
                  <a:gd name="connsiteY1" fmla="*/ 229968 h 237403"/>
                  <a:gd name="connsiteX2" fmla="*/ 101352 w 276321"/>
                  <a:gd name="connsiteY2" fmla="*/ 229968 h 237403"/>
                  <a:gd name="connsiteX3" fmla="*/ 101352 w 276321"/>
                  <a:gd name="connsiteY3" fmla="*/ 216483 h 237403"/>
                  <a:gd name="connsiteX4" fmla="*/ 276321 w 276321"/>
                  <a:gd name="connsiteY4" fmla="*/ 209047 h 237403"/>
                  <a:gd name="connsiteX5" fmla="*/ 0 w 276321"/>
                  <a:gd name="connsiteY5" fmla="*/ 209047 h 237403"/>
                  <a:gd name="connsiteX6" fmla="*/ 0 w 276321"/>
                  <a:gd name="connsiteY6" fmla="*/ 222929 h 237403"/>
                  <a:gd name="connsiteX7" fmla="*/ 8876 w 276321"/>
                  <a:gd name="connsiteY7" fmla="*/ 237403 h 237403"/>
                  <a:gd name="connsiteX8" fmla="*/ 267445 w 276321"/>
                  <a:gd name="connsiteY8" fmla="*/ 237403 h 237403"/>
                  <a:gd name="connsiteX9" fmla="*/ 276321 w 276321"/>
                  <a:gd name="connsiteY9" fmla="*/ 222929 h 237403"/>
                  <a:gd name="connsiteX10" fmla="*/ 215868 w 276321"/>
                  <a:gd name="connsiteY10" fmla="*/ 23987 h 237403"/>
                  <a:gd name="connsiteX11" fmla="*/ 215868 w 276321"/>
                  <a:gd name="connsiteY11" fmla="*/ 170163 h 237403"/>
                  <a:gd name="connsiteX12" fmla="*/ 60453 w 276321"/>
                  <a:gd name="connsiteY12" fmla="*/ 170163 h 237403"/>
                  <a:gd name="connsiteX13" fmla="*/ 60453 w 276321"/>
                  <a:gd name="connsiteY13" fmla="*/ 23987 h 237403"/>
                  <a:gd name="connsiteX14" fmla="*/ 207026 w 276321"/>
                  <a:gd name="connsiteY14" fmla="*/ 0 h 237403"/>
                  <a:gd name="connsiteX15" fmla="*/ 69295 w 276321"/>
                  <a:gd name="connsiteY15" fmla="*/ 0 h 237403"/>
                  <a:gd name="connsiteX16" fmla="*/ 36936 w 276321"/>
                  <a:gd name="connsiteY16" fmla="*/ 32359 h 237403"/>
                  <a:gd name="connsiteX17" fmla="*/ 36936 w 276321"/>
                  <a:gd name="connsiteY17" fmla="*/ 161790 h 237403"/>
                  <a:gd name="connsiteX18" fmla="*/ 69295 w 276321"/>
                  <a:gd name="connsiteY18" fmla="*/ 194149 h 237403"/>
                  <a:gd name="connsiteX19" fmla="*/ 207026 w 276321"/>
                  <a:gd name="connsiteY19" fmla="*/ 194149 h 237403"/>
                  <a:gd name="connsiteX20" fmla="*/ 239385 w 276321"/>
                  <a:gd name="connsiteY20" fmla="*/ 161790 h 237403"/>
                  <a:gd name="connsiteX21" fmla="*/ 239385 w 276321"/>
                  <a:gd name="connsiteY21" fmla="*/ 32359 h 237403"/>
                  <a:gd name="connsiteX22" fmla="*/ 207026 w 276321"/>
                  <a:gd name="connsiteY22" fmla="*/ 0 h 237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76321" h="237403">
                    <a:moveTo>
                      <a:pt x="174969" y="216483"/>
                    </a:moveTo>
                    <a:lnTo>
                      <a:pt x="174969" y="229968"/>
                    </a:lnTo>
                    <a:lnTo>
                      <a:pt x="101352" y="229968"/>
                    </a:lnTo>
                    <a:lnTo>
                      <a:pt x="101352" y="216483"/>
                    </a:lnTo>
                    <a:close/>
                    <a:moveTo>
                      <a:pt x="276321" y="209047"/>
                    </a:moveTo>
                    <a:lnTo>
                      <a:pt x="0" y="209047"/>
                    </a:lnTo>
                    <a:lnTo>
                      <a:pt x="0" y="222929"/>
                    </a:lnTo>
                    <a:cubicBezTo>
                      <a:pt x="0" y="230923"/>
                      <a:pt x="3974" y="237403"/>
                      <a:pt x="8876" y="237403"/>
                    </a:cubicBezTo>
                    <a:lnTo>
                      <a:pt x="267445" y="237403"/>
                    </a:lnTo>
                    <a:cubicBezTo>
                      <a:pt x="272347" y="237403"/>
                      <a:pt x="276321" y="230923"/>
                      <a:pt x="276321" y="222929"/>
                    </a:cubicBezTo>
                    <a:close/>
                    <a:moveTo>
                      <a:pt x="215868" y="23987"/>
                    </a:moveTo>
                    <a:lnTo>
                      <a:pt x="215868" y="170163"/>
                    </a:lnTo>
                    <a:lnTo>
                      <a:pt x="60453" y="170163"/>
                    </a:lnTo>
                    <a:lnTo>
                      <a:pt x="60453" y="23987"/>
                    </a:lnTo>
                    <a:close/>
                    <a:moveTo>
                      <a:pt x="207026" y="0"/>
                    </a:moveTo>
                    <a:lnTo>
                      <a:pt x="69295" y="0"/>
                    </a:lnTo>
                    <a:cubicBezTo>
                      <a:pt x="51424" y="0"/>
                      <a:pt x="36936" y="14488"/>
                      <a:pt x="36936" y="32359"/>
                    </a:cubicBezTo>
                    <a:lnTo>
                      <a:pt x="36936" y="161790"/>
                    </a:lnTo>
                    <a:cubicBezTo>
                      <a:pt x="36936" y="179661"/>
                      <a:pt x="51424" y="194149"/>
                      <a:pt x="69295" y="194149"/>
                    </a:cubicBezTo>
                    <a:lnTo>
                      <a:pt x="207026" y="194149"/>
                    </a:lnTo>
                    <a:cubicBezTo>
                      <a:pt x="224897" y="194149"/>
                      <a:pt x="239385" y="179661"/>
                      <a:pt x="239385" y="161790"/>
                    </a:cubicBezTo>
                    <a:lnTo>
                      <a:pt x="239385" y="32359"/>
                    </a:lnTo>
                    <a:cubicBezTo>
                      <a:pt x="239385" y="14488"/>
                      <a:pt x="224897" y="0"/>
                      <a:pt x="207026"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9600"/>
                <a:endParaRPr sz="2800">
                  <a:solidFill>
                    <a:prstClr val="white"/>
                  </a:solidFill>
                  <a:latin typeface="+mn-ea"/>
                  <a:sym typeface="+mn-lt"/>
                </a:endParaRPr>
              </a:p>
            </p:txBody>
          </p:sp>
        </p:grpSp>
        <p:grpSp>
          <p:nvGrpSpPr>
            <p:cNvPr id="18" name="Group 42"/>
            <p:cNvGrpSpPr/>
            <p:nvPr/>
          </p:nvGrpSpPr>
          <p:grpSpPr>
            <a:xfrm>
              <a:off x="4887248" y="1019845"/>
              <a:ext cx="1971219" cy="657872"/>
              <a:chOff x="7996808" y="1734930"/>
              <a:chExt cx="2348822" cy="877163"/>
            </a:xfrm>
          </p:grpSpPr>
          <p:sp>
            <p:nvSpPr>
              <p:cNvPr id="19" name="TextBox 43"/>
              <p:cNvSpPr txBox="1"/>
              <p:nvPr/>
            </p:nvSpPr>
            <p:spPr>
              <a:xfrm>
                <a:off x="7996808" y="2058095"/>
                <a:ext cx="2348822" cy="553998"/>
              </a:xfrm>
              <a:prstGeom prst="rect">
                <a:avLst/>
              </a:prstGeom>
              <a:noFill/>
            </p:spPr>
            <p:txBody>
              <a:bodyPr wrap="square" lIns="479852" rIns="287911" anchor="ctr" anchorCtr="0">
                <a:noAutofit/>
              </a:bodyPr>
              <a:lstStyle/>
              <a:p>
                <a:pPr defTabSz="609600">
                  <a:lnSpc>
                    <a:spcPct val="120000"/>
                  </a:lnSpc>
                </a:pPr>
                <a:r>
                  <a:rPr lang="zh-CN" altLang="en-US" sz="1400" dirty="0">
                    <a:solidFill>
                      <a:prstClr val="black">
                        <a:lumMod val="100000"/>
                      </a:prstClr>
                    </a:solidFill>
                    <a:latin typeface="+mn-ea"/>
                    <a:cs typeface="+mn-ea"/>
                    <a:sym typeface="+mn-lt"/>
                  </a:rPr>
                  <a:t>此部分内容作为文字排版占位显</a:t>
                </a:r>
                <a:r>
                  <a:rPr lang="zh-CN" altLang="en-US" sz="1400" dirty="0" smtClean="0">
                    <a:solidFill>
                      <a:prstClr val="black">
                        <a:lumMod val="100000"/>
                      </a:prstClr>
                    </a:solidFill>
                    <a:latin typeface="+mn-ea"/>
                    <a:cs typeface="+mn-ea"/>
                    <a:sym typeface="+mn-lt"/>
                  </a:rPr>
                  <a:t>示</a:t>
                </a:r>
                <a:endParaRPr lang="zh-CN" altLang="en-US" sz="1400" dirty="0">
                  <a:solidFill>
                    <a:prstClr val="black">
                      <a:lumMod val="100000"/>
                    </a:prstClr>
                  </a:solidFill>
                  <a:latin typeface="+mn-ea"/>
                  <a:cs typeface="+mn-ea"/>
                  <a:sym typeface="+mn-lt"/>
                </a:endParaRPr>
              </a:p>
            </p:txBody>
          </p:sp>
          <p:sp>
            <p:nvSpPr>
              <p:cNvPr id="20" name="Rectangle 44"/>
              <p:cNvSpPr/>
              <p:nvPr/>
            </p:nvSpPr>
            <p:spPr>
              <a:xfrm>
                <a:off x="7996808" y="1734930"/>
                <a:ext cx="1482456" cy="323165"/>
              </a:xfrm>
              <a:prstGeom prst="rect">
                <a:avLst/>
              </a:prstGeom>
            </p:spPr>
            <p:txBody>
              <a:bodyPr wrap="none" lIns="479852" tIns="0" rIns="287911" bIns="0" anchor="ctr" anchorCtr="0">
                <a:noAutofit/>
              </a:bodyPr>
              <a:lstStyle/>
              <a:p>
                <a:pPr defTabSz="609600"/>
                <a:r>
                  <a:rPr lang="zh-CN" altLang="en-US" sz="2400" b="1">
                    <a:solidFill>
                      <a:srgbClr val="01608C">
                        <a:lumMod val="100000"/>
                      </a:srgbClr>
                    </a:solidFill>
                    <a:latin typeface="+mn-ea"/>
                    <a:cs typeface="+mn-ea"/>
                    <a:sym typeface="+mn-lt"/>
                  </a:rPr>
                  <a:t>标题文本预设</a:t>
                </a:r>
                <a:endParaRPr lang="zh-CN" altLang="en-US" sz="2400" b="1">
                  <a:solidFill>
                    <a:srgbClr val="01608C">
                      <a:lumMod val="100000"/>
                    </a:srgbClr>
                  </a:solidFill>
                  <a:latin typeface="+mn-ea"/>
                  <a:cs typeface="+mn-ea"/>
                  <a:sym typeface="+mn-lt"/>
                </a:endParaRPr>
              </a:p>
            </p:txBody>
          </p:sp>
        </p:grpSp>
      </p:grpSp>
      <p:grpSp>
        <p:nvGrpSpPr>
          <p:cNvPr id="24" name="组合 23"/>
          <p:cNvGrpSpPr/>
          <p:nvPr/>
        </p:nvGrpSpPr>
        <p:grpSpPr>
          <a:xfrm>
            <a:off x="2892635" y="5000529"/>
            <a:ext cx="3609858" cy="970972"/>
            <a:chOff x="2168733" y="3787512"/>
            <a:chExt cx="2708229" cy="728454"/>
          </a:xfrm>
        </p:grpSpPr>
        <p:grpSp>
          <p:nvGrpSpPr>
            <p:cNvPr id="25" name="Group 38"/>
            <p:cNvGrpSpPr/>
            <p:nvPr/>
          </p:nvGrpSpPr>
          <p:grpSpPr>
            <a:xfrm>
              <a:off x="4148508" y="3787512"/>
              <a:ext cx="728454" cy="728454"/>
              <a:chOff x="7301044" y="4844782"/>
              <a:chExt cx="971272" cy="971272"/>
            </a:xfrm>
          </p:grpSpPr>
          <p:sp>
            <p:nvSpPr>
              <p:cNvPr id="29" name="Oval 16"/>
              <p:cNvSpPr/>
              <p:nvPr/>
            </p:nvSpPr>
            <p:spPr>
              <a:xfrm>
                <a:off x="7301044" y="4844782"/>
                <a:ext cx="971272" cy="971272"/>
              </a:xfrm>
              <a:prstGeom prst="ellipse">
                <a:avLst/>
              </a:prstGeom>
              <a:solidFill>
                <a:schemeClr val="bg1">
                  <a:lumMod val="85000"/>
                </a:schemeClr>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9600"/>
                <a:endParaRPr sz="2800">
                  <a:solidFill>
                    <a:prstClr val="white"/>
                  </a:solidFill>
                  <a:latin typeface="+mn-ea"/>
                  <a:sym typeface="+mn-lt"/>
                </a:endParaRPr>
              </a:p>
            </p:txBody>
          </p:sp>
          <p:sp>
            <p:nvSpPr>
              <p:cNvPr id="30" name="Oval 18"/>
              <p:cNvSpPr/>
              <p:nvPr/>
            </p:nvSpPr>
            <p:spPr>
              <a:xfrm>
                <a:off x="7417743" y="4961481"/>
                <a:ext cx="737874" cy="737874"/>
              </a:xfrm>
              <a:prstGeom prst="ellipse">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9600"/>
                <a:endParaRPr sz="2800">
                  <a:solidFill>
                    <a:prstClr val="white"/>
                  </a:solidFill>
                  <a:latin typeface="+mn-ea"/>
                  <a:sym typeface="+mn-lt"/>
                </a:endParaRPr>
              </a:p>
            </p:txBody>
          </p:sp>
          <p:grpSp>
            <p:nvGrpSpPr>
              <p:cNvPr id="31" name="Group 25"/>
              <p:cNvGrpSpPr/>
              <p:nvPr/>
            </p:nvGrpSpPr>
            <p:grpSpPr>
              <a:xfrm>
                <a:off x="7630450" y="5137375"/>
                <a:ext cx="270417" cy="311212"/>
                <a:chOff x="5947555" y="3802810"/>
                <a:chExt cx="202813" cy="233409"/>
              </a:xfrm>
            </p:grpSpPr>
            <p:sp>
              <p:nvSpPr>
                <p:cNvPr id="32" name="Freeform: Shape 26"/>
                <p:cNvSpPr/>
                <p:nvPr/>
              </p:nvSpPr>
              <p:spPr>
                <a:xfrm rot="10800000" flipH="1">
                  <a:off x="5947555" y="3802810"/>
                  <a:ext cx="202813" cy="233409"/>
                </a:xfrm>
                <a:custGeom>
                  <a:avLst/>
                  <a:gdLst>
                    <a:gd name="connsiteX0" fmla="*/ 0 w 999747"/>
                    <a:gd name="connsiteY0" fmla="*/ 0 h 1605837"/>
                    <a:gd name="connsiteX1" fmla="*/ 999747 w 999747"/>
                    <a:gd name="connsiteY1" fmla="*/ 0 h 1605837"/>
                    <a:gd name="connsiteX2" fmla="*/ 999747 w 999747"/>
                    <a:gd name="connsiteY2" fmla="*/ 0 h 1605837"/>
                    <a:gd name="connsiteX3" fmla="*/ 0 w 999747"/>
                    <a:gd name="connsiteY3" fmla="*/ 0 h 1605837"/>
                    <a:gd name="connsiteX4" fmla="*/ 0 w 999747"/>
                    <a:gd name="connsiteY4" fmla="*/ 1605837 h 1605837"/>
                    <a:gd name="connsiteX5" fmla="*/ 0 w 999747"/>
                    <a:gd name="connsiteY5" fmla="*/ 1605837 h 1605837"/>
                    <a:gd name="connsiteX6" fmla="*/ 0 w 999747"/>
                    <a:gd name="connsiteY6" fmla="*/ 0 h 1605837"/>
                    <a:gd name="connsiteX0-1" fmla="*/ 0 w 999747"/>
                    <a:gd name="connsiteY0-2" fmla="*/ 8964 h 1614801"/>
                    <a:gd name="connsiteX1-3" fmla="*/ 999747 w 999747"/>
                    <a:gd name="connsiteY1-4" fmla="*/ 8964 h 1614801"/>
                    <a:gd name="connsiteX2-5" fmla="*/ 703911 w 999747"/>
                    <a:gd name="connsiteY2-6" fmla="*/ 0 h 1614801"/>
                    <a:gd name="connsiteX3-7" fmla="*/ 0 w 999747"/>
                    <a:gd name="connsiteY3-8" fmla="*/ 8964 h 1614801"/>
                    <a:gd name="connsiteX4-9" fmla="*/ 0 w 999747"/>
                    <a:gd name="connsiteY4-10" fmla="*/ 1614801 h 1614801"/>
                    <a:gd name="connsiteX5-11" fmla="*/ 0 w 999747"/>
                    <a:gd name="connsiteY5-12" fmla="*/ 1614801 h 1614801"/>
                    <a:gd name="connsiteX6-13" fmla="*/ 0 w 999747"/>
                    <a:gd name="connsiteY6-14" fmla="*/ 8964 h 1614801"/>
                    <a:gd name="connsiteX0-15" fmla="*/ 0 w 703911"/>
                    <a:gd name="connsiteY0-16" fmla="*/ 8964 h 1614801"/>
                    <a:gd name="connsiteX1-17" fmla="*/ 703911 w 703911"/>
                    <a:gd name="connsiteY1-18" fmla="*/ 0 h 1614801"/>
                    <a:gd name="connsiteX2-19" fmla="*/ 0 w 703911"/>
                    <a:gd name="connsiteY2-20" fmla="*/ 8964 h 1614801"/>
                    <a:gd name="connsiteX3-21" fmla="*/ 0 w 703911"/>
                    <a:gd name="connsiteY3-22" fmla="*/ 1614801 h 1614801"/>
                    <a:gd name="connsiteX4-23" fmla="*/ 0 w 703911"/>
                    <a:gd name="connsiteY4-24" fmla="*/ 1614801 h 1614801"/>
                    <a:gd name="connsiteX5-25" fmla="*/ 0 w 703911"/>
                    <a:gd name="connsiteY5-26" fmla="*/ 8964 h 1614801"/>
                    <a:gd name="connsiteX0-27" fmla="*/ 0 w 703911"/>
                    <a:gd name="connsiteY0-28" fmla="*/ 8964 h 1614801"/>
                    <a:gd name="connsiteX1-29" fmla="*/ 703911 w 703911"/>
                    <a:gd name="connsiteY1-30" fmla="*/ 0 h 1614801"/>
                    <a:gd name="connsiteX2-31" fmla="*/ 0 w 703911"/>
                    <a:gd name="connsiteY2-32" fmla="*/ 8964 h 1614801"/>
                    <a:gd name="connsiteX3-33" fmla="*/ 0 w 703911"/>
                    <a:gd name="connsiteY3-34" fmla="*/ 1614801 h 1614801"/>
                    <a:gd name="connsiteX4-35" fmla="*/ 0 w 703911"/>
                    <a:gd name="connsiteY4-36" fmla="*/ 1614801 h 1614801"/>
                    <a:gd name="connsiteX5-37" fmla="*/ 0 w 703911"/>
                    <a:gd name="connsiteY5-38" fmla="*/ 8964 h 1614801"/>
                    <a:gd name="connsiteX0-39" fmla="*/ 0 w 703911"/>
                    <a:gd name="connsiteY0-40" fmla="*/ 0 h 1605837"/>
                    <a:gd name="connsiteX1-41" fmla="*/ 703911 w 703911"/>
                    <a:gd name="connsiteY1-42" fmla="*/ 8965 h 1605837"/>
                    <a:gd name="connsiteX2-43" fmla="*/ 0 w 703911"/>
                    <a:gd name="connsiteY2-44" fmla="*/ 0 h 1605837"/>
                    <a:gd name="connsiteX3-45" fmla="*/ 0 w 703911"/>
                    <a:gd name="connsiteY3-46" fmla="*/ 1605837 h 1605837"/>
                    <a:gd name="connsiteX4-47" fmla="*/ 0 w 703911"/>
                    <a:gd name="connsiteY4-48" fmla="*/ 1605837 h 1605837"/>
                    <a:gd name="connsiteX5-49" fmla="*/ 0 w 703911"/>
                    <a:gd name="connsiteY5-50" fmla="*/ 0 h 1605837"/>
                    <a:gd name="connsiteX0-51" fmla="*/ 0 w 506687"/>
                    <a:gd name="connsiteY0-52" fmla="*/ 0 h 1605837"/>
                    <a:gd name="connsiteX1-53" fmla="*/ 506687 w 506687"/>
                    <a:gd name="connsiteY1-54" fmla="*/ 1 h 1605837"/>
                    <a:gd name="connsiteX2-55" fmla="*/ 0 w 506687"/>
                    <a:gd name="connsiteY2-56" fmla="*/ 0 h 1605837"/>
                    <a:gd name="connsiteX3-57" fmla="*/ 0 w 506687"/>
                    <a:gd name="connsiteY3-58" fmla="*/ 1605837 h 1605837"/>
                    <a:gd name="connsiteX4-59" fmla="*/ 0 w 506687"/>
                    <a:gd name="connsiteY4-60" fmla="*/ 1605837 h 1605837"/>
                    <a:gd name="connsiteX5-61" fmla="*/ 0 w 506687"/>
                    <a:gd name="connsiteY5-62" fmla="*/ 0 h 160583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506687" h="1605837">
                      <a:moveTo>
                        <a:pt x="0" y="0"/>
                      </a:moveTo>
                      <a:lnTo>
                        <a:pt x="506687" y="1"/>
                      </a:lnTo>
                      <a:lnTo>
                        <a:pt x="0" y="0"/>
                      </a:lnTo>
                      <a:lnTo>
                        <a:pt x="0" y="1605837"/>
                      </a:lnTo>
                      <a:lnTo>
                        <a:pt x="0" y="1605837"/>
                      </a:lnTo>
                      <a:lnTo>
                        <a:pt x="0" y="0"/>
                      </a:lnTo>
                      <a:close/>
                    </a:path>
                  </a:pathLst>
                </a:cu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9600"/>
                  <a:endParaRPr sz="2800">
                    <a:solidFill>
                      <a:prstClr val="white"/>
                    </a:solidFill>
                    <a:latin typeface="+mn-ea"/>
                    <a:sym typeface="+mn-lt"/>
                  </a:endParaRPr>
                </a:p>
              </p:txBody>
            </p:sp>
            <p:sp>
              <p:nvSpPr>
                <p:cNvPr id="33" name="Flowchart: Process 27"/>
                <p:cNvSpPr/>
                <p:nvPr/>
              </p:nvSpPr>
              <p:spPr>
                <a:xfrm>
                  <a:off x="5987185" y="3897158"/>
                  <a:ext cx="26900" cy="131860"/>
                </a:xfrm>
                <a:prstGeom prst="flowChartProcess">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9600"/>
                  <a:endParaRPr sz="2800">
                    <a:solidFill>
                      <a:prstClr val="white"/>
                    </a:solidFill>
                    <a:latin typeface="+mn-ea"/>
                    <a:sym typeface="+mn-lt"/>
                  </a:endParaRPr>
                </a:p>
              </p:txBody>
            </p:sp>
            <p:sp>
              <p:nvSpPr>
                <p:cNvPr id="34" name="Flowchart: Process 28"/>
                <p:cNvSpPr/>
                <p:nvPr/>
              </p:nvSpPr>
              <p:spPr>
                <a:xfrm>
                  <a:off x="6115122" y="3804596"/>
                  <a:ext cx="30774" cy="226979"/>
                </a:xfrm>
                <a:prstGeom prst="flowChartProcess">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9600"/>
                  <a:endParaRPr sz="2800">
                    <a:solidFill>
                      <a:prstClr val="white"/>
                    </a:solidFill>
                    <a:latin typeface="+mn-ea"/>
                    <a:sym typeface="+mn-lt"/>
                  </a:endParaRPr>
                </a:p>
              </p:txBody>
            </p:sp>
            <p:sp>
              <p:nvSpPr>
                <p:cNvPr id="35" name="Flowchart: Process 29"/>
                <p:cNvSpPr/>
                <p:nvPr/>
              </p:nvSpPr>
              <p:spPr>
                <a:xfrm>
                  <a:off x="6048416" y="3850766"/>
                  <a:ext cx="26901" cy="177728"/>
                </a:xfrm>
                <a:prstGeom prst="flowChartProcess">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9600"/>
                  <a:endParaRPr sz="2800">
                    <a:solidFill>
                      <a:prstClr val="white"/>
                    </a:solidFill>
                    <a:latin typeface="+mn-ea"/>
                    <a:sym typeface="+mn-lt"/>
                  </a:endParaRPr>
                </a:p>
              </p:txBody>
            </p:sp>
          </p:grpSp>
        </p:grpSp>
        <p:grpSp>
          <p:nvGrpSpPr>
            <p:cNvPr id="26" name="Group 45"/>
            <p:cNvGrpSpPr/>
            <p:nvPr/>
          </p:nvGrpSpPr>
          <p:grpSpPr>
            <a:xfrm>
              <a:off x="2168733" y="3817375"/>
              <a:ext cx="1979775" cy="668729"/>
              <a:chOff x="1918379" y="1734048"/>
              <a:chExt cx="2348822" cy="891638"/>
            </a:xfrm>
          </p:grpSpPr>
          <p:sp>
            <p:nvSpPr>
              <p:cNvPr id="27" name="TextBox 46"/>
              <p:cNvSpPr txBox="1"/>
              <p:nvPr/>
            </p:nvSpPr>
            <p:spPr>
              <a:xfrm>
                <a:off x="1918379" y="2071688"/>
                <a:ext cx="2348822" cy="553998"/>
              </a:xfrm>
              <a:prstGeom prst="rect">
                <a:avLst/>
              </a:prstGeom>
              <a:noFill/>
            </p:spPr>
            <p:txBody>
              <a:bodyPr wrap="square" rIns="479852" anchor="t" anchorCtr="0">
                <a:normAutofit fontScale="92500" lnSpcReduction="10000"/>
              </a:bodyPr>
              <a:lstStyle/>
              <a:p>
                <a:pPr lvl="0" defTabSz="609600">
                  <a:lnSpc>
                    <a:spcPct val="120000"/>
                  </a:lnSpc>
                </a:pPr>
                <a:r>
                  <a:rPr lang="zh-CN" altLang="en-US" sz="1400" dirty="0">
                    <a:solidFill>
                      <a:prstClr val="black">
                        <a:lumMod val="100000"/>
                      </a:prstClr>
                    </a:solidFill>
                    <a:cs typeface="+mn-ea"/>
                    <a:sym typeface="+mn-lt"/>
                  </a:rPr>
                  <a:t>此部分内容作为文字排版占位显示</a:t>
                </a:r>
                <a:endParaRPr lang="zh-CN" altLang="en-US" sz="1400" dirty="0">
                  <a:solidFill>
                    <a:prstClr val="black">
                      <a:lumMod val="100000"/>
                    </a:prstClr>
                  </a:solidFill>
                  <a:cs typeface="+mn-ea"/>
                  <a:sym typeface="+mn-lt"/>
                </a:endParaRPr>
              </a:p>
            </p:txBody>
          </p:sp>
          <p:sp>
            <p:nvSpPr>
              <p:cNvPr id="28" name="Rectangle 47"/>
              <p:cNvSpPr/>
              <p:nvPr/>
            </p:nvSpPr>
            <p:spPr>
              <a:xfrm>
                <a:off x="2985227" y="1734048"/>
                <a:ext cx="1281974" cy="323165"/>
              </a:xfrm>
              <a:prstGeom prst="rect">
                <a:avLst/>
              </a:prstGeom>
            </p:spPr>
            <p:txBody>
              <a:bodyPr wrap="none" lIns="0" tIns="0" rIns="479852" bIns="0" anchor="b" anchorCtr="0">
                <a:noAutofit/>
              </a:bodyPr>
              <a:lstStyle/>
              <a:p>
                <a:pPr algn="r" defTabSz="609600"/>
                <a:r>
                  <a:rPr lang="zh-CN" altLang="en-US" sz="2400" b="1">
                    <a:solidFill>
                      <a:srgbClr val="FFAA00">
                        <a:lumMod val="100000"/>
                      </a:srgbClr>
                    </a:solidFill>
                    <a:latin typeface="+mn-ea"/>
                    <a:cs typeface="+mn-ea"/>
                    <a:sym typeface="+mn-lt"/>
                  </a:rPr>
                  <a:t>标题文本预设</a:t>
                </a:r>
                <a:endParaRPr lang="zh-CN" altLang="en-US" sz="2400" b="1">
                  <a:solidFill>
                    <a:srgbClr val="FFAA00">
                      <a:lumMod val="100000"/>
                    </a:srgbClr>
                  </a:solidFill>
                  <a:latin typeface="+mn-ea"/>
                  <a:cs typeface="+mn-ea"/>
                  <a:sym typeface="+mn-lt"/>
                </a:endParaRPr>
              </a:p>
            </p:txBody>
          </p:sp>
        </p:grpSp>
      </p:grpSp>
      <p:grpSp>
        <p:nvGrpSpPr>
          <p:cNvPr id="36" name="组合 35"/>
          <p:cNvGrpSpPr/>
          <p:nvPr/>
        </p:nvGrpSpPr>
        <p:grpSpPr>
          <a:xfrm>
            <a:off x="5545231" y="3758327"/>
            <a:ext cx="3598453" cy="970972"/>
            <a:chOff x="4158794" y="2855573"/>
            <a:chExt cx="2699673" cy="728454"/>
          </a:xfrm>
        </p:grpSpPr>
        <p:grpSp>
          <p:nvGrpSpPr>
            <p:cNvPr id="37" name="Group 37"/>
            <p:cNvGrpSpPr/>
            <p:nvPr/>
          </p:nvGrpSpPr>
          <p:grpSpPr>
            <a:xfrm>
              <a:off x="4158794" y="2855573"/>
              <a:ext cx="728454" cy="728454"/>
              <a:chOff x="6017505" y="3607058"/>
              <a:chExt cx="971272" cy="971272"/>
            </a:xfrm>
          </p:grpSpPr>
          <p:sp>
            <p:nvSpPr>
              <p:cNvPr id="41" name="Oval 12"/>
              <p:cNvSpPr/>
              <p:nvPr/>
            </p:nvSpPr>
            <p:spPr>
              <a:xfrm>
                <a:off x="6017505" y="3607058"/>
                <a:ext cx="971272" cy="971272"/>
              </a:xfrm>
              <a:prstGeom prst="ellipse">
                <a:avLst/>
              </a:prstGeom>
              <a:solidFill>
                <a:schemeClr val="bg1">
                  <a:lumMod val="85000"/>
                </a:schemeClr>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9600"/>
                <a:endParaRPr sz="2800">
                  <a:solidFill>
                    <a:prstClr val="white"/>
                  </a:solidFill>
                  <a:latin typeface="+mn-ea"/>
                  <a:sym typeface="+mn-lt"/>
                </a:endParaRPr>
              </a:p>
            </p:txBody>
          </p:sp>
          <p:sp>
            <p:nvSpPr>
              <p:cNvPr id="42" name="Oval 14"/>
              <p:cNvSpPr/>
              <p:nvPr/>
            </p:nvSpPr>
            <p:spPr>
              <a:xfrm>
                <a:off x="6171679" y="3761232"/>
                <a:ext cx="662924" cy="662924"/>
              </a:xfrm>
              <a:prstGeom prst="ellips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9600"/>
                <a:endParaRPr sz="2800">
                  <a:solidFill>
                    <a:prstClr val="white"/>
                  </a:solidFill>
                  <a:latin typeface="+mn-ea"/>
                  <a:sym typeface="+mn-lt"/>
                </a:endParaRPr>
              </a:p>
            </p:txBody>
          </p:sp>
          <p:sp>
            <p:nvSpPr>
              <p:cNvPr id="43" name="Freeform: Shape 34"/>
              <p:cNvSpPr/>
              <p:nvPr/>
            </p:nvSpPr>
            <p:spPr bwMode="auto">
              <a:xfrm>
                <a:off x="6345997" y="3891965"/>
                <a:ext cx="327376" cy="376417"/>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ln>
            </p:spPr>
            <p:txBody>
              <a:bodyPr anchor="ctr"/>
              <a:lstStyle/>
              <a:p>
                <a:pPr algn="ctr" defTabSz="609600"/>
                <a:endParaRPr sz="2800">
                  <a:solidFill>
                    <a:prstClr val="black"/>
                  </a:solidFill>
                  <a:latin typeface="+mn-ea"/>
                  <a:sym typeface="+mn-lt"/>
                </a:endParaRPr>
              </a:p>
            </p:txBody>
          </p:sp>
        </p:grpSp>
        <p:grpSp>
          <p:nvGrpSpPr>
            <p:cNvPr id="38" name="Group 48"/>
            <p:cNvGrpSpPr/>
            <p:nvPr/>
          </p:nvGrpSpPr>
          <p:grpSpPr>
            <a:xfrm>
              <a:off x="4887248" y="2883722"/>
              <a:ext cx="1971219" cy="657872"/>
              <a:chOff x="7996808" y="1734930"/>
              <a:chExt cx="2348822" cy="877163"/>
            </a:xfrm>
          </p:grpSpPr>
          <p:sp>
            <p:nvSpPr>
              <p:cNvPr id="39" name="TextBox 49"/>
              <p:cNvSpPr txBox="1"/>
              <p:nvPr/>
            </p:nvSpPr>
            <p:spPr>
              <a:xfrm>
                <a:off x="7996808" y="2058095"/>
                <a:ext cx="2348822" cy="553998"/>
              </a:xfrm>
              <a:prstGeom prst="rect">
                <a:avLst/>
              </a:prstGeom>
              <a:noFill/>
            </p:spPr>
            <p:txBody>
              <a:bodyPr wrap="square" lIns="479852" rIns="287911" anchor="ctr" anchorCtr="0">
                <a:normAutofit fontScale="92500" lnSpcReduction="10000"/>
              </a:bodyPr>
              <a:lstStyle/>
              <a:p>
                <a:pPr lvl="0" defTabSz="609600">
                  <a:lnSpc>
                    <a:spcPct val="120000"/>
                  </a:lnSpc>
                </a:pPr>
                <a:r>
                  <a:rPr lang="zh-CN" altLang="en-US" sz="1400" dirty="0">
                    <a:solidFill>
                      <a:prstClr val="black">
                        <a:lumMod val="100000"/>
                      </a:prstClr>
                    </a:solidFill>
                    <a:cs typeface="+mn-ea"/>
                    <a:sym typeface="+mn-lt"/>
                  </a:rPr>
                  <a:t>此部分内容作为文字排版占位显示</a:t>
                </a:r>
                <a:endParaRPr lang="zh-CN" altLang="en-US" sz="1400" dirty="0">
                  <a:solidFill>
                    <a:prstClr val="black">
                      <a:lumMod val="100000"/>
                    </a:prstClr>
                  </a:solidFill>
                  <a:cs typeface="+mn-ea"/>
                  <a:sym typeface="+mn-lt"/>
                </a:endParaRPr>
              </a:p>
            </p:txBody>
          </p:sp>
          <p:sp>
            <p:nvSpPr>
              <p:cNvPr id="40" name="Rectangle 50"/>
              <p:cNvSpPr/>
              <p:nvPr/>
            </p:nvSpPr>
            <p:spPr>
              <a:xfrm>
                <a:off x="7996808" y="1734930"/>
                <a:ext cx="1482456" cy="323165"/>
              </a:xfrm>
              <a:prstGeom prst="rect">
                <a:avLst/>
              </a:prstGeom>
            </p:spPr>
            <p:txBody>
              <a:bodyPr wrap="none" lIns="479852" tIns="0" rIns="287911" bIns="0" anchor="ctr" anchorCtr="0">
                <a:noAutofit/>
              </a:bodyPr>
              <a:lstStyle/>
              <a:p>
                <a:pPr defTabSz="609600"/>
                <a:r>
                  <a:rPr lang="zh-CN" altLang="en-US" sz="2400" b="1">
                    <a:solidFill>
                      <a:srgbClr val="EE5520">
                        <a:lumMod val="100000"/>
                      </a:srgbClr>
                    </a:solidFill>
                    <a:latin typeface="+mn-ea"/>
                    <a:cs typeface="+mn-ea"/>
                    <a:sym typeface="+mn-lt"/>
                  </a:rPr>
                  <a:t>标题文本预设</a:t>
                </a:r>
                <a:endParaRPr lang="zh-CN" altLang="en-US" sz="2400" b="1">
                  <a:solidFill>
                    <a:srgbClr val="EE5520">
                      <a:lumMod val="100000"/>
                    </a:srgbClr>
                  </a:solidFill>
                  <a:latin typeface="+mn-ea"/>
                  <a:cs typeface="+mn-ea"/>
                  <a:sym typeface="+mn-lt"/>
                </a:endParaRPr>
              </a:p>
            </p:txBody>
          </p:sp>
        </p:grpSp>
      </p:grpSp>
      <p:grpSp>
        <p:nvGrpSpPr>
          <p:cNvPr id="44" name="组合 43"/>
          <p:cNvGrpSpPr/>
          <p:nvPr/>
        </p:nvGrpSpPr>
        <p:grpSpPr>
          <a:xfrm>
            <a:off x="270290" y="4965622"/>
            <a:ext cx="2246982" cy="1629415"/>
            <a:chOff x="251969" y="5122092"/>
            <a:chExt cx="1974460" cy="1431794"/>
          </a:xfrm>
        </p:grpSpPr>
        <p:pic>
          <p:nvPicPr>
            <p:cNvPr id="45" name="图片 44"/>
            <p:cNvPicPr>
              <a:picLocks noChangeAspect="1"/>
            </p:cNvPicPr>
            <p:nvPr/>
          </p:nvPicPr>
          <p:blipFill>
            <a:blip r:embed="rId1" cstate="screen"/>
            <a:stretch>
              <a:fillRect/>
            </a:stretch>
          </p:blipFill>
          <p:spPr>
            <a:xfrm flipV="1">
              <a:off x="1408978" y="6262753"/>
              <a:ext cx="817451" cy="171733"/>
            </a:xfrm>
            <a:prstGeom prst="rect">
              <a:avLst/>
            </a:prstGeom>
          </p:spPr>
        </p:pic>
        <p:pic>
          <p:nvPicPr>
            <p:cNvPr id="46" name="图片 45"/>
            <p:cNvPicPr>
              <a:picLocks noChangeAspect="1"/>
            </p:cNvPicPr>
            <p:nvPr/>
          </p:nvPicPr>
          <p:blipFill>
            <a:blip r:embed="rId2" cstate="screen"/>
            <a:stretch>
              <a:fillRect/>
            </a:stretch>
          </p:blipFill>
          <p:spPr>
            <a:xfrm>
              <a:off x="251969" y="5122092"/>
              <a:ext cx="1854045" cy="1431794"/>
            </a:xfrm>
            <a:prstGeom prst="rect">
              <a:avLst/>
            </a:prstGeom>
          </p:spPr>
        </p:pic>
        <p:pic>
          <p:nvPicPr>
            <p:cNvPr id="47" name="图片 46"/>
            <p:cNvPicPr>
              <a:picLocks noChangeAspect="1"/>
            </p:cNvPicPr>
            <p:nvPr/>
          </p:nvPicPr>
          <p:blipFill>
            <a:blip r:embed="rId3" cstate="screen"/>
            <a:stretch>
              <a:fillRect/>
            </a:stretch>
          </p:blipFill>
          <p:spPr>
            <a:xfrm>
              <a:off x="1658434" y="5448300"/>
              <a:ext cx="299863" cy="960551"/>
            </a:xfrm>
            <a:prstGeom prst="rect">
              <a:avLst/>
            </a:prstGeom>
          </p:spPr>
        </p:pic>
      </p:gr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Horizontal)">
                                          <p:cBhvr>
                                            <p:cTn id="7" dur="500"/>
                                            <p:tgtEl>
                                              <p:spTgt spid="7"/>
                                            </p:tgtEl>
                                          </p:cBhvr>
                                        </p:animEffect>
                                      </p:childTnLst>
                                    </p:cTn>
                                  </p:par>
                                </p:childTnLst>
                              </p:cTn>
                            </p:par>
                            <p:par>
                              <p:cTn id="8" fill="hold">
                                <p:stCondLst>
                                  <p:cond delay="500"/>
                                </p:stCondLst>
                                <p:childTnLst>
                                  <p:par>
                                    <p:cTn id="9" presetID="2" presetClass="entr" presetSubtype="1" fill="hold" nodeType="afterEffect" p14:presetBounceEnd="46000">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14:bounceEnd="46000">
                                          <p:cBhvr additive="base">
                                            <p:cTn id="11" dur="500" fill="hold"/>
                                            <p:tgtEl>
                                              <p:spTgt spid="24"/>
                                            </p:tgtEl>
                                            <p:attrNameLst>
                                              <p:attrName>ppt_x</p:attrName>
                                            </p:attrNameLst>
                                          </p:cBhvr>
                                          <p:tavLst>
                                            <p:tav tm="0">
                                              <p:val>
                                                <p:strVal val="#ppt_x"/>
                                              </p:val>
                                            </p:tav>
                                            <p:tav tm="100000">
                                              <p:val>
                                                <p:strVal val="#ppt_x"/>
                                              </p:val>
                                            </p:tav>
                                          </p:tavLst>
                                        </p:anim>
                                        <p:anim calcmode="lin" valueType="num" p14:bounceEnd="46000">
                                          <p:cBhvr additive="base">
                                            <p:cTn id="12" dur="500" fill="hold"/>
                                            <p:tgtEl>
                                              <p:spTgt spid="24"/>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1" fill="hold" nodeType="afterEffect">
                                      <p:stCondLst>
                                        <p:cond delay="0"/>
                                      </p:stCondLst>
                                      <p:childTnLst>
                                        <p:set>
                                          <p:cBhvr>
                                            <p:cTn id="15" dur="1" fill="hold">
                                              <p:stCondLst>
                                                <p:cond delay="0"/>
                                              </p:stCondLst>
                                            </p:cTn>
                                            <p:tgtEl>
                                              <p:spTgt spid="36"/>
                                            </p:tgtEl>
                                            <p:attrNameLst>
                                              <p:attrName>style.visibility</p:attrName>
                                            </p:attrNameLst>
                                          </p:cBhvr>
                                          <p:to>
                                            <p:strVal val="visible"/>
                                          </p:to>
                                        </p:set>
                                        <p:anim calcmode="lin" valueType="num">
                                          <p:cBhvr additive="base">
                                            <p:cTn id="16" dur="500" fill="hold"/>
                                            <p:tgtEl>
                                              <p:spTgt spid="36"/>
                                            </p:tgtEl>
                                            <p:attrNameLst>
                                              <p:attrName>ppt_x</p:attrName>
                                            </p:attrNameLst>
                                          </p:cBhvr>
                                          <p:tavLst>
                                            <p:tav tm="0">
                                              <p:val>
                                                <p:strVal val="#ppt_x"/>
                                              </p:val>
                                            </p:tav>
                                            <p:tav tm="100000">
                                              <p:val>
                                                <p:strVal val="#ppt_x"/>
                                              </p:val>
                                            </p:tav>
                                          </p:tavLst>
                                        </p:anim>
                                        <p:anim calcmode="lin" valueType="num">
                                          <p:cBhvr additive="base">
                                            <p:cTn id="17" dur="500" fill="hold"/>
                                            <p:tgtEl>
                                              <p:spTgt spid="36"/>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 presetClass="entr" presetSubtype="1"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2" presetClass="entr" presetSubtype="1" fill="hold"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fill="hold"/>
                                            <p:tgtEl>
                                              <p:spTgt spid="16"/>
                                            </p:tgtEl>
                                            <p:attrNameLst>
                                              <p:attrName>ppt_x</p:attrName>
                                            </p:attrNameLst>
                                          </p:cBhvr>
                                          <p:tavLst>
                                            <p:tav tm="0">
                                              <p:val>
                                                <p:strVal val="#ppt_x"/>
                                              </p:val>
                                            </p:tav>
                                            <p:tav tm="100000">
                                              <p:val>
                                                <p:strVal val="#ppt_x"/>
                                              </p:val>
                                            </p:tav>
                                          </p:tavLst>
                                        </p:anim>
                                        <p:anim calcmode="lin" valueType="num">
                                          <p:cBhvr additive="base">
                                            <p:cTn id="27" dur="500" fill="hold"/>
                                            <p:tgtEl>
                                              <p:spTgt spid="16"/>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31" presetClass="entr" presetSubtype="0" fill="hold" nodeType="afterEffect">
                                      <p:stCondLst>
                                        <p:cond delay="0"/>
                                      </p:stCondLst>
                                      <p:childTnLst>
                                        <p:set>
                                          <p:cBhvr>
                                            <p:cTn id="30" dur="1" fill="hold">
                                              <p:stCondLst>
                                                <p:cond delay="0"/>
                                              </p:stCondLst>
                                            </p:cTn>
                                            <p:tgtEl>
                                              <p:spTgt spid="44"/>
                                            </p:tgtEl>
                                            <p:attrNameLst>
                                              <p:attrName>style.visibility</p:attrName>
                                            </p:attrNameLst>
                                          </p:cBhvr>
                                          <p:to>
                                            <p:strVal val="visible"/>
                                          </p:to>
                                        </p:set>
                                        <p:anim calcmode="lin" valueType="num">
                                          <p:cBhvr>
                                            <p:cTn id="31" dur="1000" fill="hold"/>
                                            <p:tgtEl>
                                              <p:spTgt spid="44"/>
                                            </p:tgtEl>
                                            <p:attrNameLst>
                                              <p:attrName>ppt_w</p:attrName>
                                            </p:attrNameLst>
                                          </p:cBhvr>
                                          <p:tavLst>
                                            <p:tav tm="0">
                                              <p:val>
                                                <p:fltVal val="0"/>
                                              </p:val>
                                            </p:tav>
                                            <p:tav tm="100000">
                                              <p:val>
                                                <p:strVal val="#ppt_w"/>
                                              </p:val>
                                            </p:tav>
                                          </p:tavLst>
                                        </p:anim>
                                        <p:anim calcmode="lin" valueType="num">
                                          <p:cBhvr>
                                            <p:cTn id="32" dur="1000" fill="hold"/>
                                            <p:tgtEl>
                                              <p:spTgt spid="44"/>
                                            </p:tgtEl>
                                            <p:attrNameLst>
                                              <p:attrName>ppt_h</p:attrName>
                                            </p:attrNameLst>
                                          </p:cBhvr>
                                          <p:tavLst>
                                            <p:tav tm="0">
                                              <p:val>
                                                <p:fltVal val="0"/>
                                              </p:val>
                                            </p:tav>
                                            <p:tav tm="100000">
                                              <p:val>
                                                <p:strVal val="#ppt_h"/>
                                              </p:val>
                                            </p:tav>
                                          </p:tavLst>
                                        </p:anim>
                                        <p:anim calcmode="lin" valueType="num">
                                          <p:cBhvr>
                                            <p:cTn id="33" dur="1000" fill="hold"/>
                                            <p:tgtEl>
                                              <p:spTgt spid="44"/>
                                            </p:tgtEl>
                                            <p:attrNameLst>
                                              <p:attrName>style.rotation</p:attrName>
                                            </p:attrNameLst>
                                          </p:cBhvr>
                                          <p:tavLst>
                                            <p:tav tm="0">
                                              <p:val>
                                                <p:fltVal val="90"/>
                                              </p:val>
                                            </p:tav>
                                            <p:tav tm="100000">
                                              <p:val>
                                                <p:fltVal val="0"/>
                                              </p:val>
                                            </p:tav>
                                          </p:tavLst>
                                        </p:anim>
                                        <p:animEffect transition="in" filter="fade">
                                          <p:cBhvr>
                                            <p:cTn id="34" dur="1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Horizontal)">
                                          <p:cBhvr>
                                            <p:cTn id="7" dur="500"/>
                                            <p:tgtEl>
                                              <p:spTgt spid="7"/>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ppt_x"/>
                                              </p:val>
                                            </p:tav>
                                            <p:tav tm="100000">
                                              <p:val>
                                                <p:strVal val="#ppt_x"/>
                                              </p:val>
                                            </p:tav>
                                          </p:tavLst>
                                        </p:anim>
                                        <p:anim calcmode="lin" valueType="num">
                                          <p:cBhvr additive="base">
                                            <p:cTn id="12" dur="500" fill="hold"/>
                                            <p:tgtEl>
                                              <p:spTgt spid="24"/>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1" fill="hold" nodeType="afterEffect">
                                      <p:stCondLst>
                                        <p:cond delay="0"/>
                                      </p:stCondLst>
                                      <p:childTnLst>
                                        <p:set>
                                          <p:cBhvr>
                                            <p:cTn id="15" dur="1" fill="hold">
                                              <p:stCondLst>
                                                <p:cond delay="0"/>
                                              </p:stCondLst>
                                            </p:cTn>
                                            <p:tgtEl>
                                              <p:spTgt spid="36"/>
                                            </p:tgtEl>
                                            <p:attrNameLst>
                                              <p:attrName>style.visibility</p:attrName>
                                            </p:attrNameLst>
                                          </p:cBhvr>
                                          <p:to>
                                            <p:strVal val="visible"/>
                                          </p:to>
                                        </p:set>
                                        <p:anim calcmode="lin" valueType="num">
                                          <p:cBhvr additive="base">
                                            <p:cTn id="16" dur="500" fill="hold"/>
                                            <p:tgtEl>
                                              <p:spTgt spid="36"/>
                                            </p:tgtEl>
                                            <p:attrNameLst>
                                              <p:attrName>ppt_x</p:attrName>
                                            </p:attrNameLst>
                                          </p:cBhvr>
                                          <p:tavLst>
                                            <p:tav tm="0">
                                              <p:val>
                                                <p:strVal val="#ppt_x"/>
                                              </p:val>
                                            </p:tav>
                                            <p:tav tm="100000">
                                              <p:val>
                                                <p:strVal val="#ppt_x"/>
                                              </p:val>
                                            </p:tav>
                                          </p:tavLst>
                                        </p:anim>
                                        <p:anim calcmode="lin" valueType="num">
                                          <p:cBhvr additive="base">
                                            <p:cTn id="17" dur="500" fill="hold"/>
                                            <p:tgtEl>
                                              <p:spTgt spid="36"/>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 presetClass="entr" presetSubtype="1"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2" presetClass="entr" presetSubtype="1" fill="hold"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fill="hold"/>
                                            <p:tgtEl>
                                              <p:spTgt spid="16"/>
                                            </p:tgtEl>
                                            <p:attrNameLst>
                                              <p:attrName>ppt_x</p:attrName>
                                            </p:attrNameLst>
                                          </p:cBhvr>
                                          <p:tavLst>
                                            <p:tav tm="0">
                                              <p:val>
                                                <p:strVal val="#ppt_x"/>
                                              </p:val>
                                            </p:tav>
                                            <p:tav tm="100000">
                                              <p:val>
                                                <p:strVal val="#ppt_x"/>
                                              </p:val>
                                            </p:tav>
                                          </p:tavLst>
                                        </p:anim>
                                        <p:anim calcmode="lin" valueType="num">
                                          <p:cBhvr additive="base">
                                            <p:cTn id="27" dur="500" fill="hold"/>
                                            <p:tgtEl>
                                              <p:spTgt spid="16"/>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31" presetClass="entr" presetSubtype="0" fill="hold" nodeType="afterEffect">
                                      <p:stCondLst>
                                        <p:cond delay="0"/>
                                      </p:stCondLst>
                                      <p:childTnLst>
                                        <p:set>
                                          <p:cBhvr>
                                            <p:cTn id="30" dur="1" fill="hold">
                                              <p:stCondLst>
                                                <p:cond delay="0"/>
                                              </p:stCondLst>
                                            </p:cTn>
                                            <p:tgtEl>
                                              <p:spTgt spid="44"/>
                                            </p:tgtEl>
                                            <p:attrNameLst>
                                              <p:attrName>style.visibility</p:attrName>
                                            </p:attrNameLst>
                                          </p:cBhvr>
                                          <p:to>
                                            <p:strVal val="visible"/>
                                          </p:to>
                                        </p:set>
                                        <p:anim calcmode="lin" valueType="num">
                                          <p:cBhvr>
                                            <p:cTn id="31" dur="1000" fill="hold"/>
                                            <p:tgtEl>
                                              <p:spTgt spid="44"/>
                                            </p:tgtEl>
                                            <p:attrNameLst>
                                              <p:attrName>ppt_w</p:attrName>
                                            </p:attrNameLst>
                                          </p:cBhvr>
                                          <p:tavLst>
                                            <p:tav tm="0">
                                              <p:val>
                                                <p:fltVal val="0"/>
                                              </p:val>
                                            </p:tav>
                                            <p:tav tm="100000">
                                              <p:val>
                                                <p:strVal val="#ppt_w"/>
                                              </p:val>
                                            </p:tav>
                                          </p:tavLst>
                                        </p:anim>
                                        <p:anim calcmode="lin" valueType="num">
                                          <p:cBhvr>
                                            <p:cTn id="32" dur="1000" fill="hold"/>
                                            <p:tgtEl>
                                              <p:spTgt spid="44"/>
                                            </p:tgtEl>
                                            <p:attrNameLst>
                                              <p:attrName>ppt_h</p:attrName>
                                            </p:attrNameLst>
                                          </p:cBhvr>
                                          <p:tavLst>
                                            <p:tav tm="0">
                                              <p:val>
                                                <p:fltVal val="0"/>
                                              </p:val>
                                            </p:tav>
                                            <p:tav tm="100000">
                                              <p:val>
                                                <p:strVal val="#ppt_h"/>
                                              </p:val>
                                            </p:tav>
                                          </p:tavLst>
                                        </p:anim>
                                        <p:anim calcmode="lin" valueType="num">
                                          <p:cBhvr>
                                            <p:cTn id="33" dur="1000" fill="hold"/>
                                            <p:tgtEl>
                                              <p:spTgt spid="44"/>
                                            </p:tgtEl>
                                            <p:attrNameLst>
                                              <p:attrName>style.rotation</p:attrName>
                                            </p:attrNameLst>
                                          </p:cBhvr>
                                          <p:tavLst>
                                            <p:tav tm="0">
                                              <p:val>
                                                <p:fltVal val="90"/>
                                              </p:val>
                                            </p:tav>
                                            <p:tav tm="100000">
                                              <p:val>
                                                <p:fltVal val="0"/>
                                              </p:val>
                                            </p:tav>
                                          </p:tavLst>
                                        </p:anim>
                                        <p:animEffect transition="in" filter="fade">
                                          <p:cBhvr>
                                            <p:cTn id="34" dur="1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p:nvPr/>
        </p:nvSpPr>
        <p:spPr>
          <a:xfrm>
            <a:off x="251969" y="1"/>
            <a:ext cx="4753337" cy="756212"/>
          </a:xfrm>
          <a:custGeom>
            <a:avLst/>
            <a:gdLst>
              <a:gd name="connsiteX0" fmla="*/ 0 w 3565003"/>
              <a:gd name="connsiteY0" fmla="*/ 0 h 567159"/>
              <a:gd name="connsiteX1" fmla="*/ 3565003 w 3565003"/>
              <a:gd name="connsiteY1" fmla="*/ 0 h 567159"/>
              <a:gd name="connsiteX2" fmla="*/ 3565003 w 3565003"/>
              <a:gd name="connsiteY2" fmla="*/ 567159 h 567159"/>
              <a:gd name="connsiteX3" fmla="*/ 0 w 3565003"/>
              <a:gd name="connsiteY3" fmla="*/ 567159 h 567159"/>
              <a:gd name="connsiteX4" fmla="*/ 0 w 3565003"/>
              <a:gd name="connsiteY4" fmla="*/ 0 h 567159"/>
              <a:gd name="connsiteX0-1" fmla="*/ 0 w 3565003"/>
              <a:gd name="connsiteY0-2" fmla="*/ 0 h 567159"/>
              <a:gd name="connsiteX1-3" fmla="*/ 3565003 w 3565003"/>
              <a:gd name="connsiteY1-4" fmla="*/ 0 h 567159"/>
              <a:gd name="connsiteX2-5" fmla="*/ 3565003 w 3565003"/>
              <a:gd name="connsiteY2-6" fmla="*/ 567159 h 567159"/>
              <a:gd name="connsiteX3-7" fmla="*/ 2962656 w 3565003"/>
              <a:gd name="connsiteY3-8" fmla="*/ 566928 h 567159"/>
              <a:gd name="connsiteX4-9" fmla="*/ 0 w 3565003"/>
              <a:gd name="connsiteY4-10" fmla="*/ 567159 h 567159"/>
              <a:gd name="connsiteX5" fmla="*/ 0 w 3565003"/>
              <a:gd name="connsiteY5" fmla="*/ 0 h 567159"/>
              <a:gd name="connsiteX0-11" fmla="*/ 0 w 3565003"/>
              <a:gd name="connsiteY0-12" fmla="*/ 0 h 567159"/>
              <a:gd name="connsiteX1-13" fmla="*/ 3565003 w 3565003"/>
              <a:gd name="connsiteY1-14" fmla="*/ 0 h 567159"/>
              <a:gd name="connsiteX2-15" fmla="*/ 2962656 w 3565003"/>
              <a:gd name="connsiteY2-16" fmla="*/ 566928 h 567159"/>
              <a:gd name="connsiteX3-17" fmla="*/ 0 w 3565003"/>
              <a:gd name="connsiteY3-18" fmla="*/ 567159 h 567159"/>
              <a:gd name="connsiteX4-19" fmla="*/ 0 w 3565003"/>
              <a:gd name="connsiteY4-20" fmla="*/ 0 h 5671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65003" h="567159">
                <a:moveTo>
                  <a:pt x="0" y="0"/>
                </a:moveTo>
                <a:lnTo>
                  <a:pt x="3565003" y="0"/>
                </a:lnTo>
                <a:lnTo>
                  <a:pt x="2962656" y="566928"/>
                </a:lnTo>
                <a:lnTo>
                  <a:pt x="0" y="567159"/>
                </a:lnTo>
                <a:lnTo>
                  <a:pt x="0" y="0"/>
                </a:lnTo>
                <a:close/>
              </a:path>
            </a:pathLst>
          </a:custGeom>
          <a:solidFill>
            <a:srgbClr val="EFB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3" name="矩形 3"/>
          <p:cNvSpPr/>
          <p:nvPr/>
        </p:nvSpPr>
        <p:spPr>
          <a:xfrm>
            <a:off x="1" y="1"/>
            <a:ext cx="4753337" cy="756212"/>
          </a:xfrm>
          <a:custGeom>
            <a:avLst/>
            <a:gdLst>
              <a:gd name="connsiteX0" fmla="*/ 0 w 3565003"/>
              <a:gd name="connsiteY0" fmla="*/ 0 h 567159"/>
              <a:gd name="connsiteX1" fmla="*/ 3565003 w 3565003"/>
              <a:gd name="connsiteY1" fmla="*/ 0 h 567159"/>
              <a:gd name="connsiteX2" fmla="*/ 3565003 w 3565003"/>
              <a:gd name="connsiteY2" fmla="*/ 567159 h 567159"/>
              <a:gd name="connsiteX3" fmla="*/ 0 w 3565003"/>
              <a:gd name="connsiteY3" fmla="*/ 567159 h 567159"/>
              <a:gd name="connsiteX4" fmla="*/ 0 w 3565003"/>
              <a:gd name="connsiteY4" fmla="*/ 0 h 567159"/>
              <a:gd name="connsiteX0-1" fmla="*/ 0 w 3565003"/>
              <a:gd name="connsiteY0-2" fmla="*/ 0 h 567159"/>
              <a:gd name="connsiteX1-3" fmla="*/ 3565003 w 3565003"/>
              <a:gd name="connsiteY1-4" fmla="*/ 0 h 567159"/>
              <a:gd name="connsiteX2-5" fmla="*/ 3565003 w 3565003"/>
              <a:gd name="connsiteY2-6" fmla="*/ 567159 h 567159"/>
              <a:gd name="connsiteX3-7" fmla="*/ 2962656 w 3565003"/>
              <a:gd name="connsiteY3-8" fmla="*/ 566928 h 567159"/>
              <a:gd name="connsiteX4-9" fmla="*/ 0 w 3565003"/>
              <a:gd name="connsiteY4-10" fmla="*/ 567159 h 567159"/>
              <a:gd name="connsiteX5" fmla="*/ 0 w 3565003"/>
              <a:gd name="connsiteY5" fmla="*/ 0 h 567159"/>
              <a:gd name="connsiteX0-11" fmla="*/ 0 w 3565003"/>
              <a:gd name="connsiteY0-12" fmla="*/ 0 h 567159"/>
              <a:gd name="connsiteX1-13" fmla="*/ 3565003 w 3565003"/>
              <a:gd name="connsiteY1-14" fmla="*/ 0 h 567159"/>
              <a:gd name="connsiteX2-15" fmla="*/ 2962656 w 3565003"/>
              <a:gd name="connsiteY2-16" fmla="*/ 566928 h 567159"/>
              <a:gd name="connsiteX3-17" fmla="*/ 0 w 3565003"/>
              <a:gd name="connsiteY3-18" fmla="*/ 567159 h 567159"/>
              <a:gd name="connsiteX4-19" fmla="*/ 0 w 3565003"/>
              <a:gd name="connsiteY4-20" fmla="*/ 0 h 5671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65003" h="567159">
                <a:moveTo>
                  <a:pt x="0" y="0"/>
                </a:moveTo>
                <a:lnTo>
                  <a:pt x="3565003" y="0"/>
                </a:lnTo>
                <a:lnTo>
                  <a:pt x="2962656" y="566928"/>
                </a:lnTo>
                <a:lnTo>
                  <a:pt x="0" y="567159"/>
                </a:lnTo>
                <a:lnTo>
                  <a:pt x="0" y="0"/>
                </a:lnTo>
                <a:close/>
              </a:path>
            </a:pathLst>
          </a:custGeom>
          <a:solidFill>
            <a:srgbClr val="0807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4" name="平行四边形 3"/>
          <p:cNvSpPr/>
          <p:nvPr/>
        </p:nvSpPr>
        <p:spPr>
          <a:xfrm>
            <a:off x="522460" y="116497"/>
            <a:ext cx="490515" cy="430784"/>
          </a:xfrm>
          <a:prstGeom prst="parallelogram">
            <a:avLst>
              <a:gd name="adj" fmla="val 721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5" name="平行四边形 4"/>
          <p:cNvSpPr/>
          <p:nvPr/>
        </p:nvSpPr>
        <p:spPr>
          <a:xfrm>
            <a:off x="795715" y="304114"/>
            <a:ext cx="228829" cy="243167"/>
          </a:xfrm>
          <a:prstGeom prst="parallelogram">
            <a:avLst>
              <a:gd name="adj" fmla="val 72170"/>
            </a:avLst>
          </a:prstGeom>
          <a:solidFill>
            <a:srgbClr val="EFB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6" name="文本框 17"/>
          <p:cNvSpPr txBox="1"/>
          <p:nvPr/>
        </p:nvSpPr>
        <p:spPr>
          <a:xfrm>
            <a:off x="1604217" y="116497"/>
            <a:ext cx="1620957" cy="523220"/>
          </a:xfrm>
          <a:prstGeom prst="rect">
            <a:avLst/>
          </a:prstGeom>
          <a:noFill/>
        </p:spPr>
        <p:txBody>
          <a:bodyPr wrap="none" rtlCol="0">
            <a:spAutoFit/>
          </a:bodyPr>
          <a:lstStyle/>
          <a:p>
            <a:r>
              <a:rPr lang="zh-CN" altLang="en-US" sz="2800" dirty="0">
                <a:solidFill>
                  <a:schemeClr val="bg1"/>
                </a:solidFill>
                <a:cs typeface="+mn-ea"/>
                <a:sym typeface="+mn-lt"/>
              </a:rPr>
              <a:t>添加标题</a:t>
            </a:r>
            <a:endParaRPr lang="zh-CN" altLang="en-US" sz="2800" dirty="0">
              <a:solidFill>
                <a:schemeClr val="bg1"/>
              </a:solidFill>
              <a:cs typeface="+mn-ea"/>
              <a:sym typeface="+mn-lt"/>
            </a:endParaRPr>
          </a:p>
        </p:txBody>
      </p:sp>
      <p:sp>
        <p:nvSpPr>
          <p:cNvPr id="7" name="Chord 23"/>
          <p:cNvSpPr/>
          <p:nvPr/>
        </p:nvSpPr>
        <p:spPr>
          <a:xfrm rot="6745650">
            <a:off x="1561113" y="3129102"/>
            <a:ext cx="2204732" cy="2204732"/>
          </a:xfrm>
          <a:prstGeom prst="chord">
            <a:avLst>
              <a:gd name="adj1" fmla="val 4058279"/>
              <a:gd name="adj2" fmla="val 1484611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00">
              <a:lnSpc>
                <a:spcPct val="120000"/>
              </a:lnSpc>
            </a:pPr>
            <a:endParaRPr lang="en-US" sz="240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Rectangle 24"/>
          <p:cNvSpPr/>
          <p:nvPr/>
        </p:nvSpPr>
        <p:spPr>
          <a:xfrm>
            <a:off x="1546005" y="4282315"/>
            <a:ext cx="9171683" cy="52912"/>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00">
              <a:lnSpc>
                <a:spcPct val="120000"/>
              </a:lnSpc>
            </a:pPr>
            <a:endParaRPr lang="en-US" sz="400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Isosceles Triangle 25"/>
          <p:cNvSpPr/>
          <p:nvPr/>
        </p:nvSpPr>
        <p:spPr>
          <a:xfrm rot="10800000">
            <a:off x="2473394" y="4374643"/>
            <a:ext cx="352756" cy="304101"/>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00">
              <a:lnSpc>
                <a:spcPct val="120000"/>
              </a:lnSpc>
            </a:pPr>
            <a:endParaRPr lang="en-US" sz="400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 Placeholder 3"/>
          <p:cNvSpPr txBox="1"/>
          <p:nvPr/>
        </p:nvSpPr>
        <p:spPr>
          <a:xfrm>
            <a:off x="1655277" y="4732077"/>
            <a:ext cx="1988986" cy="591893"/>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058545">
              <a:lnSpc>
                <a:spcPct val="120000"/>
              </a:lnSpc>
              <a:spcBef>
                <a:spcPct val="20000"/>
              </a:spcBef>
              <a:defRPr/>
            </a:pPr>
            <a:r>
              <a:rPr lang="zh-CN" altLang="en-US" sz="1100" dirty="0">
                <a:solidFill>
                  <a:prstClr val="white">
                    <a:lumMod val="65000"/>
                  </a:prstClr>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endParaRPr lang="zh-CN" altLang="en-US" sz="1100" dirty="0">
              <a:solidFill>
                <a:prstClr val="white">
                  <a:lumMod val="65000"/>
                </a:prst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1" name="Group 279"/>
          <p:cNvGrpSpPr/>
          <p:nvPr/>
        </p:nvGrpSpPr>
        <p:grpSpPr>
          <a:xfrm>
            <a:off x="2328158" y="2319844"/>
            <a:ext cx="643229" cy="643224"/>
            <a:chOff x="846989" y="1401020"/>
            <a:chExt cx="877416" cy="877416"/>
          </a:xfrm>
          <a:effectLst/>
        </p:grpSpPr>
        <p:sp>
          <p:nvSpPr>
            <p:cNvPr id="12" name="Teardrop 29"/>
            <p:cNvSpPr/>
            <p:nvPr/>
          </p:nvSpPr>
          <p:spPr>
            <a:xfrm rot="8100000">
              <a:off x="846989" y="1401020"/>
              <a:ext cx="877416" cy="877416"/>
            </a:xfrm>
            <a:prstGeom prst="teardrop">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00">
                <a:lnSpc>
                  <a:spcPct val="120000"/>
                </a:lnSpc>
              </a:pPr>
              <a:endParaRPr lang="en-US" sz="1200" dirty="0">
                <a:solidFill>
                  <a:prstClr val="white">
                    <a:lumMod val="65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Oval 30"/>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609600">
                <a:lnSpc>
                  <a:spcPct val="120000"/>
                </a:lnSpc>
              </a:pPr>
              <a:r>
                <a:rPr lang="en-US" sz="1200" dirty="0">
                  <a:solidFill>
                    <a:prstClr val="white">
                      <a:lumMod val="65000"/>
                    </a:prstClr>
                  </a:solidFill>
                  <a:latin typeface="Arial" panose="020B0604020202020204" pitchFamily="34" charset="0"/>
                  <a:ea typeface="微软雅黑" panose="020B0503020204020204" pitchFamily="34" charset="-122"/>
                  <a:sym typeface="Arial" panose="020B0604020202020204" pitchFamily="34" charset="0"/>
                </a:rPr>
                <a:t>90%</a:t>
              </a:r>
              <a:endParaRPr lang="en-US" sz="1200" dirty="0">
                <a:solidFill>
                  <a:prstClr val="white">
                    <a:lumMod val="65000"/>
                  </a:prst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 name="Group 279"/>
          <p:cNvGrpSpPr/>
          <p:nvPr/>
        </p:nvGrpSpPr>
        <p:grpSpPr>
          <a:xfrm>
            <a:off x="4637406" y="2344204"/>
            <a:ext cx="643229" cy="643224"/>
            <a:chOff x="846989" y="1401020"/>
            <a:chExt cx="877416" cy="877416"/>
          </a:xfrm>
          <a:effectLst/>
        </p:grpSpPr>
        <p:sp>
          <p:nvSpPr>
            <p:cNvPr id="15" name="Teardrop 32"/>
            <p:cNvSpPr/>
            <p:nvPr/>
          </p:nvSpPr>
          <p:spPr>
            <a:xfrm rot="8100000">
              <a:off x="846989" y="1401020"/>
              <a:ext cx="877416" cy="877416"/>
            </a:xfrm>
            <a:prstGeom prst="teardrop">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00">
                <a:lnSpc>
                  <a:spcPct val="120000"/>
                </a:lnSpc>
              </a:pPr>
              <a:endParaRPr lang="en-US" sz="1200" dirty="0">
                <a:solidFill>
                  <a:prstClr val="white">
                    <a:lumMod val="65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Oval 33"/>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609600">
                <a:lnSpc>
                  <a:spcPct val="120000"/>
                </a:lnSpc>
              </a:pPr>
              <a:r>
                <a:rPr lang="en-US" sz="1200" dirty="0">
                  <a:solidFill>
                    <a:prstClr val="white">
                      <a:lumMod val="65000"/>
                    </a:prstClr>
                  </a:solidFill>
                  <a:latin typeface="Arial" panose="020B0604020202020204" pitchFamily="34" charset="0"/>
                  <a:ea typeface="微软雅黑" panose="020B0503020204020204" pitchFamily="34" charset="-122"/>
                  <a:sym typeface="Arial" panose="020B0604020202020204" pitchFamily="34" charset="0"/>
                </a:rPr>
                <a:t>80%</a:t>
              </a:r>
              <a:endParaRPr lang="en-US" sz="1200" dirty="0">
                <a:solidFill>
                  <a:prstClr val="white">
                    <a:lumMod val="65000"/>
                  </a:prst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7" name="Group 279"/>
          <p:cNvGrpSpPr/>
          <p:nvPr/>
        </p:nvGrpSpPr>
        <p:grpSpPr>
          <a:xfrm>
            <a:off x="6937495" y="2337516"/>
            <a:ext cx="643229" cy="643224"/>
            <a:chOff x="846989" y="1401020"/>
            <a:chExt cx="877416" cy="877416"/>
          </a:xfrm>
          <a:effectLst/>
        </p:grpSpPr>
        <p:sp>
          <p:nvSpPr>
            <p:cNvPr id="18" name="Teardrop 35"/>
            <p:cNvSpPr/>
            <p:nvPr/>
          </p:nvSpPr>
          <p:spPr>
            <a:xfrm rot="8100000">
              <a:off x="846989" y="1401020"/>
              <a:ext cx="877416" cy="877416"/>
            </a:xfrm>
            <a:prstGeom prst="teardrop">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00">
                <a:lnSpc>
                  <a:spcPct val="120000"/>
                </a:lnSpc>
              </a:pPr>
              <a:endParaRPr lang="en-US" sz="1200" dirty="0">
                <a:solidFill>
                  <a:prstClr val="white">
                    <a:lumMod val="65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Oval 37"/>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609600">
                <a:lnSpc>
                  <a:spcPct val="120000"/>
                </a:lnSpc>
              </a:pPr>
              <a:r>
                <a:rPr lang="en-US" sz="1200" dirty="0">
                  <a:solidFill>
                    <a:prstClr val="white">
                      <a:lumMod val="65000"/>
                    </a:prstClr>
                  </a:solidFill>
                  <a:latin typeface="Arial" panose="020B0604020202020204" pitchFamily="34" charset="0"/>
                  <a:ea typeface="微软雅黑" panose="020B0503020204020204" pitchFamily="34" charset="-122"/>
                  <a:sym typeface="Arial" panose="020B0604020202020204" pitchFamily="34" charset="0"/>
                </a:rPr>
                <a:t>70%</a:t>
              </a:r>
              <a:endParaRPr lang="en-US" sz="1200" dirty="0">
                <a:solidFill>
                  <a:prstClr val="white">
                    <a:lumMod val="65000"/>
                  </a:prst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 name="Group 279"/>
          <p:cNvGrpSpPr/>
          <p:nvPr/>
        </p:nvGrpSpPr>
        <p:grpSpPr>
          <a:xfrm>
            <a:off x="9266972" y="2344204"/>
            <a:ext cx="643229" cy="643224"/>
            <a:chOff x="846989" y="1401020"/>
            <a:chExt cx="877416" cy="877416"/>
          </a:xfrm>
          <a:effectLst/>
        </p:grpSpPr>
        <p:sp>
          <p:nvSpPr>
            <p:cNvPr id="21" name="Teardrop 39"/>
            <p:cNvSpPr/>
            <p:nvPr/>
          </p:nvSpPr>
          <p:spPr>
            <a:xfrm rot="8100000">
              <a:off x="846989" y="1401020"/>
              <a:ext cx="877416" cy="877416"/>
            </a:xfrm>
            <a:prstGeom prst="teardrop">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00">
                <a:lnSpc>
                  <a:spcPct val="120000"/>
                </a:lnSpc>
              </a:pPr>
              <a:endParaRPr lang="en-US" sz="1200" dirty="0">
                <a:solidFill>
                  <a:prstClr val="white">
                    <a:lumMod val="65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Oval 40"/>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609600">
                <a:lnSpc>
                  <a:spcPct val="120000"/>
                </a:lnSpc>
              </a:pPr>
              <a:r>
                <a:rPr lang="en-US" sz="1200" dirty="0">
                  <a:solidFill>
                    <a:prstClr val="white">
                      <a:lumMod val="65000"/>
                    </a:prstClr>
                  </a:solidFill>
                  <a:latin typeface="Arial" panose="020B0604020202020204" pitchFamily="34" charset="0"/>
                  <a:ea typeface="微软雅黑" panose="020B0503020204020204" pitchFamily="34" charset="-122"/>
                  <a:sym typeface="Arial" panose="020B0604020202020204" pitchFamily="34" charset="0"/>
                </a:rPr>
                <a:t>95%</a:t>
              </a:r>
              <a:endParaRPr lang="en-US" sz="1200" dirty="0">
                <a:solidFill>
                  <a:prstClr val="white">
                    <a:lumMod val="65000"/>
                  </a:prst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3" name="Freeform 182"/>
          <p:cNvSpPr>
            <a:spLocks noEditPoints="1"/>
          </p:cNvSpPr>
          <p:nvPr/>
        </p:nvSpPr>
        <p:spPr bwMode="auto">
          <a:xfrm>
            <a:off x="2362431" y="3439012"/>
            <a:ext cx="574679" cy="536925"/>
          </a:xfrm>
          <a:custGeom>
            <a:avLst/>
            <a:gdLst/>
            <a:ahLst/>
            <a:cxnLst>
              <a:cxn ang="0">
                <a:pos x="70" y="24"/>
              </a:cxn>
              <a:cxn ang="0">
                <a:pos x="29" y="50"/>
              </a:cxn>
              <a:cxn ang="0">
                <a:pos x="0" y="26"/>
              </a:cxn>
              <a:cxn ang="0">
                <a:pos x="42" y="0"/>
              </a:cxn>
              <a:cxn ang="0">
                <a:pos x="70" y="24"/>
              </a:cxn>
              <a:cxn ang="0">
                <a:pos x="70" y="74"/>
              </a:cxn>
              <a:cxn ang="0">
                <a:pos x="42" y="98"/>
              </a:cxn>
              <a:cxn ang="0">
                <a:pos x="0" y="72"/>
              </a:cxn>
              <a:cxn ang="0">
                <a:pos x="29" y="50"/>
              </a:cxn>
              <a:cxn ang="0">
                <a:pos x="70" y="74"/>
              </a:cxn>
              <a:cxn ang="0">
                <a:pos x="109" y="104"/>
              </a:cxn>
              <a:cxn ang="0">
                <a:pos x="70" y="128"/>
              </a:cxn>
              <a:cxn ang="0">
                <a:pos x="70" y="128"/>
              </a:cxn>
              <a:cxn ang="0">
                <a:pos x="70" y="128"/>
              </a:cxn>
              <a:cxn ang="0">
                <a:pos x="70" y="128"/>
              </a:cxn>
              <a:cxn ang="0">
                <a:pos x="70" y="128"/>
              </a:cxn>
              <a:cxn ang="0">
                <a:pos x="29" y="104"/>
              </a:cxn>
              <a:cxn ang="0">
                <a:pos x="29" y="95"/>
              </a:cxn>
              <a:cxn ang="0">
                <a:pos x="42" y="102"/>
              </a:cxn>
              <a:cxn ang="0">
                <a:pos x="70" y="78"/>
              </a:cxn>
              <a:cxn ang="0">
                <a:pos x="70" y="78"/>
              </a:cxn>
              <a:cxn ang="0">
                <a:pos x="70" y="78"/>
              </a:cxn>
              <a:cxn ang="0">
                <a:pos x="70" y="78"/>
              </a:cxn>
              <a:cxn ang="0">
                <a:pos x="70" y="78"/>
              </a:cxn>
              <a:cxn ang="0">
                <a:pos x="98" y="102"/>
              </a:cxn>
              <a:cxn ang="0">
                <a:pos x="109" y="95"/>
              </a:cxn>
              <a:cxn ang="0">
                <a:pos x="109" y="104"/>
              </a:cxn>
              <a:cxn ang="0">
                <a:pos x="137" y="26"/>
              </a:cxn>
              <a:cxn ang="0">
                <a:pos x="111" y="50"/>
              </a:cxn>
              <a:cxn ang="0">
                <a:pos x="70" y="24"/>
              </a:cxn>
              <a:cxn ang="0">
                <a:pos x="98" y="0"/>
              </a:cxn>
              <a:cxn ang="0">
                <a:pos x="137" y="26"/>
              </a:cxn>
              <a:cxn ang="0">
                <a:pos x="137" y="72"/>
              </a:cxn>
              <a:cxn ang="0">
                <a:pos x="98" y="98"/>
              </a:cxn>
              <a:cxn ang="0">
                <a:pos x="70" y="74"/>
              </a:cxn>
              <a:cxn ang="0">
                <a:pos x="111" y="50"/>
              </a:cxn>
              <a:cxn ang="0">
                <a:pos x="137" y="72"/>
              </a:cxn>
            </a:cxnLst>
            <a:rect l="0" t="0" r="r" b="b"/>
            <a:pathLst>
              <a:path w="137" h="128">
                <a:moveTo>
                  <a:pt x="70" y="24"/>
                </a:moveTo>
                <a:lnTo>
                  <a:pt x="29" y="50"/>
                </a:lnTo>
                <a:lnTo>
                  <a:pt x="0" y="26"/>
                </a:lnTo>
                <a:lnTo>
                  <a:pt x="42" y="0"/>
                </a:lnTo>
                <a:lnTo>
                  <a:pt x="70" y="24"/>
                </a:lnTo>
                <a:close/>
                <a:moveTo>
                  <a:pt x="70" y="74"/>
                </a:moveTo>
                <a:lnTo>
                  <a:pt x="42" y="98"/>
                </a:lnTo>
                <a:lnTo>
                  <a:pt x="0" y="72"/>
                </a:lnTo>
                <a:lnTo>
                  <a:pt x="29" y="50"/>
                </a:lnTo>
                <a:lnTo>
                  <a:pt x="70" y="74"/>
                </a:lnTo>
                <a:close/>
                <a:moveTo>
                  <a:pt x="109" y="104"/>
                </a:moveTo>
                <a:lnTo>
                  <a:pt x="70" y="128"/>
                </a:lnTo>
                <a:lnTo>
                  <a:pt x="70" y="128"/>
                </a:lnTo>
                <a:lnTo>
                  <a:pt x="70" y="128"/>
                </a:lnTo>
                <a:lnTo>
                  <a:pt x="70" y="128"/>
                </a:lnTo>
                <a:lnTo>
                  <a:pt x="70" y="128"/>
                </a:lnTo>
                <a:lnTo>
                  <a:pt x="29" y="104"/>
                </a:lnTo>
                <a:lnTo>
                  <a:pt x="29" y="95"/>
                </a:lnTo>
                <a:lnTo>
                  <a:pt x="42" y="102"/>
                </a:lnTo>
                <a:lnTo>
                  <a:pt x="70" y="78"/>
                </a:lnTo>
                <a:lnTo>
                  <a:pt x="70" y="78"/>
                </a:lnTo>
                <a:lnTo>
                  <a:pt x="70" y="78"/>
                </a:lnTo>
                <a:lnTo>
                  <a:pt x="70" y="78"/>
                </a:lnTo>
                <a:lnTo>
                  <a:pt x="70" y="78"/>
                </a:lnTo>
                <a:lnTo>
                  <a:pt x="98" y="102"/>
                </a:lnTo>
                <a:lnTo>
                  <a:pt x="109" y="95"/>
                </a:lnTo>
                <a:lnTo>
                  <a:pt x="109" y="104"/>
                </a:lnTo>
                <a:close/>
                <a:moveTo>
                  <a:pt x="137" y="26"/>
                </a:moveTo>
                <a:lnTo>
                  <a:pt x="111" y="50"/>
                </a:lnTo>
                <a:lnTo>
                  <a:pt x="70" y="24"/>
                </a:lnTo>
                <a:lnTo>
                  <a:pt x="98" y="0"/>
                </a:lnTo>
                <a:lnTo>
                  <a:pt x="137" y="26"/>
                </a:lnTo>
                <a:close/>
                <a:moveTo>
                  <a:pt x="137" y="72"/>
                </a:moveTo>
                <a:lnTo>
                  <a:pt x="98" y="98"/>
                </a:lnTo>
                <a:lnTo>
                  <a:pt x="70" y="74"/>
                </a:lnTo>
                <a:lnTo>
                  <a:pt x="111" y="50"/>
                </a:lnTo>
                <a:lnTo>
                  <a:pt x="137" y="72"/>
                </a:lnTo>
                <a:close/>
              </a:path>
            </a:pathLst>
          </a:custGeom>
          <a:solidFill>
            <a:schemeClr val="bg1"/>
          </a:solidFill>
          <a:ln w="9525">
            <a:noFill/>
            <a:round/>
          </a:ln>
        </p:spPr>
        <p:txBody>
          <a:bodyPr vert="horz" wrap="square" lIns="105826" tIns="52913" rIns="105826" bIns="52913" numCol="1" anchor="t" anchorCtr="0" compatLnSpc="1"/>
          <a:lstStyle/>
          <a:p>
            <a:pPr defTabSz="609600">
              <a:lnSpc>
                <a:spcPct val="120000"/>
              </a:lnSpc>
            </a:pPr>
            <a:endParaRPr lang="en-US" sz="24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Chord 46"/>
          <p:cNvSpPr/>
          <p:nvPr/>
        </p:nvSpPr>
        <p:spPr>
          <a:xfrm rot="6745650">
            <a:off x="3858860" y="3129102"/>
            <a:ext cx="2204732" cy="2204732"/>
          </a:xfrm>
          <a:prstGeom prst="chord">
            <a:avLst>
              <a:gd name="adj1" fmla="val 4058279"/>
              <a:gd name="adj2" fmla="val 1484611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00">
              <a:lnSpc>
                <a:spcPct val="120000"/>
              </a:lnSpc>
            </a:pPr>
            <a:endParaRPr lang="en-US" sz="240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Isosceles Triangle 47"/>
          <p:cNvSpPr/>
          <p:nvPr/>
        </p:nvSpPr>
        <p:spPr>
          <a:xfrm rot="10800000">
            <a:off x="4782642" y="4374643"/>
            <a:ext cx="352756" cy="304101"/>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00">
              <a:lnSpc>
                <a:spcPct val="120000"/>
              </a:lnSpc>
            </a:pPr>
            <a:endParaRPr lang="en-US" sz="400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Text Placeholder 3"/>
          <p:cNvSpPr txBox="1"/>
          <p:nvPr/>
        </p:nvSpPr>
        <p:spPr>
          <a:xfrm>
            <a:off x="3968215" y="4732077"/>
            <a:ext cx="1988986" cy="591893"/>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058545">
              <a:lnSpc>
                <a:spcPct val="120000"/>
              </a:lnSpc>
              <a:spcBef>
                <a:spcPct val="20000"/>
              </a:spcBef>
              <a:defRPr/>
            </a:pPr>
            <a:r>
              <a:rPr lang="zh-CN" altLang="en-US" sz="1100" dirty="0">
                <a:solidFill>
                  <a:prstClr val="white">
                    <a:lumMod val="65000"/>
                  </a:prstClr>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endParaRPr lang="zh-CN" altLang="en-US" sz="1100" dirty="0">
              <a:solidFill>
                <a:prstClr val="white">
                  <a:lumMod val="65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Chord 49"/>
          <p:cNvSpPr/>
          <p:nvPr/>
        </p:nvSpPr>
        <p:spPr>
          <a:xfrm rot="6745650">
            <a:off x="6158946" y="3129102"/>
            <a:ext cx="2204732" cy="2204732"/>
          </a:xfrm>
          <a:prstGeom prst="chord">
            <a:avLst>
              <a:gd name="adj1" fmla="val 4058279"/>
              <a:gd name="adj2" fmla="val 1484611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00">
              <a:lnSpc>
                <a:spcPct val="120000"/>
              </a:lnSpc>
            </a:pPr>
            <a:endParaRPr lang="en-US" sz="240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Isosceles Triangle 50"/>
          <p:cNvSpPr/>
          <p:nvPr/>
        </p:nvSpPr>
        <p:spPr>
          <a:xfrm rot="10800000">
            <a:off x="7082730" y="4374643"/>
            <a:ext cx="352756" cy="304101"/>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00">
              <a:lnSpc>
                <a:spcPct val="120000"/>
              </a:lnSpc>
            </a:pPr>
            <a:endParaRPr lang="en-US" sz="400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Text Placeholder 3"/>
          <p:cNvSpPr txBox="1"/>
          <p:nvPr/>
        </p:nvSpPr>
        <p:spPr>
          <a:xfrm>
            <a:off x="6281154" y="4732077"/>
            <a:ext cx="1988986" cy="591893"/>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058545">
              <a:lnSpc>
                <a:spcPct val="120000"/>
              </a:lnSpc>
              <a:spcBef>
                <a:spcPct val="20000"/>
              </a:spcBef>
              <a:defRPr/>
            </a:pPr>
            <a:r>
              <a:rPr lang="zh-CN" altLang="en-US" sz="1100" dirty="0">
                <a:solidFill>
                  <a:prstClr val="white">
                    <a:lumMod val="65000"/>
                  </a:prstClr>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endParaRPr lang="zh-CN" altLang="en-US" sz="1100" dirty="0">
              <a:solidFill>
                <a:prstClr val="white">
                  <a:lumMod val="65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Chord 52"/>
          <p:cNvSpPr/>
          <p:nvPr/>
        </p:nvSpPr>
        <p:spPr>
          <a:xfrm rot="6745650">
            <a:off x="8488425" y="3129102"/>
            <a:ext cx="2204732" cy="2204732"/>
          </a:xfrm>
          <a:prstGeom prst="chord">
            <a:avLst>
              <a:gd name="adj1" fmla="val 4058279"/>
              <a:gd name="adj2" fmla="val 1484611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00">
              <a:lnSpc>
                <a:spcPct val="120000"/>
              </a:lnSpc>
            </a:pPr>
            <a:endParaRPr lang="en-US" sz="240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Isosceles Triangle 53"/>
          <p:cNvSpPr/>
          <p:nvPr/>
        </p:nvSpPr>
        <p:spPr>
          <a:xfrm rot="10800000">
            <a:off x="9412205" y="4374643"/>
            <a:ext cx="352756" cy="304101"/>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00">
              <a:lnSpc>
                <a:spcPct val="120000"/>
              </a:lnSpc>
            </a:pPr>
            <a:endParaRPr lang="en-US" sz="400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 Placeholder 3"/>
          <p:cNvSpPr txBox="1"/>
          <p:nvPr/>
        </p:nvSpPr>
        <p:spPr>
          <a:xfrm>
            <a:off x="8594092" y="4732077"/>
            <a:ext cx="1988986" cy="591893"/>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058545">
              <a:lnSpc>
                <a:spcPct val="120000"/>
              </a:lnSpc>
              <a:spcBef>
                <a:spcPct val="20000"/>
              </a:spcBef>
              <a:defRPr/>
            </a:pPr>
            <a:r>
              <a:rPr lang="zh-CN" altLang="en-US" sz="1100" dirty="0">
                <a:solidFill>
                  <a:prstClr val="white">
                    <a:lumMod val="65000"/>
                  </a:prstClr>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endParaRPr lang="zh-CN" altLang="en-US" sz="1100" dirty="0">
              <a:solidFill>
                <a:prstClr val="white">
                  <a:lumMod val="65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172"/>
          <p:cNvSpPr>
            <a:spLocks noEditPoints="1"/>
          </p:cNvSpPr>
          <p:nvPr/>
        </p:nvSpPr>
        <p:spPr bwMode="auto">
          <a:xfrm>
            <a:off x="4673015" y="3559599"/>
            <a:ext cx="572010" cy="416337"/>
          </a:xfrm>
          <a:custGeom>
            <a:avLst/>
            <a:gdLst/>
            <a:ahLst/>
            <a:cxnLst>
              <a:cxn ang="0">
                <a:pos x="59" y="53"/>
              </a:cxn>
              <a:cxn ang="0">
                <a:pos x="17" y="53"/>
              </a:cxn>
              <a:cxn ang="0">
                <a:pos x="0" y="36"/>
              </a:cxn>
              <a:cxn ang="0">
                <a:pos x="10" y="21"/>
              </a:cxn>
              <a:cxn ang="0">
                <a:pos x="10" y="19"/>
              </a:cxn>
              <a:cxn ang="0">
                <a:pos x="30" y="0"/>
              </a:cxn>
              <a:cxn ang="0">
                <a:pos x="48" y="12"/>
              </a:cxn>
              <a:cxn ang="0">
                <a:pos x="54" y="9"/>
              </a:cxn>
              <a:cxn ang="0">
                <a:pos x="64" y="19"/>
              </a:cxn>
              <a:cxn ang="0">
                <a:pos x="62" y="24"/>
              </a:cxn>
              <a:cxn ang="0">
                <a:pos x="73" y="38"/>
              </a:cxn>
              <a:cxn ang="0">
                <a:pos x="59" y="53"/>
              </a:cxn>
              <a:cxn ang="0">
                <a:pos x="49" y="27"/>
              </a:cxn>
              <a:cxn ang="0">
                <a:pos x="35" y="13"/>
              </a:cxn>
              <a:cxn ang="0">
                <a:pos x="34" y="13"/>
              </a:cxn>
              <a:cxn ang="0">
                <a:pos x="34" y="13"/>
              </a:cxn>
              <a:cxn ang="0">
                <a:pos x="20" y="27"/>
              </a:cxn>
              <a:cxn ang="0">
                <a:pos x="20" y="27"/>
              </a:cxn>
              <a:cxn ang="0">
                <a:pos x="21" y="29"/>
              </a:cxn>
              <a:cxn ang="0">
                <a:pos x="30" y="29"/>
              </a:cxn>
              <a:cxn ang="0">
                <a:pos x="30" y="42"/>
              </a:cxn>
              <a:cxn ang="0">
                <a:pos x="31" y="43"/>
              </a:cxn>
              <a:cxn ang="0">
                <a:pos x="38" y="43"/>
              </a:cxn>
              <a:cxn ang="0">
                <a:pos x="39" y="42"/>
              </a:cxn>
              <a:cxn ang="0">
                <a:pos x="39" y="29"/>
              </a:cxn>
              <a:cxn ang="0">
                <a:pos x="48" y="29"/>
              </a:cxn>
              <a:cxn ang="0">
                <a:pos x="49" y="27"/>
              </a:cxn>
              <a:cxn ang="0">
                <a:pos x="49" y="27"/>
              </a:cxn>
            </a:cxnLst>
            <a:rect l="0" t="0" r="r" b="b"/>
            <a:pathLst>
              <a:path w="73" h="53">
                <a:moveTo>
                  <a:pt x="59" y="53"/>
                </a:moveTo>
                <a:cubicBezTo>
                  <a:pt x="17" y="53"/>
                  <a:pt x="17" y="53"/>
                  <a:pt x="17" y="53"/>
                </a:cubicBezTo>
                <a:cubicBezTo>
                  <a:pt x="8" y="53"/>
                  <a:pt x="0" y="45"/>
                  <a:pt x="0" y="36"/>
                </a:cubicBezTo>
                <a:cubicBezTo>
                  <a:pt x="0" y="29"/>
                  <a:pt x="4" y="23"/>
                  <a:pt x="10" y="21"/>
                </a:cubicBezTo>
                <a:cubicBezTo>
                  <a:pt x="10" y="20"/>
                  <a:pt x="10" y="20"/>
                  <a:pt x="10" y="19"/>
                </a:cubicBezTo>
                <a:cubicBezTo>
                  <a:pt x="10" y="8"/>
                  <a:pt x="19" y="0"/>
                  <a:pt x="30" y="0"/>
                </a:cubicBezTo>
                <a:cubicBezTo>
                  <a:pt x="37" y="0"/>
                  <a:pt x="45" y="4"/>
                  <a:pt x="48" y="12"/>
                </a:cubicBezTo>
                <a:cubicBezTo>
                  <a:pt x="49" y="10"/>
                  <a:pt x="52" y="9"/>
                  <a:pt x="54" y="9"/>
                </a:cubicBezTo>
                <a:cubicBezTo>
                  <a:pt x="59" y="9"/>
                  <a:pt x="64" y="14"/>
                  <a:pt x="64" y="19"/>
                </a:cubicBezTo>
                <a:cubicBezTo>
                  <a:pt x="64" y="21"/>
                  <a:pt x="63" y="23"/>
                  <a:pt x="62" y="24"/>
                </a:cubicBezTo>
                <a:cubicBezTo>
                  <a:pt x="69" y="26"/>
                  <a:pt x="73" y="32"/>
                  <a:pt x="73" y="38"/>
                </a:cubicBezTo>
                <a:cubicBezTo>
                  <a:pt x="73" y="46"/>
                  <a:pt x="67" y="53"/>
                  <a:pt x="59" y="53"/>
                </a:cubicBezTo>
                <a:close/>
                <a:moveTo>
                  <a:pt x="49" y="27"/>
                </a:moveTo>
                <a:cubicBezTo>
                  <a:pt x="35" y="13"/>
                  <a:pt x="35" y="13"/>
                  <a:pt x="35" y="13"/>
                </a:cubicBezTo>
                <a:cubicBezTo>
                  <a:pt x="35" y="13"/>
                  <a:pt x="35" y="13"/>
                  <a:pt x="34" y="13"/>
                </a:cubicBezTo>
                <a:cubicBezTo>
                  <a:pt x="34" y="13"/>
                  <a:pt x="34" y="13"/>
                  <a:pt x="34" y="13"/>
                </a:cubicBezTo>
                <a:cubicBezTo>
                  <a:pt x="20" y="27"/>
                  <a:pt x="20" y="27"/>
                  <a:pt x="20" y="27"/>
                </a:cubicBezTo>
                <a:cubicBezTo>
                  <a:pt x="20" y="27"/>
                  <a:pt x="20" y="27"/>
                  <a:pt x="20" y="27"/>
                </a:cubicBezTo>
                <a:cubicBezTo>
                  <a:pt x="20" y="28"/>
                  <a:pt x="20" y="29"/>
                  <a:pt x="21" y="29"/>
                </a:cubicBezTo>
                <a:cubicBezTo>
                  <a:pt x="30" y="29"/>
                  <a:pt x="30" y="29"/>
                  <a:pt x="30" y="29"/>
                </a:cubicBezTo>
                <a:cubicBezTo>
                  <a:pt x="30" y="42"/>
                  <a:pt x="30" y="42"/>
                  <a:pt x="30" y="42"/>
                </a:cubicBezTo>
                <a:cubicBezTo>
                  <a:pt x="30" y="43"/>
                  <a:pt x="30" y="43"/>
                  <a:pt x="31" y="43"/>
                </a:cubicBezTo>
                <a:cubicBezTo>
                  <a:pt x="38" y="43"/>
                  <a:pt x="38" y="43"/>
                  <a:pt x="38" y="43"/>
                </a:cubicBezTo>
                <a:cubicBezTo>
                  <a:pt x="39" y="43"/>
                  <a:pt x="39" y="43"/>
                  <a:pt x="39" y="42"/>
                </a:cubicBezTo>
                <a:cubicBezTo>
                  <a:pt x="39" y="29"/>
                  <a:pt x="39" y="29"/>
                  <a:pt x="39" y="29"/>
                </a:cubicBezTo>
                <a:cubicBezTo>
                  <a:pt x="48" y="29"/>
                  <a:pt x="48" y="29"/>
                  <a:pt x="48" y="29"/>
                </a:cubicBezTo>
                <a:cubicBezTo>
                  <a:pt x="49" y="29"/>
                  <a:pt x="49" y="28"/>
                  <a:pt x="49" y="27"/>
                </a:cubicBezTo>
                <a:cubicBezTo>
                  <a:pt x="49" y="27"/>
                  <a:pt x="49" y="27"/>
                  <a:pt x="49" y="27"/>
                </a:cubicBezTo>
                <a:close/>
              </a:path>
            </a:pathLst>
          </a:custGeom>
          <a:solidFill>
            <a:schemeClr val="bg1"/>
          </a:solidFill>
          <a:ln w="9525">
            <a:noFill/>
            <a:round/>
          </a:ln>
        </p:spPr>
        <p:txBody>
          <a:bodyPr vert="horz" wrap="square" lIns="105826" tIns="52913" rIns="105826" bIns="52913" numCol="1" anchor="t" anchorCtr="0" compatLnSpc="1"/>
          <a:lstStyle/>
          <a:p>
            <a:pPr defTabSz="609600">
              <a:lnSpc>
                <a:spcPct val="120000"/>
              </a:lnSpc>
            </a:pPr>
            <a:endParaRPr lang="en-US" sz="24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122"/>
          <p:cNvSpPr>
            <a:spLocks noEditPoints="1"/>
          </p:cNvSpPr>
          <p:nvPr/>
        </p:nvSpPr>
        <p:spPr bwMode="auto">
          <a:xfrm>
            <a:off x="7080853" y="3490586"/>
            <a:ext cx="356510" cy="512731"/>
          </a:xfrm>
          <a:custGeom>
            <a:avLst/>
            <a:gdLst/>
            <a:ahLst/>
            <a:cxnLst>
              <a:cxn ang="0">
                <a:pos x="41" y="29"/>
              </a:cxn>
              <a:cxn ang="0">
                <a:pos x="23" y="50"/>
              </a:cxn>
              <a:cxn ang="0">
                <a:pos x="23" y="55"/>
              </a:cxn>
              <a:cxn ang="0">
                <a:pos x="32" y="55"/>
              </a:cxn>
              <a:cxn ang="0">
                <a:pos x="34" y="57"/>
              </a:cxn>
              <a:cxn ang="0">
                <a:pos x="32" y="59"/>
              </a:cxn>
              <a:cxn ang="0">
                <a:pos x="9" y="59"/>
              </a:cxn>
              <a:cxn ang="0">
                <a:pos x="7" y="57"/>
              </a:cxn>
              <a:cxn ang="0">
                <a:pos x="9" y="55"/>
              </a:cxn>
              <a:cxn ang="0">
                <a:pos x="18" y="55"/>
              </a:cxn>
              <a:cxn ang="0">
                <a:pos x="18" y="50"/>
              </a:cxn>
              <a:cxn ang="0">
                <a:pos x="0" y="29"/>
              </a:cxn>
              <a:cxn ang="0">
                <a:pos x="0" y="25"/>
              </a:cxn>
              <a:cxn ang="0">
                <a:pos x="2" y="23"/>
              </a:cxn>
              <a:cxn ang="0">
                <a:pos x="4" y="25"/>
              </a:cxn>
              <a:cxn ang="0">
                <a:pos x="4" y="29"/>
              </a:cxn>
              <a:cxn ang="0">
                <a:pos x="20" y="45"/>
              </a:cxn>
              <a:cxn ang="0">
                <a:pos x="36" y="29"/>
              </a:cxn>
              <a:cxn ang="0">
                <a:pos x="36" y="25"/>
              </a:cxn>
              <a:cxn ang="0">
                <a:pos x="39" y="23"/>
              </a:cxn>
              <a:cxn ang="0">
                <a:pos x="41" y="25"/>
              </a:cxn>
              <a:cxn ang="0">
                <a:pos x="41" y="29"/>
              </a:cxn>
              <a:cxn ang="0">
                <a:pos x="32" y="29"/>
              </a:cxn>
              <a:cxn ang="0">
                <a:pos x="20" y="41"/>
              </a:cxn>
              <a:cxn ang="0">
                <a:pos x="9" y="29"/>
              </a:cxn>
              <a:cxn ang="0">
                <a:pos x="9" y="11"/>
              </a:cxn>
              <a:cxn ang="0">
                <a:pos x="20" y="0"/>
              </a:cxn>
              <a:cxn ang="0">
                <a:pos x="32" y="11"/>
              </a:cxn>
              <a:cxn ang="0">
                <a:pos x="32" y="29"/>
              </a:cxn>
            </a:cxnLst>
            <a:rect l="0" t="0" r="r" b="b"/>
            <a:pathLst>
              <a:path w="41" h="59">
                <a:moveTo>
                  <a:pt x="41" y="29"/>
                </a:moveTo>
                <a:cubicBezTo>
                  <a:pt x="41" y="40"/>
                  <a:pt x="33" y="49"/>
                  <a:pt x="23" y="50"/>
                </a:cubicBezTo>
                <a:cubicBezTo>
                  <a:pt x="23" y="55"/>
                  <a:pt x="23" y="55"/>
                  <a:pt x="23" y="55"/>
                </a:cubicBezTo>
                <a:cubicBezTo>
                  <a:pt x="32" y="55"/>
                  <a:pt x="32" y="55"/>
                  <a:pt x="32" y="55"/>
                </a:cubicBezTo>
                <a:cubicBezTo>
                  <a:pt x="33" y="55"/>
                  <a:pt x="34" y="56"/>
                  <a:pt x="34" y="57"/>
                </a:cubicBezTo>
                <a:cubicBezTo>
                  <a:pt x="34" y="58"/>
                  <a:pt x="33" y="59"/>
                  <a:pt x="32" y="59"/>
                </a:cubicBezTo>
                <a:cubicBezTo>
                  <a:pt x="9" y="59"/>
                  <a:pt x="9" y="59"/>
                  <a:pt x="9" y="59"/>
                </a:cubicBezTo>
                <a:cubicBezTo>
                  <a:pt x="8" y="59"/>
                  <a:pt x="7" y="58"/>
                  <a:pt x="7" y="57"/>
                </a:cubicBezTo>
                <a:cubicBezTo>
                  <a:pt x="7" y="56"/>
                  <a:pt x="8" y="55"/>
                  <a:pt x="9" y="55"/>
                </a:cubicBezTo>
                <a:cubicBezTo>
                  <a:pt x="18" y="55"/>
                  <a:pt x="18" y="55"/>
                  <a:pt x="18" y="55"/>
                </a:cubicBezTo>
                <a:cubicBezTo>
                  <a:pt x="18" y="50"/>
                  <a:pt x="18" y="50"/>
                  <a:pt x="18" y="50"/>
                </a:cubicBezTo>
                <a:cubicBezTo>
                  <a:pt x="8" y="49"/>
                  <a:pt x="0" y="40"/>
                  <a:pt x="0" y="29"/>
                </a:cubicBezTo>
                <a:cubicBezTo>
                  <a:pt x="0" y="25"/>
                  <a:pt x="0" y="25"/>
                  <a:pt x="0" y="25"/>
                </a:cubicBezTo>
                <a:cubicBezTo>
                  <a:pt x="0" y="24"/>
                  <a:pt x="1" y="23"/>
                  <a:pt x="2" y="23"/>
                </a:cubicBezTo>
                <a:cubicBezTo>
                  <a:pt x="3" y="23"/>
                  <a:pt x="4" y="24"/>
                  <a:pt x="4" y="25"/>
                </a:cubicBezTo>
                <a:cubicBezTo>
                  <a:pt x="4" y="29"/>
                  <a:pt x="4" y="29"/>
                  <a:pt x="4" y="29"/>
                </a:cubicBezTo>
                <a:cubicBezTo>
                  <a:pt x="4" y="38"/>
                  <a:pt x="12" y="45"/>
                  <a:pt x="20" y="45"/>
                </a:cubicBezTo>
                <a:cubicBezTo>
                  <a:pt x="29" y="45"/>
                  <a:pt x="36" y="38"/>
                  <a:pt x="36" y="29"/>
                </a:cubicBezTo>
                <a:cubicBezTo>
                  <a:pt x="36" y="25"/>
                  <a:pt x="36" y="25"/>
                  <a:pt x="36" y="25"/>
                </a:cubicBezTo>
                <a:cubicBezTo>
                  <a:pt x="36" y="24"/>
                  <a:pt x="37" y="23"/>
                  <a:pt x="39" y="23"/>
                </a:cubicBezTo>
                <a:cubicBezTo>
                  <a:pt x="40" y="23"/>
                  <a:pt x="41" y="24"/>
                  <a:pt x="41" y="25"/>
                </a:cubicBezTo>
                <a:lnTo>
                  <a:pt x="41" y="29"/>
                </a:lnTo>
                <a:close/>
                <a:moveTo>
                  <a:pt x="32" y="29"/>
                </a:moveTo>
                <a:cubicBezTo>
                  <a:pt x="32" y="36"/>
                  <a:pt x="27" y="41"/>
                  <a:pt x="20" y="41"/>
                </a:cubicBezTo>
                <a:cubicBezTo>
                  <a:pt x="14" y="41"/>
                  <a:pt x="9" y="36"/>
                  <a:pt x="9" y="29"/>
                </a:cubicBezTo>
                <a:cubicBezTo>
                  <a:pt x="9" y="11"/>
                  <a:pt x="9" y="11"/>
                  <a:pt x="9" y="11"/>
                </a:cubicBezTo>
                <a:cubicBezTo>
                  <a:pt x="9" y="5"/>
                  <a:pt x="14" y="0"/>
                  <a:pt x="20" y="0"/>
                </a:cubicBezTo>
                <a:cubicBezTo>
                  <a:pt x="27" y="0"/>
                  <a:pt x="32" y="5"/>
                  <a:pt x="32" y="11"/>
                </a:cubicBezTo>
                <a:lnTo>
                  <a:pt x="32" y="29"/>
                </a:lnTo>
                <a:close/>
              </a:path>
            </a:pathLst>
          </a:custGeom>
          <a:solidFill>
            <a:schemeClr val="bg1"/>
          </a:solidFill>
          <a:ln w="9525">
            <a:noFill/>
            <a:round/>
          </a:ln>
        </p:spPr>
        <p:txBody>
          <a:bodyPr vert="horz" wrap="square" lIns="105826" tIns="52913" rIns="105826" bIns="52913" numCol="1" anchor="t" anchorCtr="0" compatLnSpc="1"/>
          <a:lstStyle/>
          <a:p>
            <a:pPr defTabSz="609600">
              <a:lnSpc>
                <a:spcPct val="120000"/>
              </a:lnSpc>
            </a:pPr>
            <a:endParaRPr lang="en-US" sz="24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66"/>
          <p:cNvSpPr>
            <a:spLocks noEditPoints="1"/>
          </p:cNvSpPr>
          <p:nvPr/>
        </p:nvSpPr>
        <p:spPr bwMode="auto">
          <a:xfrm>
            <a:off x="9293886" y="3524905"/>
            <a:ext cx="589403" cy="457166"/>
          </a:xfrm>
          <a:custGeom>
            <a:avLst/>
            <a:gdLst/>
            <a:ahLst/>
            <a:cxnLst>
              <a:cxn ang="0">
                <a:pos x="29" y="41"/>
              </a:cxn>
              <a:cxn ang="0">
                <a:pos x="22" y="40"/>
              </a:cxn>
              <a:cxn ang="0">
                <a:pos x="11" y="45"/>
              </a:cxn>
              <a:cxn ang="0">
                <a:pos x="7" y="46"/>
              </a:cxn>
              <a:cxn ang="0">
                <a:pos x="7" y="46"/>
              </a:cxn>
              <a:cxn ang="0">
                <a:pos x="6" y="45"/>
              </a:cxn>
              <a:cxn ang="0">
                <a:pos x="6" y="43"/>
              </a:cxn>
              <a:cxn ang="0">
                <a:pos x="11" y="36"/>
              </a:cxn>
              <a:cxn ang="0">
                <a:pos x="0" y="20"/>
              </a:cxn>
              <a:cxn ang="0">
                <a:pos x="29" y="0"/>
              </a:cxn>
              <a:cxn ang="0">
                <a:pos x="57" y="20"/>
              </a:cxn>
              <a:cxn ang="0">
                <a:pos x="29" y="41"/>
              </a:cxn>
              <a:cxn ang="0">
                <a:pos x="62" y="47"/>
              </a:cxn>
              <a:cxn ang="0">
                <a:pos x="66" y="53"/>
              </a:cxn>
              <a:cxn ang="0">
                <a:pos x="67" y="55"/>
              </a:cxn>
              <a:cxn ang="0">
                <a:pos x="66" y="56"/>
              </a:cxn>
              <a:cxn ang="0">
                <a:pos x="62" y="55"/>
              </a:cxn>
              <a:cxn ang="0">
                <a:pos x="51" y="50"/>
              </a:cxn>
              <a:cxn ang="0">
                <a:pos x="44" y="51"/>
              </a:cxn>
              <a:cxn ang="0">
                <a:pos x="25" y="46"/>
              </a:cxn>
              <a:cxn ang="0">
                <a:pos x="29" y="46"/>
              </a:cxn>
              <a:cxn ang="0">
                <a:pos x="52" y="39"/>
              </a:cxn>
              <a:cxn ang="0">
                <a:pos x="62" y="20"/>
              </a:cxn>
              <a:cxn ang="0">
                <a:pos x="61" y="14"/>
              </a:cxn>
              <a:cxn ang="0">
                <a:pos x="72" y="30"/>
              </a:cxn>
              <a:cxn ang="0">
                <a:pos x="62" y="47"/>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chemeClr val="bg1"/>
          </a:solidFill>
          <a:ln w="9525">
            <a:noFill/>
            <a:round/>
          </a:ln>
        </p:spPr>
        <p:txBody>
          <a:bodyPr vert="horz" wrap="square" lIns="105826" tIns="52913" rIns="105826" bIns="52913" numCol="1" anchor="t" anchorCtr="0" compatLnSpc="1"/>
          <a:lstStyle/>
          <a:p>
            <a:pPr defTabSz="609600">
              <a:lnSpc>
                <a:spcPct val="120000"/>
              </a:lnSpc>
            </a:pPr>
            <a:endParaRPr lang="en-US" sz="24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6" name="组合 35"/>
          <p:cNvGrpSpPr/>
          <p:nvPr/>
        </p:nvGrpSpPr>
        <p:grpSpPr>
          <a:xfrm>
            <a:off x="270290" y="4965622"/>
            <a:ext cx="2246982" cy="1629415"/>
            <a:chOff x="251969" y="5122092"/>
            <a:chExt cx="1974460" cy="1431794"/>
          </a:xfrm>
        </p:grpSpPr>
        <p:pic>
          <p:nvPicPr>
            <p:cNvPr id="37" name="图片 36"/>
            <p:cNvPicPr>
              <a:picLocks noChangeAspect="1"/>
            </p:cNvPicPr>
            <p:nvPr/>
          </p:nvPicPr>
          <p:blipFill>
            <a:blip r:embed="rId1" cstate="screen"/>
            <a:stretch>
              <a:fillRect/>
            </a:stretch>
          </p:blipFill>
          <p:spPr>
            <a:xfrm flipV="1">
              <a:off x="1408978" y="6262753"/>
              <a:ext cx="817451" cy="171733"/>
            </a:xfrm>
            <a:prstGeom prst="rect">
              <a:avLst/>
            </a:prstGeom>
          </p:spPr>
        </p:pic>
        <p:pic>
          <p:nvPicPr>
            <p:cNvPr id="38" name="图片 37"/>
            <p:cNvPicPr>
              <a:picLocks noChangeAspect="1"/>
            </p:cNvPicPr>
            <p:nvPr/>
          </p:nvPicPr>
          <p:blipFill>
            <a:blip r:embed="rId2" cstate="screen"/>
            <a:stretch>
              <a:fillRect/>
            </a:stretch>
          </p:blipFill>
          <p:spPr>
            <a:xfrm>
              <a:off x="251969" y="5122092"/>
              <a:ext cx="1854045" cy="1431794"/>
            </a:xfrm>
            <a:prstGeom prst="rect">
              <a:avLst/>
            </a:prstGeom>
          </p:spPr>
        </p:pic>
        <p:pic>
          <p:nvPicPr>
            <p:cNvPr id="39" name="图片 38"/>
            <p:cNvPicPr>
              <a:picLocks noChangeAspect="1"/>
            </p:cNvPicPr>
            <p:nvPr/>
          </p:nvPicPr>
          <p:blipFill>
            <a:blip r:embed="rId3" cstate="screen"/>
            <a:stretch>
              <a:fillRect/>
            </a:stretch>
          </p:blipFill>
          <p:spPr>
            <a:xfrm>
              <a:off x="1658434" y="5448300"/>
              <a:ext cx="299863" cy="960551"/>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par>
                          <p:cTn id="8" fill="hold">
                            <p:stCondLst>
                              <p:cond delay="500"/>
                            </p:stCondLst>
                            <p:childTnLst>
                              <p:par>
                                <p:cTn id="9" presetID="2" presetClass="entr" presetSubtype="1" accel="50000" decel="5000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ppt_w</p:attrName>
                                        </p:attrNameLst>
                                      </p:cBhvr>
                                      <p:tavLst>
                                        <p:tav tm="0">
                                          <p:val>
                                            <p:fltVal val="0"/>
                                          </p:val>
                                        </p:tav>
                                        <p:tav tm="100000">
                                          <p:val>
                                            <p:strVal val="#ppt_w"/>
                                          </p:val>
                                        </p:tav>
                                      </p:tavLst>
                                    </p:anim>
                                    <p:anim calcmode="lin" valueType="num">
                                      <p:cBhvr>
                                        <p:cTn id="17" dur="500" fill="hold"/>
                                        <p:tgtEl>
                                          <p:spTgt spid="23"/>
                                        </p:tgtEl>
                                        <p:attrNameLst>
                                          <p:attrName>ppt_h</p:attrName>
                                        </p:attrNameLst>
                                      </p:cBhvr>
                                      <p:tavLst>
                                        <p:tav tm="0">
                                          <p:val>
                                            <p:fltVal val="0"/>
                                          </p:val>
                                        </p:tav>
                                        <p:tav tm="100000">
                                          <p:val>
                                            <p:strVal val="#ppt_h"/>
                                          </p:val>
                                        </p:tav>
                                      </p:tavLst>
                                    </p:anim>
                                    <p:animEffect transition="in" filter="fade">
                                      <p:cBhvr>
                                        <p:cTn id="18" dur="500"/>
                                        <p:tgtEl>
                                          <p:spTgt spid="23"/>
                                        </p:tgtEl>
                                      </p:cBhvr>
                                    </p:animEffect>
                                  </p:childTnLst>
                                </p:cTn>
                              </p:par>
                            </p:childTnLst>
                          </p:cTn>
                        </p:par>
                        <p:par>
                          <p:cTn id="19" fill="hold">
                            <p:stCondLst>
                              <p:cond delay="1500"/>
                            </p:stCondLst>
                            <p:childTnLst>
                              <p:par>
                                <p:cTn id="20" presetID="2" presetClass="entr" presetSubtype="1" accel="50000" decel="50000"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ppt_x"/>
                                          </p:val>
                                        </p:tav>
                                        <p:tav tm="100000">
                                          <p:val>
                                            <p:strVal val="#ppt_x"/>
                                          </p:val>
                                        </p:tav>
                                      </p:tavLst>
                                    </p:anim>
                                    <p:anim calcmode="lin" valueType="num">
                                      <p:cBhvr additive="base">
                                        <p:cTn id="23" dur="500" fill="hold"/>
                                        <p:tgtEl>
                                          <p:spTgt spid="11"/>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12" presetClass="entr" presetSubtype="1"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slide(fromTop)">
                                      <p:cBhvr>
                                        <p:cTn id="27" dur="500"/>
                                        <p:tgtEl>
                                          <p:spTgt spid="9"/>
                                        </p:tgtEl>
                                      </p:cBhvr>
                                    </p:animEffect>
                                  </p:childTnLst>
                                </p:cTn>
                              </p:par>
                              <p:par>
                                <p:cTn id="28" presetID="2" presetClass="entr" presetSubtype="4" accel="50000" decel="5000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ppt_x"/>
                                          </p:val>
                                        </p:tav>
                                        <p:tav tm="100000">
                                          <p:val>
                                            <p:strVal val="#ppt_x"/>
                                          </p:val>
                                        </p:tav>
                                      </p:tavLst>
                                    </p:anim>
                                    <p:anim calcmode="lin" valueType="num">
                                      <p:cBhvr additive="base">
                                        <p:cTn id="31" dur="500" fill="hold"/>
                                        <p:tgtEl>
                                          <p:spTgt spid="10"/>
                                        </p:tgtEl>
                                        <p:attrNameLst>
                                          <p:attrName>ppt_y</p:attrName>
                                        </p:attrNameLst>
                                      </p:cBhvr>
                                      <p:tavLst>
                                        <p:tav tm="0">
                                          <p:val>
                                            <p:strVal val="1+#ppt_h/2"/>
                                          </p:val>
                                        </p:tav>
                                        <p:tav tm="100000">
                                          <p:val>
                                            <p:strVal val="#ppt_y"/>
                                          </p:val>
                                        </p:tav>
                                      </p:tavLst>
                                    </p:anim>
                                  </p:childTnLst>
                                </p:cTn>
                              </p:par>
                            </p:childTnLst>
                          </p:cTn>
                        </p:par>
                        <p:par>
                          <p:cTn id="32" fill="hold">
                            <p:stCondLst>
                              <p:cond delay="2500"/>
                            </p:stCondLst>
                            <p:childTnLst>
                              <p:par>
                                <p:cTn id="33" presetID="2" presetClass="entr" presetSubtype="1" accel="50000" decel="50000"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fill="hold"/>
                                        <p:tgtEl>
                                          <p:spTgt spid="24"/>
                                        </p:tgtEl>
                                        <p:attrNameLst>
                                          <p:attrName>ppt_x</p:attrName>
                                        </p:attrNameLst>
                                      </p:cBhvr>
                                      <p:tavLst>
                                        <p:tav tm="0">
                                          <p:val>
                                            <p:strVal val="#ppt_x"/>
                                          </p:val>
                                        </p:tav>
                                        <p:tav tm="100000">
                                          <p:val>
                                            <p:strVal val="#ppt_x"/>
                                          </p:val>
                                        </p:tav>
                                      </p:tavLst>
                                    </p:anim>
                                    <p:anim calcmode="lin" valueType="num">
                                      <p:cBhvr additive="base">
                                        <p:cTn id="36" dur="500" fill="hold"/>
                                        <p:tgtEl>
                                          <p:spTgt spid="24"/>
                                        </p:tgtEl>
                                        <p:attrNameLst>
                                          <p:attrName>ppt_y</p:attrName>
                                        </p:attrNameLst>
                                      </p:cBhvr>
                                      <p:tavLst>
                                        <p:tav tm="0">
                                          <p:val>
                                            <p:strVal val="0-#ppt_h/2"/>
                                          </p:val>
                                        </p:tav>
                                        <p:tav tm="100000">
                                          <p:val>
                                            <p:strVal val="#ppt_y"/>
                                          </p:val>
                                        </p:tav>
                                      </p:tavLst>
                                    </p:anim>
                                  </p:childTnLst>
                                </p:cTn>
                              </p:par>
                            </p:childTnLst>
                          </p:cTn>
                        </p:par>
                        <p:par>
                          <p:cTn id="37" fill="hold">
                            <p:stCondLst>
                              <p:cond delay="3000"/>
                            </p:stCondLst>
                            <p:childTnLst>
                              <p:par>
                                <p:cTn id="38" presetID="53" presetClass="entr" presetSubtype="16" fill="hold" grpId="0" nodeType="afterEffect">
                                  <p:stCondLst>
                                    <p:cond delay="0"/>
                                  </p:stCondLst>
                                  <p:childTnLst>
                                    <p:set>
                                      <p:cBhvr>
                                        <p:cTn id="39" dur="1" fill="hold">
                                          <p:stCondLst>
                                            <p:cond delay="0"/>
                                          </p:stCondLst>
                                        </p:cTn>
                                        <p:tgtEl>
                                          <p:spTgt spid="33"/>
                                        </p:tgtEl>
                                        <p:attrNameLst>
                                          <p:attrName>style.visibility</p:attrName>
                                        </p:attrNameLst>
                                      </p:cBhvr>
                                      <p:to>
                                        <p:strVal val="visible"/>
                                      </p:to>
                                    </p:set>
                                    <p:anim calcmode="lin" valueType="num">
                                      <p:cBhvr>
                                        <p:cTn id="40" dur="500" fill="hold"/>
                                        <p:tgtEl>
                                          <p:spTgt spid="33"/>
                                        </p:tgtEl>
                                        <p:attrNameLst>
                                          <p:attrName>ppt_w</p:attrName>
                                        </p:attrNameLst>
                                      </p:cBhvr>
                                      <p:tavLst>
                                        <p:tav tm="0">
                                          <p:val>
                                            <p:fltVal val="0"/>
                                          </p:val>
                                        </p:tav>
                                        <p:tav tm="100000">
                                          <p:val>
                                            <p:strVal val="#ppt_w"/>
                                          </p:val>
                                        </p:tav>
                                      </p:tavLst>
                                    </p:anim>
                                    <p:anim calcmode="lin" valueType="num">
                                      <p:cBhvr>
                                        <p:cTn id="41" dur="500" fill="hold"/>
                                        <p:tgtEl>
                                          <p:spTgt spid="33"/>
                                        </p:tgtEl>
                                        <p:attrNameLst>
                                          <p:attrName>ppt_h</p:attrName>
                                        </p:attrNameLst>
                                      </p:cBhvr>
                                      <p:tavLst>
                                        <p:tav tm="0">
                                          <p:val>
                                            <p:fltVal val="0"/>
                                          </p:val>
                                        </p:tav>
                                        <p:tav tm="100000">
                                          <p:val>
                                            <p:strVal val="#ppt_h"/>
                                          </p:val>
                                        </p:tav>
                                      </p:tavLst>
                                    </p:anim>
                                    <p:animEffect transition="in" filter="fade">
                                      <p:cBhvr>
                                        <p:cTn id="42" dur="500"/>
                                        <p:tgtEl>
                                          <p:spTgt spid="33"/>
                                        </p:tgtEl>
                                      </p:cBhvr>
                                    </p:animEffect>
                                  </p:childTnLst>
                                </p:cTn>
                              </p:par>
                            </p:childTnLst>
                          </p:cTn>
                        </p:par>
                        <p:par>
                          <p:cTn id="43" fill="hold">
                            <p:stCondLst>
                              <p:cond delay="3500"/>
                            </p:stCondLst>
                            <p:childTnLst>
                              <p:par>
                                <p:cTn id="44" presetID="2" presetClass="entr" presetSubtype="1" accel="50000" decel="50000" fill="hold" nodeType="after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ppt_x"/>
                                          </p:val>
                                        </p:tav>
                                        <p:tav tm="100000">
                                          <p:val>
                                            <p:strVal val="#ppt_x"/>
                                          </p:val>
                                        </p:tav>
                                      </p:tavLst>
                                    </p:anim>
                                    <p:anim calcmode="lin" valueType="num">
                                      <p:cBhvr additive="base">
                                        <p:cTn id="47" dur="500" fill="hold"/>
                                        <p:tgtEl>
                                          <p:spTgt spid="14"/>
                                        </p:tgtEl>
                                        <p:attrNameLst>
                                          <p:attrName>ppt_y</p:attrName>
                                        </p:attrNameLst>
                                      </p:cBhvr>
                                      <p:tavLst>
                                        <p:tav tm="0">
                                          <p:val>
                                            <p:strVal val="0-#ppt_h/2"/>
                                          </p:val>
                                        </p:tav>
                                        <p:tav tm="100000">
                                          <p:val>
                                            <p:strVal val="#ppt_y"/>
                                          </p:val>
                                        </p:tav>
                                      </p:tavLst>
                                    </p:anim>
                                  </p:childTnLst>
                                </p:cTn>
                              </p:par>
                            </p:childTnLst>
                          </p:cTn>
                        </p:par>
                        <p:par>
                          <p:cTn id="48" fill="hold">
                            <p:stCondLst>
                              <p:cond delay="4000"/>
                            </p:stCondLst>
                            <p:childTnLst>
                              <p:par>
                                <p:cTn id="49" presetID="12" presetClass="entr" presetSubtype="1"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slide(fromTop)">
                                      <p:cBhvr>
                                        <p:cTn id="51" dur="500"/>
                                        <p:tgtEl>
                                          <p:spTgt spid="25"/>
                                        </p:tgtEl>
                                      </p:cBhvr>
                                    </p:animEffect>
                                  </p:childTnLst>
                                </p:cTn>
                              </p:par>
                              <p:par>
                                <p:cTn id="52" presetID="2" presetClass="entr" presetSubtype="4" accel="50000" decel="50000" fill="hold" grpId="0" nodeType="withEffect">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cBhvr additive="base">
                                        <p:cTn id="54" dur="500" fill="hold"/>
                                        <p:tgtEl>
                                          <p:spTgt spid="26"/>
                                        </p:tgtEl>
                                        <p:attrNameLst>
                                          <p:attrName>ppt_x</p:attrName>
                                        </p:attrNameLst>
                                      </p:cBhvr>
                                      <p:tavLst>
                                        <p:tav tm="0">
                                          <p:val>
                                            <p:strVal val="#ppt_x"/>
                                          </p:val>
                                        </p:tav>
                                        <p:tav tm="100000">
                                          <p:val>
                                            <p:strVal val="#ppt_x"/>
                                          </p:val>
                                        </p:tav>
                                      </p:tavLst>
                                    </p:anim>
                                    <p:anim calcmode="lin" valueType="num">
                                      <p:cBhvr additive="base">
                                        <p:cTn id="55" dur="500" fill="hold"/>
                                        <p:tgtEl>
                                          <p:spTgt spid="26"/>
                                        </p:tgtEl>
                                        <p:attrNameLst>
                                          <p:attrName>ppt_y</p:attrName>
                                        </p:attrNameLst>
                                      </p:cBhvr>
                                      <p:tavLst>
                                        <p:tav tm="0">
                                          <p:val>
                                            <p:strVal val="1+#ppt_h/2"/>
                                          </p:val>
                                        </p:tav>
                                        <p:tav tm="100000">
                                          <p:val>
                                            <p:strVal val="#ppt_y"/>
                                          </p:val>
                                        </p:tav>
                                      </p:tavLst>
                                    </p:anim>
                                  </p:childTnLst>
                                </p:cTn>
                              </p:par>
                            </p:childTnLst>
                          </p:cTn>
                        </p:par>
                        <p:par>
                          <p:cTn id="56" fill="hold">
                            <p:stCondLst>
                              <p:cond delay="4500"/>
                            </p:stCondLst>
                            <p:childTnLst>
                              <p:par>
                                <p:cTn id="57" presetID="2" presetClass="entr" presetSubtype="1" accel="50000" decel="50000" fill="hold" grpId="0" nodeType="afterEffect">
                                  <p:stCondLst>
                                    <p:cond delay="0"/>
                                  </p:stCondLst>
                                  <p:childTnLst>
                                    <p:set>
                                      <p:cBhvr>
                                        <p:cTn id="58" dur="1" fill="hold">
                                          <p:stCondLst>
                                            <p:cond delay="0"/>
                                          </p:stCondLst>
                                        </p:cTn>
                                        <p:tgtEl>
                                          <p:spTgt spid="27"/>
                                        </p:tgtEl>
                                        <p:attrNameLst>
                                          <p:attrName>style.visibility</p:attrName>
                                        </p:attrNameLst>
                                      </p:cBhvr>
                                      <p:to>
                                        <p:strVal val="visible"/>
                                      </p:to>
                                    </p:set>
                                    <p:anim calcmode="lin" valueType="num">
                                      <p:cBhvr additive="base">
                                        <p:cTn id="59" dur="500" fill="hold"/>
                                        <p:tgtEl>
                                          <p:spTgt spid="27"/>
                                        </p:tgtEl>
                                        <p:attrNameLst>
                                          <p:attrName>ppt_x</p:attrName>
                                        </p:attrNameLst>
                                      </p:cBhvr>
                                      <p:tavLst>
                                        <p:tav tm="0">
                                          <p:val>
                                            <p:strVal val="#ppt_x"/>
                                          </p:val>
                                        </p:tav>
                                        <p:tav tm="100000">
                                          <p:val>
                                            <p:strVal val="#ppt_x"/>
                                          </p:val>
                                        </p:tav>
                                      </p:tavLst>
                                    </p:anim>
                                    <p:anim calcmode="lin" valueType="num">
                                      <p:cBhvr additive="base">
                                        <p:cTn id="60" dur="500" fill="hold"/>
                                        <p:tgtEl>
                                          <p:spTgt spid="27"/>
                                        </p:tgtEl>
                                        <p:attrNameLst>
                                          <p:attrName>ppt_y</p:attrName>
                                        </p:attrNameLst>
                                      </p:cBhvr>
                                      <p:tavLst>
                                        <p:tav tm="0">
                                          <p:val>
                                            <p:strVal val="0-#ppt_h/2"/>
                                          </p:val>
                                        </p:tav>
                                        <p:tav tm="100000">
                                          <p:val>
                                            <p:strVal val="#ppt_y"/>
                                          </p:val>
                                        </p:tav>
                                      </p:tavLst>
                                    </p:anim>
                                  </p:childTnLst>
                                </p:cTn>
                              </p:par>
                            </p:childTnLst>
                          </p:cTn>
                        </p:par>
                        <p:par>
                          <p:cTn id="61" fill="hold">
                            <p:stCondLst>
                              <p:cond delay="5000"/>
                            </p:stCondLst>
                            <p:childTnLst>
                              <p:par>
                                <p:cTn id="62" presetID="53" presetClass="entr" presetSubtype="16" fill="hold" grpId="0" nodeType="afterEffect">
                                  <p:stCondLst>
                                    <p:cond delay="0"/>
                                  </p:stCondLst>
                                  <p:childTnLst>
                                    <p:set>
                                      <p:cBhvr>
                                        <p:cTn id="63" dur="1" fill="hold">
                                          <p:stCondLst>
                                            <p:cond delay="0"/>
                                          </p:stCondLst>
                                        </p:cTn>
                                        <p:tgtEl>
                                          <p:spTgt spid="34"/>
                                        </p:tgtEl>
                                        <p:attrNameLst>
                                          <p:attrName>style.visibility</p:attrName>
                                        </p:attrNameLst>
                                      </p:cBhvr>
                                      <p:to>
                                        <p:strVal val="visible"/>
                                      </p:to>
                                    </p:set>
                                    <p:anim calcmode="lin" valueType="num">
                                      <p:cBhvr>
                                        <p:cTn id="64" dur="500" fill="hold"/>
                                        <p:tgtEl>
                                          <p:spTgt spid="34"/>
                                        </p:tgtEl>
                                        <p:attrNameLst>
                                          <p:attrName>ppt_w</p:attrName>
                                        </p:attrNameLst>
                                      </p:cBhvr>
                                      <p:tavLst>
                                        <p:tav tm="0">
                                          <p:val>
                                            <p:fltVal val="0"/>
                                          </p:val>
                                        </p:tav>
                                        <p:tav tm="100000">
                                          <p:val>
                                            <p:strVal val="#ppt_w"/>
                                          </p:val>
                                        </p:tav>
                                      </p:tavLst>
                                    </p:anim>
                                    <p:anim calcmode="lin" valueType="num">
                                      <p:cBhvr>
                                        <p:cTn id="65" dur="500" fill="hold"/>
                                        <p:tgtEl>
                                          <p:spTgt spid="34"/>
                                        </p:tgtEl>
                                        <p:attrNameLst>
                                          <p:attrName>ppt_h</p:attrName>
                                        </p:attrNameLst>
                                      </p:cBhvr>
                                      <p:tavLst>
                                        <p:tav tm="0">
                                          <p:val>
                                            <p:fltVal val="0"/>
                                          </p:val>
                                        </p:tav>
                                        <p:tav tm="100000">
                                          <p:val>
                                            <p:strVal val="#ppt_h"/>
                                          </p:val>
                                        </p:tav>
                                      </p:tavLst>
                                    </p:anim>
                                    <p:animEffect transition="in" filter="fade">
                                      <p:cBhvr>
                                        <p:cTn id="66" dur="500"/>
                                        <p:tgtEl>
                                          <p:spTgt spid="34"/>
                                        </p:tgtEl>
                                      </p:cBhvr>
                                    </p:animEffect>
                                  </p:childTnLst>
                                </p:cTn>
                              </p:par>
                            </p:childTnLst>
                          </p:cTn>
                        </p:par>
                        <p:par>
                          <p:cTn id="67" fill="hold">
                            <p:stCondLst>
                              <p:cond delay="5500"/>
                            </p:stCondLst>
                            <p:childTnLst>
                              <p:par>
                                <p:cTn id="68" presetID="2" presetClass="entr" presetSubtype="1" accel="50000" decel="50000" fill="hold" nodeType="afterEffect">
                                  <p:stCondLst>
                                    <p:cond delay="0"/>
                                  </p:stCondLst>
                                  <p:childTnLst>
                                    <p:set>
                                      <p:cBhvr>
                                        <p:cTn id="69" dur="1" fill="hold">
                                          <p:stCondLst>
                                            <p:cond delay="0"/>
                                          </p:stCondLst>
                                        </p:cTn>
                                        <p:tgtEl>
                                          <p:spTgt spid="17"/>
                                        </p:tgtEl>
                                        <p:attrNameLst>
                                          <p:attrName>style.visibility</p:attrName>
                                        </p:attrNameLst>
                                      </p:cBhvr>
                                      <p:to>
                                        <p:strVal val="visible"/>
                                      </p:to>
                                    </p:set>
                                    <p:anim calcmode="lin" valueType="num">
                                      <p:cBhvr additive="base">
                                        <p:cTn id="70" dur="500" fill="hold"/>
                                        <p:tgtEl>
                                          <p:spTgt spid="17"/>
                                        </p:tgtEl>
                                        <p:attrNameLst>
                                          <p:attrName>ppt_x</p:attrName>
                                        </p:attrNameLst>
                                      </p:cBhvr>
                                      <p:tavLst>
                                        <p:tav tm="0">
                                          <p:val>
                                            <p:strVal val="#ppt_x"/>
                                          </p:val>
                                        </p:tav>
                                        <p:tav tm="100000">
                                          <p:val>
                                            <p:strVal val="#ppt_x"/>
                                          </p:val>
                                        </p:tav>
                                      </p:tavLst>
                                    </p:anim>
                                    <p:anim calcmode="lin" valueType="num">
                                      <p:cBhvr additive="base">
                                        <p:cTn id="71" dur="500" fill="hold"/>
                                        <p:tgtEl>
                                          <p:spTgt spid="17"/>
                                        </p:tgtEl>
                                        <p:attrNameLst>
                                          <p:attrName>ppt_y</p:attrName>
                                        </p:attrNameLst>
                                      </p:cBhvr>
                                      <p:tavLst>
                                        <p:tav tm="0">
                                          <p:val>
                                            <p:strVal val="0-#ppt_h/2"/>
                                          </p:val>
                                        </p:tav>
                                        <p:tav tm="100000">
                                          <p:val>
                                            <p:strVal val="#ppt_y"/>
                                          </p:val>
                                        </p:tav>
                                      </p:tavLst>
                                    </p:anim>
                                  </p:childTnLst>
                                </p:cTn>
                              </p:par>
                            </p:childTnLst>
                          </p:cTn>
                        </p:par>
                        <p:par>
                          <p:cTn id="72" fill="hold">
                            <p:stCondLst>
                              <p:cond delay="6000"/>
                            </p:stCondLst>
                            <p:childTnLst>
                              <p:par>
                                <p:cTn id="73" presetID="12" presetClass="entr" presetSubtype="1" fill="hold" grpId="0" nodeType="afterEffect">
                                  <p:stCondLst>
                                    <p:cond delay="0"/>
                                  </p:stCondLst>
                                  <p:childTnLst>
                                    <p:set>
                                      <p:cBhvr>
                                        <p:cTn id="74" dur="1" fill="hold">
                                          <p:stCondLst>
                                            <p:cond delay="0"/>
                                          </p:stCondLst>
                                        </p:cTn>
                                        <p:tgtEl>
                                          <p:spTgt spid="28"/>
                                        </p:tgtEl>
                                        <p:attrNameLst>
                                          <p:attrName>style.visibility</p:attrName>
                                        </p:attrNameLst>
                                      </p:cBhvr>
                                      <p:to>
                                        <p:strVal val="visible"/>
                                      </p:to>
                                    </p:set>
                                    <p:animEffect transition="in" filter="slide(fromTop)">
                                      <p:cBhvr>
                                        <p:cTn id="75" dur="500"/>
                                        <p:tgtEl>
                                          <p:spTgt spid="28"/>
                                        </p:tgtEl>
                                      </p:cBhvr>
                                    </p:animEffect>
                                  </p:childTnLst>
                                </p:cTn>
                              </p:par>
                              <p:par>
                                <p:cTn id="76" presetID="2" presetClass="entr" presetSubtype="4" accel="50000" decel="50000" fill="hold" grpId="0" nodeType="withEffect">
                                  <p:stCondLst>
                                    <p:cond delay="0"/>
                                  </p:stCondLst>
                                  <p:childTnLst>
                                    <p:set>
                                      <p:cBhvr>
                                        <p:cTn id="77" dur="1" fill="hold">
                                          <p:stCondLst>
                                            <p:cond delay="0"/>
                                          </p:stCondLst>
                                        </p:cTn>
                                        <p:tgtEl>
                                          <p:spTgt spid="29"/>
                                        </p:tgtEl>
                                        <p:attrNameLst>
                                          <p:attrName>style.visibility</p:attrName>
                                        </p:attrNameLst>
                                      </p:cBhvr>
                                      <p:to>
                                        <p:strVal val="visible"/>
                                      </p:to>
                                    </p:set>
                                    <p:anim calcmode="lin" valueType="num">
                                      <p:cBhvr additive="base">
                                        <p:cTn id="78" dur="500" fill="hold"/>
                                        <p:tgtEl>
                                          <p:spTgt spid="29"/>
                                        </p:tgtEl>
                                        <p:attrNameLst>
                                          <p:attrName>ppt_x</p:attrName>
                                        </p:attrNameLst>
                                      </p:cBhvr>
                                      <p:tavLst>
                                        <p:tav tm="0">
                                          <p:val>
                                            <p:strVal val="#ppt_x"/>
                                          </p:val>
                                        </p:tav>
                                        <p:tav tm="100000">
                                          <p:val>
                                            <p:strVal val="#ppt_x"/>
                                          </p:val>
                                        </p:tav>
                                      </p:tavLst>
                                    </p:anim>
                                    <p:anim calcmode="lin" valueType="num">
                                      <p:cBhvr additive="base">
                                        <p:cTn id="79" dur="500" fill="hold"/>
                                        <p:tgtEl>
                                          <p:spTgt spid="29"/>
                                        </p:tgtEl>
                                        <p:attrNameLst>
                                          <p:attrName>ppt_y</p:attrName>
                                        </p:attrNameLst>
                                      </p:cBhvr>
                                      <p:tavLst>
                                        <p:tav tm="0">
                                          <p:val>
                                            <p:strVal val="1+#ppt_h/2"/>
                                          </p:val>
                                        </p:tav>
                                        <p:tav tm="100000">
                                          <p:val>
                                            <p:strVal val="#ppt_y"/>
                                          </p:val>
                                        </p:tav>
                                      </p:tavLst>
                                    </p:anim>
                                  </p:childTnLst>
                                </p:cTn>
                              </p:par>
                            </p:childTnLst>
                          </p:cTn>
                        </p:par>
                        <p:par>
                          <p:cTn id="80" fill="hold">
                            <p:stCondLst>
                              <p:cond delay="6500"/>
                            </p:stCondLst>
                            <p:childTnLst>
                              <p:par>
                                <p:cTn id="81" presetID="2" presetClass="entr" presetSubtype="1" accel="50000" decel="50000" fill="hold" grpId="0" nodeType="afterEffect">
                                  <p:stCondLst>
                                    <p:cond delay="0"/>
                                  </p:stCondLst>
                                  <p:childTnLst>
                                    <p:set>
                                      <p:cBhvr>
                                        <p:cTn id="82" dur="1" fill="hold">
                                          <p:stCondLst>
                                            <p:cond delay="0"/>
                                          </p:stCondLst>
                                        </p:cTn>
                                        <p:tgtEl>
                                          <p:spTgt spid="30"/>
                                        </p:tgtEl>
                                        <p:attrNameLst>
                                          <p:attrName>style.visibility</p:attrName>
                                        </p:attrNameLst>
                                      </p:cBhvr>
                                      <p:to>
                                        <p:strVal val="visible"/>
                                      </p:to>
                                    </p:set>
                                    <p:anim calcmode="lin" valueType="num">
                                      <p:cBhvr additive="base">
                                        <p:cTn id="83" dur="500" fill="hold"/>
                                        <p:tgtEl>
                                          <p:spTgt spid="30"/>
                                        </p:tgtEl>
                                        <p:attrNameLst>
                                          <p:attrName>ppt_x</p:attrName>
                                        </p:attrNameLst>
                                      </p:cBhvr>
                                      <p:tavLst>
                                        <p:tav tm="0">
                                          <p:val>
                                            <p:strVal val="#ppt_x"/>
                                          </p:val>
                                        </p:tav>
                                        <p:tav tm="100000">
                                          <p:val>
                                            <p:strVal val="#ppt_x"/>
                                          </p:val>
                                        </p:tav>
                                      </p:tavLst>
                                    </p:anim>
                                    <p:anim calcmode="lin" valueType="num">
                                      <p:cBhvr additive="base">
                                        <p:cTn id="84" dur="500" fill="hold"/>
                                        <p:tgtEl>
                                          <p:spTgt spid="30"/>
                                        </p:tgtEl>
                                        <p:attrNameLst>
                                          <p:attrName>ppt_y</p:attrName>
                                        </p:attrNameLst>
                                      </p:cBhvr>
                                      <p:tavLst>
                                        <p:tav tm="0">
                                          <p:val>
                                            <p:strVal val="0-#ppt_h/2"/>
                                          </p:val>
                                        </p:tav>
                                        <p:tav tm="100000">
                                          <p:val>
                                            <p:strVal val="#ppt_y"/>
                                          </p:val>
                                        </p:tav>
                                      </p:tavLst>
                                    </p:anim>
                                  </p:childTnLst>
                                </p:cTn>
                              </p:par>
                            </p:childTnLst>
                          </p:cTn>
                        </p:par>
                        <p:par>
                          <p:cTn id="85" fill="hold">
                            <p:stCondLst>
                              <p:cond delay="7000"/>
                            </p:stCondLst>
                            <p:childTnLst>
                              <p:par>
                                <p:cTn id="86" presetID="53" presetClass="entr" presetSubtype="16" fill="hold" grpId="0" nodeType="afterEffect">
                                  <p:stCondLst>
                                    <p:cond delay="0"/>
                                  </p:stCondLst>
                                  <p:childTnLst>
                                    <p:set>
                                      <p:cBhvr>
                                        <p:cTn id="87" dur="1" fill="hold">
                                          <p:stCondLst>
                                            <p:cond delay="0"/>
                                          </p:stCondLst>
                                        </p:cTn>
                                        <p:tgtEl>
                                          <p:spTgt spid="35"/>
                                        </p:tgtEl>
                                        <p:attrNameLst>
                                          <p:attrName>style.visibility</p:attrName>
                                        </p:attrNameLst>
                                      </p:cBhvr>
                                      <p:to>
                                        <p:strVal val="visible"/>
                                      </p:to>
                                    </p:set>
                                    <p:anim calcmode="lin" valueType="num">
                                      <p:cBhvr>
                                        <p:cTn id="88" dur="500" fill="hold"/>
                                        <p:tgtEl>
                                          <p:spTgt spid="35"/>
                                        </p:tgtEl>
                                        <p:attrNameLst>
                                          <p:attrName>ppt_w</p:attrName>
                                        </p:attrNameLst>
                                      </p:cBhvr>
                                      <p:tavLst>
                                        <p:tav tm="0">
                                          <p:val>
                                            <p:fltVal val="0"/>
                                          </p:val>
                                        </p:tav>
                                        <p:tav tm="100000">
                                          <p:val>
                                            <p:strVal val="#ppt_w"/>
                                          </p:val>
                                        </p:tav>
                                      </p:tavLst>
                                    </p:anim>
                                    <p:anim calcmode="lin" valueType="num">
                                      <p:cBhvr>
                                        <p:cTn id="89" dur="500" fill="hold"/>
                                        <p:tgtEl>
                                          <p:spTgt spid="35"/>
                                        </p:tgtEl>
                                        <p:attrNameLst>
                                          <p:attrName>ppt_h</p:attrName>
                                        </p:attrNameLst>
                                      </p:cBhvr>
                                      <p:tavLst>
                                        <p:tav tm="0">
                                          <p:val>
                                            <p:fltVal val="0"/>
                                          </p:val>
                                        </p:tav>
                                        <p:tav tm="100000">
                                          <p:val>
                                            <p:strVal val="#ppt_h"/>
                                          </p:val>
                                        </p:tav>
                                      </p:tavLst>
                                    </p:anim>
                                    <p:animEffect transition="in" filter="fade">
                                      <p:cBhvr>
                                        <p:cTn id="90" dur="500"/>
                                        <p:tgtEl>
                                          <p:spTgt spid="35"/>
                                        </p:tgtEl>
                                      </p:cBhvr>
                                    </p:animEffect>
                                  </p:childTnLst>
                                </p:cTn>
                              </p:par>
                            </p:childTnLst>
                          </p:cTn>
                        </p:par>
                        <p:par>
                          <p:cTn id="91" fill="hold">
                            <p:stCondLst>
                              <p:cond delay="7500"/>
                            </p:stCondLst>
                            <p:childTnLst>
                              <p:par>
                                <p:cTn id="92" presetID="2" presetClass="entr" presetSubtype="1" accel="50000" decel="50000" fill="hold" nodeType="afterEffect">
                                  <p:stCondLst>
                                    <p:cond delay="0"/>
                                  </p:stCondLst>
                                  <p:childTnLst>
                                    <p:set>
                                      <p:cBhvr>
                                        <p:cTn id="93" dur="1" fill="hold">
                                          <p:stCondLst>
                                            <p:cond delay="0"/>
                                          </p:stCondLst>
                                        </p:cTn>
                                        <p:tgtEl>
                                          <p:spTgt spid="20"/>
                                        </p:tgtEl>
                                        <p:attrNameLst>
                                          <p:attrName>style.visibility</p:attrName>
                                        </p:attrNameLst>
                                      </p:cBhvr>
                                      <p:to>
                                        <p:strVal val="visible"/>
                                      </p:to>
                                    </p:set>
                                    <p:anim calcmode="lin" valueType="num">
                                      <p:cBhvr additive="base">
                                        <p:cTn id="94" dur="500" fill="hold"/>
                                        <p:tgtEl>
                                          <p:spTgt spid="20"/>
                                        </p:tgtEl>
                                        <p:attrNameLst>
                                          <p:attrName>ppt_x</p:attrName>
                                        </p:attrNameLst>
                                      </p:cBhvr>
                                      <p:tavLst>
                                        <p:tav tm="0">
                                          <p:val>
                                            <p:strVal val="#ppt_x"/>
                                          </p:val>
                                        </p:tav>
                                        <p:tav tm="100000">
                                          <p:val>
                                            <p:strVal val="#ppt_x"/>
                                          </p:val>
                                        </p:tav>
                                      </p:tavLst>
                                    </p:anim>
                                    <p:anim calcmode="lin" valueType="num">
                                      <p:cBhvr additive="base">
                                        <p:cTn id="95" dur="500" fill="hold"/>
                                        <p:tgtEl>
                                          <p:spTgt spid="20"/>
                                        </p:tgtEl>
                                        <p:attrNameLst>
                                          <p:attrName>ppt_y</p:attrName>
                                        </p:attrNameLst>
                                      </p:cBhvr>
                                      <p:tavLst>
                                        <p:tav tm="0">
                                          <p:val>
                                            <p:strVal val="0-#ppt_h/2"/>
                                          </p:val>
                                        </p:tav>
                                        <p:tav tm="100000">
                                          <p:val>
                                            <p:strVal val="#ppt_y"/>
                                          </p:val>
                                        </p:tav>
                                      </p:tavLst>
                                    </p:anim>
                                  </p:childTnLst>
                                </p:cTn>
                              </p:par>
                            </p:childTnLst>
                          </p:cTn>
                        </p:par>
                        <p:par>
                          <p:cTn id="96" fill="hold">
                            <p:stCondLst>
                              <p:cond delay="8000"/>
                            </p:stCondLst>
                            <p:childTnLst>
                              <p:par>
                                <p:cTn id="97" presetID="12" presetClass="entr" presetSubtype="1" fill="hold" grpId="0" nodeType="afterEffect">
                                  <p:stCondLst>
                                    <p:cond delay="0"/>
                                  </p:stCondLst>
                                  <p:childTnLst>
                                    <p:set>
                                      <p:cBhvr>
                                        <p:cTn id="98" dur="1" fill="hold">
                                          <p:stCondLst>
                                            <p:cond delay="0"/>
                                          </p:stCondLst>
                                        </p:cTn>
                                        <p:tgtEl>
                                          <p:spTgt spid="31"/>
                                        </p:tgtEl>
                                        <p:attrNameLst>
                                          <p:attrName>style.visibility</p:attrName>
                                        </p:attrNameLst>
                                      </p:cBhvr>
                                      <p:to>
                                        <p:strVal val="visible"/>
                                      </p:to>
                                    </p:set>
                                    <p:animEffect transition="in" filter="slide(fromTop)">
                                      <p:cBhvr>
                                        <p:cTn id="99" dur="500"/>
                                        <p:tgtEl>
                                          <p:spTgt spid="31"/>
                                        </p:tgtEl>
                                      </p:cBhvr>
                                    </p:animEffect>
                                  </p:childTnLst>
                                </p:cTn>
                              </p:par>
                              <p:par>
                                <p:cTn id="100" presetID="2" presetClass="entr" presetSubtype="4" accel="50000" decel="50000" fill="hold" grpId="0" nodeType="withEffect">
                                  <p:stCondLst>
                                    <p:cond delay="0"/>
                                  </p:stCondLst>
                                  <p:childTnLst>
                                    <p:set>
                                      <p:cBhvr>
                                        <p:cTn id="101" dur="1" fill="hold">
                                          <p:stCondLst>
                                            <p:cond delay="0"/>
                                          </p:stCondLst>
                                        </p:cTn>
                                        <p:tgtEl>
                                          <p:spTgt spid="32"/>
                                        </p:tgtEl>
                                        <p:attrNameLst>
                                          <p:attrName>style.visibility</p:attrName>
                                        </p:attrNameLst>
                                      </p:cBhvr>
                                      <p:to>
                                        <p:strVal val="visible"/>
                                      </p:to>
                                    </p:set>
                                    <p:anim calcmode="lin" valueType="num">
                                      <p:cBhvr additive="base">
                                        <p:cTn id="102" dur="500" fill="hold"/>
                                        <p:tgtEl>
                                          <p:spTgt spid="32"/>
                                        </p:tgtEl>
                                        <p:attrNameLst>
                                          <p:attrName>ppt_x</p:attrName>
                                        </p:attrNameLst>
                                      </p:cBhvr>
                                      <p:tavLst>
                                        <p:tav tm="0">
                                          <p:val>
                                            <p:strVal val="#ppt_x"/>
                                          </p:val>
                                        </p:tav>
                                        <p:tav tm="100000">
                                          <p:val>
                                            <p:strVal val="#ppt_x"/>
                                          </p:val>
                                        </p:tav>
                                      </p:tavLst>
                                    </p:anim>
                                    <p:anim calcmode="lin" valueType="num">
                                      <p:cBhvr additive="base">
                                        <p:cTn id="103" dur="500" fill="hold"/>
                                        <p:tgtEl>
                                          <p:spTgt spid="32"/>
                                        </p:tgtEl>
                                        <p:attrNameLst>
                                          <p:attrName>ppt_y</p:attrName>
                                        </p:attrNameLst>
                                      </p:cBhvr>
                                      <p:tavLst>
                                        <p:tav tm="0">
                                          <p:val>
                                            <p:strVal val="1+#ppt_h/2"/>
                                          </p:val>
                                        </p:tav>
                                        <p:tav tm="100000">
                                          <p:val>
                                            <p:strVal val="#ppt_y"/>
                                          </p:val>
                                        </p:tav>
                                      </p:tavLst>
                                    </p:anim>
                                  </p:childTnLst>
                                </p:cTn>
                              </p:par>
                            </p:childTnLst>
                          </p:cTn>
                        </p:par>
                        <p:par>
                          <p:cTn id="104" fill="hold">
                            <p:stCondLst>
                              <p:cond delay="8500"/>
                            </p:stCondLst>
                            <p:childTnLst>
                              <p:par>
                                <p:cTn id="105" presetID="31" presetClass="entr" presetSubtype="0" fill="hold" nodeType="afterEffect">
                                  <p:stCondLst>
                                    <p:cond delay="0"/>
                                  </p:stCondLst>
                                  <p:childTnLst>
                                    <p:set>
                                      <p:cBhvr>
                                        <p:cTn id="106" dur="1" fill="hold">
                                          <p:stCondLst>
                                            <p:cond delay="0"/>
                                          </p:stCondLst>
                                        </p:cTn>
                                        <p:tgtEl>
                                          <p:spTgt spid="36"/>
                                        </p:tgtEl>
                                        <p:attrNameLst>
                                          <p:attrName>style.visibility</p:attrName>
                                        </p:attrNameLst>
                                      </p:cBhvr>
                                      <p:to>
                                        <p:strVal val="visible"/>
                                      </p:to>
                                    </p:set>
                                    <p:anim calcmode="lin" valueType="num">
                                      <p:cBhvr>
                                        <p:cTn id="107" dur="1000" fill="hold"/>
                                        <p:tgtEl>
                                          <p:spTgt spid="36"/>
                                        </p:tgtEl>
                                        <p:attrNameLst>
                                          <p:attrName>ppt_w</p:attrName>
                                        </p:attrNameLst>
                                      </p:cBhvr>
                                      <p:tavLst>
                                        <p:tav tm="0">
                                          <p:val>
                                            <p:fltVal val="0"/>
                                          </p:val>
                                        </p:tav>
                                        <p:tav tm="100000">
                                          <p:val>
                                            <p:strVal val="#ppt_w"/>
                                          </p:val>
                                        </p:tav>
                                      </p:tavLst>
                                    </p:anim>
                                    <p:anim calcmode="lin" valueType="num">
                                      <p:cBhvr>
                                        <p:cTn id="108" dur="1000" fill="hold"/>
                                        <p:tgtEl>
                                          <p:spTgt spid="36"/>
                                        </p:tgtEl>
                                        <p:attrNameLst>
                                          <p:attrName>ppt_h</p:attrName>
                                        </p:attrNameLst>
                                      </p:cBhvr>
                                      <p:tavLst>
                                        <p:tav tm="0">
                                          <p:val>
                                            <p:fltVal val="0"/>
                                          </p:val>
                                        </p:tav>
                                        <p:tav tm="100000">
                                          <p:val>
                                            <p:strVal val="#ppt_h"/>
                                          </p:val>
                                        </p:tav>
                                      </p:tavLst>
                                    </p:anim>
                                    <p:anim calcmode="lin" valueType="num">
                                      <p:cBhvr>
                                        <p:cTn id="109" dur="1000" fill="hold"/>
                                        <p:tgtEl>
                                          <p:spTgt spid="36"/>
                                        </p:tgtEl>
                                        <p:attrNameLst>
                                          <p:attrName>style.rotation</p:attrName>
                                        </p:attrNameLst>
                                      </p:cBhvr>
                                      <p:tavLst>
                                        <p:tav tm="0">
                                          <p:val>
                                            <p:fltVal val="90"/>
                                          </p:val>
                                        </p:tav>
                                        <p:tav tm="100000">
                                          <p:val>
                                            <p:fltVal val="0"/>
                                          </p:val>
                                        </p:tav>
                                      </p:tavLst>
                                    </p:anim>
                                    <p:animEffect transition="in" filter="fade">
                                      <p:cBhvr>
                                        <p:cTn id="110"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23" grpId="0" animBg="1"/>
      <p:bldP spid="24" grpId="0" animBg="1"/>
      <p:bldP spid="25" grpId="0" animBg="1"/>
      <p:bldP spid="26" grpId="0"/>
      <p:bldP spid="27" grpId="0" animBg="1"/>
      <p:bldP spid="28" grpId="0" animBg="1"/>
      <p:bldP spid="29" grpId="0"/>
      <p:bldP spid="30" grpId="0" animBg="1"/>
      <p:bldP spid="31" grpId="0" animBg="1"/>
      <p:bldP spid="32" grpId="0"/>
      <p:bldP spid="33" grpId="0" animBg="1"/>
      <p:bldP spid="34" grpId="0" animBg="1"/>
      <p:bldP spid="3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667959"/>
            <a:ext cx="12192000" cy="3522081"/>
          </a:xfrm>
          <a:prstGeom prst="rect">
            <a:avLst/>
          </a:prstGeom>
          <a:solidFill>
            <a:srgbClr val="0807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 name="TextBox 48"/>
          <p:cNvSpPr txBox="1"/>
          <p:nvPr/>
        </p:nvSpPr>
        <p:spPr>
          <a:xfrm>
            <a:off x="458047" y="4166235"/>
            <a:ext cx="2518310" cy="581057"/>
          </a:xfrm>
          <a:prstGeom prst="rect">
            <a:avLst/>
          </a:prstGeom>
          <a:noFill/>
        </p:spPr>
        <p:txBody>
          <a:bodyPr wrap="square" rtlCol="0">
            <a:spAutoFit/>
          </a:bodyPr>
          <a:lstStyle/>
          <a:p>
            <a:pPr algn="ctr">
              <a:lnSpc>
                <a:spcPct val="150000"/>
              </a:lnSpc>
            </a:pPr>
            <a:r>
              <a:rPr lang="zh-CN" altLang="en-US" sz="2400" b="1" dirty="0">
                <a:solidFill>
                  <a:schemeClr val="bg1"/>
                </a:solidFill>
                <a:cs typeface="+mn-ea"/>
                <a:sym typeface="+mn-lt"/>
              </a:rPr>
              <a:t>点击添加标题</a:t>
            </a:r>
            <a:endParaRPr lang="zh-CN" altLang="en-US" sz="2400" b="1" dirty="0">
              <a:solidFill>
                <a:schemeClr val="bg1"/>
              </a:solidFill>
              <a:cs typeface="+mn-ea"/>
              <a:sym typeface="+mn-lt"/>
            </a:endParaRPr>
          </a:p>
        </p:txBody>
      </p:sp>
      <p:sp>
        <p:nvSpPr>
          <p:cNvPr id="10" name="TextBox 49"/>
          <p:cNvSpPr txBox="1"/>
          <p:nvPr/>
        </p:nvSpPr>
        <p:spPr>
          <a:xfrm>
            <a:off x="3461586" y="4166235"/>
            <a:ext cx="2271420" cy="581057"/>
          </a:xfrm>
          <a:prstGeom prst="rect">
            <a:avLst/>
          </a:prstGeom>
          <a:noFill/>
        </p:spPr>
        <p:txBody>
          <a:bodyPr wrap="square" rtlCol="0">
            <a:spAutoFit/>
          </a:bodyPr>
          <a:lstStyle/>
          <a:p>
            <a:pPr algn="ctr">
              <a:lnSpc>
                <a:spcPct val="150000"/>
              </a:lnSpc>
            </a:pPr>
            <a:r>
              <a:rPr lang="zh-CN" altLang="en-US" sz="2400" b="1" dirty="0">
                <a:solidFill>
                  <a:schemeClr val="bg1"/>
                </a:solidFill>
                <a:cs typeface="+mn-ea"/>
                <a:sym typeface="+mn-lt"/>
              </a:rPr>
              <a:t>点击添加标题</a:t>
            </a:r>
            <a:endParaRPr lang="zh-CN" altLang="en-US" sz="2400" b="1" dirty="0">
              <a:solidFill>
                <a:schemeClr val="bg1"/>
              </a:solidFill>
              <a:cs typeface="+mn-ea"/>
              <a:sym typeface="+mn-lt"/>
            </a:endParaRPr>
          </a:p>
        </p:txBody>
      </p:sp>
      <p:sp>
        <p:nvSpPr>
          <p:cNvPr id="11" name="TextBox 52"/>
          <p:cNvSpPr txBox="1"/>
          <p:nvPr/>
        </p:nvSpPr>
        <p:spPr>
          <a:xfrm>
            <a:off x="6306173" y="4166235"/>
            <a:ext cx="2271420" cy="581057"/>
          </a:xfrm>
          <a:prstGeom prst="rect">
            <a:avLst/>
          </a:prstGeom>
          <a:noFill/>
        </p:spPr>
        <p:txBody>
          <a:bodyPr wrap="square" rtlCol="0">
            <a:spAutoFit/>
          </a:bodyPr>
          <a:lstStyle/>
          <a:p>
            <a:pPr algn="ctr">
              <a:lnSpc>
                <a:spcPct val="150000"/>
              </a:lnSpc>
            </a:pPr>
            <a:r>
              <a:rPr lang="zh-CN" altLang="en-US" sz="2400" b="1" dirty="0">
                <a:solidFill>
                  <a:schemeClr val="bg1"/>
                </a:solidFill>
                <a:cs typeface="+mn-ea"/>
                <a:sym typeface="+mn-lt"/>
              </a:rPr>
              <a:t>点击添加标题</a:t>
            </a:r>
            <a:endParaRPr lang="zh-CN" altLang="en-US" sz="2400" b="1" dirty="0">
              <a:solidFill>
                <a:schemeClr val="bg1"/>
              </a:solidFill>
              <a:cs typeface="+mn-ea"/>
              <a:sym typeface="+mn-lt"/>
            </a:endParaRPr>
          </a:p>
        </p:txBody>
      </p:sp>
      <p:grpSp>
        <p:nvGrpSpPr>
          <p:cNvPr id="2" name="组合 1"/>
          <p:cNvGrpSpPr/>
          <p:nvPr/>
        </p:nvGrpSpPr>
        <p:grpSpPr>
          <a:xfrm>
            <a:off x="1002328" y="2484219"/>
            <a:ext cx="1391650" cy="1391650"/>
            <a:chOff x="1002328" y="2484219"/>
            <a:chExt cx="1391650" cy="1391650"/>
          </a:xfrm>
        </p:grpSpPr>
        <p:sp>
          <p:nvSpPr>
            <p:cNvPr id="6" name="椭圆 5"/>
            <p:cNvSpPr/>
            <p:nvPr/>
          </p:nvSpPr>
          <p:spPr>
            <a:xfrm>
              <a:off x="1002328" y="2484219"/>
              <a:ext cx="1391650" cy="1391650"/>
            </a:xfrm>
            <a:prstGeom prst="ellipse">
              <a:avLst/>
            </a:prstGeom>
            <a:solidFill>
              <a:srgbClr val="8FAA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 name="Freeform 16"/>
            <p:cNvSpPr>
              <a:spLocks noEditPoints="1"/>
            </p:cNvSpPr>
            <p:nvPr/>
          </p:nvSpPr>
          <p:spPr bwMode="auto">
            <a:xfrm>
              <a:off x="1361176" y="2973807"/>
              <a:ext cx="673954" cy="391498"/>
            </a:xfrm>
            <a:custGeom>
              <a:avLst/>
              <a:gdLst>
                <a:gd name="T0" fmla="*/ 712 w 739"/>
                <a:gd name="T1" fmla="*/ 36 h 492"/>
                <a:gd name="T2" fmla="*/ 712 w 739"/>
                <a:gd name="T3" fmla="*/ 404 h 492"/>
                <a:gd name="T4" fmla="*/ 702 w 739"/>
                <a:gd name="T5" fmla="*/ 404 h 492"/>
                <a:gd name="T6" fmla="*/ 678 w 739"/>
                <a:gd name="T7" fmla="*/ 403 h 492"/>
                <a:gd name="T8" fmla="*/ 373 w 739"/>
                <a:gd name="T9" fmla="*/ 480 h 492"/>
                <a:gd name="T10" fmla="*/ 369 w 739"/>
                <a:gd name="T11" fmla="*/ 482 h 492"/>
                <a:gd name="T12" fmla="*/ 365 w 739"/>
                <a:gd name="T13" fmla="*/ 480 h 492"/>
                <a:gd name="T14" fmla="*/ 60 w 739"/>
                <a:gd name="T15" fmla="*/ 403 h 492"/>
                <a:gd name="T16" fmla="*/ 37 w 739"/>
                <a:gd name="T17" fmla="*/ 404 h 492"/>
                <a:gd name="T18" fmla="*/ 26 w 739"/>
                <a:gd name="T19" fmla="*/ 404 h 492"/>
                <a:gd name="T20" fmla="*/ 26 w 739"/>
                <a:gd name="T21" fmla="*/ 36 h 492"/>
                <a:gd name="T22" fmla="*/ 0 w 739"/>
                <a:gd name="T23" fmla="*/ 36 h 492"/>
                <a:gd name="T24" fmla="*/ 0 w 739"/>
                <a:gd name="T25" fmla="*/ 418 h 492"/>
                <a:gd name="T26" fmla="*/ 369 w 739"/>
                <a:gd name="T27" fmla="*/ 492 h 492"/>
                <a:gd name="T28" fmla="*/ 739 w 739"/>
                <a:gd name="T29" fmla="*/ 418 h 492"/>
                <a:gd name="T30" fmla="*/ 739 w 739"/>
                <a:gd name="T31" fmla="*/ 36 h 492"/>
                <a:gd name="T32" fmla="*/ 712 w 739"/>
                <a:gd name="T33" fmla="*/ 36 h 492"/>
                <a:gd name="T34" fmla="*/ 357 w 739"/>
                <a:gd name="T35" fmla="*/ 418 h 492"/>
                <a:gd name="T36" fmla="*/ 357 w 739"/>
                <a:gd name="T37" fmla="*/ 82 h 492"/>
                <a:gd name="T38" fmla="*/ 101 w 739"/>
                <a:gd name="T39" fmla="*/ 2 h 492"/>
                <a:gd name="T40" fmla="*/ 101 w 739"/>
                <a:gd name="T41" fmla="*/ 352 h 492"/>
                <a:gd name="T42" fmla="*/ 111 w 739"/>
                <a:gd name="T43" fmla="*/ 352 h 492"/>
                <a:gd name="T44" fmla="*/ 357 w 739"/>
                <a:gd name="T45" fmla="*/ 418 h 492"/>
                <a:gd name="T46" fmla="*/ 638 w 739"/>
                <a:gd name="T47" fmla="*/ 352 h 492"/>
                <a:gd name="T48" fmla="*/ 638 w 739"/>
                <a:gd name="T49" fmla="*/ 2 h 492"/>
                <a:gd name="T50" fmla="*/ 382 w 739"/>
                <a:gd name="T51" fmla="*/ 82 h 492"/>
                <a:gd name="T52" fmla="*/ 382 w 739"/>
                <a:gd name="T53" fmla="*/ 418 h 492"/>
                <a:gd name="T54" fmla="*/ 628 w 739"/>
                <a:gd name="T55" fmla="*/ 352 h 492"/>
                <a:gd name="T56" fmla="*/ 638 w 739"/>
                <a:gd name="T57" fmla="*/ 352 h 492"/>
                <a:gd name="T58" fmla="*/ 369 w 739"/>
                <a:gd name="T59" fmla="*/ 473 h 492"/>
                <a:gd name="T60" fmla="*/ 695 w 739"/>
                <a:gd name="T61" fmla="*/ 395 h 492"/>
                <a:gd name="T62" fmla="*/ 695 w 739"/>
                <a:gd name="T63" fmla="*/ 7 h 492"/>
                <a:gd name="T64" fmla="*/ 655 w 739"/>
                <a:gd name="T65" fmla="*/ 7 h 492"/>
                <a:gd name="T66" fmla="*/ 655 w 739"/>
                <a:gd name="T67" fmla="*/ 370 h 492"/>
                <a:gd name="T68" fmla="*/ 645 w 739"/>
                <a:gd name="T69" fmla="*/ 370 h 492"/>
                <a:gd name="T70" fmla="*/ 626 w 739"/>
                <a:gd name="T71" fmla="*/ 369 h 492"/>
                <a:gd name="T72" fmla="*/ 376 w 739"/>
                <a:gd name="T73" fmla="*/ 441 h 492"/>
                <a:gd name="T74" fmla="*/ 369 w 739"/>
                <a:gd name="T75" fmla="*/ 445 h 492"/>
                <a:gd name="T76" fmla="*/ 363 w 739"/>
                <a:gd name="T77" fmla="*/ 441 h 492"/>
                <a:gd name="T78" fmla="*/ 113 w 739"/>
                <a:gd name="T79" fmla="*/ 369 h 492"/>
                <a:gd name="T80" fmla="*/ 93 w 739"/>
                <a:gd name="T81" fmla="*/ 370 h 492"/>
                <a:gd name="T82" fmla="*/ 83 w 739"/>
                <a:gd name="T83" fmla="*/ 370 h 492"/>
                <a:gd name="T84" fmla="*/ 83 w 739"/>
                <a:gd name="T85" fmla="*/ 7 h 492"/>
                <a:gd name="T86" fmla="*/ 44 w 739"/>
                <a:gd name="T87" fmla="*/ 7 h 492"/>
                <a:gd name="T88" fmla="*/ 44 w 739"/>
                <a:gd name="T89" fmla="*/ 395 h 492"/>
                <a:gd name="T90" fmla="*/ 369 w 739"/>
                <a:gd name="T91" fmla="*/ 473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9" h="492">
                  <a:moveTo>
                    <a:pt x="712" y="36"/>
                  </a:moveTo>
                  <a:lnTo>
                    <a:pt x="712" y="404"/>
                  </a:lnTo>
                  <a:lnTo>
                    <a:pt x="702" y="404"/>
                  </a:lnTo>
                  <a:cubicBezTo>
                    <a:pt x="694" y="404"/>
                    <a:pt x="686" y="403"/>
                    <a:pt x="678" y="403"/>
                  </a:cubicBezTo>
                  <a:cubicBezTo>
                    <a:pt x="576" y="403"/>
                    <a:pt x="467" y="430"/>
                    <a:pt x="373" y="480"/>
                  </a:cubicBezTo>
                  <a:lnTo>
                    <a:pt x="369" y="482"/>
                  </a:lnTo>
                  <a:lnTo>
                    <a:pt x="365" y="480"/>
                  </a:lnTo>
                  <a:cubicBezTo>
                    <a:pt x="271" y="430"/>
                    <a:pt x="163" y="403"/>
                    <a:pt x="60" y="403"/>
                  </a:cubicBezTo>
                  <a:cubicBezTo>
                    <a:pt x="52" y="403"/>
                    <a:pt x="45" y="404"/>
                    <a:pt x="37" y="404"/>
                  </a:cubicBezTo>
                  <a:lnTo>
                    <a:pt x="26" y="404"/>
                  </a:lnTo>
                  <a:lnTo>
                    <a:pt x="26" y="36"/>
                  </a:lnTo>
                  <a:cubicBezTo>
                    <a:pt x="17" y="36"/>
                    <a:pt x="9" y="36"/>
                    <a:pt x="0" y="36"/>
                  </a:cubicBezTo>
                  <a:lnTo>
                    <a:pt x="0" y="418"/>
                  </a:lnTo>
                  <a:cubicBezTo>
                    <a:pt x="123" y="415"/>
                    <a:pt x="254" y="442"/>
                    <a:pt x="369" y="492"/>
                  </a:cubicBezTo>
                  <a:cubicBezTo>
                    <a:pt x="484" y="442"/>
                    <a:pt x="616" y="415"/>
                    <a:pt x="739" y="418"/>
                  </a:cubicBezTo>
                  <a:lnTo>
                    <a:pt x="739" y="36"/>
                  </a:lnTo>
                  <a:cubicBezTo>
                    <a:pt x="730" y="36"/>
                    <a:pt x="721" y="36"/>
                    <a:pt x="712" y="36"/>
                  </a:cubicBezTo>
                  <a:close/>
                  <a:moveTo>
                    <a:pt x="357" y="418"/>
                  </a:moveTo>
                  <a:lnTo>
                    <a:pt x="357" y="82"/>
                  </a:lnTo>
                  <a:cubicBezTo>
                    <a:pt x="277" y="28"/>
                    <a:pt x="186" y="0"/>
                    <a:pt x="101" y="2"/>
                  </a:cubicBezTo>
                  <a:lnTo>
                    <a:pt x="101" y="352"/>
                  </a:lnTo>
                  <a:cubicBezTo>
                    <a:pt x="104" y="352"/>
                    <a:pt x="107" y="352"/>
                    <a:pt x="111" y="352"/>
                  </a:cubicBezTo>
                  <a:cubicBezTo>
                    <a:pt x="193" y="352"/>
                    <a:pt x="280" y="375"/>
                    <a:pt x="357" y="418"/>
                  </a:cubicBezTo>
                  <a:close/>
                  <a:moveTo>
                    <a:pt x="638" y="352"/>
                  </a:moveTo>
                  <a:lnTo>
                    <a:pt x="638" y="2"/>
                  </a:lnTo>
                  <a:cubicBezTo>
                    <a:pt x="552" y="0"/>
                    <a:pt x="461" y="28"/>
                    <a:pt x="382" y="82"/>
                  </a:cubicBezTo>
                  <a:lnTo>
                    <a:pt x="382" y="418"/>
                  </a:lnTo>
                  <a:cubicBezTo>
                    <a:pt x="459" y="375"/>
                    <a:pt x="545" y="352"/>
                    <a:pt x="628" y="352"/>
                  </a:cubicBezTo>
                  <a:cubicBezTo>
                    <a:pt x="631" y="352"/>
                    <a:pt x="635" y="352"/>
                    <a:pt x="638" y="352"/>
                  </a:cubicBezTo>
                  <a:close/>
                  <a:moveTo>
                    <a:pt x="369" y="473"/>
                  </a:moveTo>
                  <a:cubicBezTo>
                    <a:pt x="473" y="417"/>
                    <a:pt x="590" y="391"/>
                    <a:pt x="695" y="395"/>
                  </a:cubicBezTo>
                  <a:lnTo>
                    <a:pt x="695" y="7"/>
                  </a:lnTo>
                  <a:cubicBezTo>
                    <a:pt x="682" y="6"/>
                    <a:pt x="669" y="6"/>
                    <a:pt x="655" y="7"/>
                  </a:cubicBezTo>
                  <a:lnTo>
                    <a:pt x="655" y="370"/>
                  </a:lnTo>
                  <a:lnTo>
                    <a:pt x="645" y="370"/>
                  </a:lnTo>
                  <a:cubicBezTo>
                    <a:pt x="639" y="369"/>
                    <a:pt x="632" y="369"/>
                    <a:pt x="626" y="369"/>
                  </a:cubicBezTo>
                  <a:cubicBezTo>
                    <a:pt x="542" y="369"/>
                    <a:pt x="453" y="395"/>
                    <a:pt x="376" y="441"/>
                  </a:cubicBezTo>
                  <a:lnTo>
                    <a:pt x="369" y="445"/>
                  </a:lnTo>
                  <a:lnTo>
                    <a:pt x="363" y="441"/>
                  </a:lnTo>
                  <a:cubicBezTo>
                    <a:pt x="286" y="395"/>
                    <a:pt x="197" y="369"/>
                    <a:pt x="113" y="369"/>
                  </a:cubicBezTo>
                  <a:cubicBezTo>
                    <a:pt x="106" y="369"/>
                    <a:pt x="100" y="369"/>
                    <a:pt x="93" y="370"/>
                  </a:cubicBezTo>
                  <a:lnTo>
                    <a:pt x="83" y="370"/>
                  </a:lnTo>
                  <a:lnTo>
                    <a:pt x="83" y="7"/>
                  </a:lnTo>
                  <a:cubicBezTo>
                    <a:pt x="70" y="6"/>
                    <a:pt x="57" y="6"/>
                    <a:pt x="44" y="7"/>
                  </a:cubicBezTo>
                  <a:lnTo>
                    <a:pt x="44" y="395"/>
                  </a:lnTo>
                  <a:cubicBezTo>
                    <a:pt x="148" y="391"/>
                    <a:pt x="265" y="417"/>
                    <a:pt x="369" y="4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53" tIns="34277" rIns="68553" bIns="34277" numCol="1" anchor="t" anchorCtr="0" compatLnSpc="1"/>
            <a:lstStyle/>
            <a:p>
              <a:endParaRPr lang="zh-CN" altLang="en-US" dirty="0">
                <a:cs typeface="+mn-ea"/>
                <a:sym typeface="+mn-lt"/>
              </a:endParaRPr>
            </a:p>
          </p:txBody>
        </p:sp>
      </p:grpSp>
      <p:grpSp>
        <p:nvGrpSpPr>
          <p:cNvPr id="3" name="组合 2"/>
          <p:cNvGrpSpPr/>
          <p:nvPr/>
        </p:nvGrpSpPr>
        <p:grpSpPr>
          <a:xfrm>
            <a:off x="3864668" y="2484219"/>
            <a:ext cx="1391650" cy="1391650"/>
            <a:chOff x="3864668" y="2484219"/>
            <a:chExt cx="1391650" cy="1391650"/>
          </a:xfrm>
        </p:grpSpPr>
        <p:sp>
          <p:nvSpPr>
            <p:cNvPr id="7" name="椭圆 6"/>
            <p:cNvSpPr/>
            <p:nvPr/>
          </p:nvSpPr>
          <p:spPr>
            <a:xfrm>
              <a:off x="3864668" y="2484219"/>
              <a:ext cx="1391650" cy="13916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 name="Freeform 9"/>
            <p:cNvSpPr>
              <a:spLocks noEditPoints="1"/>
            </p:cNvSpPr>
            <p:nvPr/>
          </p:nvSpPr>
          <p:spPr bwMode="auto">
            <a:xfrm>
              <a:off x="4330491" y="2885062"/>
              <a:ext cx="533610" cy="605440"/>
            </a:xfrm>
            <a:custGeom>
              <a:avLst/>
              <a:gdLst>
                <a:gd name="T0" fmla="*/ 402 w 630"/>
                <a:gd name="T1" fmla="*/ 89 h 711"/>
                <a:gd name="T2" fmla="*/ 313 w 630"/>
                <a:gd name="T3" fmla="*/ 178 h 711"/>
                <a:gd name="T4" fmla="*/ 223 w 630"/>
                <a:gd name="T5" fmla="*/ 178 h 711"/>
                <a:gd name="T6" fmla="*/ 134 w 630"/>
                <a:gd name="T7" fmla="*/ 89 h 711"/>
                <a:gd name="T8" fmla="*/ 223 w 630"/>
                <a:gd name="T9" fmla="*/ 0 h 711"/>
                <a:gd name="T10" fmla="*/ 313 w 630"/>
                <a:gd name="T11" fmla="*/ 0 h 711"/>
                <a:gd name="T12" fmla="*/ 402 w 630"/>
                <a:gd name="T13" fmla="*/ 89 h 711"/>
                <a:gd name="T14" fmla="*/ 445 w 630"/>
                <a:gd name="T15" fmla="*/ 89 h 711"/>
                <a:gd name="T16" fmla="*/ 446 w 630"/>
                <a:gd name="T17" fmla="*/ 109 h 711"/>
                <a:gd name="T18" fmla="*/ 335 w 630"/>
                <a:gd name="T19" fmla="*/ 221 h 711"/>
                <a:gd name="T20" fmla="*/ 201 w 630"/>
                <a:gd name="T21" fmla="*/ 221 h 711"/>
                <a:gd name="T22" fmla="*/ 90 w 630"/>
                <a:gd name="T23" fmla="*/ 109 h 711"/>
                <a:gd name="T24" fmla="*/ 92 w 630"/>
                <a:gd name="T25" fmla="*/ 89 h 711"/>
                <a:gd name="T26" fmla="*/ 0 w 630"/>
                <a:gd name="T27" fmla="*/ 198 h 711"/>
                <a:gd name="T28" fmla="*/ 0 w 630"/>
                <a:gd name="T29" fmla="*/ 600 h 711"/>
                <a:gd name="T30" fmla="*/ 112 w 630"/>
                <a:gd name="T31" fmla="*/ 711 h 711"/>
                <a:gd name="T32" fmla="*/ 409 w 630"/>
                <a:gd name="T33" fmla="*/ 711 h 711"/>
                <a:gd name="T34" fmla="*/ 288 w 630"/>
                <a:gd name="T35" fmla="*/ 528 h 711"/>
                <a:gd name="T36" fmla="*/ 487 w 630"/>
                <a:gd name="T37" fmla="*/ 328 h 711"/>
                <a:gd name="T38" fmla="*/ 536 w 630"/>
                <a:gd name="T39" fmla="*/ 335 h 711"/>
                <a:gd name="T40" fmla="*/ 536 w 630"/>
                <a:gd name="T41" fmla="*/ 198 h 711"/>
                <a:gd name="T42" fmla="*/ 445 w 630"/>
                <a:gd name="T43" fmla="*/ 89 h 711"/>
                <a:gd name="T44" fmla="*/ 251 w 630"/>
                <a:gd name="T45" fmla="*/ 446 h 711"/>
                <a:gd name="T46" fmla="*/ 251 w 630"/>
                <a:gd name="T47" fmla="*/ 446 h 711"/>
                <a:gd name="T48" fmla="*/ 112 w 630"/>
                <a:gd name="T49" fmla="*/ 446 h 711"/>
                <a:gd name="T50" fmla="*/ 90 w 630"/>
                <a:gd name="T51" fmla="*/ 423 h 711"/>
                <a:gd name="T52" fmla="*/ 112 w 630"/>
                <a:gd name="T53" fmla="*/ 401 h 711"/>
                <a:gd name="T54" fmla="*/ 251 w 630"/>
                <a:gd name="T55" fmla="*/ 401 h 711"/>
                <a:gd name="T56" fmla="*/ 274 w 630"/>
                <a:gd name="T57" fmla="*/ 423 h 711"/>
                <a:gd name="T58" fmla="*/ 251 w 630"/>
                <a:gd name="T59" fmla="*/ 446 h 711"/>
                <a:gd name="T60" fmla="*/ 296 w 630"/>
                <a:gd name="T61" fmla="*/ 356 h 711"/>
                <a:gd name="T62" fmla="*/ 296 w 630"/>
                <a:gd name="T63" fmla="*/ 356 h 711"/>
                <a:gd name="T64" fmla="*/ 112 w 630"/>
                <a:gd name="T65" fmla="*/ 356 h 711"/>
                <a:gd name="T66" fmla="*/ 90 w 630"/>
                <a:gd name="T67" fmla="*/ 334 h 711"/>
                <a:gd name="T68" fmla="*/ 112 w 630"/>
                <a:gd name="T69" fmla="*/ 312 h 711"/>
                <a:gd name="T70" fmla="*/ 296 w 630"/>
                <a:gd name="T71" fmla="*/ 312 h 711"/>
                <a:gd name="T72" fmla="*/ 318 w 630"/>
                <a:gd name="T73" fmla="*/ 334 h 711"/>
                <a:gd name="T74" fmla="*/ 296 w 630"/>
                <a:gd name="T75" fmla="*/ 356 h 711"/>
                <a:gd name="T76" fmla="*/ 524 w 630"/>
                <a:gd name="T77" fmla="*/ 390 h 711"/>
                <a:gd name="T78" fmla="*/ 488 w 630"/>
                <a:gd name="T79" fmla="*/ 385 h 711"/>
                <a:gd name="T80" fmla="*/ 346 w 630"/>
                <a:gd name="T81" fmla="*/ 527 h 711"/>
                <a:gd name="T82" fmla="*/ 458 w 630"/>
                <a:gd name="T83" fmla="*/ 666 h 711"/>
                <a:gd name="T84" fmla="*/ 488 w 630"/>
                <a:gd name="T85" fmla="*/ 669 h 711"/>
                <a:gd name="T86" fmla="*/ 630 w 630"/>
                <a:gd name="T87" fmla="*/ 527 h 711"/>
                <a:gd name="T88" fmla="*/ 524 w 630"/>
                <a:gd name="T89" fmla="*/ 390 h 711"/>
                <a:gd name="T90" fmla="*/ 569 w 630"/>
                <a:gd name="T91" fmla="*/ 507 h 711"/>
                <a:gd name="T92" fmla="*/ 569 w 630"/>
                <a:gd name="T93" fmla="*/ 507 h 711"/>
                <a:gd name="T94" fmla="*/ 524 w 630"/>
                <a:gd name="T95" fmla="*/ 552 h 711"/>
                <a:gd name="T96" fmla="*/ 488 w 630"/>
                <a:gd name="T97" fmla="*/ 588 h 711"/>
                <a:gd name="T98" fmla="*/ 448 w 630"/>
                <a:gd name="T99" fmla="*/ 588 h 711"/>
                <a:gd name="T100" fmla="*/ 408 w 630"/>
                <a:gd name="T101" fmla="*/ 547 h 711"/>
                <a:gd name="T102" fmla="*/ 408 w 630"/>
                <a:gd name="T103" fmla="*/ 507 h 711"/>
                <a:gd name="T104" fmla="*/ 448 w 630"/>
                <a:gd name="T105" fmla="*/ 507 h 711"/>
                <a:gd name="T106" fmla="*/ 468 w 630"/>
                <a:gd name="T107" fmla="*/ 527 h 711"/>
                <a:gd name="T108" fmla="*/ 524 w 630"/>
                <a:gd name="T109" fmla="*/ 472 h 711"/>
                <a:gd name="T110" fmla="*/ 528 w 630"/>
                <a:gd name="T111" fmla="*/ 467 h 711"/>
                <a:gd name="T112" fmla="*/ 569 w 630"/>
                <a:gd name="T113" fmla="*/ 467 h 711"/>
                <a:gd name="T114" fmla="*/ 569 w 630"/>
                <a:gd name="T115" fmla="*/ 507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30" h="711">
                  <a:moveTo>
                    <a:pt x="402" y="89"/>
                  </a:moveTo>
                  <a:cubicBezTo>
                    <a:pt x="402" y="138"/>
                    <a:pt x="362" y="178"/>
                    <a:pt x="313" y="178"/>
                  </a:cubicBezTo>
                  <a:lnTo>
                    <a:pt x="223" y="178"/>
                  </a:lnTo>
                  <a:cubicBezTo>
                    <a:pt x="174" y="178"/>
                    <a:pt x="134" y="138"/>
                    <a:pt x="134" y="89"/>
                  </a:cubicBezTo>
                  <a:cubicBezTo>
                    <a:pt x="134" y="39"/>
                    <a:pt x="174" y="0"/>
                    <a:pt x="223" y="0"/>
                  </a:cubicBezTo>
                  <a:lnTo>
                    <a:pt x="313" y="0"/>
                  </a:lnTo>
                  <a:cubicBezTo>
                    <a:pt x="362" y="0"/>
                    <a:pt x="402" y="39"/>
                    <a:pt x="402" y="89"/>
                  </a:cubicBezTo>
                  <a:close/>
                  <a:moveTo>
                    <a:pt x="445" y="89"/>
                  </a:moveTo>
                  <a:cubicBezTo>
                    <a:pt x="446" y="95"/>
                    <a:pt x="446" y="102"/>
                    <a:pt x="446" y="109"/>
                  </a:cubicBezTo>
                  <a:cubicBezTo>
                    <a:pt x="446" y="171"/>
                    <a:pt x="397" y="221"/>
                    <a:pt x="335" y="221"/>
                  </a:cubicBezTo>
                  <a:lnTo>
                    <a:pt x="201" y="221"/>
                  </a:lnTo>
                  <a:cubicBezTo>
                    <a:pt x="140" y="221"/>
                    <a:pt x="90" y="171"/>
                    <a:pt x="90" y="109"/>
                  </a:cubicBezTo>
                  <a:cubicBezTo>
                    <a:pt x="90" y="102"/>
                    <a:pt x="90" y="95"/>
                    <a:pt x="92" y="89"/>
                  </a:cubicBezTo>
                  <a:cubicBezTo>
                    <a:pt x="40" y="98"/>
                    <a:pt x="0" y="144"/>
                    <a:pt x="0" y="198"/>
                  </a:cubicBezTo>
                  <a:lnTo>
                    <a:pt x="0" y="600"/>
                  </a:lnTo>
                  <a:cubicBezTo>
                    <a:pt x="0" y="661"/>
                    <a:pt x="50" y="711"/>
                    <a:pt x="112" y="711"/>
                  </a:cubicBezTo>
                  <a:lnTo>
                    <a:pt x="409" y="711"/>
                  </a:lnTo>
                  <a:cubicBezTo>
                    <a:pt x="338" y="681"/>
                    <a:pt x="288" y="610"/>
                    <a:pt x="288" y="528"/>
                  </a:cubicBezTo>
                  <a:cubicBezTo>
                    <a:pt x="288" y="418"/>
                    <a:pt x="377" y="328"/>
                    <a:pt x="487" y="328"/>
                  </a:cubicBezTo>
                  <a:cubicBezTo>
                    <a:pt x="504" y="328"/>
                    <a:pt x="520" y="331"/>
                    <a:pt x="536" y="335"/>
                  </a:cubicBezTo>
                  <a:lnTo>
                    <a:pt x="536" y="198"/>
                  </a:lnTo>
                  <a:cubicBezTo>
                    <a:pt x="536" y="144"/>
                    <a:pt x="496" y="98"/>
                    <a:pt x="445" y="89"/>
                  </a:cubicBezTo>
                  <a:close/>
                  <a:moveTo>
                    <a:pt x="251" y="446"/>
                  </a:moveTo>
                  <a:lnTo>
                    <a:pt x="251" y="446"/>
                  </a:lnTo>
                  <a:lnTo>
                    <a:pt x="112" y="446"/>
                  </a:lnTo>
                  <a:cubicBezTo>
                    <a:pt x="100" y="446"/>
                    <a:pt x="90" y="436"/>
                    <a:pt x="90" y="423"/>
                  </a:cubicBezTo>
                  <a:cubicBezTo>
                    <a:pt x="90" y="411"/>
                    <a:pt x="100" y="401"/>
                    <a:pt x="112" y="401"/>
                  </a:cubicBezTo>
                  <a:lnTo>
                    <a:pt x="251" y="401"/>
                  </a:lnTo>
                  <a:cubicBezTo>
                    <a:pt x="264" y="401"/>
                    <a:pt x="274" y="411"/>
                    <a:pt x="274" y="423"/>
                  </a:cubicBezTo>
                  <a:cubicBezTo>
                    <a:pt x="274" y="436"/>
                    <a:pt x="264" y="446"/>
                    <a:pt x="251" y="446"/>
                  </a:cubicBezTo>
                  <a:close/>
                  <a:moveTo>
                    <a:pt x="296" y="356"/>
                  </a:moveTo>
                  <a:lnTo>
                    <a:pt x="296" y="356"/>
                  </a:lnTo>
                  <a:lnTo>
                    <a:pt x="112" y="356"/>
                  </a:lnTo>
                  <a:cubicBezTo>
                    <a:pt x="100" y="356"/>
                    <a:pt x="90" y="346"/>
                    <a:pt x="90" y="334"/>
                  </a:cubicBezTo>
                  <a:cubicBezTo>
                    <a:pt x="90" y="322"/>
                    <a:pt x="100" y="312"/>
                    <a:pt x="112" y="312"/>
                  </a:cubicBezTo>
                  <a:lnTo>
                    <a:pt x="296" y="312"/>
                  </a:lnTo>
                  <a:cubicBezTo>
                    <a:pt x="308" y="312"/>
                    <a:pt x="318" y="322"/>
                    <a:pt x="318" y="334"/>
                  </a:cubicBezTo>
                  <a:cubicBezTo>
                    <a:pt x="318" y="346"/>
                    <a:pt x="308" y="356"/>
                    <a:pt x="296" y="356"/>
                  </a:cubicBezTo>
                  <a:close/>
                  <a:moveTo>
                    <a:pt x="524" y="390"/>
                  </a:moveTo>
                  <a:cubicBezTo>
                    <a:pt x="512" y="387"/>
                    <a:pt x="501" y="385"/>
                    <a:pt x="488" y="385"/>
                  </a:cubicBezTo>
                  <a:cubicBezTo>
                    <a:pt x="410" y="385"/>
                    <a:pt x="346" y="449"/>
                    <a:pt x="346" y="527"/>
                  </a:cubicBezTo>
                  <a:cubicBezTo>
                    <a:pt x="346" y="596"/>
                    <a:pt x="394" y="652"/>
                    <a:pt x="458" y="666"/>
                  </a:cubicBezTo>
                  <a:cubicBezTo>
                    <a:pt x="468" y="668"/>
                    <a:pt x="478" y="669"/>
                    <a:pt x="488" y="669"/>
                  </a:cubicBezTo>
                  <a:cubicBezTo>
                    <a:pt x="567" y="669"/>
                    <a:pt x="630" y="606"/>
                    <a:pt x="630" y="527"/>
                  </a:cubicBezTo>
                  <a:cubicBezTo>
                    <a:pt x="630" y="461"/>
                    <a:pt x="585" y="405"/>
                    <a:pt x="524" y="390"/>
                  </a:cubicBezTo>
                  <a:close/>
                  <a:moveTo>
                    <a:pt x="569" y="507"/>
                  </a:moveTo>
                  <a:lnTo>
                    <a:pt x="569" y="507"/>
                  </a:lnTo>
                  <a:lnTo>
                    <a:pt x="524" y="552"/>
                  </a:lnTo>
                  <a:lnTo>
                    <a:pt x="488" y="588"/>
                  </a:lnTo>
                  <a:cubicBezTo>
                    <a:pt x="477" y="599"/>
                    <a:pt x="459" y="599"/>
                    <a:pt x="448" y="588"/>
                  </a:cubicBezTo>
                  <a:lnTo>
                    <a:pt x="408" y="547"/>
                  </a:lnTo>
                  <a:cubicBezTo>
                    <a:pt x="397" y="536"/>
                    <a:pt x="397" y="518"/>
                    <a:pt x="408" y="507"/>
                  </a:cubicBezTo>
                  <a:cubicBezTo>
                    <a:pt x="419" y="496"/>
                    <a:pt x="437" y="496"/>
                    <a:pt x="448" y="507"/>
                  </a:cubicBezTo>
                  <a:lnTo>
                    <a:pt x="468" y="527"/>
                  </a:lnTo>
                  <a:lnTo>
                    <a:pt x="524" y="472"/>
                  </a:lnTo>
                  <a:lnTo>
                    <a:pt x="528" y="467"/>
                  </a:lnTo>
                  <a:cubicBezTo>
                    <a:pt x="540" y="456"/>
                    <a:pt x="558" y="456"/>
                    <a:pt x="569" y="467"/>
                  </a:cubicBezTo>
                  <a:cubicBezTo>
                    <a:pt x="580" y="478"/>
                    <a:pt x="580" y="496"/>
                    <a:pt x="569" y="50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53" tIns="34277" rIns="68553" bIns="34277" numCol="1" anchor="t" anchorCtr="0" compatLnSpc="1"/>
            <a:lstStyle/>
            <a:p>
              <a:endParaRPr lang="zh-CN" altLang="en-US" dirty="0">
                <a:cs typeface="+mn-ea"/>
                <a:sym typeface="+mn-lt"/>
              </a:endParaRPr>
            </a:p>
          </p:txBody>
        </p:sp>
      </p:grpSp>
      <p:grpSp>
        <p:nvGrpSpPr>
          <p:cNvPr id="20" name="组合 19"/>
          <p:cNvGrpSpPr/>
          <p:nvPr/>
        </p:nvGrpSpPr>
        <p:grpSpPr>
          <a:xfrm>
            <a:off x="6727008" y="2484219"/>
            <a:ext cx="1391650" cy="1391650"/>
            <a:chOff x="6727008" y="2484219"/>
            <a:chExt cx="1391650" cy="1391650"/>
          </a:xfrm>
        </p:grpSpPr>
        <p:sp>
          <p:nvSpPr>
            <p:cNvPr id="5" name="椭圆 4"/>
            <p:cNvSpPr/>
            <p:nvPr/>
          </p:nvSpPr>
          <p:spPr>
            <a:xfrm>
              <a:off x="6727008" y="2484219"/>
              <a:ext cx="1391650" cy="139165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 name="Freeform 10"/>
            <p:cNvSpPr>
              <a:spLocks noEditPoints="1"/>
            </p:cNvSpPr>
            <p:nvPr/>
          </p:nvSpPr>
          <p:spPr bwMode="auto">
            <a:xfrm>
              <a:off x="7185692" y="2885062"/>
              <a:ext cx="530842" cy="568988"/>
            </a:xfrm>
            <a:custGeom>
              <a:avLst/>
              <a:gdLst>
                <a:gd name="T0" fmla="*/ 255 w 674"/>
                <a:gd name="T1" fmla="*/ 448 h 720"/>
                <a:gd name="T2" fmla="*/ 243 w 674"/>
                <a:gd name="T3" fmla="*/ 407 h 720"/>
                <a:gd name="T4" fmla="*/ 295 w 674"/>
                <a:gd name="T5" fmla="*/ 196 h 720"/>
                <a:gd name="T6" fmla="*/ 350 w 674"/>
                <a:gd name="T7" fmla="*/ 367 h 720"/>
                <a:gd name="T8" fmla="*/ 418 w 674"/>
                <a:gd name="T9" fmla="*/ 169 h 720"/>
                <a:gd name="T10" fmla="*/ 267 w 674"/>
                <a:gd name="T11" fmla="*/ 336 h 720"/>
                <a:gd name="T12" fmla="*/ 254 w 674"/>
                <a:gd name="T13" fmla="*/ 358 h 720"/>
                <a:gd name="T14" fmla="*/ 346 w 674"/>
                <a:gd name="T15" fmla="*/ 412 h 720"/>
                <a:gd name="T16" fmla="*/ 445 w 674"/>
                <a:gd name="T17" fmla="*/ 144 h 720"/>
                <a:gd name="T18" fmla="*/ 449 w 674"/>
                <a:gd name="T19" fmla="*/ 91 h 720"/>
                <a:gd name="T20" fmla="*/ 445 w 674"/>
                <a:gd name="T21" fmla="*/ 144 h 720"/>
                <a:gd name="T22" fmla="*/ 526 w 674"/>
                <a:gd name="T23" fmla="*/ 170 h 720"/>
                <a:gd name="T24" fmla="*/ 474 w 674"/>
                <a:gd name="T25" fmla="*/ 174 h 720"/>
                <a:gd name="T26" fmla="*/ 385 w 674"/>
                <a:gd name="T27" fmla="*/ 121 h 720"/>
                <a:gd name="T28" fmla="*/ 363 w 674"/>
                <a:gd name="T29" fmla="*/ 73 h 720"/>
                <a:gd name="T30" fmla="*/ 385 w 674"/>
                <a:gd name="T31" fmla="*/ 121 h 720"/>
                <a:gd name="T32" fmla="*/ 298 w 674"/>
                <a:gd name="T33" fmla="*/ 90 h 720"/>
                <a:gd name="T34" fmla="*/ 302 w 674"/>
                <a:gd name="T35" fmla="*/ 142 h 720"/>
                <a:gd name="T36" fmla="*/ 496 w 674"/>
                <a:gd name="T37" fmla="*/ 257 h 720"/>
                <a:gd name="T38" fmla="*/ 543 w 674"/>
                <a:gd name="T39" fmla="*/ 235 h 720"/>
                <a:gd name="T40" fmla="*/ 496 w 674"/>
                <a:gd name="T41" fmla="*/ 257 h 720"/>
                <a:gd name="T42" fmla="*/ 248 w 674"/>
                <a:gd name="T43" fmla="*/ 368 h 720"/>
                <a:gd name="T44" fmla="*/ 235 w 674"/>
                <a:gd name="T45" fmla="*/ 391 h 720"/>
                <a:gd name="T46" fmla="*/ 328 w 674"/>
                <a:gd name="T47" fmla="*/ 445 h 720"/>
                <a:gd name="T48" fmla="*/ 246 w 674"/>
                <a:gd name="T49" fmla="*/ 720 h 720"/>
                <a:gd name="T50" fmla="*/ 263 w 674"/>
                <a:gd name="T51" fmla="*/ 42 h 720"/>
                <a:gd name="T52" fmla="*/ 642 w 674"/>
                <a:gd name="T53" fmla="*/ 204 h 720"/>
                <a:gd name="T54" fmla="*/ 648 w 674"/>
                <a:gd name="T55" fmla="*/ 313 h 720"/>
                <a:gd name="T56" fmla="*/ 667 w 674"/>
                <a:gd name="T57" fmla="*/ 450 h 720"/>
                <a:gd name="T58" fmla="*/ 643 w 674"/>
                <a:gd name="T59" fmla="*/ 566 h 720"/>
                <a:gd name="T60" fmla="*/ 504 w 674"/>
                <a:gd name="T61" fmla="*/ 598 h 720"/>
                <a:gd name="T62" fmla="*/ 246 w 674"/>
                <a:gd name="T63" fmla="*/ 720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4" h="720">
                  <a:moveTo>
                    <a:pt x="243" y="407"/>
                  </a:moveTo>
                  <a:cubicBezTo>
                    <a:pt x="236" y="421"/>
                    <a:pt x="241" y="439"/>
                    <a:pt x="255" y="448"/>
                  </a:cubicBezTo>
                  <a:cubicBezTo>
                    <a:pt x="267" y="455"/>
                    <a:pt x="282" y="453"/>
                    <a:pt x="292" y="444"/>
                  </a:cubicBezTo>
                  <a:lnTo>
                    <a:pt x="243" y="407"/>
                  </a:lnTo>
                  <a:close/>
                  <a:moveTo>
                    <a:pt x="418" y="169"/>
                  </a:moveTo>
                  <a:cubicBezTo>
                    <a:pt x="373" y="143"/>
                    <a:pt x="318" y="155"/>
                    <a:pt x="295" y="196"/>
                  </a:cubicBezTo>
                  <a:cubicBezTo>
                    <a:pt x="270" y="238"/>
                    <a:pt x="302" y="284"/>
                    <a:pt x="280" y="327"/>
                  </a:cubicBezTo>
                  <a:lnTo>
                    <a:pt x="350" y="367"/>
                  </a:lnTo>
                  <a:cubicBezTo>
                    <a:pt x="376" y="327"/>
                    <a:pt x="432" y="331"/>
                    <a:pt x="456" y="289"/>
                  </a:cubicBezTo>
                  <a:cubicBezTo>
                    <a:pt x="480" y="249"/>
                    <a:pt x="462" y="195"/>
                    <a:pt x="418" y="169"/>
                  </a:cubicBezTo>
                  <a:close/>
                  <a:moveTo>
                    <a:pt x="342" y="393"/>
                  </a:moveTo>
                  <a:lnTo>
                    <a:pt x="267" y="336"/>
                  </a:lnTo>
                  <a:cubicBezTo>
                    <a:pt x="261" y="331"/>
                    <a:pt x="253" y="333"/>
                    <a:pt x="250" y="339"/>
                  </a:cubicBezTo>
                  <a:cubicBezTo>
                    <a:pt x="246" y="345"/>
                    <a:pt x="248" y="354"/>
                    <a:pt x="254" y="358"/>
                  </a:cubicBezTo>
                  <a:lnTo>
                    <a:pt x="329" y="416"/>
                  </a:lnTo>
                  <a:cubicBezTo>
                    <a:pt x="335" y="420"/>
                    <a:pt x="343" y="418"/>
                    <a:pt x="346" y="412"/>
                  </a:cubicBezTo>
                  <a:cubicBezTo>
                    <a:pt x="350" y="406"/>
                    <a:pt x="348" y="397"/>
                    <a:pt x="342" y="393"/>
                  </a:cubicBezTo>
                  <a:close/>
                  <a:moveTo>
                    <a:pt x="445" y="144"/>
                  </a:moveTo>
                  <a:lnTo>
                    <a:pt x="468" y="102"/>
                  </a:lnTo>
                  <a:lnTo>
                    <a:pt x="449" y="91"/>
                  </a:lnTo>
                  <a:lnTo>
                    <a:pt x="426" y="133"/>
                  </a:lnTo>
                  <a:lnTo>
                    <a:pt x="445" y="144"/>
                  </a:lnTo>
                  <a:close/>
                  <a:moveTo>
                    <a:pt x="485" y="193"/>
                  </a:moveTo>
                  <a:lnTo>
                    <a:pt x="526" y="170"/>
                  </a:lnTo>
                  <a:lnTo>
                    <a:pt x="515" y="150"/>
                  </a:lnTo>
                  <a:lnTo>
                    <a:pt x="474" y="174"/>
                  </a:lnTo>
                  <a:lnTo>
                    <a:pt x="485" y="193"/>
                  </a:lnTo>
                  <a:close/>
                  <a:moveTo>
                    <a:pt x="385" y="121"/>
                  </a:moveTo>
                  <a:lnTo>
                    <a:pt x="385" y="73"/>
                  </a:lnTo>
                  <a:lnTo>
                    <a:pt x="363" y="73"/>
                  </a:lnTo>
                  <a:lnTo>
                    <a:pt x="363" y="121"/>
                  </a:lnTo>
                  <a:lnTo>
                    <a:pt x="385" y="121"/>
                  </a:lnTo>
                  <a:close/>
                  <a:moveTo>
                    <a:pt x="321" y="131"/>
                  </a:moveTo>
                  <a:lnTo>
                    <a:pt x="298" y="90"/>
                  </a:lnTo>
                  <a:lnTo>
                    <a:pt x="278" y="101"/>
                  </a:lnTo>
                  <a:lnTo>
                    <a:pt x="302" y="142"/>
                  </a:lnTo>
                  <a:lnTo>
                    <a:pt x="321" y="131"/>
                  </a:lnTo>
                  <a:close/>
                  <a:moveTo>
                    <a:pt x="496" y="257"/>
                  </a:moveTo>
                  <a:lnTo>
                    <a:pt x="543" y="257"/>
                  </a:lnTo>
                  <a:lnTo>
                    <a:pt x="543" y="235"/>
                  </a:lnTo>
                  <a:lnTo>
                    <a:pt x="496" y="235"/>
                  </a:lnTo>
                  <a:lnTo>
                    <a:pt x="496" y="257"/>
                  </a:lnTo>
                  <a:close/>
                  <a:moveTo>
                    <a:pt x="324" y="426"/>
                  </a:moveTo>
                  <a:lnTo>
                    <a:pt x="248" y="368"/>
                  </a:lnTo>
                  <a:cubicBezTo>
                    <a:pt x="242" y="364"/>
                    <a:pt x="235" y="365"/>
                    <a:pt x="231" y="372"/>
                  </a:cubicBezTo>
                  <a:cubicBezTo>
                    <a:pt x="227" y="378"/>
                    <a:pt x="229" y="386"/>
                    <a:pt x="235" y="391"/>
                  </a:cubicBezTo>
                  <a:lnTo>
                    <a:pt x="311" y="448"/>
                  </a:lnTo>
                  <a:cubicBezTo>
                    <a:pt x="316" y="453"/>
                    <a:pt x="324" y="451"/>
                    <a:pt x="328" y="445"/>
                  </a:cubicBezTo>
                  <a:cubicBezTo>
                    <a:pt x="331" y="439"/>
                    <a:pt x="329" y="430"/>
                    <a:pt x="324" y="426"/>
                  </a:cubicBezTo>
                  <a:close/>
                  <a:moveTo>
                    <a:pt x="246" y="720"/>
                  </a:moveTo>
                  <a:cubicBezTo>
                    <a:pt x="254" y="663"/>
                    <a:pt x="254" y="603"/>
                    <a:pt x="239" y="550"/>
                  </a:cubicBezTo>
                  <a:cubicBezTo>
                    <a:pt x="0" y="415"/>
                    <a:pt x="62" y="105"/>
                    <a:pt x="263" y="42"/>
                  </a:cubicBezTo>
                  <a:cubicBezTo>
                    <a:pt x="369" y="0"/>
                    <a:pt x="513" y="25"/>
                    <a:pt x="606" y="119"/>
                  </a:cubicBezTo>
                  <a:cubicBezTo>
                    <a:pt x="674" y="187"/>
                    <a:pt x="642" y="204"/>
                    <a:pt x="642" y="204"/>
                  </a:cubicBezTo>
                  <a:lnTo>
                    <a:pt x="627" y="213"/>
                  </a:lnTo>
                  <a:cubicBezTo>
                    <a:pt x="635" y="245"/>
                    <a:pt x="650" y="305"/>
                    <a:pt x="648" y="313"/>
                  </a:cubicBezTo>
                  <a:cubicBezTo>
                    <a:pt x="645" y="324"/>
                    <a:pt x="633" y="336"/>
                    <a:pt x="633" y="336"/>
                  </a:cubicBezTo>
                  <a:lnTo>
                    <a:pt x="667" y="450"/>
                  </a:lnTo>
                  <a:lnTo>
                    <a:pt x="636" y="462"/>
                  </a:lnTo>
                  <a:cubicBezTo>
                    <a:pt x="643" y="499"/>
                    <a:pt x="647" y="530"/>
                    <a:pt x="643" y="566"/>
                  </a:cubicBezTo>
                  <a:cubicBezTo>
                    <a:pt x="643" y="572"/>
                    <a:pt x="622" y="590"/>
                    <a:pt x="606" y="591"/>
                  </a:cubicBezTo>
                  <a:lnTo>
                    <a:pt x="504" y="598"/>
                  </a:lnTo>
                  <a:lnTo>
                    <a:pt x="510" y="720"/>
                  </a:lnTo>
                  <a:lnTo>
                    <a:pt x="246" y="72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53" tIns="34277" rIns="68553" bIns="34277" numCol="1" anchor="t" anchorCtr="0" compatLnSpc="1"/>
            <a:lstStyle/>
            <a:p>
              <a:pPr algn="ctr"/>
              <a:endParaRPr lang="zh-CN" altLang="en-US" dirty="0">
                <a:cs typeface="+mn-ea"/>
                <a:sym typeface="+mn-lt"/>
              </a:endParaRPr>
            </a:p>
          </p:txBody>
        </p:sp>
      </p:grpSp>
      <p:grpSp>
        <p:nvGrpSpPr>
          <p:cNvPr id="22" name="组合 21"/>
          <p:cNvGrpSpPr/>
          <p:nvPr/>
        </p:nvGrpSpPr>
        <p:grpSpPr>
          <a:xfrm>
            <a:off x="9589349" y="2484219"/>
            <a:ext cx="1391650" cy="1391650"/>
            <a:chOff x="9589349" y="2484219"/>
            <a:chExt cx="1391650" cy="1391650"/>
          </a:xfrm>
        </p:grpSpPr>
        <p:sp>
          <p:nvSpPr>
            <p:cNvPr id="8" name="椭圆 7"/>
            <p:cNvSpPr/>
            <p:nvPr/>
          </p:nvSpPr>
          <p:spPr>
            <a:xfrm>
              <a:off x="9589349" y="2484219"/>
              <a:ext cx="1391650" cy="13916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 name="Freeform 13"/>
            <p:cNvSpPr>
              <a:spLocks noEditPoints="1"/>
            </p:cNvSpPr>
            <p:nvPr/>
          </p:nvSpPr>
          <p:spPr bwMode="auto">
            <a:xfrm>
              <a:off x="10062660" y="2889373"/>
              <a:ext cx="540276" cy="581342"/>
            </a:xfrm>
            <a:custGeom>
              <a:avLst/>
              <a:gdLst>
                <a:gd name="T0" fmla="*/ 255 w 847"/>
                <a:gd name="T1" fmla="*/ 138 h 903"/>
                <a:gd name="T2" fmla="*/ 555 w 847"/>
                <a:gd name="T3" fmla="*/ 100 h 903"/>
                <a:gd name="T4" fmla="*/ 448 w 847"/>
                <a:gd name="T5" fmla="*/ 61 h 903"/>
                <a:gd name="T6" fmla="*/ 324 w 847"/>
                <a:gd name="T7" fmla="*/ 61 h 903"/>
                <a:gd name="T8" fmla="*/ 217 w 847"/>
                <a:gd name="T9" fmla="*/ 100 h 903"/>
                <a:gd name="T10" fmla="*/ 697 w 847"/>
                <a:gd name="T11" fmla="*/ 782 h 903"/>
                <a:gd name="T12" fmla="*/ 709 w 847"/>
                <a:gd name="T13" fmla="*/ 755 h 903"/>
                <a:gd name="T14" fmla="*/ 660 w 847"/>
                <a:gd name="T15" fmla="*/ 586 h 903"/>
                <a:gd name="T16" fmla="*/ 629 w 847"/>
                <a:gd name="T17" fmla="*/ 586 h 903"/>
                <a:gd name="T18" fmla="*/ 629 w 847"/>
                <a:gd name="T19" fmla="*/ 716 h 903"/>
                <a:gd name="T20" fmla="*/ 630 w 847"/>
                <a:gd name="T21" fmla="*/ 719 h 903"/>
                <a:gd name="T22" fmla="*/ 631 w 847"/>
                <a:gd name="T23" fmla="*/ 722 h 903"/>
                <a:gd name="T24" fmla="*/ 633 w 847"/>
                <a:gd name="T25" fmla="*/ 724 h 903"/>
                <a:gd name="T26" fmla="*/ 807 w 847"/>
                <a:gd name="T27" fmla="*/ 596 h 903"/>
                <a:gd name="T28" fmla="*/ 644 w 847"/>
                <a:gd name="T29" fmla="*/ 510 h 903"/>
                <a:gd name="T30" fmla="*/ 607 w 847"/>
                <a:gd name="T31" fmla="*/ 899 h 903"/>
                <a:gd name="T32" fmla="*/ 837 w 847"/>
                <a:gd name="T33" fmla="*/ 743 h 903"/>
                <a:gd name="T34" fmla="*/ 808 w 847"/>
                <a:gd name="T35" fmla="*/ 737 h 903"/>
                <a:gd name="T36" fmla="*/ 645 w 847"/>
                <a:gd name="T37" fmla="*/ 872 h 903"/>
                <a:gd name="T38" fmla="*/ 481 w 847"/>
                <a:gd name="T39" fmla="*/ 675 h 903"/>
                <a:gd name="T40" fmla="*/ 676 w 847"/>
                <a:gd name="T41" fmla="*/ 543 h 903"/>
                <a:gd name="T42" fmla="*/ 808 w 847"/>
                <a:gd name="T43" fmla="*/ 737 h 903"/>
                <a:gd name="T44" fmla="*/ 284 w 847"/>
                <a:gd name="T45" fmla="*/ 736 h 903"/>
                <a:gd name="T46" fmla="*/ 485 w 847"/>
                <a:gd name="T47" fmla="*/ 536 h 903"/>
                <a:gd name="T48" fmla="*/ 526 w 847"/>
                <a:gd name="T49" fmla="*/ 505 h 903"/>
                <a:gd name="T50" fmla="*/ 732 w 847"/>
                <a:gd name="T51" fmla="*/ 306 h 903"/>
                <a:gd name="T52" fmla="*/ 740 w 847"/>
                <a:gd name="T53" fmla="*/ 494 h 903"/>
                <a:gd name="T54" fmla="*/ 772 w 847"/>
                <a:gd name="T55" fmla="*/ 505 h 903"/>
                <a:gd name="T56" fmla="*/ 772 w 847"/>
                <a:gd name="T57" fmla="*/ 208 h 903"/>
                <a:gd name="T58" fmla="*/ 40 w 847"/>
                <a:gd name="T59" fmla="*/ 167 h 903"/>
                <a:gd name="T60" fmla="*/ 0 w 847"/>
                <a:gd name="T61" fmla="*/ 314 h 903"/>
                <a:gd name="T62" fmla="*/ 0 w 847"/>
                <a:gd name="T63" fmla="*/ 536 h 903"/>
                <a:gd name="T64" fmla="*/ 0 w 847"/>
                <a:gd name="T65" fmla="*/ 751 h 903"/>
                <a:gd name="T66" fmla="*/ 427 w 847"/>
                <a:gd name="T67" fmla="*/ 791 h 903"/>
                <a:gd name="T68" fmla="*/ 32 w 847"/>
                <a:gd name="T69" fmla="*/ 314 h 903"/>
                <a:gd name="T70" fmla="*/ 40 w 847"/>
                <a:gd name="T71" fmla="*/ 306 h 903"/>
                <a:gd name="T72" fmla="*/ 252 w 847"/>
                <a:gd name="T73" fmla="*/ 505 h 903"/>
                <a:gd name="T74" fmla="*/ 32 w 847"/>
                <a:gd name="T75" fmla="*/ 314 h 903"/>
                <a:gd name="T76" fmla="*/ 252 w 847"/>
                <a:gd name="T77" fmla="*/ 536 h 903"/>
                <a:gd name="T78" fmla="*/ 40 w 847"/>
                <a:gd name="T79" fmla="*/ 736 h 903"/>
                <a:gd name="T80" fmla="*/ 32 w 847"/>
                <a:gd name="T81" fmla="*/ 536 h 903"/>
                <a:gd name="T82" fmla="*/ 284 w 847"/>
                <a:gd name="T83" fmla="*/ 505 h 903"/>
                <a:gd name="T84" fmla="*/ 284 w 847"/>
                <a:gd name="T85" fmla="*/ 306 h 903"/>
                <a:gd name="T86" fmla="*/ 495 w 847"/>
                <a:gd name="T87" fmla="*/ 505 h 903"/>
                <a:gd name="T88" fmla="*/ 511 w 847"/>
                <a:gd name="T89" fmla="*/ 207 h 903"/>
                <a:gd name="T90" fmla="*/ 538 w 847"/>
                <a:gd name="T91" fmla="*/ 235 h 903"/>
                <a:gd name="T92" fmla="*/ 483 w 847"/>
                <a:gd name="T93" fmla="*/ 235 h 903"/>
                <a:gd name="T94" fmla="*/ 268 w 847"/>
                <a:gd name="T95" fmla="*/ 207 h 903"/>
                <a:gd name="T96" fmla="*/ 295 w 847"/>
                <a:gd name="T97" fmla="*/ 235 h 903"/>
                <a:gd name="T98" fmla="*/ 241 w 847"/>
                <a:gd name="T99" fmla="*/ 235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47" h="903">
                  <a:moveTo>
                    <a:pt x="217" y="100"/>
                  </a:moveTo>
                  <a:cubicBezTo>
                    <a:pt x="217" y="121"/>
                    <a:pt x="234" y="138"/>
                    <a:pt x="255" y="138"/>
                  </a:cubicBezTo>
                  <a:lnTo>
                    <a:pt x="517" y="138"/>
                  </a:lnTo>
                  <a:cubicBezTo>
                    <a:pt x="538" y="138"/>
                    <a:pt x="555" y="121"/>
                    <a:pt x="555" y="100"/>
                  </a:cubicBezTo>
                  <a:cubicBezTo>
                    <a:pt x="555" y="79"/>
                    <a:pt x="538" y="61"/>
                    <a:pt x="517" y="61"/>
                  </a:cubicBezTo>
                  <a:lnTo>
                    <a:pt x="448" y="61"/>
                  </a:lnTo>
                  <a:cubicBezTo>
                    <a:pt x="448" y="27"/>
                    <a:pt x="420" y="0"/>
                    <a:pt x="386" y="0"/>
                  </a:cubicBezTo>
                  <a:cubicBezTo>
                    <a:pt x="352" y="0"/>
                    <a:pt x="324" y="27"/>
                    <a:pt x="324" y="61"/>
                  </a:cubicBezTo>
                  <a:lnTo>
                    <a:pt x="255" y="61"/>
                  </a:lnTo>
                  <a:cubicBezTo>
                    <a:pt x="234" y="61"/>
                    <a:pt x="217" y="79"/>
                    <a:pt x="217" y="100"/>
                  </a:cubicBezTo>
                  <a:close/>
                  <a:moveTo>
                    <a:pt x="686" y="777"/>
                  </a:moveTo>
                  <a:cubicBezTo>
                    <a:pt x="689" y="780"/>
                    <a:pt x="693" y="782"/>
                    <a:pt x="697" y="782"/>
                  </a:cubicBezTo>
                  <a:cubicBezTo>
                    <a:pt x="702" y="782"/>
                    <a:pt x="706" y="780"/>
                    <a:pt x="709" y="777"/>
                  </a:cubicBezTo>
                  <a:cubicBezTo>
                    <a:pt x="715" y="771"/>
                    <a:pt x="715" y="761"/>
                    <a:pt x="709" y="755"/>
                  </a:cubicBezTo>
                  <a:lnTo>
                    <a:pt x="660" y="706"/>
                  </a:lnTo>
                  <a:lnTo>
                    <a:pt x="660" y="586"/>
                  </a:lnTo>
                  <a:cubicBezTo>
                    <a:pt x="660" y="577"/>
                    <a:pt x="653" y="570"/>
                    <a:pt x="644" y="570"/>
                  </a:cubicBezTo>
                  <a:cubicBezTo>
                    <a:pt x="636" y="570"/>
                    <a:pt x="629" y="577"/>
                    <a:pt x="629" y="586"/>
                  </a:cubicBezTo>
                  <a:lnTo>
                    <a:pt x="629" y="713"/>
                  </a:lnTo>
                  <a:cubicBezTo>
                    <a:pt x="629" y="714"/>
                    <a:pt x="629" y="715"/>
                    <a:pt x="629" y="716"/>
                  </a:cubicBezTo>
                  <a:cubicBezTo>
                    <a:pt x="629" y="716"/>
                    <a:pt x="629" y="717"/>
                    <a:pt x="629" y="717"/>
                  </a:cubicBezTo>
                  <a:cubicBezTo>
                    <a:pt x="629" y="718"/>
                    <a:pt x="630" y="718"/>
                    <a:pt x="630" y="719"/>
                  </a:cubicBezTo>
                  <a:cubicBezTo>
                    <a:pt x="630" y="719"/>
                    <a:pt x="630" y="720"/>
                    <a:pt x="631" y="720"/>
                  </a:cubicBezTo>
                  <a:cubicBezTo>
                    <a:pt x="631" y="721"/>
                    <a:pt x="631" y="721"/>
                    <a:pt x="631" y="722"/>
                  </a:cubicBezTo>
                  <a:cubicBezTo>
                    <a:pt x="632" y="722"/>
                    <a:pt x="632" y="723"/>
                    <a:pt x="633" y="724"/>
                  </a:cubicBezTo>
                  <a:cubicBezTo>
                    <a:pt x="633" y="724"/>
                    <a:pt x="633" y="724"/>
                    <a:pt x="633" y="724"/>
                  </a:cubicBezTo>
                  <a:lnTo>
                    <a:pt x="686" y="777"/>
                  </a:lnTo>
                  <a:close/>
                  <a:moveTo>
                    <a:pt x="807" y="596"/>
                  </a:moveTo>
                  <a:cubicBezTo>
                    <a:pt x="777" y="552"/>
                    <a:pt x="733" y="523"/>
                    <a:pt x="681" y="513"/>
                  </a:cubicBezTo>
                  <a:cubicBezTo>
                    <a:pt x="669" y="511"/>
                    <a:pt x="657" y="510"/>
                    <a:pt x="644" y="510"/>
                  </a:cubicBezTo>
                  <a:cubicBezTo>
                    <a:pt x="550" y="510"/>
                    <a:pt x="469" y="577"/>
                    <a:pt x="451" y="669"/>
                  </a:cubicBezTo>
                  <a:cubicBezTo>
                    <a:pt x="431" y="776"/>
                    <a:pt x="501" y="879"/>
                    <a:pt x="607" y="899"/>
                  </a:cubicBezTo>
                  <a:cubicBezTo>
                    <a:pt x="620" y="902"/>
                    <a:pt x="632" y="903"/>
                    <a:pt x="645" y="903"/>
                  </a:cubicBezTo>
                  <a:cubicBezTo>
                    <a:pt x="739" y="903"/>
                    <a:pt x="820" y="836"/>
                    <a:pt x="837" y="743"/>
                  </a:cubicBezTo>
                  <a:cubicBezTo>
                    <a:pt x="847" y="692"/>
                    <a:pt x="836" y="639"/>
                    <a:pt x="807" y="596"/>
                  </a:cubicBezTo>
                  <a:close/>
                  <a:moveTo>
                    <a:pt x="808" y="737"/>
                  </a:moveTo>
                  <a:lnTo>
                    <a:pt x="808" y="737"/>
                  </a:lnTo>
                  <a:cubicBezTo>
                    <a:pt x="793" y="816"/>
                    <a:pt x="724" y="872"/>
                    <a:pt x="645" y="872"/>
                  </a:cubicBezTo>
                  <a:cubicBezTo>
                    <a:pt x="634" y="872"/>
                    <a:pt x="624" y="871"/>
                    <a:pt x="613" y="869"/>
                  </a:cubicBezTo>
                  <a:cubicBezTo>
                    <a:pt x="523" y="852"/>
                    <a:pt x="464" y="765"/>
                    <a:pt x="481" y="675"/>
                  </a:cubicBezTo>
                  <a:cubicBezTo>
                    <a:pt x="496" y="597"/>
                    <a:pt x="565" y="540"/>
                    <a:pt x="644" y="540"/>
                  </a:cubicBezTo>
                  <a:cubicBezTo>
                    <a:pt x="655" y="540"/>
                    <a:pt x="665" y="541"/>
                    <a:pt x="676" y="543"/>
                  </a:cubicBezTo>
                  <a:cubicBezTo>
                    <a:pt x="719" y="551"/>
                    <a:pt x="757" y="576"/>
                    <a:pt x="782" y="613"/>
                  </a:cubicBezTo>
                  <a:cubicBezTo>
                    <a:pt x="807" y="650"/>
                    <a:pt x="816" y="694"/>
                    <a:pt x="808" y="737"/>
                  </a:cubicBezTo>
                  <a:close/>
                  <a:moveTo>
                    <a:pt x="413" y="736"/>
                  </a:moveTo>
                  <a:lnTo>
                    <a:pt x="284" y="736"/>
                  </a:lnTo>
                  <a:lnTo>
                    <a:pt x="284" y="536"/>
                  </a:lnTo>
                  <a:lnTo>
                    <a:pt x="485" y="536"/>
                  </a:lnTo>
                  <a:cubicBezTo>
                    <a:pt x="497" y="524"/>
                    <a:pt x="512" y="514"/>
                    <a:pt x="527" y="505"/>
                  </a:cubicBezTo>
                  <a:lnTo>
                    <a:pt x="526" y="505"/>
                  </a:lnTo>
                  <a:lnTo>
                    <a:pt x="526" y="306"/>
                  </a:lnTo>
                  <a:lnTo>
                    <a:pt x="732" y="306"/>
                  </a:lnTo>
                  <a:cubicBezTo>
                    <a:pt x="736" y="306"/>
                    <a:pt x="740" y="309"/>
                    <a:pt x="740" y="314"/>
                  </a:cubicBezTo>
                  <a:lnTo>
                    <a:pt x="740" y="494"/>
                  </a:lnTo>
                  <a:cubicBezTo>
                    <a:pt x="751" y="499"/>
                    <a:pt x="762" y="505"/>
                    <a:pt x="772" y="511"/>
                  </a:cubicBezTo>
                  <a:lnTo>
                    <a:pt x="772" y="505"/>
                  </a:lnTo>
                  <a:lnTo>
                    <a:pt x="772" y="314"/>
                  </a:lnTo>
                  <a:lnTo>
                    <a:pt x="772" y="208"/>
                  </a:lnTo>
                  <a:cubicBezTo>
                    <a:pt x="772" y="185"/>
                    <a:pt x="754" y="167"/>
                    <a:pt x="732" y="167"/>
                  </a:cubicBezTo>
                  <a:lnTo>
                    <a:pt x="40" y="167"/>
                  </a:lnTo>
                  <a:cubicBezTo>
                    <a:pt x="18" y="167"/>
                    <a:pt x="0" y="185"/>
                    <a:pt x="0" y="208"/>
                  </a:cubicBezTo>
                  <a:lnTo>
                    <a:pt x="0" y="314"/>
                  </a:lnTo>
                  <a:lnTo>
                    <a:pt x="0" y="505"/>
                  </a:lnTo>
                  <a:lnTo>
                    <a:pt x="0" y="536"/>
                  </a:lnTo>
                  <a:lnTo>
                    <a:pt x="0" y="727"/>
                  </a:lnTo>
                  <a:lnTo>
                    <a:pt x="0" y="751"/>
                  </a:lnTo>
                  <a:cubicBezTo>
                    <a:pt x="0" y="773"/>
                    <a:pt x="18" y="791"/>
                    <a:pt x="40" y="791"/>
                  </a:cubicBezTo>
                  <a:lnTo>
                    <a:pt x="427" y="791"/>
                  </a:lnTo>
                  <a:cubicBezTo>
                    <a:pt x="420" y="773"/>
                    <a:pt x="415" y="755"/>
                    <a:pt x="413" y="736"/>
                  </a:cubicBezTo>
                  <a:close/>
                  <a:moveTo>
                    <a:pt x="32" y="314"/>
                  </a:moveTo>
                  <a:lnTo>
                    <a:pt x="32" y="314"/>
                  </a:lnTo>
                  <a:cubicBezTo>
                    <a:pt x="32" y="309"/>
                    <a:pt x="36" y="306"/>
                    <a:pt x="40" y="306"/>
                  </a:cubicBezTo>
                  <a:lnTo>
                    <a:pt x="252" y="306"/>
                  </a:lnTo>
                  <a:lnTo>
                    <a:pt x="252" y="505"/>
                  </a:lnTo>
                  <a:lnTo>
                    <a:pt x="32" y="505"/>
                  </a:lnTo>
                  <a:lnTo>
                    <a:pt x="32" y="314"/>
                  </a:lnTo>
                  <a:close/>
                  <a:moveTo>
                    <a:pt x="252" y="536"/>
                  </a:moveTo>
                  <a:lnTo>
                    <a:pt x="252" y="536"/>
                  </a:lnTo>
                  <a:lnTo>
                    <a:pt x="252" y="736"/>
                  </a:lnTo>
                  <a:lnTo>
                    <a:pt x="40" y="736"/>
                  </a:lnTo>
                  <a:cubicBezTo>
                    <a:pt x="36" y="736"/>
                    <a:pt x="32" y="732"/>
                    <a:pt x="32" y="727"/>
                  </a:cubicBezTo>
                  <a:lnTo>
                    <a:pt x="32" y="536"/>
                  </a:lnTo>
                  <a:lnTo>
                    <a:pt x="252" y="536"/>
                  </a:lnTo>
                  <a:close/>
                  <a:moveTo>
                    <a:pt x="284" y="505"/>
                  </a:moveTo>
                  <a:lnTo>
                    <a:pt x="284" y="505"/>
                  </a:lnTo>
                  <a:lnTo>
                    <a:pt x="284" y="306"/>
                  </a:lnTo>
                  <a:lnTo>
                    <a:pt x="495" y="306"/>
                  </a:lnTo>
                  <a:lnTo>
                    <a:pt x="495" y="505"/>
                  </a:lnTo>
                  <a:lnTo>
                    <a:pt x="284" y="505"/>
                  </a:lnTo>
                  <a:close/>
                  <a:moveTo>
                    <a:pt x="511" y="207"/>
                  </a:moveTo>
                  <a:lnTo>
                    <a:pt x="511" y="207"/>
                  </a:lnTo>
                  <a:cubicBezTo>
                    <a:pt x="526" y="207"/>
                    <a:pt x="538" y="219"/>
                    <a:pt x="538" y="235"/>
                  </a:cubicBezTo>
                  <a:cubicBezTo>
                    <a:pt x="538" y="250"/>
                    <a:pt x="526" y="262"/>
                    <a:pt x="511" y="262"/>
                  </a:cubicBezTo>
                  <a:cubicBezTo>
                    <a:pt x="496" y="262"/>
                    <a:pt x="483" y="250"/>
                    <a:pt x="483" y="235"/>
                  </a:cubicBezTo>
                  <a:cubicBezTo>
                    <a:pt x="483" y="219"/>
                    <a:pt x="496" y="207"/>
                    <a:pt x="511" y="207"/>
                  </a:cubicBezTo>
                  <a:close/>
                  <a:moveTo>
                    <a:pt x="268" y="207"/>
                  </a:moveTo>
                  <a:lnTo>
                    <a:pt x="268" y="207"/>
                  </a:lnTo>
                  <a:cubicBezTo>
                    <a:pt x="283" y="207"/>
                    <a:pt x="295" y="219"/>
                    <a:pt x="295" y="235"/>
                  </a:cubicBezTo>
                  <a:cubicBezTo>
                    <a:pt x="295" y="250"/>
                    <a:pt x="283" y="262"/>
                    <a:pt x="268" y="262"/>
                  </a:cubicBezTo>
                  <a:cubicBezTo>
                    <a:pt x="253" y="262"/>
                    <a:pt x="241" y="250"/>
                    <a:pt x="241" y="235"/>
                  </a:cubicBezTo>
                  <a:cubicBezTo>
                    <a:pt x="241" y="219"/>
                    <a:pt x="253" y="207"/>
                    <a:pt x="268" y="20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53" tIns="34277" rIns="68553" bIns="34277" numCol="1" anchor="t" anchorCtr="0" compatLnSpc="1"/>
            <a:lstStyle/>
            <a:p>
              <a:endParaRPr lang="zh-CN" altLang="en-US" dirty="0">
                <a:cs typeface="+mn-ea"/>
                <a:sym typeface="+mn-lt"/>
              </a:endParaRPr>
            </a:p>
          </p:txBody>
        </p:sp>
      </p:grpSp>
      <p:grpSp>
        <p:nvGrpSpPr>
          <p:cNvPr id="16" name="组 19"/>
          <p:cNvGrpSpPr/>
          <p:nvPr/>
        </p:nvGrpSpPr>
        <p:grpSpPr>
          <a:xfrm>
            <a:off x="4076418" y="605063"/>
            <a:ext cx="4283004" cy="1061341"/>
            <a:chOff x="4793680" y="1462267"/>
            <a:chExt cx="4283004" cy="1061341"/>
          </a:xfrm>
        </p:grpSpPr>
        <p:sp>
          <p:nvSpPr>
            <p:cNvPr id="17" name="文本占位符 1"/>
            <p:cNvSpPr txBox="1"/>
            <p:nvPr/>
          </p:nvSpPr>
          <p:spPr>
            <a:xfrm>
              <a:off x="4793680" y="1462267"/>
              <a:ext cx="2416181" cy="907164"/>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6000" b="1" dirty="0">
                  <a:cs typeface="+mn-ea"/>
                  <a:sym typeface="+mn-lt"/>
                </a:rPr>
                <a:t>目录</a:t>
              </a:r>
              <a:endParaRPr lang="zh-CN" altLang="en-US" sz="6000" b="1" dirty="0">
                <a:cs typeface="+mn-ea"/>
                <a:sym typeface="+mn-lt"/>
              </a:endParaRPr>
            </a:p>
          </p:txBody>
        </p:sp>
        <p:sp>
          <p:nvSpPr>
            <p:cNvPr id="18" name="文本占位符 1"/>
            <p:cNvSpPr txBox="1"/>
            <p:nvPr/>
          </p:nvSpPr>
          <p:spPr>
            <a:xfrm>
              <a:off x="6660503" y="1616444"/>
              <a:ext cx="2416181" cy="907164"/>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altLang="zh-CN" sz="3200" b="1" i="1" dirty="0">
                  <a:solidFill>
                    <a:schemeClr val="accent2"/>
                  </a:solidFill>
                  <a:cs typeface="+mn-ea"/>
                  <a:sym typeface="+mn-lt"/>
                </a:rPr>
                <a:t>CONTENT</a:t>
              </a:r>
              <a:endParaRPr lang="zh-CN" altLang="en-US" sz="3200" b="1" i="1" dirty="0">
                <a:solidFill>
                  <a:schemeClr val="accent2"/>
                </a:solidFill>
                <a:cs typeface="+mn-ea"/>
                <a:sym typeface="+mn-lt"/>
              </a:endParaRPr>
            </a:p>
          </p:txBody>
        </p:sp>
      </p:grpSp>
      <p:sp>
        <p:nvSpPr>
          <p:cNvPr id="19" name="TextBox 52"/>
          <p:cNvSpPr txBox="1"/>
          <p:nvPr/>
        </p:nvSpPr>
        <p:spPr>
          <a:xfrm>
            <a:off x="9239561" y="4148214"/>
            <a:ext cx="2271420" cy="581057"/>
          </a:xfrm>
          <a:prstGeom prst="rect">
            <a:avLst/>
          </a:prstGeom>
          <a:noFill/>
        </p:spPr>
        <p:txBody>
          <a:bodyPr wrap="square" rtlCol="0">
            <a:spAutoFit/>
          </a:bodyPr>
          <a:lstStyle/>
          <a:p>
            <a:pPr algn="ctr">
              <a:lnSpc>
                <a:spcPct val="150000"/>
              </a:lnSpc>
            </a:pPr>
            <a:r>
              <a:rPr lang="zh-CN" altLang="en-US" sz="2400" b="1" dirty="0">
                <a:solidFill>
                  <a:schemeClr val="bg1"/>
                </a:solidFill>
                <a:cs typeface="+mn-ea"/>
                <a:sym typeface="+mn-lt"/>
              </a:rPr>
              <a:t>点击添加标题</a:t>
            </a:r>
            <a:endParaRPr lang="zh-CN" altLang="en-US" sz="2400" b="1" dirty="0">
              <a:solidFill>
                <a:schemeClr val="bg1"/>
              </a:solidFill>
              <a:cs typeface="+mn-ea"/>
              <a:sym typeface="+mn-lt"/>
            </a:endParaRPr>
          </a:p>
        </p:txBody>
      </p:sp>
      <p:pic>
        <p:nvPicPr>
          <p:cNvPr id="25" name="图片 24"/>
          <p:cNvPicPr>
            <a:picLocks noChangeAspect="1"/>
          </p:cNvPicPr>
          <p:nvPr/>
        </p:nvPicPr>
        <p:blipFill>
          <a:blip r:embed="rId1"/>
          <a:stretch>
            <a:fillRect/>
          </a:stretch>
        </p:blipFill>
        <p:spPr>
          <a:xfrm>
            <a:off x="10784371" y="5234884"/>
            <a:ext cx="1231435" cy="1542832"/>
          </a:xfrm>
          <a:prstGeom prst="rect">
            <a:avLst/>
          </a:prstGeom>
        </p:spPr>
      </p:pic>
      <p:grpSp>
        <p:nvGrpSpPr>
          <p:cNvPr id="30" name="组合 29"/>
          <p:cNvGrpSpPr/>
          <p:nvPr/>
        </p:nvGrpSpPr>
        <p:grpSpPr>
          <a:xfrm>
            <a:off x="66701" y="4760757"/>
            <a:ext cx="2309234" cy="2037883"/>
            <a:chOff x="66701" y="4760757"/>
            <a:chExt cx="2309234" cy="2037883"/>
          </a:xfrm>
        </p:grpSpPr>
        <p:pic>
          <p:nvPicPr>
            <p:cNvPr id="29" name="图片 28"/>
            <p:cNvPicPr>
              <a:picLocks noChangeAspect="1"/>
            </p:cNvPicPr>
            <p:nvPr/>
          </p:nvPicPr>
          <p:blipFill>
            <a:blip r:embed="rId2" cstate="screen"/>
            <a:stretch>
              <a:fillRect/>
            </a:stretch>
          </p:blipFill>
          <p:spPr>
            <a:xfrm>
              <a:off x="66701" y="6536234"/>
              <a:ext cx="1249053" cy="262406"/>
            </a:xfrm>
            <a:prstGeom prst="rect">
              <a:avLst/>
            </a:prstGeom>
          </p:spPr>
        </p:pic>
        <p:pic>
          <p:nvPicPr>
            <p:cNvPr id="21" name="图片 20"/>
            <p:cNvPicPr>
              <a:picLocks noChangeAspect="1"/>
            </p:cNvPicPr>
            <p:nvPr/>
          </p:nvPicPr>
          <p:blipFill>
            <a:blip r:embed="rId3" cstate="screen"/>
            <a:stretch>
              <a:fillRect/>
            </a:stretch>
          </p:blipFill>
          <p:spPr>
            <a:xfrm>
              <a:off x="395796" y="4760757"/>
              <a:ext cx="707901" cy="1977471"/>
            </a:xfrm>
            <a:prstGeom prst="rect">
              <a:avLst/>
            </a:prstGeom>
          </p:spPr>
        </p:pic>
        <p:pic>
          <p:nvPicPr>
            <p:cNvPr id="27" name="图片 26"/>
            <p:cNvPicPr>
              <a:picLocks noChangeAspect="1"/>
            </p:cNvPicPr>
            <p:nvPr/>
          </p:nvPicPr>
          <p:blipFill>
            <a:blip r:embed="rId4" cstate="screen"/>
            <a:stretch>
              <a:fillRect/>
            </a:stretch>
          </p:blipFill>
          <p:spPr>
            <a:xfrm>
              <a:off x="1144500" y="5625863"/>
              <a:ext cx="1231435" cy="608069"/>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par>
                          <p:cTn id="8" fill="hold">
                            <p:stCondLst>
                              <p:cond delay="2000"/>
                            </p:stCondLst>
                            <p:childTnLst>
                              <p:par>
                                <p:cTn id="9" presetID="2" presetClass="entr" presetSubtype="4"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par>
                          <p:cTn id="13" fill="hold">
                            <p:stCondLst>
                              <p:cond delay="2500"/>
                            </p:stCondLst>
                            <p:childTnLst>
                              <p:par>
                                <p:cTn id="14" presetID="22" presetClass="entr" presetSubtype="1"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up)">
                                      <p:cBhvr>
                                        <p:cTn id="16" dur="500"/>
                                        <p:tgtEl>
                                          <p:spTgt spid="9"/>
                                        </p:tgtEl>
                                      </p:cBhvr>
                                    </p:animEffect>
                                  </p:childTnLst>
                                </p:cTn>
                              </p:par>
                            </p:childTnLst>
                          </p:cTn>
                        </p:par>
                        <p:par>
                          <p:cTn id="17" fill="hold">
                            <p:stCondLst>
                              <p:cond delay="3000"/>
                            </p:stCondLst>
                            <p:childTnLst>
                              <p:par>
                                <p:cTn id="18" presetID="22" presetClass="entr" presetSubtype="1"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up)">
                                      <p:cBhvr>
                                        <p:cTn id="20" dur="500"/>
                                        <p:tgtEl>
                                          <p:spTgt spid="10"/>
                                        </p:tgtEl>
                                      </p:cBhvr>
                                    </p:animEffect>
                                  </p:childTnLst>
                                </p:cTn>
                              </p:par>
                            </p:childTnLst>
                          </p:cTn>
                        </p:par>
                        <p:par>
                          <p:cTn id="21" fill="hold">
                            <p:stCondLst>
                              <p:cond delay="3500"/>
                            </p:stCondLst>
                            <p:childTnLst>
                              <p:par>
                                <p:cTn id="22" presetID="22" presetClass="entr" presetSubtype="1"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up)">
                                      <p:cBhvr>
                                        <p:cTn id="24" dur="500"/>
                                        <p:tgtEl>
                                          <p:spTgt spid="11"/>
                                        </p:tgtEl>
                                      </p:cBhvr>
                                    </p:animEffect>
                                  </p:childTnLst>
                                </p:cTn>
                              </p:par>
                            </p:childTnLst>
                          </p:cTn>
                        </p:par>
                        <p:par>
                          <p:cTn id="25" fill="hold">
                            <p:stCondLst>
                              <p:cond delay="4000"/>
                            </p:stCondLst>
                            <p:childTnLst>
                              <p:par>
                                <p:cTn id="26" presetID="22" presetClass="entr" presetSubtype="1"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up)">
                                      <p:cBhvr>
                                        <p:cTn id="28" dur="500"/>
                                        <p:tgtEl>
                                          <p:spTgt spid="19"/>
                                        </p:tgtEl>
                                      </p:cBhvr>
                                    </p:animEffect>
                                  </p:childTnLst>
                                </p:cTn>
                              </p:par>
                            </p:childTnLst>
                          </p:cTn>
                        </p:par>
                        <p:par>
                          <p:cTn id="29" fill="hold">
                            <p:stCondLst>
                              <p:cond delay="4500"/>
                            </p:stCondLst>
                            <p:childTnLst>
                              <p:par>
                                <p:cTn id="30" presetID="42" presetClass="entr" presetSubtype="0" fill="hold" nodeType="after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1000"/>
                                        <p:tgtEl>
                                          <p:spTgt spid="30"/>
                                        </p:tgtEl>
                                      </p:cBhvr>
                                    </p:animEffect>
                                    <p:anim calcmode="lin" valueType="num">
                                      <p:cBhvr>
                                        <p:cTn id="33" dur="1000" fill="hold"/>
                                        <p:tgtEl>
                                          <p:spTgt spid="30"/>
                                        </p:tgtEl>
                                        <p:attrNameLst>
                                          <p:attrName>ppt_x</p:attrName>
                                        </p:attrNameLst>
                                      </p:cBhvr>
                                      <p:tavLst>
                                        <p:tav tm="0">
                                          <p:val>
                                            <p:strVal val="#ppt_x"/>
                                          </p:val>
                                        </p:tav>
                                        <p:tav tm="100000">
                                          <p:val>
                                            <p:strVal val="#ppt_x"/>
                                          </p:val>
                                        </p:tav>
                                      </p:tavLst>
                                    </p:anim>
                                    <p:anim calcmode="lin" valueType="num">
                                      <p:cBhvr>
                                        <p:cTn id="34" dur="1000" fill="hold"/>
                                        <p:tgtEl>
                                          <p:spTgt spid="30"/>
                                        </p:tgtEl>
                                        <p:attrNameLst>
                                          <p:attrName>ppt_y</p:attrName>
                                        </p:attrNameLst>
                                      </p:cBhvr>
                                      <p:tavLst>
                                        <p:tav tm="0">
                                          <p:val>
                                            <p:strVal val="#ppt_y+.1"/>
                                          </p:val>
                                        </p:tav>
                                        <p:tav tm="100000">
                                          <p:val>
                                            <p:strVal val="#ppt_y"/>
                                          </p:val>
                                        </p:tav>
                                      </p:tavLst>
                                    </p:anim>
                                  </p:childTnLst>
                                </p:cTn>
                              </p:par>
                            </p:childTnLst>
                          </p:cTn>
                        </p:par>
                        <p:par>
                          <p:cTn id="35" fill="hold">
                            <p:stCondLst>
                              <p:cond delay="5500"/>
                            </p:stCondLst>
                            <p:childTnLst>
                              <p:par>
                                <p:cTn id="36" presetID="45" presetClass="entr" presetSubtype="0"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fade">
                                      <p:cBhvr>
                                        <p:cTn id="38" dur="2000"/>
                                        <p:tgtEl>
                                          <p:spTgt spid="25"/>
                                        </p:tgtEl>
                                      </p:cBhvr>
                                    </p:animEffect>
                                    <p:anim calcmode="lin" valueType="num">
                                      <p:cBhvr>
                                        <p:cTn id="39" dur="2000" fill="hold"/>
                                        <p:tgtEl>
                                          <p:spTgt spid="25"/>
                                        </p:tgtEl>
                                        <p:attrNameLst>
                                          <p:attrName>ppt_w</p:attrName>
                                        </p:attrNameLst>
                                      </p:cBhvr>
                                      <p:tavLst>
                                        <p:tav tm="0" fmla="#ppt_w*sin(2.5*pi*$)">
                                          <p:val>
                                            <p:fltVal val="0"/>
                                          </p:val>
                                        </p:tav>
                                        <p:tav tm="100000">
                                          <p:val>
                                            <p:fltVal val="1"/>
                                          </p:val>
                                        </p:tav>
                                      </p:tavLst>
                                    </p:anim>
                                    <p:anim calcmode="lin" valueType="num">
                                      <p:cBhvr>
                                        <p:cTn id="40" dur="2000" fill="hold"/>
                                        <p:tgtEl>
                                          <p:spTgt spid="25"/>
                                        </p:tgtEl>
                                        <p:attrNameLst>
                                          <p:attrName>ppt_h</p:attrName>
                                        </p:attrNameLst>
                                      </p:cBhvr>
                                      <p:tavLst>
                                        <p:tav tm="0">
                                          <p:val>
                                            <p:strVal val="#ppt_h"/>
                                          </p:val>
                                        </p:tav>
                                        <p:tav tm="100000">
                                          <p:val>
                                            <p:strVal val="#ppt_h"/>
                                          </p:val>
                                        </p:tav>
                                      </p:tavLst>
                                    </p:anim>
                                  </p:childTnLst>
                                </p:cTn>
                              </p:par>
                            </p:childTnLst>
                          </p:cTn>
                        </p:par>
                        <p:par>
                          <p:cTn id="41" fill="hold">
                            <p:stCondLst>
                              <p:cond delay="7500"/>
                            </p:stCondLst>
                            <p:childTnLst>
                              <p:par>
                                <p:cTn id="42" presetID="53" presetClass="entr" presetSubtype="16" fill="hold" nodeType="afterEffect">
                                  <p:stCondLst>
                                    <p:cond delay="0"/>
                                  </p:stCondLst>
                                  <p:childTnLst>
                                    <p:set>
                                      <p:cBhvr>
                                        <p:cTn id="43" dur="1" fill="hold">
                                          <p:stCondLst>
                                            <p:cond delay="0"/>
                                          </p:stCondLst>
                                        </p:cTn>
                                        <p:tgtEl>
                                          <p:spTgt spid="2"/>
                                        </p:tgtEl>
                                        <p:attrNameLst>
                                          <p:attrName>style.visibility</p:attrName>
                                        </p:attrNameLst>
                                      </p:cBhvr>
                                      <p:to>
                                        <p:strVal val="visible"/>
                                      </p:to>
                                    </p:set>
                                    <p:anim calcmode="lin" valueType="num">
                                      <p:cBhvr>
                                        <p:cTn id="44" dur="500" fill="hold"/>
                                        <p:tgtEl>
                                          <p:spTgt spid="2"/>
                                        </p:tgtEl>
                                        <p:attrNameLst>
                                          <p:attrName>ppt_w</p:attrName>
                                        </p:attrNameLst>
                                      </p:cBhvr>
                                      <p:tavLst>
                                        <p:tav tm="0">
                                          <p:val>
                                            <p:fltVal val="0"/>
                                          </p:val>
                                        </p:tav>
                                        <p:tav tm="100000">
                                          <p:val>
                                            <p:strVal val="#ppt_w"/>
                                          </p:val>
                                        </p:tav>
                                      </p:tavLst>
                                    </p:anim>
                                    <p:anim calcmode="lin" valueType="num">
                                      <p:cBhvr>
                                        <p:cTn id="45" dur="500" fill="hold"/>
                                        <p:tgtEl>
                                          <p:spTgt spid="2"/>
                                        </p:tgtEl>
                                        <p:attrNameLst>
                                          <p:attrName>ppt_h</p:attrName>
                                        </p:attrNameLst>
                                      </p:cBhvr>
                                      <p:tavLst>
                                        <p:tav tm="0">
                                          <p:val>
                                            <p:fltVal val="0"/>
                                          </p:val>
                                        </p:tav>
                                        <p:tav tm="100000">
                                          <p:val>
                                            <p:strVal val="#ppt_h"/>
                                          </p:val>
                                        </p:tav>
                                      </p:tavLst>
                                    </p:anim>
                                    <p:animEffect transition="in" filter="fade">
                                      <p:cBhvr>
                                        <p:cTn id="46" dur="500"/>
                                        <p:tgtEl>
                                          <p:spTgt spid="2"/>
                                        </p:tgtEl>
                                      </p:cBhvr>
                                    </p:animEffect>
                                  </p:childTnLst>
                                </p:cTn>
                              </p:par>
                            </p:childTnLst>
                          </p:cTn>
                        </p:par>
                        <p:par>
                          <p:cTn id="47" fill="hold">
                            <p:stCondLst>
                              <p:cond delay="8000"/>
                            </p:stCondLst>
                            <p:childTnLst>
                              <p:par>
                                <p:cTn id="48" presetID="53" presetClass="entr" presetSubtype="16" fill="hold" nodeType="afterEffect">
                                  <p:stCondLst>
                                    <p:cond delay="0"/>
                                  </p:stCondLst>
                                  <p:childTnLst>
                                    <p:set>
                                      <p:cBhvr>
                                        <p:cTn id="49" dur="1" fill="hold">
                                          <p:stCondLst>
                                            <p:cond delay="0"/>
                                          </p:stCondLst>
                                        </p:cTn>
                                        <p:tgtEl>
                                          <p:spTgt spid="3"/>
                                        </p:tgtEl>
                                        <p:attrNameLst>
                                          <p:attrName>style.visibility</p:attrName>
                                        </p:attrNameLst>
                                      </p:cBhvr>
                                      <p:to>
                                        <p:strVal val="visible"/>
                                      </p:to>
                                    </p:set>
                                    <p:anim calcmode="lin" valueType="num">
                                      <p:cBhvr>
                                        <p:cTn id="50" dur="500" fill="hold"/>
                                        <p:tgtEl>
                                          <p:spTgt spid="3"/>
                                        </p:tgtEl>
                                        <p:attrNameLst>
                                          <p:attrName>ppt_w</p:attrName>
                                        </p:attrNameLst>
                                      </p:cBhvr>
                                      <p:tavLst>
                                        <p:tav tm="0">
                                          <p:val>
                                            <p:fltVal val="0"/>
                                          </p:val>
                                        </p:tav>
                                        <p:tav tm="100000">
                                          <p:val>
                                            <p:strVal val="#ppt_w"/>
                                          </p:val>
                                        </p:tav>
                                      </p:tavLst>
                                    </p:anim>
                                    <p:anim calcmode="lin" valueType="num">
                                      <p:cBhvr>
                                        <p:cTn id="51" dur="500" fill="hold"/>
                                        <p:tgtEl>
                                          <p:spTgt spid="3"/>
                                        </p:tgtEl>
                                        <p:attrNameLst>
                                          <p:attrName>ppt_h</p:attrName>
                                        </p:attrNameLst>
                                      </p:cBhvr>
                                      <p:tavLst>
                                        <p:tav tm="0">
                                          <p:val>
                                            <p:fltVal val="0"/>
                                          </p:val>
                                        </p:tav>
                                        <p:tav tm="100000">
                                          <p:val>
                                            <p:strVal val="#ppt_h"/>
                                          </p:val>
                                        </p:tav>
                                      </p:tavLst>
                                    </p:anim>
                                    <p:animEffect transition="in" filter="fade">
                                      <p:cBhvr>
                                        <p:cTn id="52" dur="500"/>
                                        <p:tgtEl>
                                          <p:spTgt spid="3"/>
                                        </p:tgtEl>
                                      </p:cBhvr>
                                    </p:animEffect>
                                  </p:childTnLst>
                                </p:cTn>
                              </p:par>
                            </p:childTnLst>
                          </p:cTn>
                        </p:par>
                        <p:par>
                          <p:cTn id="53" fill="hold">
                            <p:stCondLst>
                              <p:cond delay="8500"/>
                            </p:stCondLst>
                            <p:childTnLst>
                              <p:par>
                                <p:cTn id="54" presetID="53" presetClass="entr" presetSubtype="16" fill="hold" nodeType="afterEffect">
                                  <p:stCondLst>
                                    <p:cond delay="0"/>
                                  </p:stCondLst>
                                  <p:childTnLst>
                                    <p:set>
                                      <p:cBhvr>
                                        <p:cTn id="55" dur="1" fill="hold">
                                          <p:stCondLst>
                                            <p:cond delay="0"/>
                                          </p:stCondLst>
                                        </p:cTn>
                                        <p:tgtEl>
                                          <p:spTgt spid="20"/>
                                        </p:tgtEl>
                                        <p:attrNameLst>
                                          <p:attrName>style.visibility</p:attrName>
                                        </p:attrNameLst>
                                      </p:cBhvr>
                                      <p:to>
                                        <p:strVal val="visible"/>
                                      </p:to>
                                    </p:set>
                                    <p:anim calcmode="lin" valueType="num">
                                      <p:cBhvr>
                                        <p:cTn id="56" dur="500" fill="hold"/>
                                        <p:tgtEl>
                                          <p:spTgt spid="20"/>
                                        </p:tgtEl>
                                        <p:attrNameLst>
                                          <p:attrName>ppt_w</p:attrName>
                                        </p:attrNameLst>
                                      </p:cBhvr>
                                      <p:tavLst>
                                        <p:tav tm="0">
                                          <p:val>
                                            <p:fltVal val="0"/>
                                          </p:val>
                                        </p:tav>
                                        <p:tav tm="100000">
                                          <p:val>
                                            <p:strVal val="#ppt_w"/>
                                          </p:val>
                                        </p:tav>
                                      </p:tavLst>
                                    </p:anim>
                                    <p:anim calcmode="lin" valueType="num">
                                      <p:cBhvr>
                                        <p:cTn id="57" dur="500" fill="hold"/>
                                        <p:tgtEl>
                                          <p:spTgt spid="20"/>
                                        </p:tgtEl>
                                        <p:attrNameLst>
                                          <p:attrName>ppt_h</p:attrName>
                                        </p:attrNameLst>
                                      </p:cBhvr>
                                      <p:tavLst>
                                        <p:tav tm="0">
                                          <p:val>
                                            <p:fltVal val="0"/>
                                          </p:val>
                                        </p:tav>
                                        <p:tav tm="100000">
                                          <p:val>
                                            <p:strVal val="#ppt_h"/>
                                          </p:val>
                                        </p:tav>
                                      </p:tavLst>
                                    </p:anim>
                                    <p:animEffect transition="in" filter="fade">
                                      <p:cBhvr>
                                        <p:cTn id="58" dur="500"/>
                                        <p:tgtEl>
                                          <p:spTgt spid="20"/>
                                        </p:tgtEl>
                                      </p:cBhvr>
                                    </p:animEffect>
                                  </p:childTnLst>
                                </p:cTn>
                              </p:par>
                            </p:childTnLst>
                          </p:cTn>
                        </p:par>
                        <p:par>
                          <p:cTn id="59" fill="hold">
                            <p:stCondLst>
                              <p:cond delay="9000"/>
                            </p:stCondLst>
                            <p:childTnLst>
                              <p:par>
                                <p:cTn id="60" presetID="53" presetClass="entr" presetSubtype="16" fill="hold" nodeType="afterEffect">
                                  <p:stCondLst>
                                    <p:cond delay="0"/>
                                  </p:stCondLst>
                                  <p:childTnLst>
                                    <p:set>
                                      <p:cBhvr>
                                        <p:cTn id="61" dur="1" fill="hold">
                                          <p:stCondLst>
                                            <p:cond delay="0"/>
                                          </p:stCondLst>
                                        </p:cTn>
                                        <p:tgtEl>
                                          <p:spTgt spid="22"/>
                                        </p:tgtEl>
                                        <p:attrNameLst>
                                          <p:attrName>style.visibility</p:attrName>
                                        </p:attrNameLst>
                                      </p:cBhvr>
                                      <p:to>
                                        <p:strVal val="visible"/>
                                      </p:to>
                                    </p:set>
                                    <p:anim calcmode="lin" valueType="num">
                                      <p:cBhvr>
                                        <p:cTn id="62" dur="500" fill="hold"/>
                                        <p:tgtEl>
                                          <p:spTgt spid="22"/>
                                        </p:tgtEl>
                                        <p:attrNameLst>
                                          <p:attrName>ppt_w</p:attrName>
                                        </p:attrNameLst>
                                      </p:cBhvr>
                                      <p:tavLst>
                                        <p:tav tm="0">
                                          <p:val>
                                            <p:fltVal val="0"/>
                                          </p:val>
                                        </p:tav>
                                        <p:tav tm="100000">
                                          <p:val>
                                            <p:strVal val="#ppt_w"/>
                                          </p:val>
                                        </p:tav>
                                      </p:tavLst>
                                    </p:anim>
                                    <p:anim calcmode="lin" valueType="num">
                                      <p:cBhvr>
                                        <p:cTn id="63" dur="500" fill="hold"/>
                                        <p:tgtEl>
                                          <p:spTgt spid="22"/>
                                        </p:tgtEl>
                                        <p:attrNameLst>
                                          <p:attrName>ppt_h</p:attrName>
                                        </p:attrNameLst>
                                      </p:cBhvr>
                                      <p:tavLst>
                                        <p:tav tm="0">
                                          <p:val>
                                            <p:fltVal val="0"/>
                                          </p:val>
                                        </p:tav>
                                        <p:tav tm="100000">
                                          <p:val>
                                            <p:strVal val="#ppt_h"/>
                                          </p:val>
                                        </p:tav>
                                      </p:tavLst>
                                    </p:anim>
                                    <p:animEffect transition="in" filter="fade">
                                      <p:cBhvr>
                                        <p:cTn id="6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p:bldP spid="10" grpId="0"/>
      <p:bldP spid="11" grpId="0"/>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淘宝店chenying0907 1"/>
          <p:cNvGrpSpPr/>
          <p:nvPr/>
        </p:nvGrpSpPr>
        <p:grpSpPr>
          <a:xfrm>
            <a:off x="4849351" y="1443471"/>
            <a:ext cx="1288653" cy="1289050"/>
            <a:chOff x="3673476" y="1131590"/>
            <a:chExt cx="966788" cy="966788"/>
          </a:xfrm>
        </p:grpSpPr>
        <p:sp>
          <p:nvSpPr>
            <p:cNvPr id="5" name="淘宝店chenying0907 5"/>
            <p:cNvSpPr/>
            <p:nvPr/>
          </p:nvSpPr>
          <p:spPr bwMode="auto">
            <a:xfrm>
              <a:off x="3673476" y="1131590"/>
              <a:ext cx="966788" cy="966788"/>
            </a:xfrm>
            <a:custGeom>
              <a:avLst/>
              <a:gdLst>
                <a:gd name="T0" fmla="*/ 4869 w 4870"/>
                <a:gd name="T1" fmla="*/ 2493 h 4872"/>
                <a:gd name="T2" fmla="*/ 4866 w 4870"/>
                <a:gd name="T3" fmla="*/ 2310 h 4872"/>
                <a:gd name="T4" fmla="*/ 4793 w 4870"/>
                <a:gd name="T5" fmla="*/ 1827 h 4872"/>
                <a:gd name="T6" fmla="*/ 4630 w 4870"/>
                <a:gd name="T7" fmla="*/ 1380 h 4872"/>
                <a:gd name="T8" fmla="*/ 4386 w 4870"/>
                <a:gd name="T9" fmla="*/ 979 h 4872"/>
                <a:gd name="T10" fmla="*/ 4072 w 4870"/>
                <a:gd name="T11" fmla="*/ 633 h 4872"/>
                <a:gd name="T12" fmla="*/ 3698 w 4870"/>
                <a:gd name="T13" fmla="*/ 353 h 4872"/>
                <a:gd name="T14" fmla="*/ 3272 w 4870"/>
                <a:gd name="T15" fmla="*/ 148 h 4872"/>
                <a:gd name="T16" fmla="*/ 2805 w 4870"/>
                <a:gd name="T17" fmla="*/ 28 h 4872"/>
                <a:gd name="T18" fmla="*/ 2309 w 4870"/>
                <a:gd name="T19" fmla="*/ 3 h 4872"/>
                <a:gd name="T20" fmla="*/ 1826 w 4870"/>
                <a:gd name="T21" fmla="*/ 77 h 4872"/>
                <a:gd name="T22" fmla="*/ 1380 w 4870"/>
                <a:gd name="T23" fmla="*/ 240 h 4872"/>
                <a:gd name="T24" fmla="*/ 979 w 4870"/>
                <a:gd name="T25" fmla="*/ 484 h 4872"/>
                <a:gd name="T26" fmla="*/ 633 w 4870"/>
                <a:gd name="T27" fmla="*/ 798 h 4872"/>
                <a:gd name="T28" fmla="*/ 353 w 4870"/>
                <a:gd name="T29" fmla="*/ 1173 h 4872"/>
                <a:gd name="T30" fmla="*/ 148 w 4870"/>
                <a:gd name="T31" fmla="*/ 1599 h 4872"/>
                <a:gd name="T32" fmla="*/ 29 w 4870"/>
                <a:gd name="T33" fmla="*/ 2064 h 4872"/>
                <a:gd name="T34" fmla="*/ 4 w 4870"/>
                <a:gd name="T35" fmla="*/ 2562 h 4872"/>
                <a:gd name="T36" fmla="*/ 77 w 4870"/>
                <a:gd name="T37" fmla="*/ 3044 h 4872"/>
                <a:gd name="T38" fmla="*/ 240 w 4870"/>
                <a:gd name="T39" fmla="*/ 3492 h 4872"/>
                <a:gd name="T40" fmla="*/ 484 w 4870"/>
                <a:gd name="T41" fmla="*/ 3893 h 4872"/>
                <a:gd name="T42" fmla="*/ 798 w 4870"/>
                <a:gd name="T43" fmla="*/ 4238 h 4872"/>
                <a:gd name="T44" fmla="*/ 1172 w 4870"/>
                <a:gd name="T45" fmla="*/ 4519 h 4872"/>
                <a:gd name="T46" fmla="*/ 1598 w 4870"/>
                <a:gd name="T47" fmla="*/ 4724 h 4872"/>
                <a:gd name="T48" fmla="*/ 2064 w 4870"/>
                <a:gd name="T49" fmla="*/ 4844 h 4872"/>
                <a:gd name="T50" fmla="*/ 2480 w 4870"/>
                <a:gd name="T51" fmla="*/ 4871 h 4872"/>
                <a:gd name="T52" fmla="*/ 2656 w 4870"/>
                <a:gd name="T53" fmla="*/ 4862 h 4872"/>
                <a:gd name="T54" fmla="*/ 2829 w 4870"/>
                <a:gd name="T55" fmla="*/ 4840 h 4872"/>
                <a:gd name="T56" fmla="*/ 2997 w 4870"/>
                <a:gd name="T57" fmla="*/ 4807 h 4872"/>
                <a:gd name="T58" fmla="*/ 3160 w 4870"/>
                <a:gd name="T59" fmla="*/ 4761 h 4872"/>
                <a:gd name="T60" fmla="*/ 3320 w 4870"/>
                <a:gd name="T61" fmla="*/ 4704 h 4872"/>
                <a:gd name="T62" fmla="*/ 3477 w 4870"/>
                <a:gd name="T63" fmla="*/ 4636 h 4872"/>
                <a:gd name="T64" fmla="*/ 3630 w 4870"/>
                <a:gd name="T65" fmla="*/ 4556 h 4872"/>
                <a:gd name="T66" fmla="*/ 3763 w 4870"/>
                <a:gd name="T67" fmla="*/ 4477 h 4872"/>
                <a:gd name="T68" fmla="*/ 3863 w 4870"/>
                <a:gd name="T69" fmla="*/ 4415 h 4872"/>
                <a:gd name="T70" fmla="*/ 3937 w 4870"/>
                <a:gd name="T71" fmla="*/ 4396 h 4872"/>
                <a:gd name="T72" fmla="*/ 3997 w 4870"/>
                <a:gd name="T73" fmla="*/ 4415 h 4872"/>
                <a:gd name="T74" fmla="*/ 4077 w 4870"/>
                <a:gd name="T75" fmla="*/ 4475 h 4872"/>
                <a:gd name="T76" fmla="*/ 4178 w 4870"/>
                <a:gd name="T77" fmla="*/ 4554 h 4872"/>
                <a:gd name="T78" fmla="*/ 4289 w 4870"/>
                <a:gd name="T79" fmla="*/ 4616 h 4872"/>
                <a:gd name="T80" fmla="*/ 4439 w 4870"/>
                <a:gd name="T81" fmla="*/ 4663 h 4872"/>
                <a:gd name="T82" fmla="*/ 4639 w 4870"/>
                <a:gd name="T83" fmla="*/ 4686 h 4872"/>
                <a:gd name="T84" fmla="*/ 4639 w 4870"/>
                <a:gd name="T85" fmla="*/ 4649 h 4872"/>
                <a:gd name="T86" fmla="*/ 4574 w 4870"/>
                <a:gd name="T87" fmla="*/ 4590 h 4872"/>
                <a:gd name="T88" fmla="*/ 4525 w 4870"/>
                <a:gd name="T89" fmla="*/ 4522 h 4872"/>
                <a:gd name="T90" fmla="*/ 4489 w 4870"/>
                <a:gd name="T91" fmla="*/ 4448 h 4872"/>
                <a:gd name="T92" fmla="*/ 4466 w 4870"/>
                <a:gd name="T93" fmla="*/ 4370 h 4872"/>
                <a:gd name="T94" fmla="*/ 4453 w 4870"/>
                <a:gd name="T95" fmla="*/ 4292 h 4872"/>
                <a:gd name="T96" fmla="*/ 4453 w 4870"/>
                <a:gd name="T97" fmla="*/ 4163 h 4872"/>
                <a:gd name="T98" fmla="*/ 4480 w 4870"/>
                <a:gd name="T99" fmla="*/ 4020 h 4872"/>
                <a:gd name="T100" fmla="*/ 4529 w 4870"/>
                <a:gd name="T101" fmla="*/ 3866 h 4872"/>
                <a:gd name="T102" fmla="*/ 4648 w 4870"/>
                <a:gd name="T103" fmla="*/ 3566 h 4872"/>
                <a:gd name="T104" fmla="*/ 4737 w 4870"/>
                <a:gd name="T105" fmla="*/ 3319 h 4872"/>
                <a:gd name="T106" fmla="*/ 4800 w 4870"/>
                <a:gd name="T107" fmla="*/ 3098 h 4872"/>
                <a:gd name="T108" fmla="*/ 4846 w 4870"/>
                <a:gd name="T109" fmla="*/ 2853 h 4872"/>
                <a:gd name="T110" fmla="*/ 4869 w 4870"/>
                <a:gd name="T111" fmla="*/ 2581 h 4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70" h="4872">
                  <a:moveTo>
                    <a:pt x="4870" y="2508"/>
                  </a:moveTo>
                  <a:lnTo>
                    <a:pt x="4869" y="2510"/>
                  </a:lnTo>
                  <a:lnTo>
                    <a:pt x="4867" y="2512"/>
                  </a:lnTo>
                  <a:lnTo>
                    <a:pt x="4869" y="2493"/>
                  </a:lnTo>
                  <a:lnTo>
                    <a:pt x="4869" y="2474"/>
                  </a:lnTo>
                  <a:lnTo>
                    <a:pt x="4870" y="2455"/>
                  </a:lnTo>
                  <a:lnTo>
                    <a:pt x="4870" y="2435"/>
                  </a:lnTo>
                  <a:lnTo>
                    <a:pt x="4866" y="2310"/>
                  </a:lnTo>
                  <a:lnTo>
                    <a:pt x="4857" y="2186"/>
                  </a:lnTo>
                  <a:lnTo>
                    <a:pt x="4842" y="2064"/>
                  </a:lnTo>
                  <a:lnTo>
                    <a:pt x="4820" y="1945"/>
                  </a:lnTo>
                  <a:lnTo>
                    <a:pt x="4793" y="1827"/>
                  </a:lnTo>
                  <a:lnTo>
                    <a:pt x="4760" y="1712"/>
                  </a:lnTo>
                  <a:lnTo>
                    <a:pt x="4722" y="1599"/>
                  </a:lnTo>
                  <a:lnTo>
                    <a:pt x="4678" y="1487"/>
                  </a:lnTo>
                  <a:lnTo>
                    <a:pt x="4630" y="1380"/>
                  </a:lnTo>
                  <a:lnTo>
                    <a:pt x="4576" y="1275"/>
                  </a:lnTo>
                  <a:lnTo>
                    <a:pt x="4517" y="1173"/>
                  </a:lnTo>
                  <a:lnTo>
                    <a:pt x="4454" y="1073"/>
                  </a:lnTo>
                  <a:lnTo>
                    <a:pt x="4386" y="979"/>
                  </a:lnTo>
                  <a:lnTo>
                    <a:pt x="4313" y="886"/>
                  </a:lnTo>
                  <a:lnTo>
                    <a:pt x="4238" y="798"/>
                  </a:lnTo>
                  <a:lnTo>
                    <a:pt x="4156" y="714"/>
                  </a:lnTo>
                  <a:lnTo>
                    <a:pt x="4072" y="633"/>
                  </a:lnTo>
                  <a:lnTo>
                    <a:pt x="3984" y="556"/>
                  </a:lnTo>
                  <a:lnTo>
                    <a:pt x="3892" y="484"/>
                  </a:lnTo>
                  <a:lnTo>
                    <a:pt x="3796" y="416"/>
                  </a:lnTo>
                  <a:lnTo>
                    <a:pt x="3698" y="353"/>
                  </a:lnTo>
                  <a:lnTo>
                    <a:pt x="3595" y="294"/>
                  </a:lnTo>
                  <a:lnTo>
                    <a:pt x="3490" y="240"/>
                  </a:lnTo>
                  <a:lnTo>
                    <a:pt x="3382" y="192"/>
                  </a:lnTo>
                  <a:lnTo>
                    <a:pt x="3272" y="148"/>
                  </a:lnTo>
                  <a:lnTo>
                    <a:pt x="3159" y="109"/>
                  </a:lnTo>
                  <a:lnTo>
                    <a:pt x="3043" y="77"/>
                  </a:lnTo>
                  <a:lnTo>
                    <a:pt x="2926" y="50"/>
                  </a:lnTo>
                  <a:lnTo>
                    <a:pt x="2805" y="28"/>
                  </a:lnTo>
                  <a:lnTo>
                    <a:pt x="2684" y="12"/>
                  </a:lnTo>
                  <a:lnTo>
                    <a:pt x="2561" y="3"/>
                  </a:lnTo>
                  <a:lnTo>
                    <a:pt x="2434" y="0"/>
                  </a:lnTo>
                  <a:lnTo>
                    <a:pt x="2309" y="3"/>
                  </a:lnTo>
                  <a:lnTo>
                    <a:pt x="2187" y="12"/>
                  </a:lnTo>
                  <a:lnTo>
                    <a:pt x="2064" y="28"/>
                  </a:lnTo>
                  <a:lnTo>
                    <a:pt x="1944" y="50"/>
                  </a:lnTo>
                  <a:lnTo>
                    <a:pt x="1826" y="77"/>
                  </a:lnTo>
                  <a:lnTo>
                    <a:pt x="1711" y="109"/>
                  </a:lnTo>
                  <a:lnTo>
                    <a:pt x="1598" y="148"/>
                  </a:lnTo>
                  <a:lnTo>
                    <a:pt x="1488" y="192"/>
                  </a:lnTo>
                  <a:lnTo>
                    <a:pt x="1380" y="240"/>
                  </a:lnTo>
                  <a:lnTo>
                    <a:pt x="1275" y="294"/>
                  </a:lnTo>
                  <a:lnTo>
                    <a:pt x="1172" y="353"/>
                  </a:lnTo>
                  <a:lnTo>
                    <a:pt x="1074" y="416"/>
                  </a:lnTo>
                  <a:lnTo>
                    <a:pt x="979" y="484"/>
                  </a:lnTo>
                  <a:lnTo>
                    <a:pt x="886" y="556"/>
                  </a:lnTo>
                  <a:lnTo>
                    <a:pt x="798" y="633"/>
                  </a:lnTo>
                  <a:lnTo>
                    <a:pt x="714" y="714"/>
                  </a:lnTo>
                  <a:lnTo>
                    <a:pt x="633" y="798"/>
                  </a:lnTo>
                  <a:lnTo>
                    <a:pt x="556" y="886"/>
                  </a:lnTo>
                  <a:lnTo>
                    <a:pt x="484" y="979"/>
                  </a:lnTo>
                  <a:lnTo>
                    <a:pt x="416" y="1073"/>
                  </a:lnTo>
                  <a:lnTo>
                    <a:pt x="353" y="1173"/>
                  </a:lnTo>
                  <a:lnTo>
                    <a:pt x="295" y="1275"/>
                  </a:lnTo>
                  <a:lnTo>
                    <a:pt x="240" y="1380"/>
                  </a:lnTo>
                  <a:lnTo>
                    <a:pt x="192" y="1487"/>
                  </a:lnTo>
                  <a:lnTo>
                    <a:pt x="148" y="1599"/>
                  </a:lnTo>
                  <a:lnTo>
                    <a:pt x="110" y="1712"/>
                  </a:lnTo>
                  <a:lnTo>
                    <a:pt x="77" y="1827"/>
                  </a:lnTo>
                  <a:lnTo>
                    <a:pt x="50" y="1945"/>
                  </a:lnTo>
                  <a:lnTo>
                    <a:pt x="29" y="2064"/>
                  </a:lnTo>
                  <a:lnTo>
                    <a:pt x="13" y="2186"/>
                  </a:lnTo>
                  <a:lnTo>
                    <a:pt x="4" y="2310"/>
                  </a:lnTo>
                  <a:lnTo>
                    <a:pt x="0" y="2435"/>
                  </a:lnTo>
                  <a:lnTo>
                    <a:pt x="4" y="2562"/>
                  </a:lnTo>
                  <a:lnTo>
                    <a:pt x="13" y="2685"/>
                  </a:lnTo>
                  <a:lnTo>
                    <a:pt x="29" y="2806"/>
                  </a:lnTo>
                  <a:lnTo>
                    <a:pt x="50" y="2927"/>
                  </a:lnTo>
                  <a:lnTo>
                    <a:pt x="77" y="3044"/>
                  </a:lnTo>
                  <a:lnTo>
                    <a:pt x="110" y="3160"/>
                  </a:lnTo>
                  <a:lnTo>
                    <a:pt x="148" y="3273"/>
                  </a:lnTo>
                  <a:lnTo>
                    <a:pt x="192" y="3384"/>
                  </a:lnTo>
                  <a:lnTo>
                    <a:pt x="240" y="3492"/>
                  </a:lnTo>
                  <a:lnTo>
                    <a:pt x="295" y="3597"/>
                  </a:lnTo>
                  <a:lnTo>
                    <a:pt x="353" y="3699"/>
                  </a:lnTo>
                  <a:lnTo>
                    <a:pt x="416" y="3797"/>
                  </a:lnTo>
                  <a:lnTo>
                    <a:pt x="484" y="3893"/>
                  </a:lnTo>
                  <a:lnTo>
                    <a:pt x="556" y="3985"/>
                  </a:lnTo>
                  <a:lnTo>
                    <a:pt x="633" y="4074"/>
                  </a:lnTo>
                  <a:lnTo>
                    <a:pt x="714" y="4158"/>
                  </a:lnTo>
                  <a:lnTo>
                    <a:pt x="798" y="4238"/>
                  </a:lnTo>
                  <a:lnTo>
                    <a:pt x="886" y="4315"/>
                  </a:lnTo>
                  <a:lnTo>
                    <a:pt x="979" y="4387"/>
                  </a:lnTo>
                  <a:lnTo>
                    <a:pt x="1074" y="4456"/>
                  </a:lnTo>
                  <a:lnTo>
                    <a:pt x="1172" y="4519"/>
                  </a:lnTo>
                  <a:lnTo>
                    <a:pt x="1275" y="4578"/>
                  </a:lnTo>
                  <a:lnTo>
                    <a:pt x="1380" y="4632"/>
                  </a:lnTo>
                  <a:lnTo>
                    <a:pt x="1488" y="4680"/>
                  </a:lnTo>
                  <a:lnTo>
                    <a:pt x="1598" y="4724"/>
                  </a:lnTo>
                  <a:lnTo>
                    <a:pt x="1711" y="4761"/>
                  </a:lnTo>
                  <a:lnTo>
                    <a:pt x="1826" y="4795"/>
                  </a:lnTo>
                  <a:lnTo>
                    <a:pt x="1944" y="4822"/>
                  </a:lnTo>
                  <a:lnTo>
                    <a:pt x="2064" y="4844"/>
                  </a:lnTo>
                  <a:lnTo>
                    <a:pt x="2187" y="4858"/>
                  </a:lnTo>
                  <a:lnTo>
                    <a:pt x="2309" y="4869"/>
                  </a:lnTo>
                  <a:lnTo>
                    <a:pt x="2434" y="4872"/>
                  </a:lnTo>
                  <a:lnTo>
                    <a:pt x="2480" y="4871"/>
                  </a:lnTo>
                  <a:lnTo>
                    <a:pt x="2525" y="4870"/>
                  </a:lnTo>
                  <a:lnTo>
                    <a:pt x="2569" y="4869"/>
                  </a:lnTo>
                  <a:lnTo>
                    <a:pt x="2614" y="4865"/>
                  </a:lnTo>
                  <a:lnTo>
                    <a:pt x="2656" y="4862"/>
                  </a:lnTo>
                  <a:lnTo>
                    <a:pt x="2700" y="4857"/>
                  </a:lnTo>
                  <a:lnTo>
                    <a:pt x="2743" y="4853"/>
                  </a:lnTo>
                  <a:lnTo>
                    <a:pt x="2786" y="4847"/>
                  </a:lnTo>
                  <a:lnTo>
                    <a:pt x="2829" y="4840"/>
                  </a:lnTo>
                  <a:lnTo>
                    <a:pt x="2872" y="4832"/>
                  </a:lnTo>
                  <a:lnTo>
                    <a:pt x="2913" y="4825"/>
                  </a:lnTo>
                  <a:lnTo>
                    <a:pt x="2955" y="4817"/>
                  </a:lnTo>
                  <a:lnTo>
                    <a:pt x="2997" y="4807"/>
                  </a:lnTo>
                  <a:lnTo>
                    <a:pt x="3038" y="4796"/>
                  </a:lnTo>
                  <a:lnTo>
                    <a:pt x="3079" y="4785"/>
                  </a:lnTo>
                  <a:lnTo>
                    <a:pt x="3120" y="4774"/>
                  </a:lnTo>
                  <a:lnTo>
                    <a:pt x="3160" y="4761"/>
                  </a:lnTo>
                  <a:lnTo>
                    <a:pt x="3201" y="4748"/>
                  </a:lnTo>
                  <a:lnTo>
                    <a:pt x="3241" y="4734"/>
                  </a:lnTo>
                  <a:lnTo>
                    <a:pt x="3281" y="4720"/>
                  </a:lnTo>
                  <a:lnTo>
                    <a:pt x="3320" y="4704"/>
                  </a:lnTo>
                  <a:lnTo>
                    <a:pt x="3360" y="4688"/>
                  </a:lnTo>
                  <a:lnTo>
                    <a:pt x="3399" y="4671"/>
                  </a:lnTo>
                  <a:lnTo>
                    <a:pt x="3439" y="4654"/>
                  </a:lnTo>
                  <a:lnTo>
                    <a:pt x="3477" y="4636"/>
                  </a:lnTo>
                  <a:lnTo>
                    <a:pt x="3516" y="4617"/>
                  </a:lnTo>
                  <a:lnTo>
                    <a:pt x="3555" y="4597"/>
                  </a:lnTo>
                  <a:lnTo>
                    <a:pt x="3593" y="4577"/>
                  </a:lnTo>
                  <a:lnTo>
                    <a:pt x="3630" y="4556"/>
                  </a:lnTo>
                  <a:lnTo>
                    <a:pt x="3668" y="4535"/>
                  </a:lnTo>
                  <a:lnTo>
                    <a:pt x="3707" y="4512"/>
                  </a:lnTo>
                  <a:lnTo>
                    <a:pt x="3744" y="4489"/>
                  </a:lnTo>
                  <a:lnTo>
                    <a:pt x="3763" y="4477"/>
                  </a:lnTo>
                  <a:lnTo>
                    <a:pt x="3787" y="4463"/>
                  </a:lnTo>
                  <a:lnTo>
                    <a:pt x="3813" y="4447"/>
                  </a:lnTo>
                  <a:lnTo>
                    <a:pt x="3843" y="4428"/>
                  </a:lnTo>
                  <a:lnTo>
                    <a:pt x="3863" y="4415"/>
                  </a:lnTo>
                  <a:lnTo>
                    <a:pt x="3884" y="4406"/>
                  </a:lnTo>
                  <a:lnTo>
                    <a:pt x="3902" y="4401"/>
                  </a:lnTo>
                  <a:lnTo>
                    <a:pt x="3920" y="4397"/>
                  </a:lnTo>
                  <a:lnTo>
                    <a:pt x="3937" y="4396"/>
                  </a:lnTo>
                  <a:lnTo>
                    <a:pt x="3952" y="4398"/>
                  </a:lnTo>
                  <a:lnTo>
                    <a:pt x="3968" y="4402"/>
                  </a:lnTo>
                  <a:lnTo>
                    <a:pt x="3983" y="4407"/>
                  </a:lnTo>
                  <a:lnTo>
                    <a:pt x="3997" y="4415"/>
                  </a:lnTo>
                  <a:lnTo>
                    <a:pt x="4013" y="4424"/>
                  </a:lnTo>
                  <a:lnTo>
                    <a:pt x="4028" y="4436"/>
                  </a:lnTo>
                  <a:lnTo>
                    <a:pt x="4044" y="4448"/>
                  </a:lnTo>
                  <a:lnTo>
                    <a:pt x="4077" y="4475"/>
                  </a:lnTo>
                  <a:lnTo>
                    <a:pt x="4114" y="4505"/>
                  </a:lnTo>
                  <a:lnTo>
                    <a:pt x="4134" y="4521"/>
                  </a:lnTo>
                  <a:lnTo>
                    <a:pt x="4155" y="4538"/>
                  </a:lnTo>
                  <a:lnTo>
                    <a:pt x="4178" y="4554"/>
                  </a:lnTo>
                  <a:lnTo>
                    <a:pt x="4203" y="4570"/>
                  </a:lnTo>
                  <a:lnTo>
                    <a:pt x="4230" y="4586"/>
                  </a:lnTo>
                  <a:lnTo>
                    <a:pt x="4258" y="4601"/>
                  </a:lnTo>
                  <a:lnTo>
                    <a:pt x="4289" y="4616"/>
                  </a:lnTo>
                  <a:lnTo>
                    <a:pt x="4322" y="4630"/>
                  </a:lnTo>
                  <a:lnTo>
                    <a:pt x="4358" y="4642"/>
                  </a:lnTo>
                  <a:lnTo>
                    <a:pt x="4398" y="4653"/>
                  </a:lnTo>
                  <a:lnTo>
                    <a:pt x="4439" y="4663"/>
                  </a:lnTo>
                  <a:lnTo>
                    <a:pt x="4483" y="4671"/>
                  </a:lnTo>
                  <a:lnTo>
                    <a:pt x="4532" y="4678"/>
                  </a:lnTo>
                  <a:lnTo>
                    <a:pt x="4583" y="4683"/>
                  </a:lnTo>
                  <a:lnTo>
                    <a:pt x="4639" y="4686"/>
                  </a:lnTo>
                  <a:lnTo>
                    <a:pt x="4697" y="4686"/>
                  </a:lnTo>
                  <a:lnTo>
                    <a:pt x="4677" y="4675"/>
                  </a:lnTo>
                  <a:lnTo>
                    <a:pt x="4657" y="4662"/>
                  </a:lnTo>
                  <a:lnTo>
                    <a:pt x="4639" y="4649"/>
                  </a:lnTo>
                  <a:lnTo>
                    <a:pt x="4621" y="4635"/>
                  </a:lnTo>
                  <a:lnTo>
                    <a:pt x="4604" y="4620"/>
                  </a:lnTo>
                  <a:lnTo>
                    <a:pt x="4589" y="4606"/>
                  </a:lnTo>
                  <a:lnTo>
                    <a:pt x="4574" y="4590"/>
                  </a:lnTo>
                  <a:lnTo>
                    <a:pt x="4561" y="4574"/>
                  </a:lnTo>
                  <a:lnTo>
                    <a:pt x="4547" y="4557"/>
                  </a:lnTo>
                  <a:lnTo>
                    <a:pt x="4536" y="4540"/>
                  </a:lnTo>
                  <a:lnTo>
                    <a:pt x="4525" y="4522"/>
                  </a:lnTo>
                  <a:lnTo>
                    <a:pt x="4515" y="4504"/>
                  </a:lnTo>
                  <a:lnTo>
                    <a:pt x="4506" y="4486"/>
                  </a:lnTo>
                  <a:lnTo>
                    <a:pt x="4497" y="4467"/>
                  </a:lnTo>
                  <a:lnTo>
                    <a:pt x="4489" y="4448"/>
                  </a:lnTo>
                  <a:lnTo>
                    <a:pt x="4482" y="4429"/>
                  </a:lnTo>
                  <a:lnTo>
                    <a:pt x="4476" y="4410"/>
                  </a:lnTo>
                  <a:lnTo>
                    <a:pt x="4471" y="4390"/>
                  </a:lnTo>
                  <a:lnTo>
                    <a:pt x="4466" y="4370"/>
                  </a:lnTo>
                  <a:lnTo>
                    <a:pt x="4462" y="4351"/>
                  </a:lnTo>
                  <a:lnTo>
                    <a:pt x="4458" y="4332"/>
                  </a:lnTo>
                  <a:lnTo>
                    <a:pt x="4455" y="4312"/>
                  </a:lnTo>
                  <a:lnTo>
                    <a:pt x="4453" y="4292"/>
                  </a:lnTo>
                  <a:lnTo>
                    <a:pt x="4452" y="4273"/>
                  </a:lnTo>
                  <a:lnTo>
                    <a:pt x="4449" y="4235"/>
                  </a:lnTo>
                  <a:lnTo>
                    <a:pt x="4450" y="4198"/>
                  </a:lnTo>
                  <a:lnTo>
                    <a:pt x="4453" y="4163"/>
                  </a:lnTo>
                  <a:lnTo>
                    <a:pt x="4457" y="4129"/>
                  </a:lnTo>
                  <a:lnTo>
                    <a:pt x="4463" y="4093"/>
                  </a:lnTo>
                  <a:lnTo>
                    <a:pt x="4471" y="4057"/>
                  </a:lnTo>
                  <a:lnTo>
                    <a:pt x="4480" y="4020"/>
                  </a:lnTo>
                  <a:lnTo>
                    <a:pt x="4490" y="3982"/>
                  </a:lnTo>
                  <a:lnTo>
                    <a:pt x="4502" y="3944"/>
                  </a:lnTo>
                  <a:lnTo>
                    <a:pt x="4516" y="3906"/>
                  </a:lnTo>
                  <a:lnTo>
                    <a:pt x="4529" y="3866"/>
                  </a:lnTo>
                  <a:lnTo>
                    <a:pt x="4545" y="3826"/>
                  </a:lnTo>
                  <a:lnTo>
                    <a:pt x="4577" y="3743"/>
                  </a:lnTo>
                  <a:lnTo>
                    <a:pt x="4612" y="3656"/>
                  </a:lnTo>
                  <a:lnTo>
                    <a:pt x="4648" y="3566"/>
                  </a:lnTo>
                  <a:lnTo>
                    <a:pt x="4684" y="3470"/>
                  </a:lnTo>
                  <a:lnTo>
                    <a:pt x="4702" y="3421"/>
                  </a:lnTo>
                  <a:lnTo>
                    <a:pt x="4720" y="3371"/>
                  </a:lnTo>
                  <a:lnTo>
                    <a:pt x="4737" y="3319"/>
                  </a:lnTo>
                  <a:lnTo>
                    <a:pt x="4754" y="3266"/>
                  </a:lnTo>
                  <a:lnTo>
                    <a:pt x="4769" y="3211"/>
                  </a:lnTo>
                  <a:lnTo>
                    <a:pt x="4785" y="3156"/>
                  </a:lnTo>
                  <a:lnTo>
                    <a:pt x="4800" y="3098"/>
                  </a:lnTo>
                  <a:lnTo>
                    <a:pt x="4812" y="3039"/>
                  </a:lnTo>
                  <a:lnTo>
                    <a:pt x="4825" y="2979"/>
                  </a:lnTo>
                  <a:lnTo>
                    <a:pt x="4836" y="2917"/>
                  </a:lnTo>
                  <a:lnTo>
                    <a:pt x="4846" y="2853"/>
                  </a:lnTo>
                  <a:lnTo>
                    <a:pt x="4854" y="2787"/>
                  </a:lnTo>
                  <a:lnTo>
                    <a:pt x="4861" y="2721"/>
                  </a:lnTo>
                  <a:lnTo>
                    <a:pt x="4865" y="2652"/>
                  </a:lnTo>
                  <a:lnTo>
                    <a:pt x="4869" y="2581"/>
                  </a:lnTo>
                  <a:lnTo>
                    <a:pt x="4870" y="2508"/>
                  </a:lnTo>
                  <a:close/>
                </a:path>
              </a:pathLst>
            </a:custGeom>
            <a:solidFill>
              <a:schemeClr val="accent2"/>
            </a:solidFill>
            <a:ln>
              <a:solidFill>
                <a:schemeClr val="accent2"/>
              </a:solidFill>
            </a:ln>
          </p:spPr>
          <p:txBody>
            <a:bodyPr vert="horz" wrap="square" lIns="121882" tIns="60941" rIns="121882" bIns="60941" numCol="1" anchor="t" anchorCtr="0" compatLnSpc="1"/>
            <a:lstStyle/>
            <a:p>
              <a:pPr defTabSz="609600"/>
              <a:endParaRPr lang="zh-CN" altLang="en-US" sz="2400">
                <a:solidFill>
                  <a:prstClr val="black">
                    <a:lumMod val="50000"/>
                    <a:lumOff val="50000"/>
                  </a:prstClr>
                </a:solidFill>
                <a:latin typeface="Calibri" panose="020F0502020204030204"/>
                <a:ea typeface="等线" panose="02010600030101010101" pitchFamily="2" charset="-122"/>
              </a:endParaRPr>
            </a:p>
          </p:txBody>
        </p:sp>
        <p:sp>
          <p:nvSpPr>
            <p:cNvPr id="6" name="淘宝店chenying0907 6"/>
            <p:cNvSpPr/>
            <p:nvPr/>
          </p:nvSpPr>
          <p:spPr bwMode="auto">
            <a:xfrm>
              <a:off x="3802063" y="1260178"/>
              <a:ext cx="709613" cy="709613"/>
            </a:xfrm>
            <a:custGeom>
              <a:avLst/>
              <a:gdLst>
                <a:gd name="T0" fmla="*/ 3567 w 3576"/>
                <a:gd name="T1" fmla="*/ 1972 h 3578"/>
                <a:gd name="T2" fmla="*/ 3520 w 3576"/>
                <a:gd name="T3" fmla="*/ 2236 h 3578"/>
                <a:gd name="T4" fmla="*/ 3435 w 3576"/>
                <a:gd name="T5" fmla="*/ 2485 h 3578"/>
                <a:gd name="T6" fmla="*/ 3317 w 3576"/>
                <a:gd name="T7" fmla="*/ 2716 h 3578"/>
                <a:gd name="T8" fmla="*/ 3168 w 3576"/>
                <a:gd name="T9" fmla="*/ 2927 h 3578"/>
                <a:gd name="T10" fmla="*/ 2990 w 3576"/>
                <a:gd name="T11" fmla="*/ 3113 h 3578"/>
                <a:gd name="T12" fmla="*/ 2788 w 3576"/>
                <a:gd name="T13" fmla="*/ 3272 h 3578"/>
                <a:gd name="T14" fmla="*/ 2563 w 3576"/>
                <a:gd name="T15" fmla="*/ 3402 h 3578"/>
                <a:gd name="T16" fmla="*/ 2319 w 3576"/>
                <a:gd name="T17" fmla="*/ 3498 h 3578"/>
                <a:gd name="T18" fmla="*/ 2060 w 3576"/>
                <a:gd name="T19" fmla="*/ 3557 h 3578"/>
                <a:gd name="T20" fmla="*/ 1787 w 3576"/>
                <a:gd name="T21" fmla="*/ 3578 h 3578"/>
                <a:gd name="T22" fmla="*/ 1516 w 3576"/>
                <a:gd name="T23" fmla="*/ 3557 h 3578"/>
                <a:gd name="T24" fmla="*/ 1257 w 3576"/>
                <a:gd name="T25" fmla="*/ 3498 h 3578"/>
                <a:gd name="T26" fmla="*/ 1013 w 3576"/>
                <a:gd name="T27" fmla="*/ 3402 h 3578"/>
                <a:gd name="T28" fmla="*/ 788 w 3576"/>
                <a:gd name="T29" fmla="*/ 3272 h 3578"/>
                <a:gd name="T30" fmla="*/ 586 w 3576"/>
                <a:gd name="T31" fmla="*/ 3113 h 3578"/>
                <a:gd name="T32" fmla="*/ 408 w 3576"/>
                <a:gd name="T33" fmla="*/ 2927 h 3578"/>
                <a:gd name="T34" fmla="*/ 258 w 3576"/>
                <a:gd name="T35" fmla="*/ 2716 h 3578"/>
                <a:gd name="T36" fmla="*/ 140 w 3576"/>
                <a:gd name="T37" fmla="*/ 2485 h 3578"/>
                <a:gd name="T38" fmla="*/ 57 w 3576"/>
                <a:gd name="T39" fmla="*/ 2236 h 3578"/>
                <a:gd name="T40" fmla="*/ 9 w 3576"/>
                <a:gd name="T41" fmla="*/ 1972 h 3578"/>
                <a:gd name="T42" fmla="*/ 2 w 3576"/>
                <a:gd name="T43" fmla="*/ 1697 h 3578"/>
                <a:gd name="T44" fmla="*/ 36 w 3576"/>
                <a:gd name="T45" fmla="*/ 1429 h 3578"/>
                <a:gd name="T46" fmla="*/ 108 w 3576"/>
                <a:gd name="T47" fmla="*/ 1174 h 3578"/>
                <a:gd name="T48" fmla="*/ 215 w 3576"/>
                <a:gd name="T49" fmla="*/ 936 h 3578"/>
                <a:gd name="T50" fmla="*/ 355 w 3576"/>
                <a:gd name="T51" fmla="*/ 718 h 3578"/>
                <a:gd name="T52" fmla="*/ 523 w 3576"/>
                <a:gd name="T53" fmla="*/ 523 h 3578"/>
                <a:gd name="T54" fmla="*/ 718 w 3576"/>
                <a:gd name="T55" fmla="*/ 355 h 3578"/>
                <a:gd name="T56" fmla="*/ 936 w 3576"/>
                <a:gd name="T57" fmla="*/ 216 h 3578"/>
                <a:gd name="T58" fmla="*/ 1173 w 3576"/>
                <a:gd name="T59" fmla="*/ 108 h 3578"/>
                <a:gd name="T60" fmla="*/ 1428 w 3576"/>
                <a:gd name="T61" fmla="*/ 36 h 3578"/>
                <a:gd name="T62" fmla="*/ 1696 w 3576"/>
                <a:gd name="T63" fmla="*/ 2 h 3578"/>
                <a:gd name="T64" fmla="*/ 1971 w 3576"/>
                <a:gd name="T65" fmla="*/ 9 h 3578"/>
                <a:gd name="T66" fmla="*/ 2235 w 3576"/>
                <a:gd name="T67" fmla="*/ 57 h 3578"/>
                <a:gd name="T68" fmla="*/ 2484 w 3576"/>
                <a:gd name="T69" fmla="*/ 140 h 3578"/>
                <a:gd name="T70" fmla="*/ 2715 w 3576"/>
                <a:gd name="T71" fmla="*/ 258 h 3578"/>
                <a:gd name="T72" fmla="*/ 2926 w 3576"/>
                <a:gd name="T73" fmla="*/ 408 h 3578"/>
                <a:gd name="T74" fmla="*/ 3112 w 3576"/>
                <a:gd name="T75" fmla="*/ 585 h 3578"/>
                <a:gd name="T76" fmla="*/ 3270 w 3576"/>
                <a:gd name="T77" fmla="*/ 788 h 3578"/>
                <a:gd name="T78" fmla="*/ 3400 w 3576"/>
                <a:gd name="T79" fmla="*/ 1013 h 3578"/>
                <a:gd name="T80" fmla="*/ 3496 w 3576"/>
                <a:gd name="T81" fmla="*/ 1256 h 3578"/>
                <a:gd name="T82" fmla="*/ 3556 w 3576"/>
                <a:gd name="T83" fmla="*/ 1517 h 3578"/>
                <a:gd name="T84" fmla="*/ 3576 w 3576"/>
                <a:gd name="T85" fmla="*/ 1788 h 3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76" h="3578">
                  <a:moveTo>
                    <a:pt x="3576" y="1788"/>
                  </a:moveTo>
                  <a:lnTo>
                    <a:pt x="3574" y="1881"/>
                  </a:lnTo>
                  <a:lnTo>
                    <a:pt x="3567" y="1972"/>
                  </a:lnTo>
                  <a:lnTo>
                    <a:pt x="3556" y="2061"/>
                  </a:lnTo>
                  <a:lnTo>
                    <a:pt x="3540" y="2149"/>
                  </a:lnTo>
                  <a:lnTo>
                    <a:pt x="3520" y="2236"/>
                  </a:lnTo>
                  <a:lnTo>
                    <a:pt x="3496" y="2321"/>
                  </a:lnTo>
                  <a:lnTo>
                    <a:pt x="3468" y="2404"/>
                  </a:lnTo>
                  <a:lnTo>
                    <a:pt x="3435" y="2485"/>
                  </a:lnTo>
                  <a:lnTo>
                    <a:pt x="3400" y="2564"/>
                  </a:lnTo>
                  <a:lnTo>
                    <a:pt x="3361" y="2642"/>
                  </a:lnTo>
                  <a:lnTo>
                    <a:pt x="3317" y="2716"/>
                  </a:lnTo>
                  <a:lnTo>
                    <a:pt x="3270" y="2788"/>
                  </a:lnTo>
                  <a:lnTo>
                    <a:pt x="3221" y="2860"/>
                  </a:lnTo>
                  <a:lnTo>
                    <a:pt x="3168" y="2927"/>
                  </a:lnTo>
                  <a:lnTo>
                    <a:pt x="3112" y="2991"/>
                  </a:lnTo>
                  <a:lnTo>
                    <a:pt x="3052" y="3053"/>
                  </a:lnTo>
                  <a:lnTo>
                    <a:pt x="2990" y="3113"/>
                  </a:lnTo>
                  <a:lnTo>
                    <a:pt x="2926" y="3170"/>
                  </a:lnTo>
                  <a:lnTo>
                    <a:pt x="2858" y="3223"/>
                  </a:lnTo>
                  <a:lnTo>
                    <a:pt x="2788" y="3272"/>
                  </a:lnTo>
                  <a:lnTo>
                    <a:pt x="2715" y="3318"/>
                  </a:lnTo>
                  <a:lnTo>
                    <a:pt x="2641" y="3362"/>
                  </a:lnTo>
                  <a:lnTo>
                    <a:pt x="2563" y="3402"/>
                  </a:lnTo>
                  <a:lnTo>
                    <a:pt x="2484" y="3437"/>
                  </a:lnTo>
                  <a:lnTo>
                    <a:pt x="2403" y="3470"/>
                  </a:lnTo>
                  <a:lnTo>
                    <a:pt x="2319" y="3498"/>
                  </a:lnTo>
                  <a:lnTo>
                    <a:pt x="2235" y="3521"/>
                  </a:lnTo>
                  <a:lnTo>
                    <a:pt x="2148" y="3542"/>
                  </a:lnTo>
                  <a:lnTo>
                    <a:pt x="2060" y="3557"/>
                  </a:lnTo>
                  <a:lnTo>
                    <a:pt x="1971" y="3569"/>
                  </a:lnTo>
                  <a:lnTo>
                    <a:pt x="1880" y="3575"/>
                  </a:lnTo>
                  <a:lnTo>
                    <a:pt x="1787" y="3578"/>
                  </a:lnTo>
                  <a:lnTo>
                    <a:pt x="1696" y="3575"/>
                  </a:lnTo>
                  <a:lnTo>
                    <a:pt x="1605" y="3569"/>
                  </a:lnTo>
                  <a:lnTo>
                    <a:pt x="1516" y="3557"/>
                  </a:lnTo>
                  <a:lnTo>
                    <a:pt x="1428" y="3542"/>
                  </a:lnTo>
                  <a:lnTo>
                    <a:pt x="1341" y="3521"/>
                  </a:lnTo>
                  <a:lnTo>
                    <a:pt x="1257" y="3498"/>
                  </a:lnTo>
                  <a:lnTo>
                    <a:pt x="1173" y="3470"/>
                  </a:lnTo>
                  <a:lnTo>
                    <a:pt x="1092" y="3437"/>
                  </a:lnTo>
                  <a:lnTo>
                    <a:pt x="1013" y="3402"/>
                  </a:lnTo>
                  <a:lnTo>
                    <a:pt x="936" y="3362"/>
                  </a:lnTo>
                  <a:lnTo>
                    <a:pt x="861" y="3318"/>
                  </a:lnTo>
                  <a:lnTo>
                    <a:pt x="788" y="3272"/>
                  </a:lnTo>
                  <a:lnTo>
                    <a:pt x="718" y="3223"/>
                  </a:lnTo>
                  <a:lnTo>
                    <a:pt x="650" y="3170"/>
                  </a:lnTo>
                  <a:lnTo>
                    <a:pt x="586" y="3113"/>
                  </a:lnTo>
                  <a:lnTo>
                    <a:pt x="523" y="3053"/>
                  </a:lnTo>
                  <a:lnTo>
                    <a:pt x="465" y="2991"/>
                  </a:lnTo>
                  <a:lnTo>
                    <a:pt x="408" y="2927"/>
                  </a:lnTo>
                  <a:lnTo>
                    <a:pt x="355" y="2860"/>
                  </a:lnTo>
                  <a:lnTo>
                    <a:pt x="306" y="2788"/>
                  </a:lnTo>
                  <a:lnTo>
                    <a:pt x="258" y="2716"/>
                  </a:lnTo>
                  <a:lnTo>
                    <a:pt x="215" y="2642"/>
                  </a:lnTo>
                  <a:lnTo>
                    <a:pt x="176" y="2564"/>
                  </a:lnTo>
                  <a:lnTo>
                    <a:pt x="140" y="2485"/>
                  </a:lnTo>
                  <a:lnTo>
                    <a:pt x="108" y="2404"/>
                  </a:lnTo>
                  <a:lnTo>
                    <a:pt x="80" y="2321"/>
                  </a:lnTo>
                  <a:lnTo>
                    <a:pt x="57" y="2236"/>
                  </a:lnTo>
                  <a:lnTo>
                    <a:pt x="36" y="2149"/>
                  </a:lnTo>
                  <a:lnTo>
                    <a:pt x="21" y="2061"/>
                  </a:lnTo>
                  <a:lnTo>
                    <a:pt x="9" y="1972"/>
                  </a:lnTo>
                  <a:lnTo>
                    <a:pt x="2" y="1881"/>
                  </a:lnTo>
                  <a:lnTo>
                    <a:pt x="0" y="1788"/>
                  </a:lnTo>
                  <a:lnTo>
                    <a:pt x="2" y="1697"/>
                  </a:lnTo>
                  <a:lnTo>
                    <a:pt x="9" y="1606"/>
                  </a:lnTo>
                  <a:lnTo>
                    <a:pt x="21" y="1517"/>
                  </a:lnTo>
                  <a:lnTo>
                    <a:pt x="36" y="1429"/>
                  </a:lnTo>
                  <a:lnTo>
                    <a:pt x="57" y="1342"/>
                  </a:lnTo>
                  <a:lnTo>
                    <a:pt x="80" y="1256"/>
                  </a:lnTo>
                  <a:lnTo>
                    <a:pt x="108" y="1174"/>
                  </a:lnTo>
                  <a:lnTo>
                    <a:pt x="140" y="1093"/>
                  </a:lnTo>
                  <a:lnTo>
                    <a:pt x="176" y="1013"/>
                  </a:lnTo>
                  <a:lnTo>
                    <a:pt x="215" y="936"/>
                  </a:lnTo>
                  <a:lnTo>
                    <a:pt x="258" y="862"/>
                  </a:lnTo>
                  <a:lnTo>
                    <a:pt x="306" y="788"/>
                  </a:lnTo>
                  <a:lnTo>
                    <a:pt x="355" y="718"/>
                  </a:lnTo>
                  <a:lnTo>
                    <a:pt x="408" y="651"/>
                  </a:lnTo>
                  <a:lnTo>
                    <a:pt x="465" y="585"/>
                  </a:lnTo>
                  <a:lnTo>
                    <a:pt x="523" y="523"/>
                  </a:lnTo>
                  <a:lnTo>
                    <a:pt x="586" y="465"/>
                  </a:lnTo>
                  <a:lnTo>
                    <a:pt x="650" y="408"/>
                  </a:lnTo>
                  <a:lnTo>
                    <a:pt x="718" y="355"/>
                  </a:lnTo>
                  <a:lnTo>
                    <a:pt x="788" y="306"/>
                  </a:lnTo>
                  <a:lnTo>
                    <a:pt x="861" y="258"/>
                  </a:lnTo>
                  <a:lnTo>
                    <a:pt x="936" y="216"/>
                  </a:lnTo>
                  <a:lnTo>
                    <a:pt x="1013" y="176"/>
                  </a:lnTo>
                  <a:lnTo>
                    <a:pt x="1092" y="140"/>
                  </a:lnTo>
                  <a:lnTo>
                    <a:pt x="1173" y="108"/>
                  </a:lnTo>
                  <a:lnTo>
                    <a:pt x="1257" y="80"/>
                  </a:lnTo>
                  <a:lnTo>
                    <a:pt x="1341" y="57"/>
                  </a:lnTo>
                  <a:lnTo>
                    <a:pt x="1428" y="36"/>
                  </a:lnTo>
                  <a:lnTo>
                    <a:pt x="1516" y="20"/>
                  </a:lnTo>
                  <a:lnTo>
                    <a:pt x="1605" y="9"/>
                  </a:lnTo>
                  <a:lnTo>
                    <a:pt x="1696" y="2"/>
                  </a:lnTo>
                  <a:lnTo>
                    <a:pt x="1787" y="0"/>
                  </a:lnTo>
                  <a:lnTo>
                    <a:pt x="1880" y="2"/>
                  </a:lnTo>
                  <a:lnTo>
                    <a:pt x="1971" y="9"/>
                  </a:lnTo>
                  <a:lnTo>
                    <a:pt x="2060" y="20"/>
                  </a:lnTo>
                  <a:lnTo>
                    <a:pt x="2148" y="36"/>
                  </a:lnTo>
                  <a:lnTo>
                    <a:pt x="2235" y="57"/>
                  </a:lnTo>
                  <a:lnTo>
                    <a:pt x="2319" y="80"/>
                  </a:lnTo>
                  <a:lnTo>
                    <a:pt x="2403" y="108"/>
                  </a:lnTo>
                  <a:lnTo>
                    <a:pt x="2484" y="140"/>
                  </a:lnTo>
                  <a:lnTo>
                    <a:pt x="2563" y="176"/>
                  </a:lnTo>
                  <a:lnTo>
                    <a:pt x="2641" y="216"/>
                  </a:lnTo>
                  <a:lnTo>
                    <a:pt x="2715" y="258"/>
                  </a:lnTo>
                  <a:lnTo>
                    <a:pt x="2788" y="306"/>
                  </a:lnTo>
                  <a:lnTo>
                    <a:pt x="2858" y="355"/>
                  </a:lnTo>
                  <a:lnTo>
                    <a:pt x="2926" y="408"/>
                  </a:lnTo>
                  <a:lnTo>
                    <a:pt x="2990" y="465"/>
                  </a:lnTo>
                  <a:lnTo>
                    <a:pt x="3052" y="523"/>
                  </a:lnTo>
                  <a:lnTo>
                    <a:pt x="3112" y="585"/>
                  </a:lnTo>
                  <a:lnTo>
                    <a:pt x="3168" y="651"/>
                  </a:lnTo>
                  <a:lnTo>
                    <a:pt x="3221" y="718"/>
                  </a:lnTo>
                  <a:lnTo>
                    <a:pt x="3270" y="788"/>
                  </a:lnTo>
                  <a:lnTo>
                    <a:pt x="3317" y="862"/>
                  </a:lnTo>
                  <a:lnTo>
                    <a:pt x="3361" y="936"/>
                  </a:lnTo>
                  <a:lnTo>
                    <a:pt x="3400" y="1013"/>
                  </a:lnTo>
                  <a:lnTo>
                    <a:pt x="3435" y="1093"/>
                  </a:lnTo>
                  <a:lnTo>
                    <a:pt x="3468" y="1174"/>
                  </a:lnTo>
                  <a:lnTo>
                    <a:pt x="3496" y="1256"/>
                  </a:lnTo>
                  <a:lnTo>
                    <a:pt x="3520" y="1342"/>
                  </a:lnTo>
                  <a:lnTo>
                    <a:pt x="3540" y="1429"/>
                  </a:lnTo>
                  <a:lnTo>
                    <a:pt x="3556" y="1517"/>
                  </a:lnTo>
                  <a:lnTo>
                    <a:pt x="3567" y="1606"/>
                  </a:lnTo>
                  <a:lnTo>
                    <a:pt x="3574" y="1697"/>
                  </a:lnTo>
                  <a:lnTo>
                    <a:pt x="3576" y="1788"/>
                  </a:ln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pPr defTabSz="609600"/>
              <a:endParaRPr lang="zh-CN" altLang="en-US" sz="2400">
                <a:solidFill>
                  <a:prstClr val="black">
                    <a:lumMod val="50000"/>
                    <a:lumOff val="50000"/>
                  </a:prstClr>
                </a:solidFill>
                <a:latin typeface="Calibri" panose="020F0502020204030204"/>
                <a:ea typeface="等线" panose="02010600030101010101" pitchFamily="2" charset="-122"/>
              </a:endParaRPr>
            </a:p>
          </p:txBody>
        </p:sp>
      </p:grpSp>
      <p:grpSp>
        <p:nvGrpSpPr>
          <p:cNvPr id="7" name="淘宝店chenying0907 2"/>
          <p:cNvGrpSpPr/>
          <p:nvPr/>
        </p:nvGrpSpPr>
        <p:grpSpPr>
          <a:xfrm>
            <a:off x="6080871" y="2639389"/>
            <a:ext cx="1288653" cy="1289050"/>
            <a:chOff x="4597401" y="2028528"/>
            <a:chExt cx="966788" cy="966788"/>
          </a:xfrm>
        </p:grpSpPr>
        <p:sp>
          <p:nvSpPr>
            <p:cNvPr id="8" name="淘宝店chenying0907 7"/>
            <p:cNvSpPr/>
            <p:nvPr/>
          </p:nvSpPr>
          <p:spPr bwMode="auto">
            <a:xfrm>
              <a:off x="4597401" y="2028528"/>
              <a:ext cx="966788" cy="966788"/>
            </a:xfrm>
            <a:custGeom>
              <a:avLst/>
              <a:gdLst>
                <a:gd name="T0" fmla="*/ 2 w 4869"/>
                <a:gd name="T1" fmla="*/ 2493 h 4872"/>
                <a:gd name="T2" fmla="*/ 3 w 4869"/>
                <a:gd name="T3" fmla="*/ 2311 h 4872"/>
                <a:gd name="T4" fmla="*/ 76 w 4869"/>
                <a:gd name="T5" fmla="*/ 1827 h 4872"/>
                <a:gd name="T6" fmla="*/ 240 w 4869"/>
                <a:gd name="T7" fmla="*/ 1380 h 4872"/>
                <a:gd name="T8" fmla="*/ 484 w 4869"/>
                <a:gd name="T9" fmla="*/ 979 h 4872"/>
                <a:gd name="T10" fmla="*/ 798 w 4869"/>
                <a:gd name="T11" fmla="*/ 633 h 4872"/>
                <a:gd name="T12" fmla="*/ 1172 w 4869"/>
                <a:gd name="T13" fmla="*/ 353 h 4872"/>
                <a:gd name="T14" fmla="*/ 1598 w 4869"/>
                <a:gd name="T15" fmla="*/ 148 h 4872"/>
                <a:gd name="T16" fmla="*/ 2064 w 4869"/>
                <a:gd name="T17" fmla="*/ 29 h 4872"/>
                <a:gd name="T18" fmla="*/ 2560 w 4869"/>
                <a:gd name="T19" fmla="*/ 4 h 4872"/>
                <a:gd name="T20" fmla="*/ 3043 w 4869"/>
                <a:gd name="T21" fmla="*/ 77 h 4872"/>
                <a:gd name="T22" fmla="*/ 3490 w 4869"/>
                <a:gd name="T23" fmla="*/ 241 h 4872"/>
                <a:gd name="T24" fmla="*/ 3891 w 4869"/>
                <a:gd name="T25" fmla="*/ 484 h 4872"/>
                <a:gd name="T26" fmla="*/ 4237 w 4869"/>
                <a:gd name="T27" fmla="*/ 799 h 4872"/>
                <a:gd name="T28" fmla="*/ 4516 w 4869"/>
                <a:gd name="T29" fmla="*/ 1173 h 4872"/>
                <a:gd name="T30" fmla="*/ 4721 w 4869"/>
                <a:gd name="T31" fmla="*/ 1598 h 4872"/>
                <a:gd name="T32" fmla="*/ 4841 w 4869"/>
                <a:gd name="T33" fmla="*/ 2065 h 4872"/>
                <a:gd name="T34" fmla="*/ 4866 w 4869"/>
                <a:gd name="T35" fmla="*/ 2561 h 4872"/>
                <a:gd name="T36" fmla="*/ 4792 w 4869"/>
                <a:gd name="T37" fmla="*/ 3045 h 4872"/>
                <a:gd name="T38" fmla="*/ 4629 w 4869"/>
                <a:gd name="T39" fmla="*/ 3492 h 4872"/>
                <a:gd name="T40" fmla="*/ 4386 w 4869"/>
                <a:gd name="T41" fmla="*/ 3894 h 4872"/>
                <a:gd name="T42" fmla="*/ 4071 w 4869"/>
                <a:gd name="T43" fmla="*/ 4239 h 4872"/>
                <a:gd name="T44" fmla="*/ 3697 w 4869"/>
                <a:gd name="T45" fmla="*/ 4519 h 4872"/>
                <a:gd name="T46" fmla="*/ 3271 w 4869"/>
                <a:gd name="T47" fmla="*/ 4724 h 4872"/>
                <a:gd name="T48" fmla="*/ 2806 w 4869"/>
                <a:gd name="T49" fmla="*/ 4844 h 4872"/>
                <a:gd name="T50" fmla="*/ 2390 w 4869"/>
                <a:gd name="T51" fmla="*/ 4871 h 4872"/>
                <a:gd name="T52" fmla="*/ 2213 w 4869"/>
                <a:gd name="T53" fmla="*/ 4862 h 4872"/>
                <a:gd name="T54" fmla="*/ 2041 w 4869"/>
                <a:gd name="T55" fmla="*/ 4841 h 4872"/>
                <a:gd name="T56" fmla="*/ 1873 w 4869"/>
                <a:gd name="T57" fmla="*/ 4807 h 4872"/>
                <a:gd name="T58" fmla="*/ 1709 w 4869"/>
                <a:gd name="T59" fmla="*/ 4762 h 4872"/>
                <a:gd name="T60" fmla="*/ 1549 w 4869"/>
                <a:gd name="T61" fmla="*/ 4704 h 4872"/>
                <a:gd name="T62" fmla="*/ 1393 w 4869"/>
                <a:gd name="T63" fmla="*/ 4637 h 4872"/>
                <a:gd name="T64" fmla="*/ 1239 w 4869"/>
                <a:gd name="T65" fmla="*/ 4557 h 4872"/>
                <a:gd name="T66" fmla="*/ 1106 w 4869"/>
                <a:gd name="T67" fmla="*/ 4478 h 4872"/>
                <a:gd name="T68" fmla="*/ 1006 w 4869"/>
                <a:gd name="T69" fmla="*/ 4416 h 4872"/>
                <a:gd name="T70" fmla="*/ 933 w 4869"/>
                <a:gd name="T71" fmla="*/ 4397 h 4872"/>
                <a:gd name="T72" fmla="*/ 872 w 4869"/>
                <a:gd name="T73" fmla="*/ 4416 h 4872"/>
                <a:gd name="T74" fmla="*/ 793 w 4869"/>
                <a:gd name="T75" fmla="*/ 4475 h 4872"/>
                <a:gd name="T76" fmla="*/ 692 w 4869"/>
                <a:gd name="T77" fmla="*/ 4554 h 4872"/>
                <a:gd name="T78" fmla="*/ 580 w 4869"/>
                <a:gd name="T79" fmla="*/ 4616 h 4872"/>
                <a:gd name="T80" fmla="*/ 430 w 4869"/>
                <a:gd name="T81" fmla="*/ 4664 h 4872"/>
                <a:gd name="T82" fmla="*/ 231 w 4869"/>
                <a:gd name="T83" fmla="*/ 4686 h 4872"/>
                <a:gd name="T84" fmla="*/ 231 w 4869"/>
                <a:gd name="T85" fmla="*/ 4649 h 4872"/>
                <a:gd name="T86" fmla="*/ 295 w 4869"/>
                <a:gd name="T87" fmla="*/ 4590 h 4872"/>
                <a:gd name="T88" fmla="*/ 345 w 4869"/>
                <a:gd name="T89" fmla="*/ 4523 h 4872"/>
                <a:gd name="T90" fmla="*/ 381 w 4869"/>
                <a:gd name="T91" fmla="*/ 4448 h 4872"/>
                <a:gd name="T92" fmla="*/ 403 w 4869"/>
                <a:gd name="T93" fmla="*/ 4371 h 4872"/>
                <a:gd name="T94" fmla="*/ 417 w 4869"/>
                <a:gd name="T95" fmla="*/ 4293 h 4872"/>
                <a:gd name="T96" fmla="*/ 417 w 4869"/>
                <a:gd name="T97" fmla="*/ 4163 h 4872"/>
                <a:gd name="T98" fmla="*/ 390 w 4869"/>
                <a:gd name="T99" fmla="*/ 4020 h 4872"/>
                <a:gd name="T100" fmla="*/ 340 w 4869"/>
                <a:gd name="T101" fmla="*/ 3867 h 4872"/>
                <a:gd name="T102" fmla="*/ 222 w 4869"/>
                <a:gd name="T103" fmla="*/ 3567 h 4872"/>
                <a:gd name="T104" fmla="*/ 133 w 4869"/>
                <a:gd name="T105" fmla="*/ 3320 h 4872"/>
                <a:gd name="T106" fmla="*/ 70 w 4869"/>
                <a:gd name="T107" fmla="*/ 3099 h 4872"/>
                <a:gd name="T108" fmla="*/ 23 w 4869"/>
                <a:gd name="T109" fmla="*/ 2853 h 4872"/>
                <a:gd name="T110" fmla="*/ 1 w 4869"/>
                <a:gd name="T111" fmla="*/ 2581 h 4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69" h="4872">
                  <a:moveTo>
                    <a:pt x="0" y="2508"/>
                  </a:moveTo>
                  <a:lnTo>
                    <a:pt x="1" y="2510"/>
                  </a:lnTo>
                  <a:lnTo>
                    <a:pt x="2" y="2512"/>
                  </a:lnTo>
                  <a:lnTo>
                    <a:pt x="2" y="2493"/>
                  </a:lnTo>
                  <a:lnTo>
                    <a:pt x="1" y="2474"/>
                  </a:lnTo>
                  <a:lnTo>
                    <a:pt x="0" y="2455"/>
                  </a:lnTo>
                  <a:lnTo>
                    <a:pt x="0" y="2436"/>
                  </a:lnTo>
                  <a:lnTo>
                    <a:pt x="3" y="2311"/>
                  </a:lnTo>
                  <a:lnTo>
                    <a:pt x="12" y="2187"/>
                  </a:lnTo>
                  <a:lnTo>
                    <a:pt x="28" y="2065"/>
                  </a:lnTo>
                  <a:lnTo>
                    <a:pt x="49" y="1945"/>
                  </a:lnTo>
                  <a:lnTo>
                    <a:pt x="76" y="1827"/>
                  </a:lnTo>
                  <a:lnTo>
                    <a:pt x="109" y="1712"/>
                  </a:lnTo>
                  <a:lnTo>
                    <a:pt x="147" y="1598"/>
                  </a:lnTo>
                  <a:lnTo>
                    <a:pt x="191" y="1488"/>
                  </a:lnTo>
                  <a:lnTo>
                    <a:pt x="240" y="1380"/>
                  </a:lnTo>
                  <a:lnTo>
                    <a:pt x="294" y="1276"/>
                  </a:lnTo>
                  <a:lnTo>
                    <a:pt x="352" y="1173"/>
                  </a:lnTo>
                  <a:lnTo>
                    <a:pt x="416" y="1074"/>
                  </a:lnTo>
                  <a:lnTo>
                    <a:pt x="484" y="979"/>
                  </a:lnTo>
                  <a:lnTo>
                    <a:pt x="556" y="887"/>
                  </a:lnTo>
                  <a:lnTo>
                    <a:pt x="633" y="799"/>
                  </a:lnTo>
                  <a:lnTo>
                    <a:pt x="713" y="714"/>
                  </a:lnTo>
                  <a:lnTo>
                    <a:pt x="798" y="633"/>
                  </a:lnTo>
                  <a:lnTo>
                    <a:pt x="887" y="556"/>
                  </a:lnTo>
                  <a:lnTo>
                    <a:pt x="978" y="484"/>
                  </a:lnTo>
                  <a:lnTo>
                    <a:pt x="1074" y="416"/>
                  </a:lnTo>
                  <a:lnTo>
                    <a:pt x="1172" y="353"/>
                  </a:lnTo>
                  <a:lnTo>
                    <a:pt x="1274" y="295"/>
                  </a:lnTo>
                  <a:lnTo>
                    <a:pt x="1379" y="241"/>
                  </a:lnTo>
                  <a:lnTo>
                    <a:pt x="1487" y="192"/>
                  </a:lnTo>
                  <a:lnTo>
                    <a:pt x="1598" y="148"/>
                  </a:lnTo>
                  <a:lnTo>
                    <a:pt x="1710" y="110"/>
                  </a:lnTo>
                  <a:lnTo>
                    <a:pt x="1826" y="77"/>
                  </a:lnTo>
                  <a:lnTo>
                    <a:pt x="1944" y="50"/>
                  </a:lnTo>
                  <a:lnTo>
                    <a:pt x="2064" y="29"/>
                  </a:lnTo>
                  <a:lnTo>
                    <a:pt x="2186" y="13"/>
                  </a:lnTo>
                  <a:lnTo>
                    <a:pt x="2310" y="4"/>
                  </a:lnTo>
                  <a:lnTo>
                    <a:pt x="2435" y="0"/>
                  </a:lnTo>
                  <a:lnTo>
                    <a:pt x="2560" y="4"/>
                  </a:lnTo>
                  <a:lnTo>
                    <a:pt x="2684" y="13"/>
                  </a:lnTo>
                  <a:lnTo>
                    <a:pt x="2806" y="29"/>
                  </a:lnTo>
                  <a:lnTo>
                    <a:pt x="2925" y="50"/>
                  </a:lnTo>
                  <a:lnTo>
                    <a:pt x="3043" y="77"/>
                  </a:lnTo>
                  <a:lnTo>
                    <a:pt x="3158" y="110"/>
                  </a:lnTo>
                  <a:lnTo>
                    <a:pt x="3271" y="148"/>
                  </a:lnTo>
                  <a:lnTo>
                    <a:pt x="3383" y="192"/>
                  </a:lnTo>
                  <a:lnTo>
                    <a:pt x="3490" y="241"/>
                  </a:lnTo>
                  <a:lnTo>
                    <a:pt x="3594" y="295"/>
                  </a:lnTo>
                  <a:lnTo>
                    <a:pt x="3697" y="353"/>
                  </a:lnTo>
                  <a:lnTo>
                    <a:pt x="3796" y="416"/>
                  </a:lnTo>
                  <a:lnTo>
                    <a:pt x="3891" y="484"/>
                  </a:lnTo>
                  <a:lnTo>
                    <a:pt x="3983" y="556"/>
                  </a:lnTo>
                  <a:lnTo>
                    <a:pt x="4071" y="633"/>
                  </a:lnTo>
                  <a:lnTo>
                    <a:pt x="4156" y="714"/>
                  </a:lnTo>
                  <a:lnTo>
                    <a:pt x="4237" y="799"/>
                  </a:lnTo>
                  <a:lnTo>
                    <a:pt x="4313" y="887"/>
                  </a:lnTo>
                  <a:lnTo>
                    <a:pt x="4386" y="979"/>
                  </a:lnTo>
                  <a:lnTo>
                    <a:pt x="4453" y="1074"/>
                  </a:lnTo>
                  <a:lnTo>
                    <a:pt x="4516" y="1173"/>
                  </a:lnTo>
                  <a:lnTo>
                    <a:pt x="4575" y="1276"/>
                  </a:lnTo>
                  <a:lnTo>
                    <a:pt x="4629" y="1380"/>
                  </a:lnTo>
                  <a:lnTo>
                    <a:pt x="4677" y="1488"/>
                  </a:lnTo>
                  <a:lnTo>
                    <a:pt x="4721" y="1598"/>
                  </a:lnTo>
                  <a:lnTo>
                    <a:pt x="4760" y="1712"/>
                  </a:lnTo>
                  <a:lnTo>
                    <a:pt x="4792" y="1827"/>
                  </a:lnTo>
                  <a:lnTo>
                    <a:pt x="4819" y="1945"/>
                  </a:lnTo>
                  <a:lnTo>
                    <a:pt x="4841" y="2065"/>
                  </a:lnTo>
                  <a:lnTo>
                    <a:pt x="4857" y="2187"/>
                  </a:lnTo>
                  <a:lnTo>
                    <a:pt x="4866" y="2311"/>
                  </a:lnTo>
                  <a:lnTo>
                    <a:pt x="4869" y="2436"/>
                  </a:lnTo>
                  <a:lnTo>
                    <a:pt x="4866" y="2561"/>
                  </a:lnTo>
                  <a:lnTo>
                    <a:pt x="4857" y="2685"/>
                  </a:lnTo>
                  <a:lnTo>
                    <a:pt x="4841" y="2807"/>
                  </a:lnTo>
                  <a:lnTo>
                    <a:pt x="4819" y="2927"/>
                  </a:lnTo>
                  <a:lnTo>
                    <a:pt x="4792" y="3045"/>
                  </a:lnTo>
                  <a:lnTo>
                    <a:pt x="4760" y="3161"/>
                  </a:lnTo>
                  <a:lnTo>
                    <a:pt x="4721" y="3274"/>
                  </a:lnTo>
                  <a:lnTo>
                    <a:pt x="4677" y="3384"/>
                  </a:lnTo>
                  <a:lnTo>
                    <a:pt x="4629" y="3492"/>
                  </a:lnTo>
                  <a:lnTo>
                    <a:pt x="4575" y="3597"/>
                  </a:lnTo>
                  <a:lnTo>
                    <a:pt x="4516" y="3699"/>
                  </a:lnTo>
                  <a:lnTo>
                    <a:pt x="4453" y="3798"/>
                  </a:lnTo>
                  <a:lnTo>
                    <a:pt x="4386" y="3894"/>
                  </a:lnTo>
                  <a:lnTo>
                    <a:pt x="4313" y="3985"/>
                  </a:lnTo>
                  <a:lnTo>
                    <a:pt x="4237" y="4074"/>
                  </a:lnTo>
                  <a:lnTo>
                    <a:pt x="4156" y="4159"/>
                  </a:lnTo>
                  <a:lnTo>
                    <a:pt x="4071" y="4239"/>
                  </a:lnTo>
                  <a:lnTo>
                    <a:pt x="3983" y="4315"/>
                  </a:lnTo>
                  <a:lnTo>
                    <a:pt x="3891" y="4388"/>
                  </a:lnTo>
                  <a:lnTo>
                    <a:pt x="3796" y="4456"/>
                  </a:lnTo>
                  <a:lnTo>
                    <a:pt x="3697" y="4519"/>
                  </a:lnTo>
                  <a:lnTo>
                    <a:pt x="3594" y="4578"/>
                  </a:lnTo>
                  <a:lnTo>
                    <a:pt x="3490" y="4631"/>
                  </a:lnTo>
                  <a:lnTo>
                    <a:pt x="3383" y="4681"/>
                  </a:lnTo>
                  <a:lnTo>
                    <a:pt x="3271" y="4724"/>
                  </a:lnTo>
                  <a:lnTo>
                    <a:pt x="3158" y="4762"/>
                  </a:lnTo>
                  <a:lnTo>
                    <a:pt x="3043" y="4796"/>
                  </a:lnTo>
                  <a:lnTo>
                    <a:pt x="2925" y="4823"/>
                  </a:lnTo>
                  <a:lnTo>
                    <a:pt x="2806" y="4844"/>
                  </a:lnTo>
                  <a:lnTo>
                    <a:pt x="2684" y="4859"/>
                  </a:lnTo>
                  <a:lnTo>
                    <a:pt x="2560" y="4869"/>
                  </a:lnTo>
                  <a:lnTo>
                    <a:pt x="2435" y="4872"/>
                  </a:lnTo>
                  <a:lnTo>
                    <a:pt x="2390" y="4871"/>
                  </a:lnTo>
                  <a:lnTo>
                    <a:pt x="2345" y="4870"/>
                  </a:lnTo>
                  <a:lnTo>
                    <a:pt x="2301" y="4868"/>
                  </a:lnTo>
                  <a:lnTo>
                    <a:pt x="2257" y="4866"/>
                  </a:lnTo>
                  <a:lnTo>
                    <a:pt x="2213" y="4862"/>
                  </a:lnTo>
                  <a:lnTo>
                    <a:pt x="2169" y="4858"/>
                  </a:lnTo>
                  <a:lnTo>
                    <a:pt x="2126" y="4853"/>
                  </a:lnTo>
                  <a:lnTo>
                    <a:pt x="2083" y="4848"/>
                  </a:lnTo>
                  <a:lnTo>
                    <a:pt x="2041" y="4841"/>
                  </a:lnTo>
                  <a:lnTo>
                    <a:pt x="1998" y="4833"/>
                  </a:lnTo>
                  <a:lnTo>
                    <a:pt x="1956" y="4825"/>
                  </a:lnTo>
                  <a:lnTo>
                    <a:pt x="1914" y="4817"/>
                  </a:lnTo>
                  <a:lnTo>
                    <a:pt x="1873" y="4807"/>
                  </a:lnTo>
                  <a:lnTo>
                    <a:pt x="1831" y="4797"/>
                  </a:lnTo>
                  <a:lnTo>
                    <a:pt x="1790" y="4786"/>
                  </a:lnTo>
                  <a:lnTo>
                    <a:pt x="1750" y="4774"/>
                  </a:lnTo>
                  <a:lnTo>
                    <a:pt x="1709" y="4762"/>
                  </a:lnTo>
                  <a:lnTo>
                    <a:pt x="1669" y="4748"/>
                  </a:lnTo>
                  <a:lnTo>
                    <a:pt x="1628" y="4735"/>
                  </a:lnTo>
                  <a:lnTo>
                    <a:pt x="1589" y="4720"/>
                  </a:lnTo>
                  <a:lnTo>
                    <a:pt x="1549" y="4704"/>
                  </a:lnTo>
                  <a:lnTo>
                    <a:pt x="1510" y="4689"/>
                  </a:lnTo>
                  <a:lnTo>
                    <a:pt x="1470" y="4672"/>
                  </a:lnTo>
                  <a:lnTo>
                    <a:pt x="1431" y="4655"/>
                  </a:lnTo>
                  <a:lnTo>
                    <a:pt x="1393" y="4637"/>
                  </a:lnTo>
                  <a:lnTo>
                    <a:pt x="1353" y="4618"/>
                  </a:lnTo>
                  <a:lnTo>
                    <a:pt x="1315" y="4597"/>
                  </a:lnTo>
                  <a:lnTo>
                    <a:pt x="1276" y="4577"/>
                  </a:lnTo>
                  <a:lnTo>
                    <a:pt x="1239" y="4557"/>
                  </a:lnTo>
                  <a:lnTo>
                    <a:pt x="1201" y="4535"/>
                  </a:lnTo>
                  <a:lnTo>
                    <a:pt x="1164" y="4513"/>
                  </a:lnTo>
                  <a:lnTo>
                    <a:pt x="1125" y="4489"/>
                  </a:lnTo>
                  <a:lnTo>
                    <a:pt x="1106" y="4478"/>
                  </a:lnTo>
                  <a:lnTo>
                    <a:pt x="1083" y="4463"/>
                  </a:lnTo>
                  <a:lnTo>
                    <a:pt x="1057" y="4447"/>
                  </a:lnTo>
                  <a:lnTo>
                    <a:pt x="1026" y="4428"/>
                  </a:lnTo>
                  <a:lnTo>
                    <a:pt x="1006" y="4416"/>
                  </a:lnTo>
                  <a:lnTo>
                    <a:pt x="986" y="4407"/>
                  </a:lnTo>
                  <a:lnTo>
                    <a:pt x="968" y="4401"/>
                  </a:lnTo>
                  <a:lnTo>
                    <a:pt x="950" y="4398"/>
                  </a:lnTo>
                  <a:lnTo>
                    <a:pt x="933" y="4397"/>
                  </a:lnTo>
                  <a:lnTo>
                    <a:pt x="917" y="4399"/>
                  </a:lnTo>
                  <a:lnTo>
                    <a:pt x="901" y="4402"/>
                  </a:lnTo>
                  <a:lnTo>
                    <a:pt x="887" y="4408"/>
                  </a:lnTo>
                  <a:lnTo>
                    <a:pt x="872" y="4416"/>
                  </a:lnTo>
                  <a:lnTo>
                    <a:pt x="856" y="4425"/>
                  </a:lnTo>
                  <a:lnTo>
                    <a:pt x="841" y="4436"/>
                  </a:lnTo>
                  <a:lnTo>
                    <a:pt x="826" y="4448"/>
                  </a:lnTo>
                  <a:lnTo>
                    <a:pt x="793" y="4475"/>
                  </a:lnTo>
                  <a:lnTo>
                    <a:pt x="756" y="4506"/>
                  </a:lnTo>
                  <a:lnTo>
                    <a:pt x="736" y="4522"/>
                  </a:lnTo>
                  <a:lnTo>
                    <a:pt x="714" y="4539"/>
                  </a:lnTo>
                  <a:lnTo>
                    <a:pt x="692" y="4554"/>
                  </a:lnTo>
                  <a:lnTo>
                    <a:pt x="667" y="4570"/>
                  </a:lnTo>
                  <a:lnTo>
                    <a:pt x="640" y="4586"/>
                  </a:lnTo>
                  <a:lnTo>
                    <a:pt x="612" y="4602"/>
                  </a:lnTo>
                  <a:lnTo>
                    <a:pt x="580" y="4616"/>
                  </a:lnTo>
                  <a:lnTo>
                    <a:pt x="547" y="4630"/>
                  </a:lnTo>
                  <a:lnTo>
                    <a:pt x="511" y="4642"/>
                  </a:lnTo>
                  <a:lnTo>
                    <a:pt x="472" y="4654"/>
                  </a:lnTo>
                  <a:lnTo>
                    <a:pt x="430" y="4664"/>
                  </a:lnTo>
                  <a:lnTo>
                    <a:pt x="386" y="4672"/>
                  </a:lnTo>
                  <a:lnTo>
                    <a:pt x="338" y="4678"/>
                  </a:lnTo>
                  <a:lnTo>
                    <a:pt x="286" y="4683"/>
                  </a:lnTo>
                  <a:lnTo>
                    <a:pt x="231" y="4686"/>
                  </a:lnTo>
                  <a:lnTo>
                    <a:pt x="172" y="4686"/>
                  </a:lnTo>
                  <a:lnTo>
                    <a:pt x="192" y="4675"/>
                  </a:lnTo>
                  <a:lnTo>
                    <a:pt x="213" y="4663"/>
                  </a:lnTo>
                  <a:lnTo>
                    <a:pt x="231" y="4649"/>
                  </a:lnTo>
                  <a:lnTo>
                    <a:pt x="249" y="4636"/>
                  </a:lnTo>
                  <a:lnTo>
                    <a:pt x="266" y="4621"/>
                  </a:lnTo>
                  <a:lnTo>
                    <a:pt x="280" y="4606"/>
                  </a:lnTo>
                  <a:lnTo>
                    <a:pt x="295" y="4590"/>
                  </a:lnTo>
                  <a:lnTo>
                    <a:pt x="310" y="4575"/>
                  </a:lnTo>
                  <a:lnTo>
                    <a:pt x="322" y="4558"/>
                  </a:lnTo>
                  <a:lnTo>
                    <a:pt x="333" y="4541"/>
                  </a:lnTo>
                  <a:lnTo>
                    <a:pt x="345" y="4523"/>
                  </a:lnTo>
                  <a:lnTo>
                    <a:pt x="355" y="4505"/>
                  </a:lnTo>
                  <a:lnTo>
                    <a:pt x="364" y="4487"/>
                  </a:lnTo>
                  <a:lnTo>
                    <a:pt x="373" y="4468"/>
                  </a:lnTo>
                  <a:lnTo>
                    <a:pt x="381" y="4448"/>
                  </a:lnTo>
                  <a:lnTo>
                    <a:pt x="387" y="4429"/>
                  </a:lnTo>
                  <a:lnTo>
                    <a:pt x="393" y="4410"/>
                  </a:lnTo>
                  <a:lnTo>
                    <a:pt x="399" y="4391"/>
                  </a:lnTo>
                  <a:lnTo>
                    <a:pt x="403" y="4371"/>
                  </a:lnTo>
                  <a:lnTo>
                    <a:pt x="408" y="4351"/>
                  </a:lnTo>
                  <a:lnTo>
                    <a:pt x="411" y="4332"/>
                  </a:lnTo>
                  <a:lnTo>
                    <a:pt x="414" y="4312"/>
                  </a:lnTo>
                  <a:lnTo>
                    <a:pt x="417" y="4293"/>
                  </a:lnTo>
                  <a:lnTo>
                    <a:pt x="418" y="4274"/>
                  </a:lnTo>
                  <a:lnTo>
                    <a:pt x="420" y="4235"/>
                  </a:lnTo>
                  <a:lnTo>
                    <a:pt x="419" y="4198"/>
                  </a:lnTo>
                  <a:lnTo>
                    <a:pt x="417" y="4163"/>
                  </a:lnTo>
                  <a:lnTo>
                    <a:pt x="413" y="4129"/>
                  </a:lnTo>
                  <a:lnTo>
                    <a:pt x="407" y="4093"/>
                  </a:lnTo>
                  <a:lnTo>
                    <a:pt x="399" y="4057"/>
                  </a:lnTo>
                  <a:lnTo>
                    <a:pt x="390" y="4020"/>
                  </a:lnTo>
                  <a:lnTo>
                    <a:pt x="379" y="3983"/>
                  </a:lnTo>
                  <a:lnTo>
                    <a:pt x="367" y="3944"/>
                  </a:lnTo>
                  <a:lnTo>
                    <a:pt x="354" y="3906"/>
                  </a:lnTo>
                  <a:lnTo>
                    <a:pt x="340" y="3867"/>
                  </a:lnTo>
                  <a:lnTo>
                    <a:pt x="324" y="3826"/>
                  </a:lnTo>
                  <a:lnTo>
                    <a:pt x="293" y="3744"/>
                  </a:lnTo>
                  <a:lnTo>
                    <a:pt x="258" y="3657"/>
                  </a:lnTo>
                  <a:lnTo>
                    <a:pt x="222" y="3567"/>
                  </a:lnTo>
                  <a:lnTo>
                    <a:pt x="186" y="3471"/>
                  </a:lnTo>
                  <a:lnTo>
                    <a:pt x="168" y="3421"/>
                  </a:lnTo>
                  <a:lnTo>
                    <a:pt x="150" y="3372"/>
                  </a:lnTo>
                  <a:lnTo>
                    <a:pt x="133" y="3320"/>
                  </a:lnTo>
                  <a:lnTo>
                    <a:pt x="116" y="3266"/>
                  </a:lnTo>
                  <a:lnTo>
                    <a:pt x="100" y="3212"/>
                  </a:lnTo>
                  <a:lnTo>
                    <a:pt x="84" y="3155"/>
                  </a:lnTo>
                  <a:lnTo>
                    <a:pt x="70" y="3099"/>
                  </a:lnTo>
                  <a:lnTo>
                    <a:pt x="57" y="3039"/>
                  </a:lnTo>
                  <a:lnTo>
                    <a:pt x="45" y="2979"/>
                  </a:lnTo>
                  <a:lnTo>
                    <a:pt x="34" y="2917"/>
                  </a:lnTo>
                  <a:lnTo>
                    <a:pt x="23" y="2853"/>
                  </a:lnTo>
                  <a:lnTo>
                    <a:pt x="15" y="2788"/>
                  </a:lnTo>
                  <a:lnTo>
                    <a:pt x="9" y="2721"/>
                  </a:lnTo>
                  <a:lnTo>
                    <a:pt x="4" y="2651"/>
                  </a:lnTo>
                  <a:lnTo>
                    <a:pt x="1" y="2581"/>
                  </a:lnTo>
                  <a:lnTo>
                    <a:pt x="0" y="2508"/>
                  </a:lnTo>
                  <a:close/>
                </a:path>
              </a:pathLst>
            </a:custGeom>
            <a:solidFill>
              <a:schemeClr val="accent1"/>
            </a:solidFill>
            <a:ln>
              <a:noFill/>
            </a:ln>
          </p:spPr>
          <p:txBody>
            <a:bodyPr vert="horz" wrap="square" lIns="121882" tIns="60941" rIns="121882" bIns="60941" numCol="1" anchor="t" anchorCtr="0" compatLnSpc="1"/>
            <a:lstStyle/>
            <a:p>
              <a:pPr defTabSz="609600"/>
              <a:endParaRPr lang="zh-CN" altLang="en-US" sz="2400">
                <a:solidFill>
                  <a:prstClr val="black">
                    <a:lumMod val="50000"/>
                    <a:lumOff val="50000"/>
                  </a:prstClr>
                </a:solidFill>
                <a:latin typeface="Calibri" panose="020F0502020204030204"/>
                <a:ea typeface="等线" panose="02010600030101010101" pitchFamily="2" charset="-122"/>
              </a:endParaRPr>
            </a:p>
          </p:txBody>
        </p:sp>
        <p:sp>
          <p:nvSpPr>
            <p:cNvPr id="9" name="淘宝店chenying0907 8"/>
            <p:cNvSpPr/>
            <p:nvPr/>
          </p:nvSpPr>
          <p:spPr bwMode="auto">
            <a:xfrm>
              <a:off x="4725988" y="2157115"/>
              <a:ext cx="709613" cy="709613"/>
            </a:xfrm>
            <a:custGeom>
              <a:avLst/>
              <a:gdLst>
                <a:gd name="T0" fmla="*/ 9 w 3575"/>
                <a:gd name="T1" fmla="*/ 1972 h 3577"/>
                <a:gd name="T2" fmla="*/ 56 w 3575"/>
                <a:gd name="T3" fmla="*/ 2235 h 3577"/>
                <a:gd name="T4" fmla="*/ 140 w 3575"/>
                <a:gd name="T5" fmla="*/ 2485 h 3577"/>
                <a:gd name="T6" fmla="*/ 259 w 3575"/>
                <a:gd name="T7" fmla="*/ 2716 h 3577"/>
                <a:gd name="T8" fmla="*/ 407 w 3575"/>
                <a:gd name="T9" fmla="*/ 2927 h 3577"/>
                <a:gd name="T10" fmla="*/ 586 w 3575"/>
                <a:gd name="T11" fmla="*/ 3113 h 3577"/>
                <a:gd name="T12" fmla="*/ 788 w 3575"/>
                <a:gd name="T13" fmla="*/ 3272 h 3577"/>
                <a:gd name="T14" fmla="*/ 1013 w 3575"/>
                <a:gd name="T15" fmla="*/ 3400 h 3577"/>
                <a:gd name="T16" fmla="*/ 1256 w 3575"/>
                <a:gd name="T17" fmla="*/ 3497 h 3577"/>
                <a:gd name="T18" fmla="*/ 1515 w 3575"/>
                <a:gd name="T19" fmla="*/ 3557 h 3577"/>
                <a:gd name="T20" fmla="*/ 1788 w 3575"/>
                <a:gd name="T21" fmla="*/ 3577 h 3577"/>
                <a:gd name="T22" fmla="*/ 2059 w 3575"/>
                <a:gd name="T23" fmla="*/ 3557 h 3577"/>
                <a:gd name="T24" fmla="*/ 2319 w 3575"/>
                <a:gd name="T25" fmla="*/ 3497 h 3577"/>
                <a:gd name="T26" fmla="*/ 2563 w 3575"/>
                <a:gd name="T27" fmla="*/ 3400 h 3577"/>
                <a:gd name="T28" fmla="*/ 2787 w 3575"/>
                <a:gd name="T29" fmla="*/ 3272 h 3577"/>
                <a:gd name="T30" fmla="*/ 2989 w 3575"/>
                <a:gd name="T31" fmla="*/ 3113 h 3577"/>
                <a:gd name="T32" fmla="*/ 3167 w 3575"/>
                <a:gd name="T33" fmla="*/ 2927 h 3577"/>
                <a:gd name="T34" fmla="*/ 3317 w 3575"/>
                <a:gd name="T35" fmla="*/ 2716 h 3577"/>
                <a:gd name="T36" fmla="*/ 3435 w 3575"/>
                <a:gd name="T37" fmla="*/ 2485 h 3577"/>
                <a:gd name="T38" fmla="*/ 3519 w 3575"/>
                <a:gd name="T39" fmla="*/ 2235 h 3577"/>
                <a:gd name="T40" fmla="*/ 3566 w 3575"/>
                <a:gd name="T41" fmla="*/ 1972 h 3577"/>
                <a:gd name="T42" fmla="*/ 3573 w 3575"/>
                <a:gd name="T43" fmla="*/ 1696 h 3577"/>
                <a:gd name="T44" fmla="*/ 3539 w 3575"/>
                <a:gd name="T45" fmla="*/ 1427 h 3577"/>
                <a:gd name="T46" fmla="*/ 3467 w 3575"/>
                <a:gd name="T47" fmla="*/ 1173 h 3577"/>
                <a:gd name="T48" fmla="*/ 3360 w 3575"/>
                <a:gd name="T49" fmla="*/ 935 h 3577"/>
                <a:gd name="T50" fmla="*/ 3220 w 3575"/>
                <a:gd name="T51" fmla="*/ 718 h 3577"/>
                <a:gd name="T52" fmla="*/ 3052 w 3575"/>
                <a:gd name="T53" fmla="*/ 523 h 3577"/>
                <a:gd name="T54" fmla="*/ 2857 w 3575"/>
                <a:gd name="T55" fmla="*/ 355 h 3577"/>
                <a:gd name="T56" fmla="*/ 2640 w 3575"/>
                <a:gd name="T57" fmla="*/ 215 h 3577"/>
                <a:gd name="T58" fmla="*/ 2402 w 3575"/>
                <a:gd name="T59" fmla="*/ 108 h 3577"/>
                <a:gd name="T60" fmla="*/ 2147 w 3575"/>
                <a:gd name="T61" fmla="*/ 36 h 3577"/>
                <a:gd name="T62" fmla="*/ 1879 w 3575"/>
                <a:gd name="T63" fmla="*/ 2 h 3577"/>
                <a:gd name="T64" fmla="*/ 1604 w 3575"/>
                <a:gd name="T65" fmla="*/ 9 h 3577"/>
                <a:gd name="T66" fmla="*/ 1341 w 3575"/>
                <a:gd name="T67" fmla="*/ 56 h 3577"/>
                <a:gd name="T68" fmla="*/ 1091 w 3575"/>
                <a:gd name="T69" fmla="*/ 139 h 3577"/>
                <a:gd name="T70" fmla="*/ 860 w 3575"/>
                <a:gd name="T71" fmla="*/ 258 h 3577"/>
                <a:gd name="T72" fmla="*/ 650 w 3575"/>
                <a:gd name="T73" fmla="*/ 408 h 3577"/>
                <a:gd name="T74" fmla="*/ 464 w 3575"/>
                <a:gd name="T75" fmla="*/ 585 h 3577"/>
                <a:gd name="T76" fmla="*/ 305 w 3575"/>
                <a:gd name="T77" fmla="*/ 788 h 3577"/>
                <a:gd name="T78" fmla="*/ 175 w 3575"/>
                <a:gd name="T79" fmla="*/ 1012 h 3577"/>
                <a:gd name="T80" fmla="*/ 80 w 3575"/>
                <a:gd name="T81" fmla="*/ 1256 h 3577"/>
                <a:gd name="T82" fmla="*/ 20 w 3575"/>
                <a:gd name="T83" fmla="*/ 1516 h 3577"/>
                <a:gd name="T84" fmla="*/ 0 w 3575"/>
                <a:gd name="T85" fmla="*/ 1788 h 3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75" h="3577">
                  <a:moveTo>
                    <a:pt x="0" y="1788"/>
                  </a:moveTo>
                  <a:lnTo>
                    <a:pt x="2" y="1880"/>
                  </a:lnTo>
                  <a:lnTo>
                    <a:pt x="9" y="1972"/>
                  </a:lnTo>
                  <a:lnTo>
                    <a:pt x="20" y="2061"/>
                  </a:lnTo>
                  <a:lnTo>
                    <a:pt x="36" y="2149"/>
                  </a:lnTo>
                  <a:lnTo>
                    <a:pt x="56" y="2235"/>
                  </a:lnTo>
                  <a:lnTo>
                    <a:pt x="80" y="2320"/>
                  </a:lnTo>
                  <a:lnTo>
                    <a:pt x="108" y="2403"/>
                  </a:lnTo>
                  <a:lnTo>
                    <a:pt x="140" y="2485"/>
                  </a:lnTo>
                  <a:lnTo>
                    <a:pt x="175" y="2564"/>
                  </a:lnTo>
                  <a:lnTo>
                    <a:pt x="216" y="2641"/>
                  </a:lnTo>
                  <a:lnTo>
                    <a:pt x="259" y="2716"/>
                  </a:lnTo>
                  <a:lnTo>
                    <a:pt x="305" y="2788"/>
                  </a:lnTo>
                  <a:lnTo>
                    <a:pt x="355" y="2859"/>
                  </a:lnTo>
                  <a:lnTo>
                    <a:pt x="407" y="2927"/>
                  </a:lnTo>
                  <a:lnTo>
                    <a:pt x="464" y="2991"/>
                  </a:lnTo>
                  <a:lnTo>
                    <a:pt x="524" y="3053"/>
                  </a:lnTo>
                  <a:lnTo>
                    <a:pt x="586" y="3113"/>
                  </a:lnTo>
                  <a:lnTo>
                    <a:pt x="650" y="3169"/>
                  </a:lnTo>
                  <a:lnTo>
                    <a:pt x="717" y="3222"/>
                  </a:lnTo>
                  <a:lnTo>
                    <a:pt x="788" y="3272"/>
                  </a:lnTo>
                  <a:lnTo>
                    <a:pt x="860" y="3318"/>
                  </a:lnTo>
                  <a:lnTo>
                    <a:pt x="935" y="3361"/>
                  </a:lnTo>
                  <a:lnTo>
                    <a:pt x="1013" y="3400"/>
                  </a:lnTo>
                  <a:lnTo>
                    <a:pt x="1091" y="3436"/>
                  </a:lnTo>
                  <a:lnTo>
                    <a:pt x="1173" y="3469"/>
                  </a:lnTo>
                  <a:lnTo>
                    <a:pt x="1256" y="3497"/>
                  </a:lnTo>
                  <a:lnTo>
                    <a:pt x="1341" y="3521"/>
                  </a:lnTo>
                  <a:lnTo>
                    <a:pt x="1427" y="3541"/>
                  </a:lnTo>
                  <a:lnTo>
                    <a:pt x="1515" y="3557"/>
                  </a:lnTo>
                  <a:lnTo>
                    <a:pt x="1604" y="3568"/>
                  </a:lnTo>
                  <a:lnTo>
                    <a:pt x="1696" y="3575"/>
                  </a:lnTo>
                  <a:lnTo>
                    <a:pt x="1788" y="3577"/>
                  </a:lnTo>
                  <a:lnTo>
                    <a:pt x="1879" y="3575"/>
                  </a:lnTo>
                  <a:lnTo>
                    <a:pt x="1970" y="3568"/>
                  </a:lnTo>
                  <a:lnTo>
                    <a:pt x="2059" y="3557"/>
                  </a:lnTo>
                  <a:lnTo>
                    <a:pt x="2147" y="3541"/>
                  </a:lnTo>
                  <a:lnTo>
                    <a:pt x="2234" y="3521"/>
                  </a:lnTo>
                  <a:lnTo>
                    <a:pt x="2319" y="3497"/>
                  </a:lnTo>
                  <a:lnTo>
                    <a:pt x="2402" y="3469"/>
                  </a:lnTo>
                  <a:lnTo>
                    <a:pt x="2483" y="3436"/>
                  </a:lnTo>
                  <a:lnTo>
                    <a:pt x="2563" y="3400"/>
                  </a:lnTo>
                  <a:lnTo>
                    <a:pt x="2640" y="3361"/>
                  </a:lnTo>
                  <a:lnTo>
                    <a:pt x="2714" y="3318"/>
                  </a:lnTo>
                  <a:lnTo>
                    <a:pt x="2787" y="3272"/>
                  </a:lnTo>
                  <a:lnTo>
                    <a:pt x="2857" y="3222"/>
                  </a:lnTo>
                  <a:lnTo>
                    <a:pt x="2925" y="3169"/>
                  </a:lnTo>
                  <a:lnTo>
                    <a:pt x="2989" y="3113"/>
                  </a:lnTo>
                  <a:lnTo>
                    <a:pt x="3052" y="3053"/>
                  </a:lnTo>
                  <a:lnTo>
                    <a:pt x="3111" y="2991"/>
                  </a:lnTo>
                  <a:lnTo>
                    <a:pt x="3167" y="2927"/>
                  </a:lnTo>
                  <a:lnTo>
                    <a:pt x="3220" y="2859"/>
                  </a:lnTo>
                  <a:lnTo>
                    <a:pt x="3270" y="2788"/>
                  </a:lnTo>
                  <a:lnTo>
                    <a:pt x="3317" y="2716"/>
                  </a:lnTo>
                  <a:lnTo>
                    <a:pt x="3360" y="2641"/>
                  </a:lnTo>
                  <a:lnTo>
                    <a:pt x="3399" y="2564"/>
                  </a:lnTo>
                  <a:lnTo>
                    <a:pt x="3435" y="2485"/>
                  </a:lnTo>
                  <a:lnTo>
                    <a:pt x="3467" y="2403"/>
                  </a:lnTo>
                  <a:lnTo>
                    <a:pt x="3495" y="2320"/>
                  </a:lnTo>
                  <a:lnTo>
                    <a:pt x="3519" y="2235"/>
                  </a:lnTo>
                  <a:lnTo>
                    <a:pt x="3539" y="2149"/>
                  </a:lnTo>
                  <a:lnTo>
                    <a:pt x="3555" y="2061"/>
                  </a:lnTo>
                  <a:lnTo>
                    <a:pt x="3566" y="1972"/>
                  </a:lnTo>
                  <a:lnTo>
                    <a:pt x="3573" y="1880"/>
                  </a:lnTo>
                  <a:lnTo>
                    <a:pt x="3575" y="1788"/>
                  </a:lnTo>
                  <a:lnTo>
                    <a:pt x="3573" y="1696"/>
                  </a:lnTo>
                  <a:lnTo>
                    <a:pt x="3566" y="1605"/>
                  </a:lnTo>
                  <a:lnTo>
                    <a:pt x="3555" y="1516"/>
                  </a:lnTo>
                  <a:lnTo>
                    <a:pt x="3539" y="1427"/>
                  </a:lnTo>
                  <a:lnTo>
                    <a:pt x="3519" y="1341"/>
                  </a:lnTo>
                  <a:lnTo>
                    <a:pt x="3495" y="1256"/>
                  </a:lnTo>
                  <a:lnTo>
                    <a:pt x="3467" y="1173"/>
                  </a:lnTo>
                  <a:lnTo>
                    <a:pt x="3435" y="1092"/>
                  </a:lnTo>
                  <a:lnTo>
                    <a:pt x="3399" y="1012"/>
                  </a:lnTo>
                  <a:lnTo>
                    <a:pt x="3360" y="935"/>
                  </a:lnTo>
                  <a:lnTo>
                    <a:pt x="3317" y="861"/>
                  </a:lnTo>
                  <a:lnTo>
                    <a:pt x="3270" y="788"/>
                  </a:lnTo>
                  <a:lnTo>
                    <a:pt x="3220" y="718"/>
                  </a:lnTo>
                  <a:lnTo>
                    <a:pt x="3167" y="650"/>
                  </a:lnTo>
                  <a:lnTo>
                    <a:pt x="3111" y="585"/>
                  </a:lnTo>
                  <a:lnTo>
                    <a:pt x="3052" y="523"/>
                  </a:lnTo>
                  <a:lnTo>
                    <a:pt x="2989" y="464"/>
                  </a:lnTo>
                  <a:lnTo>
                    <a:pt x="2925" y="408"/>
                  </a:lnTo>
                  <a:lnTo>
                    <a:pt x="2857" y="355"/>
                  </a:lnTo>
                  <a:lnTo>
                    <a:pt x="2787" y="305"/>
                  </a:lnTo>
                  <a:lnTo>
                    <a:pt x="2714" y="258"/>
                  </a:lnTo>
                  <a:lnTo>
                    <a:pt x="2640" y="215"/>
                  </a:lnTo>
                  <a:lnTo>
                    <a:pt x="2563" y="175"/>
                  </a:lnTo>
                  <a:lnTo>
                    <a:pt x="2483" y="139"/>
                  </a:lnTo>
                  <a:lnTo>
                    <a:pt x="2402" y="108"/>
                  </a:lnTo>
                  <a:lnTo>
                    <a:pt x="2319" y="80"/>
                  </a:lnTo>
                  <a:lnTo>
                    <a:pt x="2234" y="56"/>
                  </a:lnTo>
                  <a:lnTo>
                    <a:pt x="2147" y="36"/>
                  </a:lnTo>
                  <a:lnTo>
                    <a:pt x="2059" y="20"/>
                  </a:lnTo>
                  <a:lnTo>
                    <a:pt x="1970" y="9"/>
                  </a:lnTo>
                  <a:lnTo>
                    <a:pt x="1879" y="2"/>
                  </a:lnTo>
                  <a:lnTo>
                    <a:pt x="1788" y="0"/>
                  </a:lnTo>
                  <a:lnTo>
                    <a:pt x="1696" y="2"/>
                  </a:lnTo>
                  <a:lnTo>
                    <a:pt x="1604" y="9"/>
                  </a:lnTo>
                  <a:lnTo>
                    <a:pt x="1515" y="20"/>
                  </a:lnTo>
                  <a:lnTo>
                    <a:pt x="1427" y="36"/>
                  </a:lnTo>
                  <a:lnTo>
                    <a:pt x="1341" y="56"/>
                  </a:lnTo>
                  <a:lnTo>
                    <a:pt x="1256" y="80"/>
                  </a:lnTo>
                  <a:lnTo>
                    <a:pt x="1173" y="108"/>
                  </a:lnTo>
                  <a:lnTo>
                    <a:pt x="1091" y="139"/>
                  </a:lnTo>
                  <a:lnTo>
                    <a:pt x="1013" y="175"/>
                  </a:lnTo>
                  <a:lnTo>
                    <a:pt x="935" y="215"/>
                  </a:lnTo>
                  <a:lnTo>
                    <a:pt x="860" y="258"/>
                  </a:lnTo>
                  <a:lnTo>
                    <a:pt x="788" y="305"/>
                  </a:lnTo>
                  <a:lnTo>
                    <a:pt x="717" y="355"/>
                  </a:lnTo>
                  <a:lnTo>
                    <a:pt x="650" y="408"/>
                  </a:lnTo>
                  <a:lnTo>
                    <a:pt x="586" y="464"/>
                  </a:lnTo>
                  <a:lnTo>
                    <a:pt x="524" y="523"/>
                  </a:lnTo>
                  <a:lnTo>
                    <a:pt x="464" y="585"/>
                  </a:lnTo>
                  <a:lnTo>
                    <a:pt x="407" y="650"/>
                  </a:lnTo>
                  <a:lnTo>
                    <a:pt x="355" y="718"/>
                  </a:lnTo>
                  <a:lnTo>
                    <a:pt x="305" y="788"/>
                  </a:lnTo>
                  <a:lnTo>
                    <a:pt x="259" y="861"/>
                  </a:lnTo>
                  <a:lnTo>
                    <a:pt x="216" y="935"/>
                  </a:lnTo>
                  <a:lnTo>
                    <a:pt x="175" y="1012"/>
                  </a:lnTo>
                  <a:lnTo>
                    <a:pt x="140" y="1092"/>
                  </a:lnTo>
                  <a:lnTo>
                    <a:pt x="108" y="1173"/>
                  </a:lnTo>
                  <a:lnTo>
                    <a:pt x="80" y="1256"/>
                  </a:lnTo>
                  <a:lnTo>
                    <a:pt x="56" y="1341"/>
                  </a:lnTo>
                  <a:lnTo>
                    <a:pt x="36" y="1427"/>
                  </a:lnTo>
                  <a:lnTo>
                    <a:pt x="20" y="1516"/>
                  </a:lnTo>
                  <a:lnTo>
                    <a:pt x="9" y="1605"/>
                  </a:lnTo>
                  <a:lnTo>
                    <a:pt x="2" y="1696"/>
                  </a:lnTo>
                  <a:lnTo>
                    <a:pt x="0" y="1788"/>
                  </a:ln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pPr defTabSz="609600"/>
              <a:endParaRPr lang="zh-CN" altLang="en-US" sz="2400">
                <a:solidFill>
                  <a:prstClr val="black">
                    <a:lumMod val="50000"/>
                    <a:lumOff val="50000"/>
                  </a:prstClr>
                </a:solidFill>
                <a:latin typeface="Calibri" panose="020F0502020204030204"/>
                <a:ea typeface="等线" panose="02010600030101010101" pitchFamily="2" charset="-122"/>
              </a:endParaRPr>
            </a:p>
          </p:txBody>
        </p:sp>
      </p:grpSp>
      <p:grpSp>
        <p:nvGrpSpPr>
          <p:cNvPr id="10" name="淘宝店chenying0907 4"/>
          <p:cNvGrpSpPr/>
          <p:nvPr/>
        </p:nvGrpSpPr>
        <p:grpSpPr>
          <a:xfrm>
            <a:off x="4787986" y="3676556"/>
            <a:ext cx="1288653" cy="1289050"/>
            <a:chOff x="3627438" y="2806403"/>
            <a:chExt cx="966788" cy="966788"/>
          </a:xfrm>
        </p:grpSpPr>
        <p:sp>
          <p:nvSpPr>
            <p:cNvPr id="11" name="淘宝店chenying0907 9"/>
            <p:cNvSpPr/>
            <p:nvPr/>
          </p:nvSpPr>
          <p:spPr bwMode="auto">
            <a:xfrm>
              <a:off x="3627438" y="2806403"/>
              <a:ext cx="966788" cy="966788"/>
            </a:xfrm>
            <a:custGeom>
              <a:avLst/>
              <a:gdLst>
                <a:gd name="T0" fmla="*/ 4867 w 4869"/>
                <a:gd name="T1" fmla="*/ 2493 h 4872"/>
                <a:gd name="T2" fmla="*/ 4866 w 4869"/>
                <a:gd name="T3" fmla="*/ 2310 h 4872"/>
                <a:gd name="T4" fmla="*/ 4793 w 4869"/>
                <a:gd name="T5" fmla="*/ 1827 h 4872"/>
                <a:gd name="T6" fmla="*/ 4629 w 4869"/>
                <a:gd name="T7" fmla="*/ 1380 h 4872"/>
                <a:gd name="T8" fmla="*/ 4385 w 4869"/>
                <a:gd name="T9" fmla="*/ 978 h 4872"/>
                <a:gd name="T10" fmla="*/ 4071 w 4869"/>
                <a:gd name="T11" fmla="*/ 632 h 4872"/>
                <a:gd name="T12" fmla="*/ 3697 w 4869"/>
                <a:gd name="T13" fmla="*/ 353 h 4872"/>
                <a:gd name="T14" fmla="*/ 3271 w 4869"/>
                <a:gd name="T15" fmla="*/ 147 h 4872"/>
                <a:gd name="T16" fmla="*/ 2805 w 4869"/>
                <a:gd name="T17" fmla="*/ 28 h 4872"/>
                <a:gd name="T18" fmla="*/ 2309 w 4869"/>
                <a:gd name="T19" fmla="*/ 3 h 4872"/>
                <a:gd name="T20" fmla="*/ 1826 w 4869"/>
                <a:gd name="T21" fmla="*/ 76 h 4872"/>
                <a:gd name="T22" fmla="*/ 1379 w 4869"/>
                <a:gd name="T23" fmla="*/ 240 h 4872"/>
                <a:gd name="T24" fmla="*/ 978 w 4869"/>
                <a:gd name="T25" fmla="*/ 483 h 4872"/>
                <a:gd name="T26" fmla="*/ 632 w 4869"/>
                <a:gd name="T27" fmla="*/ 798 h 4872"/>
                <a:gd name="T28" fmla="*/ 353 w 4869"/>
                <a:gd name="T29" fmla="*/ 1172 h 4872"/>
                <a:gd name="T30" fmla="*/ 148 w 4869"/>
                <a:gd name="T31" fmla="*/ 1599 h 4872"/>
                <a:gd name="T32" fmla="*/ 28 w 4869"/>
                <a:gd name="T33" fmla="*/ 2065 h 4872"/>
                <a:gd name="T34" fmla="*/ 3 w 4869"/>
                <a:gd name="T35" fmla="*/ 2561 h 4872"/>
                <a:gd name="T36" fmla="*/ 77 w 4869"/>
                <a:gd name="T37" fmla="*/ 3044 h 4872"/>
                <a:gd name="T38" fmla="*/ 240 w 4869"/>
                <a:gd name="T39" fmla="*/ 3492 h 4872"/>
                <a:gd name="T40" fmla="*/ 483 w 4869"/>
                <a:gd name="T41" fmla="*/ 3893 h 4872"/>
                <a:gd name="T42" fmla="*/ 798 w 4869"/>
                <a:gd name="T43" fmla="*/ 4239 h 4872"/>
                <a:gd name="T44" fmla="*/ 1172 w 4869"/>
                <a:gd name="T45" fmla="*/ 4519 h 4872"/>
                <a:gd name="T46" fmla="*/ 1598 w 4869"/>
                <a:gd name="T47" fmla="*/ 4724 h 4872"/>
                <a:gd name="T48" fmla="*/ 2063 w 4869"/>
                <a:gd name="T49" fmla="*/ 4843 h 4872"/>
                <a:gd name="T50" fmla="*/ 2479 w 4869"/>
                <a:gd name="T51" fmla="*/ 4871 h 4872"/>
                <a:gd name="T52" fmla="*/ 2656 w 4869"/>
                <a:gd name="T53" fmla="*/ 4862 h 4872"/>
                <a:gd name="T54" fmla="*/ 2828 w 4869"/>
                <a:gd name="T55" fmla="*/ 4840 h 4872"/>
                <a:gd name="T56" fmla="*/ 2996 w 4869"/>
                <a:gd name="T57" fmla="*/ 4806 h 4872"/>
                <a:gd name="T58" fmla="*/ 3160 w 4869"/>
                <a:gd name="T59" fmla="*/ 4761 h 4872"/>
                <a:gd name="T60" fmla="*/ 3320 w 4869"/>
                <a:gd name="T61" fmla="*/ 4705 h 4872"/>
                <a:gd name="T62" fmla="*/ 3476 w 4869"/>
                <a:gd name="T63" fmla="*/ 4636 h 4872"/>
                <a:gd name="T64" fmla="*/ 3630 w 4869"/>
                <a:gd name="T65" fmla="*/ 4556 h 4872"/>
                <a:gd name="T66" fmla="*/ 3763 w 4869"/>
                <a:gd name="T67" fmla="*/ 4477 h 4872"/>
                <a:gd name="T68" fmla="*/ 3863 w 4869"/>
                <a:gd name="T69" fmla="*/ 4415 h 4872"/>
                <a:gd name="T70" fmla="*/ 3936 w 4869"/>
                <a:gd name="T71" fmla="*/ 4397 h 4872"/>
                <a:gd name="T72" fmla="*/ 3997 w 4869"/>
                <a:gd name="T73" fmla="*/ 4415 h 4872"/>
                <a:gd name="T74" fmla="*/ 4076 w 4869"/>
                <a:gd name="T75" fmla="*/ 4475 h 4872"/>
                <a:gd name="T76" fmla="*/ 4177 w 4869"/>
                <a:gd name="T77" fmla="*/ 4554 h 4872"/>
                <a:gd name="T78" fmla="*/ 4289 w 4869"/>
                <a:gd name="T79" fmla="*/ 4616 h 4872"/>
                <a:gd name="T80" fmla="*/ 4439 w 4869"/>
                <a:gd name="T81" fmla="*/ 4663 h 4872"/>
                <a:gd name="T82" fmla="*/ 4638 w 4869"/>
                <a:gd name="T83" fmla="*/ 4686 h 4872"/>
                <a:gd name="T84" fmla="*/ 4638 w 4869"/>
                <a:gd name="T85" fmla="*/ 4650 h 4872"/>
                <a:gd name="T86" fmla="*/ 4574 w 4869"/>
                <a:gd name="T87" fmla="*/ 4590 h 4872"/>
                <a:gd name="T88" fmla="*/ 4524 w 4869"/>
                <a:gd name="T89" fmla="*/ 4522 h 4872"/>
                <a:gd name="T90" fmla="*/ 4488 w 4869"/>
                <a:gd name="T91" fmla="*/ 4448 h 4872"/>
                <a:gd name="T92" fmla="*/ 4466 w 4869"/>
                <a:gd name="T93" fmla="*/ 4371 h 4872"/>
                <a:gd name="T94" fmla="*/ 4452 w 4869"/>
                <a:gd name="T95" fmla="*/ 4292 h 4872"/>
                <a:gd name="T96" fmla="*/ 4452 w 4869"/>
                <a:gd name="T97" fmla="*/ 4162 h 4872"/>
                <a:gd name="T98" fmla="*/ 4479 w 4869"/>
                <a:gd name="T99" fmla="*/ 4019 h 4872"/>
                <a:gd name="T100" fmla="*/ 4529 w 4869"/>
                <a:gd name="T101" fmla="*/ 3866 h 4872"/>
                <a:gd name="T102" fmla="*/ 4647 w 4869"/>
                <a:gd name="T103" fmla="*/ 3566 h 4872"/>
                <a:gd name="T104" fmla="*/ 4736 w 4869"/>
                <a:gd name="T105" fmla="*/ 3319 h 4872"/>
                <a:gd name="T106" fmla="*/ 4799 w 4869"/>
                <a:gd name="T107" fmla="*/ 3098 h 4872"/>
                <a:gd name="T108" fmla="*/ 4846 w 4869"/>
                <a:gd name="T109" fmla="*/ 2852 h 4872"/>
                <a:gd name="T110" fmla="*/ 4868 w 4869"/>
                <a:gd name="T111" fmla="*/ 2581 h 4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69" h="4872">
                  <a:moveTo>
                    <a:pt x="4869" y="2508"/>
                  </a:moveTo>
                  <a:lnTo>
                    <a:pt x="4868" y="2510"/>
                  </a:lnTo>
                  <a:lnTo>
                    <a:pt x="4867" y="2512"/>
                  </a:lnTo>
                  <a:lnTo>
                    <a:pt x="4867" y="2493"/>
                  </a:lnTo>
                  <a:lnTo>
                    <a:pt x="4868" y="2473"/>
                  </a:lnTo>
                  <a:lnTo>
                    <a:pt x="4869" y="2454"/>
                  </a:lnTo>
                  <a:lnTo>
                    <a:pt x="4869" y="2436"/>
                  </a:lnTo>
                  <a:lnTo>
                    <a:pt x="4866" y="2310"/>
                  </a:lnTo>
                  <a:lnTo>
                    <a:pt x="4857" y="2187"/>
                  </a:lnTo>
                  <a:lnTo>
                    <a:pt x="4841" y="2065"/>
                  </a:lnTo>
                  <a:lnTo>
                    <a:pt x="4820" y="1945"/>
                  </a:lnTo>
                  <a:lnTo>
                    <a:pt x="4793" y="1827"/>
                  </a:lnTo>
                  <a:lnTo>
                    <a:pt x="4760" y="1711"/>
                  </a:lnTo>
                  <a:lnTo>
                    <a:pt x="4722" y="1599"/>
                  </a:lnTo>
                  <a:lnTo>
                    <a:pt x="4678" y="1488"/>
                  </a:lnTo>
                  <a:lnTo>
                    <a:pt x="4629" y="1380"/>
                  </a:lnTo>
                  <a:lnTo>
                    <a:pt x="4575" y="1275"/>
                  </a:lnTo>
                  <a:lnTo>
                    <a:pt x="4517" y="1172"/>
                  </a:lnTo>
                  <a:lnTo>
                    <a:pt x="4453" y="1074"/>
                  </a:lnTo>
                  <a:lnTo>
                    <a:pt x="4385" y="978"/>
                  </a:lnTo>
                  <a:lnTo>
                    <a:pt x="4313" y="886"/>
                  </a:lnTo>
                  <a:lnTo>
                    <a:pt x="4236" y="798"/>
                  </a:lnTo>
                  <a:lnTo>
                    <a:pt x="4156" y="713"/>
                  </a:lnTo>
                  <a:lnTo>
                    <a:pt x="4071" y="632"/>
                  </a:lnTo>
                  <a:lnTo>
                    <a:pt x="3982" y="557"/>
                  </a:lnTo>
                  <a:lnTo>
                    <a:pt x="3891" y="483"/>
                  </a:lnTo>
                  <a:lnTo>
                    <a:pt x="3795" y="416"/>
                  </a:lnTo>
                  <a:lnTo>
                    <a:pt x="3697" y="353"/>
                  </a:lnTo>
                  <a:lnTo>
                    <a:pt x="3595" y="294"/>
                  </a:lnTo>
                  <a:lnTo>
                    <a:pt x="3490" y="240"/>
                  </a:lnTo>
                  <a:lnTo>
                    <a:pt x="3382" y="191"/>
                  </a:lnTo>
                  <a:lnTo>
                    <a:pt x="3271" y="147"/>
                  </a:lnTo>
                  <a:lnTo>
                    <a:pt x="3159" y="109"/>
                  </a:lnTo>
                  <a:lnTo>
                    <a:pt x="3043" y="76"/>
                  </a:lnTo>
                  <a:lnTo>
                    <a:pt x="2925" y="49"/>
                  </a:lnTo>
                  <a:lnTo>
                    <a:pt x="2805" y="28"/>
                  </a:lnTo>
                  <a:lnTo>
                    <a:pt x="2683" y="12"/>
                  </a:lnTo>
                  <a:lnTo>
                    <a:pt x="2559" y="3"/>
                  </a:lnTo>
                  <a:lnTo>
                    <a:pt x="2434" y="0"/>
                  </a:lnTo>
                  <a:lnTo>
                    <a:pt x="2309" y="3"/>
                  </a:lnTo>
                  <a:lnTo>
                    <a:pt x="2185" y="12"/>
                  </a:lnTo>
                  <a:lnTo>
                    <a:pt x="2063" y="28"/>
                  </a:lnTo>
                  <a:lnTo>
                    <a:pt x="1944" y="49"/>
                  </a:lnTo>
                  <a:lnTo>
                    <a:pt x="1826" y="76"/>
                  </a:lnTo>
                  <a:lnTo>
                    <a:pt x="1711" y="109"/>
                  </a:lnTo>
                  <a:lnTo>
                    <a:pt x="1598" y="147"/>
                  </a:lnTo>
                  <a:lnTo>
                    <a:pt x="1486" y="191"/>
                  </a:lnTo>
                  <a:lnTo>
                    <a:pt x="1379" y="240"/>
                  </a:lnTo>
                  <a:lnTo>
                    <a:pt x="1275" y="294"/>
                  </a:lnTo>
                  <a:lnTo>
                    <a:pt x="1172" y="353"/>
                  </a:lnTo>
                  <a:lnTo>
                    <a:pt x="1073" y="416"/>
                  </a:lnTo>
                  <a:lnTo>
                    <a:pt x="978" y="483"/>
                  </a:lnTo>
                  <a:lnTo>
                    <a:pt x="886" y="557"/>
                  </a:lnTo>
                  <a:lnTo>
                    <a:pt x="798" y="632"/>
                  </a:lnTo>
                  <a:lnTo>
                    <a:pt x="713" y="713"/>
                  </a:lnTo>
                  <a:lnTo>
                    <a:pt x="632" y="798"/>
                  </a:lnTo>
                  <a:lnTo>
                    <a:pt x="556" y="886"/>
                  </a:lnTo>
                  <a:lnTo>
                    <a:pt x="483" y="978"/>
                  </a:lnTo>
                  <a:lnTo>
                    <a:pt x="416" y="1074"/>
                  </a:lnTo>
                  <a:lnTo>
                    <a:pt x="353" y="1172"/>
                  </a:lnTo>
                  <a:lnTo>
                    <a:pt x="294" y="1275"/>
                  </a:lnTo>
                  <a:lnTo>
                    <a:pt x="240" y="1380"/>
                  </a:lnTo>
                  <a:lnTo>
                    <a:pt x="192" y="1488"/>
                  </a:lnTo>
                  <a:lnTo>
                    <a:pt x="148" y="1599"/>
                  </a:lnTo>
                  <a:lnTo>
                    <a:pt x="109" y="1711"/>
                  </a:lnTo>
                  <a:lnTo>
                    <a:pt x="77" y="1827"/>
                  </a:lnTo>
                  <a:lnTo>
                    <a:pt x="50" y="1945"/>
                  </a:lnTo>
                  <a:lnTo>
                    <a:pt x="28" y="2065"/>
                  </a:lnTo>
                  <a:lnTo>
                    <a:pt x="12" y="2187"/>
                  </a:lnTo>
                  <a:lnTo>
                    <a:pt x="3" y="2310"/>
                  </a:lnTo>
                  <a:lnTo>
                    <a:pt x="0" y="2436"/>
                  </a:lnTo>
                  <a:lnTo>
                    <a:pt x="3" y="2561"/>
                  </a:lnTo>
                  <a:lnTo>
                    <a:pt x="12" y="2684"/>
                  </a:lnTo>
                  <a:lnTo>
                    <a:pt x="28" y="2807"/>
                  </a:lnTo>
                  <a:lnTo>
                    <a:pt x="50" y="2927"/>
                  </a:lnTo>
                  <a:lnTo>
                    <a:pt x="77" y="3044"/>
                  </a:lnTo>
                  <a:lnTo>
                    <a:pt x="109" y="3160"/>
                  </a:lnTo>
                  <a:lnTo>
                    <a:pt x="148" y="3273"/>
                  </a:lnTo>
                  <a:lnTo>
                    <a:pt x="192" y="3383"/>
                  </a:lnTo>
                  <a:lnTo>
                    <a:pt x="240" y="3492"/>
                  </a:lnTo>
                  <a:lnTo>
                    <a:pt x="294" y="3596"/>
                  </a:lnTo>
                  <a:lnTo>
                    <a:pt x="353" y="3699"/>
                  </a:lnTo>
                  <a:lnTo>
                    <a:pt x="416" y="3797"/>
                  </a:lnTo>
                  <a:lnTo>
                    <a:pt x="483" y="3893"/>
                  </a:lnTo>
                  <a:lnTo>
                    <a:pt x="556" y="3985"/>
                  </a:lnTo>
                  <a:lnTo>
                    <a:pt x="632" y="4073"/>
                  </a:lnTo>
                  <a:lnTo>
                    <a:pt x="713" y="4158"/>
                  </a:lnTo>
                  <a:lnTo>
                    <a:pt x="798" y="4239"/>
                  </a:lnTo>
                  <a:lnTo>
                    <a:pt x="886" y="4316"/>
                  </a:lnTo>
                  <a:lnTo>
                    <a:pt x="978" y="4388"/>
                  </a:lnTo>
                  <a:lnTo>
                    <a:pt x="1073" y="4456"/>
                  </a:lnTo>
                  <a:lnTo>
                    <a:pt x="1172" y="4519"/>
                  </a:lnTo>
                  <a:lnTo>
                    <a:pt x="1275" y="4577"/>
                  </a:lnTo>
                  <a:lnTo>
                    <a:pt x="1379" y="4631"/>
                  </a:lnTo>
                  <a:lnTo>
                    <a:pt x="1486" y="4680"/>
                  </a:lnTo>
                  <a:lnTo>
                    <a:pt x="1598" y="4724"/>
                  </a:lnTo>
                  <a:lnTo>
                    <a:pt x="1711" y="4762"/>
                  </a:lnTo>
                  <a:lnTo>
                    <a:pt x="1826" y="4795"/>
                  </a:lnTo>
                  <a:lnTo>
                    <a:pt x="1944" y="4822"/>
                  </a:lnTo>
                  <a:lnTo>
                    <a:pt x="2063" y="4843"/>
                  </a:lnTo>
                  <a:lnTo>
                    <a:pt x="2185" y="4859"/>
                  </a:lnTo>
                  <a:lnTo>
                    <a:pt x="2309" y="4868"/>
                  </a:lnTo>
                  <a:lnTo>
                    <a:pt x="2434" y="4872"/>
                  </a:lnTo>
                  <a:lnTo>
                    <a:pt x="2479" y="4871"/>
                  </a:lnTo>
                  <a:lnTo>
                    <a:pt x="2524" y="4869"/>
                  </a:lnTo>
                  <a:lnTo>
                    <a:pt x="2568" y="4868"/>
                  </a:lnTo>
                  <a:lnTo>
                    <a:pt x="2612" y="4865"/>
                  </a:lnTo>
                  <a:lnTo>
                    <a:pt x="2656" y="4862"/>
                  </a:lnTo>
                  <a:lnTo>
                    <a:pt x="2700" y="4857"/>
                  </a:lnTo>
                  <a:lnTo>
                    <a:pt x="2743" y="4852"/>
                  </a:lnTo>
                  <a:lnTo>
                    <a:pt x="2786" y="4847"/>
                  </a:lnTo>
                  <a:lnTo>
                    <a:pt x="2828" y="4840"/>
                  </a:lnTo>
                  <a:lnTo>
                    <a:pt x="2871" y="4833"/>
                  </a:lnTo>
                  <a:lnTo>
                    <a:pt x="2913" y="4825"/>
                  </a:lnTo>
                  <a:lnTo>
                    <a:pt x="2955" y="4816"/>
                  </a:lnTo>
                  <a:lnTo>
                    <a:pt x="2996" y="4806"/>
                  </a:lnTo>
                  <a:lnTo>
                    <a:pt x="3038" y="4796"/>
                  </a:lnTo>
                  <a:lnTo>
                    <a:pt x="3079" y="4786"/>
                  </a:lnTo>
                  <a:lnTo>
                    <a:pt x="3119" y="4774"/>
                  </a:lnTo>
                  <a:lnTo>
                    <a:pt x="3160" y="4761"/>
                  </a:lnTo>
                  <a:lnTo>
                    <a:pt x="3200" y="4748"/>
                  </a:lnTo>
                  <a:lnTo>
                    <a:pt x="3241" y="4734"/>
                  </a:lnTo>
                  <a:lnTo>
                    <a:pt x="3280" y="4719"/>
                  </a:lnTo>
                  <a:lnTo>
                    <a:pt x="3320" y="4705"/>
                  </a:lnTo>
                  <a:lnTo>
                    <a:pt x="3359" y="4688"/>
                  </a:lnTo>
                  <a:lnTo>
                    <a:pt x="3399" y="4671"/>
                  </a:lnTo>
                  <a:lnTo>
                    <a:pt x="3438" y="4654"/>
                  </a:lnTo>
                  <a:lnTo>
                    <a:pt x="3476" y="4636"/>
                  </a:lnTo>
                  <a:lnTo>
                    <a:pt x="3516" y="4617"/>
                  </a:lnTo>
                  <a:lnTo>
                    <a:pt x="3554" y="4598"/>
                  </a:lnTo>
                  <a:lnTo>
                    <a:pt x="3593" y="4577"/>
                  </a:lnTo>
                  <a:lnTo>
                    <a:pt x="3630" y="4556"/>
                  </a:lnTo>
                  <a:lnTo>
                    <a:pt x="3668" y="4535"/>
                  </a:lnTo>
                  <a:lnTo>
                    <a:pt x="3705" y="4512"/>
                  </a:lnTo>
                  <a:lnTo>
                    <a:pt x="3744" y="4489"/>
                  </a:lnTo>
                  <a:lnTo>
                    <a:pt x="3763" y="4477"/>
                  </a:lnTo>
                  <a:lnTo>
                    <a:pt x="3786" y="4462"/>
                  </a:lnTo>
                  <a:lnTo>
                    <a:pt x="3812" y="4447"/>
                  </a:lnTo>
                  <a:lnTo>
                    <a:pt x="3843" y="4427"/>
                  </a:lnTo>
                  <a:lnTo>
                    <a:pt x="3863" y="4415"/>
                  </a:lnTo>
                  <a:lnTo>
                    <a:pt x="3883" y="4407"/>
                  </a:lnTo>
                  <a:lnTo>
                    <a:pt x="3901" y="4400"/>
                  </a:lnTo>
                  <a:lnTo>
                    <a:pt x="3919" y="4397"/>
                  </a:lnTo>
                  <a:lnTo>
                    <a:pt x="3936" y="4397"/>
                  </a:lnTo>
                  <a:lnTo>
                    <a:pt x="3952" y="4398"/>
                  </a:lnTo>
                  <a:lnTo>
                    <a:pt x="3968" y="4401"/>
                  </a:lnTo>
                  <a:lnTo>
                    <a:pt x="3982" y="4408"/>
                  </a:lnTo>
                  <a:lnTo>
                    <a:pt x="3997" y="4415"/>
                  </a:lnTo>
                  <a:lnTo>
                    <a:pt x="4013" y="4425"/>
                  </a:lnTo>
                  <a:lnTo>
                    <a:pt x="4028" y="4435"/>
                  </a:lnTo>
                  <a:lnTo>
                    <a:pt x="4043" y="4448"/>
                  </a:lnTo>
                  <a:lnTo>
                    <a:pt x="4076" y="4475"/>
                  </a:lnTo>
                  <a:lnTo>
                    <a:pt x="4113" y="4505"/>
                  </a:lnTo>
                  <a:lnTo>
                    <a:pt x="4133" y="4522"/>
                  </a:lnTo>
                  <a:lnTo>
                    <a:pt x="4155" y="4538"/>
                  </a:lnTo>
                  <a:lnTo>
                    <a:pt x="4177" y="4554"/>
                  </a:lnTo>
                  <a:lnTo>
                    <a:pt x="4202" y="4569"/>
                  </a:lnTo>
                  <a:lnTo>
                    <a:pt x="4229" y="4585"/>
                  </a:lnTo>
                  <a:lnTo>
                    <a:pt x="4257" y="4601"/>
                  </a:lnTo>
                  <a:lnTo>
                    <a:pt x="4289" y="4616"/>
                  </a:lnTo>
                  <a:lnTo>
                    <a:pt x="4322" y="4629"/>
                  </a:lnTo>
                  <a:lnTo>
                    <a:pt x="4358" y="4642"/>
                  </a:lnTo>
                  <a:lnTo>
                    <a:pt x="4397" y="4653"/>
                  </a:lnTo>
                  <a:lnTo>
                    <a:pt x="4439" y="4663"/>
                  </a:lnTo>
                  <a:lnTo>
                    <a:pt x="4483" y="4672"/>
                  </a:lnTo>
                  <a:lnTo>
                    <a:pt x="4531" y="4678"/>
                  </a:lnTo>
                  <a:lnTo>
                    <a:pt x="4583" y="4683"/>
                  </a:lnTo>
                  <a:lnTo>
                    <a:pt x="4638" y="4686"/>
                  </a:lnTo>
                  <a:lnTo>
                    <a:pt x="4697" y="4686"/>
                  </a:lnTo>
                  <a:lnTo>
                    <a:pt x="4677" y="4674"/>
                  </a:lnTo>
                  <a:lnTo>
                    <a:pt x="4656" y="4662"/>
                  </a:lnTo>
                  <a:lnTo>
                    <a:pt x="4638" y="4650"/>
                  </a:lnTo>
                  <a:lnTo>
                    <a:pt x="4620" y="4635"/>
                  </a:lnTo>
                  <a:lnTo>
                    <a:pt x="4603" y="4621"/>
                  </a:lnTo>
                  <a:lnTo>
                    <a:pt x="4589" y="4606"/>
                  </a:lnTo>
                  <a:lnTo>
                    <a:pt x="4574" y="4590"/>
                  </a:lnTo>
                  <a:lnTo>
                    <a:pt x="4559" y="4574"/>
                  </a:lnTo>
                  <a:lnTo>
                    <a:pt x="4547" y="4557"/>
                  </a:lnTo>
                  <a:lnTo>
                    <a:pt x="4536" y="4540"/>
                  </a:lnTo>
                  <a:lnTo>
                    <a:pt x="4524" y="4522"/>
                  </a:lnTo>
                  <a:lnTo>
                    <a:pt x="4514" y="4504"/>
                  </a:lnTo>
                  <a:lnTo>
                    <a:pt x="4505" y="4486"/>
                  </a:lnTo>
                  <a:lnTo>
                    <a:pt x="4496" y="4467"/>
                  </a:lnTo>
                  <a:lnTo>
                    <a:pt x="4488" y="4448"/>
                  </a:lnTo>
                  <a:lnTo>
                    <a:pt x="4482" y="4429"/>
                  </a:lnTo>
                  <a:lnTo>
                    <a:pt x="4476" y="4409"/>
                  </a:lnTo>
                  <a:lnTo>
                    <a:pt x="4470" y="4390"/>
                  </a:lnTo>
                  <a:lnTo>
                    <a:pt x="4466" y="4371"/>
                  </a:lnTo>
                  <a:lnTo>
                    <a:pt x="4461" y="4351"/>
                  </a:lnTo>
                  <a:lnTo>
                    <a:pt x="4458" y="4332"/>
                  </a:lnTo>
                  <a:lnTo>
                    <a:pt x="4455" y="4311"/>
                  </a:lnTo>
                  <a:lnTo>
                    <a:pt x="4452" y="4292"/>
                  </a:lnTo>
                  <a:lnTo>
                    <a:pt x="4451" y="4273"/>
                  </a:lnTo>
                  <a:lnTo>
                    <a:pt x="4449" y="4235"/>
                  </a:lnTo>
                  <a:lnTo>
                    <a:pt x="4450" y="4197"/>
                  </a:lnTo>
                  <a:lnTo>
                    <a:pt x="4452" y="4162"/>
                  </a:lnTo>
                  <a:lnTo>
                    <a:pt x="4456" y="4129"/>
                  </a:lnTo>
                  <a:lnTo>
                    <a:pt x="4462" y="4093"/>
                  </a:lnTo>
                  <a:lnTo>
                    <a:pt x="4470" y="4056"/>
                  </a:lnTo>
                  <a:lnTo>
                    <a:pt x="4479" y="4019"/>
                  </a:lnTo>
                  <a:lnTo>
                    <a:pt x="4490" y="3982"/>
                  </a:lnTo>
                  <a:lnTo>
                    <a:pt x="4502" y="3945"/>
                  </a:lnTo>
                  <a:lnTo>
                    <a:pt x="4515" y="3905"/>
                  </a:lnTo>
                  <a:lnTo>
                    <a:pt x="4529" y="3866"/>
                  </a:lnTo>
                  <a:lnTo>
                    <a:pt x="4545" y="3826"/>
                  </a:lnTo>
                  <a:lnTo>
                    <a:pt x="4576" y="3743"/>
                  </a:lnTo>
                  <a:lnTo>
                    <a:pt x="4611" y="3656"/>
                  </a:lnTo>
                  <a:lnTo>
                    <a:pt x="4647" y="3566"/>
                  </a:lnTo>
                  <a:lnTo>
                    <a:pt x="4683" y="3470"/>
                  </a:lnTo>
                  <a:lnTo>
                    <a:pt x="4701" y="3422"/>
                  </a:lnTo>
                  <a:lnTo>
                    <a:pt x="4719" y="3371"/>
                  </a:lnTo>
                  <a:lnTo>
                    <a:pt x="4736" y="3319"/>
                  </a:lnTo>
                  <a:lnTo>
                    <a:pt x="4753" y="3266"/>
                  </a:lnTo>
                  <a:lnTo>
                    <a:pt x="4769" y="3211"/>
                  </a:lnTo>
                  <a:lnTo>
                    <a:pt x="4785" y="3156"/>
                  </a:lnTo>
                  <a:lnTo>
                    <a:pt x="4799" y="3098"/>
                  </a:lnTo>
                  <a:lnTo>
                    <a:pt x="4812" y="3039"/>
                  </a:lnTo>
                  <a:lnTo>
                    <a:pt x="4824" y="2979"/>
                  </a:lnTo>
                  <a:lnTo>
                    <a:pt x="4835" y="2917"/>
                  </a:lnTo>
                  <a:lnTo>
                    <a:pt x="4846" y="2852"/>
                  </a:lnTo>
                  <a:lnTo>
                    <a:pt x="4854" y="2787"/>
                  </a:lnTo>
                  <a:lnTo>
                    <a:pt x="4860" y="2720"/>
                  </a:lnTo>
                  <a:lnTo>
                    <a:pt x="4865" y="2652"/>
                  </a:lnTo>
                  <a:lnTo>
                    <a:pt x="4868" y="2581"/>
                  </a:lnTo>
                  <a:lnTo>
                    <a:pt x="4869" y="2508"/>
                  </a:lnTo>
                  <a:close/>
                </a:path>
              </a:pathLst>
            </a:custGeom>
            <a:solidFill>
              <a:schemeClr val="accent4"/>
            </a:solidFill>
            <a:ln>
              <a:noFill/>
            </a:ln>
          </p:spPr>
          <p:txBody>
            <a:bodyPr vert="horz" wrap="square" lIns="121882" tIns="60941" rIns="121882" bIns="60941" numCol="1" anchor="t" anchorCtr="0" compatLnSpc="1"/>
            <a:lstStyle/>
            <a:p>
              <a:pPr defTabSz="609600"/>
              <a:endParaRPr lang="zh-CN" altLang="en-US" sz="2400">
                <a:solidFill>
                  <a:prstClr val="black">
                    <a:lumMod val="50000"/>
                    <a:lumOff val="50000"/>
                  </a:prstClr>
                </a:solidFill>
                <a:latin typeface="Calibri" panose="020F0502020204030204"/>
                <a:ea typeface="等线" panose="02010600030101010101" pitchFamily="2" charset="-122"/>
              </a:endParaRPr>
            </a:p>
          </p:txBody>
        </p:sp>
        <p:sp>
          <p:nvSpPr>
            <p:cNvPr id="12" name="淘宝店chenying0907 10"/>
            <p:cNvSpPr/>
            <p:nvPr/>
          </p:nvSpPr>
          <p:spPr bwMode="auto">
            <a:xfrm>
              <a:off x="3756026" y="2934990"/>
              <a:ext cx="709613" cy="709613"/>
            </a:xfrm>
            <a:custGeom>
              <a:avLst/>
              <a:gdLst>
                <a:gd name="T0" fmla="*/ 3566 w 3575"/>
                <a:gd name="T1" fmla="*/ 1972 h 3577"/>
                <a:gd name="T2" fmla="*/ 3519 w 3575"/>
                <a:gd name="T3" fmla="*/ 2236 h 3577"/>
                <a:gd name="T4" fmla="*/ 3435 w 3575"/>
                <a:gd name="T5" fmla="*/ 2485 h 3577"/>
                <a:gd name="T6" fmla="*/ 3316 w 3575"/>
                <a:gd name="T7" fmla="*/ 2716 h 3577"/>
                <a:gd name="T8" fmla="*/ 3168 w 3575"/>
                <a:gd name="T9" fmla="*/ 2927 h 3577"/>
                <a:gd name="T10" fmla="*/ 2989 w 3575"/>
                <a:gd name="T11" fmla="*/ 3113 h 3577"/>
                <a:gd name="T12" fmla="*/ 2787 w 3575"/>
                <a:gd name="T13" fmla="*/ 3272 h 3577"/>
                <a:gd name="T14" fmla="*/ 2562 w 3575"/>
                <a:gd name="T15" fmla="*/ 3402 h 3577"/>
                <a:gd name="T16" fmla="*/ 2319 w 3575"/>
                <a:gd name="T17" fmla="*/ 3497 h 3577"/>
                <a:gd name="T18" fmla="*/ 2060 w 3575"/>
                <a:gd name="T19" fmla="*/ 3557 h 3577"/>
                <a:gd name="T20" fmla="*/ 1787 w 3575"/>
                <a:gd name="T21" fmla="*/ 3577 h 3577"/>
                <a:gd name="T22" fmla="*/ 1516 w 3575"/>
                <a:gd name="T23" fmla="*/ 3557 h 3577"/>
                <a:gd name="T24" fmla="*/ 1256 w 3575"/>
                <a:gd name="T25" fmla="*/ 3497 h 3577"/>
                <a:gd name="T26" fmla="*/ 1012 w 3575"/>
                <a:gd name="T27" fmla="*/ 3402 h 3577"/>
                <a:gd name="T28" fmla="*/ 788 w 3575"/>
                <a:gd name="T29" fmla="*/ 3272 h 3577"/>
                <a:gd name="T30" fmla="*/ 586 w 3575"/>
                <a:gd name="T31" fmla="*/ 3113 h 3577"/>
                <a:gd name="T32" fmla="*/ 408 w 3575"/>
                <a:gd name="T33" fmla="*/ 2927 h 3577"/>
                <a:gd name="T34" fmla="*/ 258 w 3575"/>
                <a:gd name="T35" fmla="*/ 2716 h 3577"/>
                <a:gd name="T36" fmla="*/ 140 w 3575"/>
                <a:gd name="T37" fmla="*/ 2485 h 3577"/>
                <a:gd name="T38" fmla="*/ 56 w 3575"/>
                <a:gd name="T39" fmla="*/ 2236 h 3577"/>
                <a:gd name="T40" fmla="*/ 9 w 3575"/>
                <a:gd name="T41" fmla="*/ 1972 h 3577"/>
                <a:gd name="T42" fmla="*/ 2 w 3575"/>
                <a:gd name="T43" fmla="*/ 1697 h 3577"/>
                <a:gd name="T44" fmla="*/ 36 w 3575"/>
                <a:gd name="T45" fmla="*/ 1428 h 3577"/>
                <a:gd name="T46" fmla="*/ 108 w 3575"/>
                <a:gd name="T47" fmla="*/ 1174 h 3577"/>
                <a:gd name="T48" fmla="*/ 215 w 3575"/>
                <a:gd name="T49" fmla="*/ 936 h 3577"/>
                <a:gd name="T50" fmla="*/ 355 w 3575"/>
                <a:gd name="T51" fmla="*/ 718 h 3577"/>
                <a:gd name="T52" fmla="*/ 523 w 3575"/>
                <a:gd name="T53" fmla="*/ 524 h 3577"/>
                <a:gd name="T54" fmla="*/ 718 w 3575"/>
                <a:gd name="T55" fmla="*/ 355 h 3577"/>
                <a:gd name="T56" fmla="*/ 935 w 3575"/>
                <a:gd name="T57" fmla="*/ 215 h 3577"/>
                <a:gd name="T58" fmla="*/ 1173 w 3575"/>
                <a:gd name="T59" fmla="*/ 108 h 3577"/>
                <a:gd name="T60" fmla="*/ 1428 w 3575"/>
                <a:gd name="T61" fmla="*/ 36 h 3577"/>
                <a:gd name="T62" fmla="*/ 1696 w 3575"/>
                <a:gd name="T63" fmla="*/ 2 h 3577"/>
                <a:gd name="T64" fmla="*/ 1971 w 3575"/>
                <a:gd name="T65" fmla="*/ 9 h 3577"/>
                <a:gd name="T66" fmla="*/ 2234 w 3575"/>
                <a:gd name="T67" fmla="*/ 56 h 3577"/>
                <a:gd name="T68" fmla="*/ 2484 w 3575"/>
                <a:gd name="T69" fmla="*/ 141 h 3577"/>
                <a:gd name="T70" fmla="*/ 2715 w 3575"/>
                <a:gd name="T71" fmla="*/ 259 h 3577"/>
                <a:gd name="T72" fmla="*/ 2925 w 3575"/>
                <a:gd name="T73" fmla="*/ 408 h 3577"/>
                <a:gd name="T74" fmla="*/ 3111 w 3575"/>
                <a:gd name="T75" fmla="*/ 586 h 3577"/>
                <a:gd name="T76" fmla="*/ 3270 w 3575"/>
                <a:gd name="T77" fmla="*/ 788 h 3577"/>
                <a:gd name="T78" fmla="*/ 3400 w 3575"/>
                <a:gd name="T79" fmla="*/ 1014 h 3577"/>
                <a:gd name="T80" fmla="*/ 3495 w 3575"/>
                <a:gd name="T81" fmla="*/ 1257 h 3577"/>
                <a:gd name="T82" fmla="*/ 3555 w 3575"/>
                <a:gd name="T83" fmla="*/ 1516 h 3577"/>
                <a:gd name="T84" fmla="*/ 3575 w 3575"/>
                <a:gd name="T85" fmla="*/ 1789 h 3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75" h="3577">
                  <a:moveTo>
                    <a:pt x="3575" y="1789"/>
                  </a:moveTo>
                  <a:lnTo>
                    <a:pt x="3573" y="1881"/>
                  </a:lnTo>
                  <a:lnTo>
                    <a:pt x="3566" y="1972"/>
                  </a:lnTo>
                  <a:lnTo>
                    <a:pt x="3555" y="2061"/>
                  </a:lnTo>
                  <a:lnTo>
                    <a:pt x="3539" y="2149"/>
                  </a:lnTo>
                  <a:lnTo>
                    <a:pt x="3519" y="2236"/>
                  </a:lnTo>
                  <a:lnTo>
                    <a:pt x="3495" y="2320"/>
                  </a:lnTo>
                  <a:lnTo>
                    <a:pt x="3467" y="2404"/>
                  </a:lnTo>
                  <a:lnTo>
                    <a:pt x="3435" y="2485"/>
                  </a:lnTo>
                  <a:lnTo>
                    <a:pt x="3400" y="2564"/>
                  </a:lnTo>
                  <a:lnTo>
                    <a:pt x="3359" y="2642"/>
                  </a:lnTo>
                  <a:lnTo>
                    <a:pt x="3316" y="2716"/>
                  </a:lnTo>
                  <a:lnTo>
                    <a:pt x="3270" y="2789"/>
                  </a:lnTo>
                  <a:lnTo>
                    <a:pt x="3220" y="2859"/>
                  </a:lnTo>
                  <a:lnTo>
                    <a:pt x="3168" y="2927"/>
                  </a:lnTo>
                  <a:lnTo>
                    <a:pt x="3111" y="2991"/>
                  </a:lnTo>
                  <a:lnTo>
                    <a:pt x="3051" y="3054"/>
                  </a:lnTo>
                  <a:lnTo>
                    <a:pt x="2989" y="3113"/>
                  </a:lnTo>
                  <a:lnTo>
                    <a:pt x="2925" y="3169"/>
                  </a:lnTo>
                  <a:lnTo>
                    <a:pt x="2858" y="3222"/>
                  </a:lnTo>
                  <a:lnTo>
                    <a:pt x="2787" y="3272"/>
                  </a:lnTo>
                  <a:lnTo>
                    <a:pt x="2715" y="3319"/>
                  </a:lnTo>
                  <a:lnTo>
                    <a:pt x="2640" y="3362"/>
                  </a:lnTo>
                  <a:lnTo>
                    <a:pt x="2562" y="3402"/>
                  </a:lnTo>
                  <a:lnTo>
                    <a:pt x="2484" y="3438"/>
                  </a:lnTo>
                  <a:lnTo>
                    <a:pt x="2402" y="3469"/>
                  </a:lnTo>
                  <a:lnTo>
                    <a:pt x="2319" y="3497"/>
                  </a:lnTo>
                  <a:lnTo>
                    <a:pt x="2234" y="3521"/>
                  </a:lnTo>
                  <a:lnTo>
                    <a:pt x="2148" y="3541"/>
                  </a:lnTo>
                  <a:lnTo>
                    <a:pt x="2060" y="3557"/>
                  </a:lnTo>
                  <a:lnTo>
                    <a:pt x="1971" y="3568"/>
                  </a:lnTo>
                  <a:lnTo>
                    <a:pt x="1879" y="3575"/>
                  </a:lnTo>
                  <a:lnTo>
                    <a:pt x="1787" y="3577"/>
                  </a:lnTo>
                  <a:lnTo>
                    <a:pt x="1696" y="3575"/>
                  </a:lnTo>
                  <a:lnTo>
                    <a:pt x="1605" y="3568"/>
                  </a:lnTo>
                  <a:lnTo>
                    <a:pt x="1516" y="3557"/>
                  </a:lnTo>
                  <a:lnTo>
                    <a:pt x="1428" y="3541"/>
                  </a:lnTo>
                  <a:lnTo>
                    <a:pt x="1341" y="3521"/>
                  </a:lnTo>
                  <a:lnTo>
                    <a:pt x="1256" y="3497"/>
                  </a:lnTo>
                  <a:lnTo>
                    <a:pt x="1173" y="3469"/>
                  </a:lnTo>
                  <a:lnTo>
                    <a:pt x="1092" y="3438"/>
                  </a:lnTo>
                  <a:lnTo>
                    <a:pt x="1012" y="3402"/>
                  </a:lnTo>
                  <a:lnTo>
                    <a:pt x="935" y="3362"/>
                  </a:lnTo>
                  <a:lnTo>
                    <a:pt x="861" y="3319"/>
                  </a:lnTo>
                  <a:lnTo>
                    <a:pt x="788" y="3272"/>
                  </a:lnTo>
                  <a:lnTo>
                    <a:pt x="718" y="3222"/>
                  </a:lnTo>
                  <a:lnTo>
                    <a:pt x="650" y="3169"/>
                  </a:lnTo>
                  <a:lnTo>
                    <a:pt x="586" y="3113"/>
                  </a:lnTo>
                  <a:lnTo>
                    <a:pt x="523" y="3054"/>
                  </a:lnTo>
                  <a:lnTo>
                    <a:pt x="464" y="2991"/>
                  </a:lnTo>
                  <a:lnTo>
                    <a:pt x="408" y="2927"/>
                  </a:lnTo>
                  <a:lnTo>
                    <a:pt x="355" y="2859"/>
                  </a:lnTo>
                  <a:lnTo>
                    <a:pt x="305" y="2789"/>
                  </a:lnTo>
                  <a:lnTo>
                    <a:pt x="258" y="2716"/>
                  </a:lnTo>
                  <a:lnTo>
                    <a:pt x="215" y="2642"/>
                  </a:lnTo>
                  <a:lnTo>
                    <a:pt x="176" y="2564"/>
                  </a:lnTo>
                  <a:lnTo>
                    <a:pt x="140" y="2485"/>
                  </a:lnTo>
                  <a:lnTo>
                    <a:pt x="108" y="2404"/>
                  </a:lnTo>
                  <a:lnTo>
                    <a:pt x="80" y="2320"/>
                  </a:lnTo>
                  <a:lnTo>
                    <a:pt x="56" y="2236"/>
                  </a:lnTo>
                  <a:lnTo>
                    <a:pt x="36" y="2149"/>
                  </a:lnTo>
                  <a:lnTo>
                    <a:pt x="20" y="2061"/>
                  </a:lnTo>
                  <a:lnTo>
                    <a:pt x="9" y="1972"/>
                  </a:lnTo>
                  <a:lnTo>
                    <a:pt x="2" y="1881"/>
                  </a:lnTo>
                  <a:lnTo>
                    <a:pt x="0" y="1789"/>
                  </a:lnTo>
                  <a:lnTo>
                    <a:pt x="2" y="1697"/>
                  </a:lnTo>
                  <a:lnTo>
                    <a:pt x="9" y="1605"/>
                  </a:lnTo>
                  <a:lnTo>
                    <a:pt x="20" y="1516"/>
                  </a:lnTo>
                  <a:lnTo>
                    <a:pt x="36" y="1428"/>
                  </a:lnTo>
                  <a:lnTo>
                    <a:pt x="56" y="1342"/>
                  </a:lnTo>
                  <a:lnTo>
                    <a:pt x="80" y="1257"/>
                  </a:lnTo>
                  <a:lnTo>
                    <a:pt x="108" y="1174"/>
                  </a:lnTo>
                  <a:lnTo>
                    <a:pt x="140" y="1092"/>
                  </a:lnTo>
                  <a:lnTo>
                    <a:pt x="176" y="1014"/>
                  </a:lnTo>
                  <a:lnTo>
                    <a:pt x="215" y="936"/>
                  </a:lnTo>
                  <a:lnTo>
                    <a:pt x="258" y="861"/>
                  </a:lnTo>
                  <a:lnTo>
                    <a:pt x="305" y="788"/>
                  </a:lnTo>
                  <a:lnTo>
                    <a:pt x="355" y="718"/>
                  </a:lnTo>
                  <a:lnTo>
                    <a:pt x="408" y="650"/>
                  </a:lnTo>
                  <a:lnTo>
                    <a:pt x="464" y="586"/>
                  </a:lnTo>
                  <a:lnTo>
                    <a:pt x="523" y="524"/>
                  </a:lnTo>
                  <a:lnTo>
                    <a:pt x="586" y="464"/>
                  </a:lnTo>
                  <a:lnTo>
                    <a:pt x="650" y="408"/>
                  </a:lnTo>
                  <a:lnTo>
                    <a:pt x="718" y="355"/>
                  </a:lnTo>
                  <a:lnTo>
                    <a:pt x="788" y="305"/>
                  </a:lnTo>
                  <a:lnTo>
                    <a:pt x="861" y="259"/>
                  </a:lnTo>
                  <a:lnTo>
                    <a:pt x="935" y="215"/>
                  </a:lnTo>
                  <a:lnTo>
                    <a:pt x="1012" y="176"/>
                  </a:lnTo>
                  <a:lnTo>
                    <a:pt x="1092" y="141"/>
                  </a:lnTo>
                  <a:lnTo>
                    <a:pt x="1173" y="108"/>
                  </a:lnTo>
                  <a:lnTo>
                    <a:pt x="1256" y="80"/>
                  </a:lnTo>
                  <a:lnTo>
                    <a:pt x="1341" y="56"/>
                  </a:lnTo>
                  <a:lnTo>
                    <a:pt x="1428" y="36"/>
                  </a:lnTo>
                  <a:lnTo>
                    <a:pt x="1516" y="20"/>
                  </a:lnTo>
                  <a:lnTo>
                    <a:pt x="1605" y="9"/>
                  </a:lnTo>
                  <a:lnTo>
                    <a:pt x="1696" y="2"/>
                  </a:lnTo>
                  <a:lnTo>
                    <a:pt x="1787" y="0"/>
                  </a:lnTo>
                  <a:lnTo>
                    <a:pt x="1879" y="2"/>
                  </a:lnTo>
                  <a:lnTo>
                    <a:pt x="1971" y="9"/>
                  </a:lnTo>
                  <a:lnTo>
                    <a:pt x="2060" y="20"/>
                  </a:lnTo>
                  <a:lnTo>
                    <a:pt x="2148" y="36"/>
                  </a:lnTo>
                  <a:lnTo>
                    <a:pt x="2234" y="56"/>
                  </a:lnTo>
                  <a:lnTo>
                    <a:pt x="2319" y="80"/>
                  </a:lnTo>
                  <a:lnTo>
                    <a:pt x="2402" y="108"/>
                  </a:lnTo>
                  <a:lnTo>
                    <a:pt x="2484" y="141"/>
                  </a:lnTo>
                  <a:lnTo>
                    <a:pt x="2562" y="176"/>
                  </a:lnTo>
                  <a:lnTo>
                    <a:pt x="2640" y="215"/>
                  </a:lnTo>
                  <a:lnTo>
                    <a:pt x="2715" y="259"/>
                  </a:lnTo>
                  <a:lnTo>
                    <a:pt x="2787" y="305"/>
                  </a:lnTo>
                  <a:lnTo>
                    <a:pt x="2858" y="355"/>
                  </a:lnTo>
                  <a:lnTo>
                    <a:pt x="2925" y="408"/>
                  </a:lnTo>
                  <a:lnTo>
                    <a:pt x="2989" y="464"/>
                  </a:lnTo>
                  <a:lnTo>
                    <a:pt x="3051" y="524"/>
                  </a:lnTo>
                  <a:lnTo>
                    <a:pt x="3111" y="586"/>
                  </a:lnTo>
                  <a:lnTo>
                    <a:pt x="3168" y="650"/>
                  </a:lnTo>
                  <a:lnTo>
                    <a:pt x="3220" y="718"/>
                  </a:lnTo>
                  <a:lnTo>
                    <a:pt x="3270" y="788"/>
                  </a:lnTo>
                  <a:lnTo>
                    <a:pt x="3316" y="861"/>
                  </a:lnTo>
                  <a:lnTo>
                    <a:pt x="3359" y="936"/>
                  </a:lnTo>
                  <a:lnTo>
                    <a:pt x="3400" y="1014"/>
                  </a:lnTo>
                  <a:lnTo>
                    <a:pt x="3435" y="1092"/>
                  </a:lnTo>
                  <a:lnTo>
                    <a:pt x="3467" y="1174"/>
                  </a:lnTo>
                  <a:lnTo>
                    <a:pt x="3495" y="1257"/>
                  </a:lnTo>
                  <a:lnTo>
                    <a:pt x="3519" y="1342"/>
                  </a:lnTo>
                  <a:lnTo>
                    <a:pt x="3539" y="1428"/>
                  </a:lnTo>
                  <a:lnTo>
                    <a:pt x="3555" y="1516"/>
                  </a:lnTo>
                  <a:lnTo>
                    <a:pt x="3566" y="1605"/>
                  </a:lnTo>
                  <a:lnTo>
                    <a:pt x="3573" y="1697"/>
                  </a:lnTo>
                  <a:lnTo>
                    <a:pt x="3575" y="1789"/>
                  </a:ln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pPr defTabSz="609600"/>
              <a:endParaRPr lang="zh-CN" altLang="en-US" sz="2400">
                <a:solidFill>
                  <a:prstClr val="black">
                    <a:lumMod val="50000"/>
                    <a:lumOff val="50000"/>
                  </a:prstClr>
                </a:solidFill>
                <a:latin typeface="Calibri" panose="020F0502020204030204"/>
                <a:ea typeface="等线" panose="02010600030101010101" pitchFamily="2" charset="-122"/>
              </a:endParaRPr>
            </a:p>
          </p:txBody>
        </p:sp>
      </p:grpSp>
      <p:grpSp>
        <p:nvGrpSpPr>
          <p:cNvPr id="13" name="淘宝店chenying0907 13"/>
          <p:cNvGrpSpPr/>
          <p:nvPr/>
        </p:nvGrpSpPr>
        <p:grpSpPr>
          <a:xfrm>
            <a:off x="5983534" y="4927504"/>
            <a:ext cx="1288653" cy="1289050"/>
            <a:chOff x="4524376" y="3744615"/>
            <a:chExt cx="966788" cy="966788"/>
          </a:xfrm>
        </p:grpSpPr>
        <p:sp>
          <p:nvSpPr>
            <p:cNvPr id="14" name="淘宝店chenying0907 11"/>
            <p:cNvSpPr/>
            <p:nvPr/>
          </p:nvSpPr>
          <p:spPr bwMode="auto">
            <a:xfrm>
              <a:off x="4524376" y="3744615"/>
              <a:ext cx="966788" cy="966788"/>
            </a:xfrm>
            <a:custGeom>
              <a:avLst/>
              <a:gdLst>
                <a:gd name="T0" fmla="*/ 1 w 4869"/>
                <a:gd name="T1" fmla="*/ 2493 h 4872"/>
                <a:gd name="T2" fmla="*/ 3 w 4869"/>
                <a:gd name="T3" fmla="*/ 2311 h 4872"/>
                <a:gd name="T4" fmla="*/ 76 w 4869"/>
                <a:gd name="T5" fmla="*/ 1828 h 4872"/>
                <a:gd name="T6" fmla="*/ 240 w 4869"/>
                <a:gd name="T7" fmla="*/ 1380 h 4872"/>
                <a:gd name="T8" fmla="*/ 483 w 4869"/>
                <a:gd name="T9" fmla="*/ 979 h 4872"/>
                <a:gd name="T10" fmla="*/ 798 w 4869"/>
                <a:gd name="T11" fmla="*/ 634 h 4872"/>
                <a:gd name="T12" fmla="*/ 1172 w 4869"/>
                <a:gd name="T13" fmla="*/ 353 h 4872"/>
                <a:gd name="T14" fmla="*/ 1598 w 4869"/>
                <a:gd name="T15" fmla="*/ 148 h 4872"/>
                <a:gd name="T16" fmla="*/ 2063 w 4869"/>
                <a:gd name="T17" fmla="*/ 28 h 4872"/>
                <a:gd name="T18" fmla="*/ 2559 w 4869"/>
                <a:gd name="T19" fmla="*/ 3 h 4872"/>
                <a:gd name="T20" fmla="*/ 3042 w 4869"/>
                <a:gd name="T21" fmla="*/ 77 h 4872"/>
                <a:gd name="T22" fmla="*/ 3490 w 4869"/>
                <a:gd name="T23" fmla="*/ 240 h 4872"/>
                <a:gd name="T24" fmla="*/ 3891 w 4869"/>
                <a:gd name="T25" fmla="*/ 485 h 4872"/>
                <a:gd name="T26" fmla="*/ 4236 w 4869"/>
                <a:gd name="T27" fmla="*/ 798 h 4872"/>
                <a:gd name="T28" fmla="*/ 4516 w 4869"/>
                <a:gd name="T29" fmla="*/ 1174 h 4872"/>
                <a:gd name="T30" fmla="*/ 4722 w 4869"/>
                <a:gd name="T31" fmla="*/ 1599 h 4872"/>
                <a:gd name="T32" fmla="*/ 4841 w 4869"/>
                <a:gd name="T33" fmla="*/ 2066 h 4872"/>
                <a:gd name="T34" fmla="*/ 4866 w 4869"/>
                <a:gd name="T35" fmla="*/ 2562 h 4872"/>
                <a:gd name="T36" fmla="*/ 4792 w 4869"/>
                <a:gd name="T37" fmla="*/ 3045 h 4872"/>
                <a:gd name="T38" fmla="*/ 4629 w 4869"/>
                <a:gd name="T39" fmla="*/ 3492 h 4872"/>
                <a:gd name="T40" fmla="*/ 4385 w 4869"/>
                <a:gd name="T41" fmla="*/ 3893 h 4872"/>
                <a:gd name="T42" fmla="*/ 4071 w 4869"/>
                <a:gd name="T43" fmla="*/ 4239 h 4872"/>
                <a:gd name="T44" fmla="*/ 3697 w 4869"/>
                <a:gd name="T45" fmla="*/ 4519 h 4872"/>
                <a:gd name="T46" fmla="*/ 3271 w 4869"/>
                <a:gd name="T47" fmla="*/ 4724 h 4872"/>
                <a:gd name="T48" fmla="*/ 2805 w 4869"/>
                <a:gd name="T49" fmla="*/ 4844 h 4872"/>
                <a:gd name="T50" fmla="*/ 2389 w 4869"/>
                <a:gd name="T51" fmla="*/ 4872 h 4872"/>
                <a:gd name="T52" fmla="*/ 2212 w 4869"/>
                <a:gd name="T53" fmla="*/ 4862 h 4872"/>
                <a:gd name="T54" fmla="*/ 2040 w 4869"/>
                <a:gd name="T55" fmla="*/ 4840 h 4872"/>
                <a:gd name="T56" fmla="*/ 1873 w 4869"/>
                <a:gd name="T57" fmla="*/ 4808 h 4872"/>
                <a:gd name="T58" fmla="*/ 1708 w 4869"/>
                <a:gd name="T59" fmla="*/ 4762 h 4872"/>
                <a:gd name="T60" fmla="*/ 1548 w 4869"/>
                <a:gd name="T61" fmla="*/ 4705 h 4872"/>
                <a:gd name="T62" fmla="*/ 1392 w 4869"/>
                <a:gd name="T63" fmla="*/ 4636 h 4872"/>
                <a:gd name="T64" fmla="*/ 1238 w 4869"/>
                <a:gd name="T65" fmla="*/ 4556 h 4872"/>
                <a:gd name="T66" fmla="*/ 1105 w 4869"/>
                <a:gd name="T67" fmla="*/ 4477 h 4872"/>
                <a:gd name="T68" fmla="*/ 1005 w 4869"/>
                <a:gd name="T69" fmla="*/ 4416 h 4872"/>
                <a:gd name="T70" fmla="*/ 933 w 4869"/>
                <a:gd name="T71" fmla="*/ 4397 h 4872"/>
                <a:gd name="T72" fmla="*/ 871 w 4869"/>
                <a:gd name="T73" fmla="*/ 4416 h 4872"/>
                <a:gd name="T74" fmla="*/ 792 w 4869"/>
                <a:gd name="T75" fmla="*/ 4476 h 4872"/>
                <a:gd name="T76" fmla="*/ 692 w 4869"/>
                <a:gd name="T77" fmla="*/ 4554 h 4872"/>
                <a:gd name="T78" fmla="*/ 580 w 4869"/>
                <a:gd name="T79" fmla="*/ 4616 h 4872"/>
                <a:gd name="T80" fmla="*/ 430 w 4869"/>
                <a:gd name="T81" fmla="*/ 4663 h 4872"/>
                <a:gd name="T82" fmla="*/ 231 w 4869"/>
                <a:gd name="T83" fmla="*/ 4686 h 4872"/>
                <a:gd name="T84" fmla="*/ 231 w 4869"/>
                <a:gd name="T85" fmla="*/ 4650 h 4872"/>
                <a:gd name="T86" fmla="*/ 295 w 4869"/>
                <a:gd name="T87" fmla="*/ 4591 h 4872"/>
                <a:gd name="T88" fmla="*/ 345 w 4869"/>
                <a:gd name="T89" fmla="*/ 4522 h 4872"/>
                <a:gd name="T90" fmla="*/ 380 w 4869"/>
                <a:gd name="T91" fmla="*/ 4449 h 4872"/>
                <a:gd name="T92" fmla="*/ 403 w 4869"/>
                <a:gd name="T93" fmla="*/ 4371 h 4872"/>
                <a:gd name="T94" fmla="*/ 416 w 4869"/>
                <a:gd name="T95" fmla="*/ 4292 h 4872"/>
                <a:gd name="T96" fmla="*/ 417 w 4869"/>
                <a:gd name="T97" fmla="*/ 4163 h 4872"/>
                <a:gd name="T98" fmla="*/ 390 w 4869"/>
                <a:gd name="T99" fmla="*/ 4021 h 4872"/>
                <a:gd name="T100" fmla="*/ 339 w 4869"/>
                <a:gd name="T101" fmla="*/ 3867 h 4872"/>
                <a:gd name="T102" fmla="*/ 222 w 4869"/>
                <a:gd name="T103" fmla="*/ 3566 h 4872"/>
                <a:gd name="T104" fmla="*/ 133 w 4869"/>
                <a:gd name="T105" fmla="*/ 3319 h 4872"/>
                <a:gd name="T106" fmla="*/ 70 w 4869"/>
                <a:gd name="T107" fmla="*/ 3098 h 4872"/>
                <a:gd name="T108" fmla="*/ 23 w 4869"/>
                <a:gd name="T109" fmla="*/ 2854 h 4872"/>
                <a:gd name="T110" fmla="*/ 1 w 4869"/>
                <a:gd name="T111" fmla="*/ 2581 h 4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69" h="4872">
                  <a:moveTo>
                    <a:pt x="0" y="2509"/>
                  </a:moveTo>
                  <a:lnTo>
                    <a:pt x="1" y="2510"/>
                  </a:lnTo>
                  <a:lnTo>
                    <a:pt x="2" y="2512"/>
                  </a:lnTo>
                  <a:lnTo>
                    <a:pt x="1" y="2493"/>
                  </a:lnTo>
                  <a:lnTo>
                    <a:pt x="1" y="2474"/>
                  </a:lnTo>
                  <a:lnTo>
                    <a:pt x="0" y="2456"/>
                  </a:lnTo>
                  <a:lnTo>
                    <a:pt x="0" y="2437"/>
                  </a:lnTo>
                  <a:lnTo>
                    <a:pt x="3" y="2311"/>
                  </a:lnTo>
                  <a:lnTo>
                    <a:pt x="12" y="2187"/>
                  </a:lnTo>
                  <a:lnTo>
                    <a:pt x="28" y="2066"/>
                  </a:lnTo>
                  <a:lnTo>
                    <a:pt x="49" y="1945"/>
                  </a:lnTo>
                  <a:lnTo>
                    <a:pt x="76" y="1828"/>
                  </a:lnTo>
                  <a:lnTo>
                    <a:pt x="109" y="1712"/>
                  </a:lnTo>
                  <a:lnTo>
                    <a:pt x="147" y="1599"/>
                  </a:lnTo>
                  <a:lnTo>
                    <a:pt x="191" y="1488"/>
                  </a:lnTo>
                  <a:lnTo>
                    <a:pt x="240" y="1380"/>
                  </a:lnTo>
                  <a:lnTo>
                    <a:pt x="294" y="1275"/>
                  </a:lnTo>
                  <a:lnTo>
                    <a:pt x="353" y="1174"/>
                  </a:lnTo>
                  <a:lnTo>
                    <a:pt x="416" y="1075"/>
                  </a:lnTo>
                  <a:lnTo>
                    <a:pt x="483" y="979"/>
                  </a:lnTo>
                  <a:lnTo>
                    <a:pt x="555" y="887"/>
                  </a:lnTo>
                  <a:lnTo>
                    <a:pt x="632" y="798"/>
                  </a:lnTo>
                  <a:lnTo>
                    <a:pt x="713" y="714"/>
                  </a:lnTo>
                  <a:lnTo>
                    <a:pt x="798" y="634"/>
                  </a:lnTo>
                  <a:lnTo>
                    <a:pt x="886" y="557"/>
                  </a:lnTo>
                  <a:lnTo>
                    <a:pt x="978" y="485"/>
                  </a:lnTo>
                  <a:lnTo>
                    <a:pt x="1073" y="416"/>
                  </a:lnTo>
                  <a:lnTo>
                    <a:pt x="1172" y="353"/>
                  </a:lnTo>
                  <a:lnTo>
                    <a:pt x="1274" y="294"/>
                  </a:lnTo>
                  <a:lnTo>
                    <a:pt x="1379" y="240"/>
                  </a:lnTo>
                  <a:lnTo>
                    <a:pt x="1486" y="192"/>
                  </a:lnTo>
                  <a:lnTo>
                    <a:pt x="1598" y="148"/>
                  </a:lnTo>
                  <a:lnTo>
                    <a:pt x="1710" y="111"/>
                  </a:lnTo>
                  <a:lnTo>
                    <a:pt x="1825" y="77"/>
                  </a:lnTo>
                  <a:lnTo>
                    <a:pt x="1944" y="50"/>
                  </a:lnTo>
                  <a:lnTo>
                    <a:pt x="2063" y="28"/>
                  </a:lnTo>
                  <a:lnTo>
                    <a:pt x="2185" y="14"/>
                  </a:lnTo>
                  <a:lnTo>
                    <a:pt x="2309" y="3"/>
                  </a:lnTo>
                  <a:lnTo>
                    <a:pt x="2434" y="0"/>
                  </a:lnTo>
                  <a:lnTo>
                    <a:pt x="2559" y="3"/>
                  </a:lnTo>
                  <a:lnTo>
                    <a:pt x="2683" y="14"/>
                  </a:lnTo>
                  <a:lnTo>
                    <a:pt x="2805" y="28"/>
                  </a:lnTo>
                  <a:lnTo>
                    <a:pt x="2925" y="50"/>
                  </a:lnTo>
                  <a:lnTo>
                    <a:pt x="3042" y="77"/>
                  </a:lnTo>
                  <a:lnTo>
                    <a:pt x="3159" y="111"/>
                  </a:lnTo>
                  <a:lnTo>
                    <a:pt x="3271" y="148"/>
                  </a:lnTo>
                  <a:lnTo>
                    <a:pt x="3382" y="192"/>
                  </a:lnTo>
                  <a:lnTo>
                    <a:pt x="3490" y="240"/>
                  </a:lnTo>
                  <a:lnTo>
                    <a:pt x="3595" y="294"/>
                  </a:lnTo>
                  <a:lnTo>
                    <a:pt x="3697" y="353"/>
                  </a:lnTo>
                  <a:lnTo>
                    <a:pt x="3795" y="416"/>
                  </a:lnTo>
                  <a:lnTo>
                    <a:pt x="3891" y="485"/>
                  </a:lnTo>
                  <a:lnTo>
                    <a:pt x="3982" y="557"/>
                  </a:lnTo>
                  <a:lnTo>
                    <a:pt x="4071" y="634"/>
                  </a:lnTo>
                  <a:lnTo>
                    <a:pt x="4156" y="714"/>
                  </a:lnTo>
                  <a:lnTo>
                    <a:pt x="4236" y="798"/>
                  </a:lnTo>
                  <a:lnTo>
                    <a:pt x="4312" y="887"/>
                  </a:lnTo>
                  <a:lnTo>
                    <a:pt x="4385" y="979"/>
                  </a:lnTo>
                  <a:lnTo>
                    <a:pt x="4453" y="1075"/>
                  </a:lnTo>
                  <a:lnTo>
                    <a:pt x="4516" y="1174"/>
                  </a:lnTo>
                  <a:lnTo>
                    <a:pt x="4575" y="1275"/>
                  </a:lnTo>
                  <a:lnTo>
                    <a:pt x="4629" y="1380"/>
                  </a:lnTo>
                  <a:lnTo>
                    <a:pt x="4678" y="1488"/>
                  </a:lnTo>
                  <a:lnTo>
                    <a:pt x="4722" y="1599"/>
                  </a:lnTo>
                  <a:lnTo>
                    <a:pt x="4759" y="1712"/>
                  </a:lnTo>
                  <a:lnTo>
                    <a:pt x="4792" y="1828"/>
                  </a:lnTo>
                  <a:lnTo>
                    <a:pt x="4820" y="1945"/>
                  </a:lnTo>
                  <a:lnTo>
                    <a:pt x="4841" y="2066"/>
                  </a:lnTo>
                  <a:lnTo>
                    <a:pt x="4856" y="2187"/>
                  </a:lnTo>
                  <a:lnTo>
                    <a:pt x="4866" y="2311"/>
                  </a:lnTo>
                  <a:lnTo>
                    <a:pt x="4869" y="2437"/>
                  </a:lnTo>
                  <a:lnTo>
                    <a:pt x="4866" y="2562"/>
                  </a:lnTo>
                  <a:lnTo>
                    <a:pt x="4856" y="2686"/>
                  </a:lnTo>
                  <a:lnTo>
                    <a:pt x="4841" y="2808"/>
                  </a:lnTo>
                  <a:lnTo>
                    <a:pt x="4820" y="2927"/>
                  </a:lnTo>
                  <a:lnTo>
                    <a:pt x="4792" y="3045"/>
                  </a:lnTo>
                  <a:lnTo>
                    <a:pt x="4759" y="3160"/>
                  </a:lnTo>
                  <a:lnTo>
                    <a:pt x="4722" y="3274"/>
                  </a:lnTo>
                  <a:lnTo>
                    <a:pt x="4678" y="3385"/>
                  </a:lnTo>
                  <a:lnTo>
                    <a:pt x="4629" y="3492"/>
                  </a:lnTo>
                  <a:lnTo>
                    <a:pt x="4575" y="3597"/>
                  </a:lnTo>
                  <a:lnTo>
                    <a:pt x="4516" y="3699"/>
                  </a:lnTo>
                  <a:lnTo>
                    <a:pt x="4453" y="3799"/>
                  </a:lnTo>
                  <a:lnTo>
                    <a:pt x="4385" y="3893"/>
                  </a:lnTo>
                  <a:lnTo>
                    <a:pt x="4312" y="3986"/>
                  </a:lnTo>
                  <a:lnTo>
                    <a:pt x="4236" y="4074"/>
                  </a:lnTo>
                  <a:lnTo>
                    <a:pt x="4156" y="4158"/>
                  </a:lnTo>
                  <a:lnTo>
                    <a:pt x="4071" y="4239"/>
                  </a:lnTo>
                  <a:lnTo>
                    <a:pt x="3982" y="4316"/>
                  </a:lnTo>
                  <a:lnTo>
                    <a:pt x="3891" y="4388"/>
                  </a:lnTo>
                  <a:lnTo>
                    <a:pt x="3795" y="4456"/>
                  </a:lnTo>
                  <a:lnTo>
                    <a:pt x="3697" y="4519"/>
                  </a:lnTo>
                  <a:lnTo>
                    <a:pt x="3595" y="4578"/>
                  </a:lnTo>
                  <a:lnTo>
                    <a:pt x="3490" y="4632"/>
                  </a:lnTo>
                  <a:lnTo>
                    <a:pt x="3382" y="4680"/>
                  </a:lnTo>
                  <a:lnTo>
                    <a:pt x="3271" y="4724"/>
                  </a:lnTo>
                  <a:lnTo>
                    <a:pt x="3159" y="4763"/>
                  </a:lnTo>
                  <a:lnTo>
                    <a:pt x="3042" y="4795"/>
                  </a:lnTo>
                  <a:lnTo>
                    <a:pt x="2925" y="4822"/>
                  </a:lnTo>
                  <a:lnTo>
                    <a:pt x="2805" y="4844"/>
                  </a:lnTo>
                  <a:lnTo>
                    <a:pt x="2683" y="4860"/>
                  </a:lnTo>
                  <a:lnTo>
                    <a:pt x="2559" y="4869"/>
                  </a:lnTo>
                  <a:lnTo>
                    <a:pt x="2434" y="4872"/>
                  </a:lnTo>
                  <a:lnTo>
                    <a:pt x="2389" y="4872"/>
                  </a:lnTo>
                  <a:lnTo>
                    <a:pt x="2345" y="4871"/>
                  </a:lnTo>
                  <a:lnTo>
                    <a:pt x="2300" y="4869"/>
                  </a:lnTo>
                  <a:lnTo>
                    <a:pt x="2256" y="4866"/>
                  </a:lnTo>
                  <a:lnTo>
                    <a:pt x="2212" y="4862"/>
                  </a:lnTo>
                  <a:lnTo>
                    <a:pt x="2169" y="4858"/>
                  </a:lnTo>
                  <a:lnTo>
                    <a:pt x="2125" y="4853"/>
                  </a:lnTo>
                  <a:lnTo>
                    <a:pt x="2082" y="4847"/>
                  </a:lnTo>
                  <a:lnTo>
                    <a:pt x="2040" y="4840"/>
                  </a:lnTo>
                  <a:lnTo>
                    <a:pt x="1998" y="4834"/>
                  </a:lnTo>
                  <a:lnTo>
                    <a:pt x="1956" y="4826"/>
                  </a:lnTo>
                  <a:lnTo>
                    <a:pt x="1913" y="4817"/>
                  </a:lnTo>
                  <a:lnTo>
                    <a:pt x="1873" y="4808"/>
                  </a:lnTo>
                  <a:lnTo>
                    <a:pt x="1831" y="4798"/>
                  </a:lnTo>
                  <a:lnTo>
                    <a:pt x="1789" y="4786"/>
                  </a:lnTo>
                  <a:lnTo>
                    <a:pt x="1749" y="4774"/>
                  </a:lnTo>
                  <a:lnTo>
                    <a:pt x="1708" y="4762"/>
                  </a:lnTo>
                  <a:lnTo>
                    <a:pt x="1668" y="4749"/>
                  </a:lnTo>
                  <a:lnTo>
                    <a:pt x="1628" y="4734"/>
                  </a:lnTo>
                  <a:lnTo>
                    <a:pt x="1588" y="4720"/>
                  </a:lnTo>
                  <a:lnTo>
                    <a:pt x="1548" y="4705"/>
                  </a:lnTo>
                  <a:lnTo>
                    <a:pt x="1509" y="4689"/>
                  </a:lnTo>
                  <a:lnTo>
                    <a:pt x="1469" y="4672"/>
                  </a:lnTo>
                  <a:lnTo>
                    <a:pt x="1431" y="4654"/>
                  </a:lnTo>
                  <a:lnTo>
                    <a:pt x="1392" y="4636"/>
                  </a:lnTo>
                  <a:lnTo>
                    <a:pt x="1353" y="4617"/>
                  </a:lnTo>
                  <a:lnTo>
                    <a:pt x="1315" y="4598"/>
                  </a:lnTo>
                  <a:lnTo>
                    <a:pt x="1277" y="4578"/>
                  </a:lnTo>
                  <a:lnTo>
                    <a:pt x="1238" y="4556"/>
                  </a:lnTo>
                  <a:lnTo>
                    <a:pt x="1201" y="4535"/>
                  </a:lnTo>
                  <a:lnTo>
                    <a:pt x="1163" y="4512"/>
                  </a:lnTo>
                  <a:lnTo>
                    <a:pt x="1126" y="4490"/>
                  </a:lnTo>
                  <a:lnTo>
                    <a:pt x="1105" y="4477"/>
                  </a:lnTo>
                  <a:lnTo>
                    <a:pt x="1083" y="4464"/>
                  </a:lnTo>
                  <a:lnTo>
                    <a:pt x="1057" y="4447"/>
                  </a:lnTo>
                  <a:lnTo>
                    <a:pt x="1026" y="4428"/>
                  </a:lnTo>
                  <a:lnTo>
                    <a:pt x="1005" y="4416"/>
                  </a:lnTo>
                  <a:lnTo>
                    <a:pt x="986" y="4407"/>
                  </a:lnTo>
                  <a:lnTo>
                    <a:pt x="967" y="4401"/>
                  </a:lnTo>
                  <a:lnTo>
                    <a:pt x="950" y="4397"/>
                  </a:lnTo>
                  <a:lnTo>
                    <a:pt x="933" y="4397"/>
                  </a:lnTo>
                  <a:lnTo>
                    <a:pt x="917" y="4398"/>
                  </a:lnTo>
                  <a:lnTo>
                    <a:pt x="901" y="4403"/>
                  </a:lnTo>
                  <a:lnTo>
                    <a:pt x="887" y="4409"/>
                  </a:lnTo>
                  <a:lnTo>
                    <a:pt x="871" y="4416"/>
                  </a:lnTo>
                  <a:lnTo>
                    <a:pt x="856" y="4426"/>
                  </a:lnTo>
                  <a:lnTo>
                    <a:pt x="840" y="4436"/>
                  </a:lnTo>
                  <a:lnTo>
                    <a:pt x="825" y="4448"/>
                  </a:lnTo>
                  <a:lnTo>
                    <a:pt x="792" y="4476"/>
                  </a:lnTo>
                  <a:lnTo>
                    <a:pt x="756" y="4507"/>
                  </a:lnTo>
                  <a:lnTo>
                    <a:pt x="736" y="4522"/>
                  </a:lnTo>
                  <a:lnTo>
                    <a:pt x="714" y="4538"/>
                  </a:lnTo>
                  <a:lnTo>
                    <a:pt x="692" y="4554"/>
                  </a:lnTo>
                  <a:lnTo>
                    <a:pt x="667" y="4571"/>
                  </a:lnTo>
                  <a:lnTo>
                    <a:pt x="640" y="4587"/>
                  </a:lnTo>
                  <a:lnTo>
                    <a:pt x="612" y="4601"/>
                  </a:lnTo>
                  <a:lnTo>
                    <a:pt x="580" y="4616"/>
                  </a:lnTo>
                  <a:lnTo>
                    <a:pt x="546" y="4630"/>
                  </a:lnTo>
                  <a:lnTo>
                    <a:pt x="510" y="4642"/>
                  </a:lnTo>
                  <a:lnTo>
                    <a:pt x="472" y="4653"/>
                  </a:lnTo>
                  <a:lnTo>
                    <a:pt x="430" y="4663"/>
                  </a:lnTo>
                  <a:lnTo>
                    <a:pt x="385" y="4672"/>
                  </a:lnTo>
                  <a:lnTo>
                    <a:pt x="338" y="4679"/>
                  </a:lnTo>
                  <a:lnTo>
                    <a:pt x="286" y="4684"/>
                  </a:lnTo>
                  <a:lnTo>
                    <a:pt x="231" y="4686"/>
                  </a:lnTo>
                  <a:lnTo>
                    <a:pt x="172" y="4686"/>
                  </a:lnTo>
                  <a:lnTo>
                    <a:pt x="193" y="4675"/>
                  </a:lnTo>
                  <a:lnTo>
                    <a:pt x="212" y="4662"/>
                  </a:lnTo>
                  <a:lnTo>
                    <a:pt x="231" y="4650"/>
                  </a:lnTo>
                  <a:lnTo>
                    <a:pt x="249" y="4636"/>
                  </a:lnTo>
                  <a:lnTo>
                    <a:pt x="265" y="4622"/>
                  </a:lnTo>
                  <a:lnTo>
                    <a:pt x="280" y="4606"/>
                  </a:lnTo>
                  <a:lnTo>
                    <a:pt x="295" y="4591"/>
                  </a:lnTo>
                  <a:lnTo>
                    <a:pt x="309" y="4574"/>
                  </a:lnTo>
                  <a:lnTo>
                    <a:pt x="321" y="4557"/>
                  </a:lnTo>
                  <a:lnTo>
                    <a:pt x="333" y="4541"/>
                  </a:lnTo>
                  <a:lnTo>
                    <a:pt x="345" y="4522"/>
                  </a:lnTo>
                  <a:lnTo>
                    <a:pt x="355" y="4504"/>
                  </a:lnTo>
                  <a:lnTo>
                    <a:pt x="364" y="4486"/>
                  </a:lnTo>
                  <a:lnTo>
                    <a:pt x="373" y="4467"/>
                  </a:lnTo>
                  <a:lnTo>
                    <a:pt x="380" y="4449"/>
                  </a:lnTo>
                  <a:lnTo>
                    <a:pt x="386" y="4430"/>
                  </a:lnTo>
                  <a:lnTo>
                    <a:pt x="393" y="4410"/>
                  </a:lnTo>
                  <a:lnTo>
                    <a:pt x="399" y="4391"/>
                  </a:lnTo>
                  <a:lnTo>
                    <a:pt x="403" y="4371"/>
                  </a:lnTo>
                  <a:lnTo>
                    <a:pt x="408" y="4351"/>
                  </a:lnTo>
                  <a:lnTo>
                    <a:pt x="411" y="4332"/>
                  </a:lnTo>
                  <a:lnTo>
                    <a:pt x="413" y="4313"/>
                  </a:lnTo>
                  <a:lnTo>
                    <a:pt x="416" y="4292"/>
                  </a:lnTo>
                  <a:lnTo>
                    <a:pt x="418" y="4273"/>
                  </a:lnTo>
                  <a:lnTo>
                    <a:pt x="419" y="4235"/>
                  </a:lnTo>
                  <a:lnTo>
                    <a:pt x="419" y="4199"/>
                  </a:lnTo>
                  <a:lnTo>
                    <a:pt x="417" y="4163"/>
                  </a:lnTo>
                  <a:lnTo>
                    <a:pt x="412" y="4129"/>
                  </a:lnTo>
                  <a:lnTo>
                    <a:pt x="407" y="4093"/>
                  </a:lnTo>
                  <a:lnTo>
                    <a:pt x="399" y="4057"/>
                  </a:lnTo>
                  <a:lnTo>
                    <a:pt x="390" y="4021"/>
                  </a:lnTo>
                  <a:lnTo>
                    <a:pt x="378" y="3984"/>
                  </a:lnTo>
                  <a:lnTo>
                    <a:pt x="367" y="3945"/>
                  </a:lnTo>
                  <a:lnTo>
                    <a:pt x="354" y="3907"/>
                  </a:lnTo>
                  <a:lnTo>
                    <a:pt x="339" y="3867"/>
                  </a:lnTo>
                  <a:lnTo>
                    <a:pt x="324" y="3827"/>
                  </a:lnTo>
                  <a:lnTo>
                    <a:pt x="292" y="3743"/>
                  </a:lnTo>
                  <a:lnTo>
                    <a:pt x="258" y="3657"/>
                  </a:lnTo>
                  <a:lnTo>
                    <a:pt x="222" y="3566"/>
                  </a:lnTo>
                  <a:lnTo>
                    <a:pt x="186" y="3472"/>
                  </a:lnTo>
                  <a:lnTo>
                    <a:pt x="168" y="3422"/>
                  </a:lnTo>
                  <a:lnTo>
                    <a:pt x="150" y="3371"/>
                  </a:lnTo>
                  <a:lnTo>
                    <a:pt x="133" y="3319"/>
                  </a:lnTo>
                  <a:lnTo>
                    <a:pt x="116" y="3266"/>
                  </a:lnTo>
                  <a:lnTo>
                    <a:pt x="100" y="3212"/>
                  </a:lnTo>
                  <a:lnTo>
                    <a:pt x="84" y="3156"/>
                  </a:lnTo>
                  <a:lnTo>
                    <a:pt x="70" y="3098"/>
                  </a:lnTo>
                  <a:lnTo>
                    <a:pt x="56" y="3040"/>
                  </a:lnTo>
                  <a:lnTo>
                    <a:pt x="44" y="2979"/>
                  </a:lnTo>
                  <a:lnTo>
                    <a:pt x="33" y="2917"/>
                  </a:lnTo>
                  <a:lnTo>
                    <a:pt x="23" y="2854"/>
                  </a:lnTo>
                  <a:lnTo>
                    <a:pt x="16" y="2788"/>
                  </a:lnTo>
                  <a:lnTo>
                    <a:pt x="9" y="2721"/>
                  </a:lnTo>
                  <a:lnTo>
                    <a:pt x="4" y="2652"/>
                  </a:lnTo>
                  <a:lnTo>
                    <a:pt x="1" y="2581"/>
                  </a:lnTo>
                  <a:lnTo>
                    <a:pt x="0" y="2509"/>
                  </a:lnTo>
                  <a:close/>
                </a:path>
              </a:pathLst>
            </a:custGeom>
            <a:solidFill>
              <a:schemeClr val="accent3"/>
            </a:solidFill>
            <a:ln>
              <a:noFill/>
            </a:ln>
          </p:spPr>
          <p:txBody>
            <a:bodyPr vert="horz" wrap="square" lIns="121882" tIns="60941" rIns="121882" bIns="60941" numCol="1" anchor="t" anchorCtr="0" compatLnSpc="1"/>
            <a:lstStyle/>
            <a:p>
              <a:pPr defTabSz="609600"/>
              <a:endParaRPr lang="zh-CN" altLang="en-US" sz="2400">
                <a:solidFill>
                  <a:prstClr val="black">
                    <a:lumMod val="50000"/>
                    <a:lumOff val="50000"/>
                  </a:prstClr>
                </a:solidFill>
                <a:latin typeface="Calibri" panose="020F0502020204030204"/>
                <a:ea typeface="等线" panose="02010600030101010101" pitchFamily="2" charset="-122"/>
              </a:endParaRPr>
            </a:p>
          </p:txBody>
        </p:sp>
        <p:sp>
          <p:nvSpPr>
            <p:cNvPr id="15" name="淘宝店chenying0907 12"/>
            <p:cNvSpPr/>
            <p:nvPr/>
          </p:nvSpPr>
          <p:spPr bwMode="auto">
            <a:xfrm>
              <a:off x="4652963" y="3873203"/>
              <a:ext cx="709613" cy="709613"/>
            </a:xfrm>
            <a:custGeom>
              <a:avLst/>
              <a:gdLst>
                <a:gd name="T0" fmla="*/ 9 w 3575"/>
                <a:gd name="T1" fmla="*/ 1972 h 3578"/>
                <a:gd name="T2" fmla="*/ 56 w 3575"/>
                <a:gd name="T3" fmla="*/ 2236 h 3578"/>
                <a:gd name="T4" fmla="*/ 139 w 3575"/>
                <a:gd name="T5" fmla="*/ 2485 h 3578"/>
                <a:gd name="T6" fmla="*/ 258 w 3575"/>
                <a:gd name="T7" fmla="*/ 2718 h 3578"/>
                <a:gd name="T8" fmla="*/ 408 w 3575"/>
                <a:gd name="T9" fmla="*/ 2927 h 3578"/>
                <a:gd name="T10" fmla="*/ 585 w 3575"/>
                <a:gd name="T11" fmla="*/ 3113 h 3578"/>
                <a:gd name="T12" fmla="*/ 787 w 3575"/>
                <a:gd name="T13" fmla="*/ 3272 h 3578"/>
                <a:gd name="T14" fmla="*/ 1012 w 3575"/>
                <a:gd name="T15" fmla="*/ 3402 h 3578"/>
                <a:gd name="T16" fmla="*/ 1255 w 3575"/>
                <a:gd name="T17" fmla="*/ 3498 h 3578"/>
                <a:gd name="T18" fmla="*/ 1515 w 3575"/>
                <a:gd name="T19" fmla="*/ 3558 h 3578"/>
                <a:gd name="T20" fmla="*/ 1787 w 3575"/>
                <a:gd name="T21" fmla="*/ 3578 h 3578"/>
                <a:gd name="T22" fmla="*/ 2060 w 3575"/>
                <a:gd name="T23" fmla="*/ 3558 h 3578"/>
                <a:gd name="T24" fmla="*/ 2319 w 3575"/>
                <a:gd name="T25" fmla="*/ 3498 h 3578"/>
                <a:gd name="T26" fmla="*/ 2562 w 3575"/>
                <a:gd name="T27" fmla="*/ 3402 h 3578"/>
                <a:gd name="T28" fmla="*/ 2786 w 3575"/>
                <a:gd name="T29" fmla="*/ 3272 h 3578"/>
                <a:gd name="T30" fmla="*/ 2989 w 3575"/>
                <a:gd name="T31" fmla="*/ 3113 h 3578"/>
                <a:gd name="T32" fmla="*/ 3167 w 3575"/>
                <a:gd name="T33" fmla="*/ 2927 h 3578"/>
                <a:gd name="T34" fmla="*/ 3316 w 3575"/>
                <a:gd name="T35" fmla="*/ 2718 h 3578"/>
                <a:gd name="T36" fmla="*/ 3434 w 3575"/>
                <a:gd name="T37" fmla="*/ 2485 h 3578"/>
                <a:gd name="T38" fmla="*/ 3519 w 3575"/>
                <a:gd name="T39" fmla="*/ 2236 h 3578"/>
                <a:gd name="T40" fmla="*/ 3566 w 3575"/>
                <a:gd name="T41" fmla="*/ 1972 h 3578"/>
                <a:gd name="T42" fmla="*/ 3573 w 3575"/>
                <a:gd name="T43" fmla="*/ 1697 h 3578"/>
                <a:gd name="T44" fmla="*/ 3539 w 3575"/>
                <a:gd name="T45" fmla="*/ 1429 h 3578"/>
                <a:gd name="T46" fmla="*/ 3467 w 3575"/>
                <a:gd name="T47" fmla="*/ 1174 h 3578"/>
                <a:gd name="T48" fmla="*/ 3359 w 3575"/>
                <a:gd name="T49" fmla="*/ 936 h 3578"/>
                <a:gd name="T50" fmla="*/ 3220 w 3575"/>
                <a:gd name="T51" fmla="*/ 718 h 3578"/>
                <a:gd name="T52" fmla="*/ 3051 w 3575"/>
                <a:gd name="T53" fmla="*/ 525 h 3578"/>
                <a:gd name="T54" fmla="*/ 2857 w 3575"/>
                <a:gd name="T55" fmla="*/ 355 h 3578"/>
                <a:gd name="T56" fmla="*/ 2640 w 3575"/>
                <a:gd name="T57" fmla="*/ 217 h 3578"/>
                <a:gd name="T58" fmla="*/ 2402 w 3575"/>
                <a:gd name="T59" fmla="*/ 108 h 3578"/>
                <a:gd name="T60" fmla="*/ 2148 w 3575"/>
                <a:gd name="T61" fmla="*/ 36 h 3578"/>
                <a:gd name="T62" fmla="*/ 1879 w 3575"/>
                <a:gd name="T63" fmla="*/ 3 h 3578"/>
                <a:gd name="T64" fmla="*/ 1604 w 3575"/>
                <a:gd name="T65" fmla="*/ 9 h 3578"/>
                <a:gd name="T66" fmla="*/ 1341 w 3575"/>
                <a:gd name="T67" fmla="*/ 57 h 3578"/>
                <a:gd name="T68" fmla="*/ 1092 w 3575"/>
                <a:gd name="T69" fmla="*/ 141 h 3578"/>
                <a:gd name="T70" fmla="*/ 861 w 3575"/>
                <a:gd name="T71" fmla="*/ 260 h 3578"/>
                <a:gd name="T72" fmla="*/ 650 w 3575"/>
                <a:gd name="T73" fmla="*/ 408 h 3578"/>
                <a:gd name="T74" fmla="*/ 464 w 3575"/>
                <a:gd name="T75" fmla="*/ 587 h 3578"/>
                <a:gd name="T76" fmla="*/ 305 w 3575"/>
                <a:gd name="T77" fmla="*/ 790 h 3578"/>
                <a:gd name="T78" fmla="*/ 175 w 3575"/>
                <a:gd name="T79" fmla="*/ 1014 h 3578"/>
                <a:gd name="T80" fmla="*/ 80 w 3575"/>
                <a:gd name="T81" fmla="*/ 1257 h 3578"/>
                <a:gd name="T82" fmla="*/ 20 w 3575"/>
                <a:gd name="T83" fmla="*/ 1517 h 3578"/>
                <a:gd name="T84" fmla="*/ 0 w 3575"/>
                <a:gd name="T85" fmla="*/ 1790 h 3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75" h="3578">
                  <a:moveTo>
                    <a:pt x="0" y="1790"/>
                  </a:moveTo>
                  <a:lnTo>
                    <a:pt x="2" y="1881"/>
                  </a:lnTo>
                  <a:lnTo>
                    <a:pt x="9" y="1972"/>
                  </a:lnTo>
                  <a:lnTo>
                    <a:pt x="20" y="2061"/>
                  </a:lnTo>
                  <a:lnTo>
                    <a:pt x="36" y="2150"/>
                  </a:lnTo>
                  <a:lnTo>
                    <a:pt x="56" y="2236"/>
                  </a:lnTo>
                  <a:lnTo>
                    <a:pt x="80" y="2322"/>
                  </a:lnTo>
                  <a:lnTo>
                    <a:pt x="108" y="2404"/>
                  </a:lnTo>
                  <a:lnTo>
                    <a:pt x="139" y="2485"/>
                  </a:lnTo>
                  <a:lnTo>
                    <a:pt x="175" y="2565"/>
                  </a:lnTo>
                  <a:lnTo>
                    <a:pt x="215" y="2642"/>
                  </a:lnTo>
                  <a:lnTo>
                    <a:pt x="258" y="2718"/>
                  </a:lnTo>
                  <a:lnTo>
                    <a:pt x="305" y="2790"/>
                  </a:lnTo>
                  <a:lnTo>
                    <a:pt x="355" y="2860"/>
                  </a:lnTo>
                  <a:lnTo>
                    <a:pt x="408" y="2927"/>
                  </a:lnTo>
                  <a:lnTo>
                    <a:pt x="464" y="2993"/>
                  </a:lnTo>
                  <a:lnTo>
                    <a:pt x="523" y="3055"/>
                  </a:lnTo>
                  <a:lnTo>
                    <a:pt x="585" y="3113"/>
                  </a:lnTo>
                  <a:lnTo>
                    <a:pt x="650" y="3170"/>
                  </a:lnTo>
                  <a:lnTo>
                    <a:pt x="717" y="3223"/>
                  </a:lnTo>
                  <a:lnTo>
                    <a:pt x="787" y="3272"/>
                  </a:lnTo>
                  <a:lnTo>
                    <a:pt x="861" y="3320"/>
                  </a:lnTo>
                  <a:lnTo>
                    <a:pt x="935" y="3362"/>
                  </a:lnTo>
                  <a:lnTo>
                    <a:pt x="1012" y="3402"/>
                  </a:lnTo>
                  <a:lnTo>
                    <a:pt x="1092" y="3438"/>
                  </a:lnTo>
                  <a:lnTo>
                    <a:pt x="1173" y="3470"/>
                  </a:lnTo>
                  <a:lnTo>
                    <a:pt x="1255" y="3498"/>
                  </a:lnTo>
                  <a:lnTo>
                    <a:pt x="1341" y="3521"/>
                  </a:lnTo>
                  <a:lnTo>
                    <a:pt x="1427" y="3542"/>
                  </a:lnTo>
                  <a:lnTo>
                    <a:pt x="1515" y="3558"/>
                  </a:lnTo>
                  <a:lnTo>
                    <a:pt x="1604" y="3569"/>
                  </a:lnTo>
                  <a:lnTo>
                    <a:pt x="1696" y="3576"/>
                  </a:lnTo>
                  <a:lnTo>
                    <a:pt x="1787" y="3578"/>
                  </a:lnTo>
                  <a:lnTo>
                    <a:pt x="1879" y="3576"/>
                  </a:lnTo>
                  <a:lnTo>
                    <a:pt x="1971" y="3569"/>
                  </a:lnTo>
                  <a:lnTo>
                    <a:pt x="2060" y="3558"/>
                  </a:lnTo>
                  <a:lnTo>
                    <a:pt x="2148" y="3542"/>
                  </a:lnTo>
                  <a:lnTo>
                    <a:pt x="2234" y="3521"/>
                  </a:lnTo>
                  <a:lnTo>
                    <a:pt x="2319" y="3498"/>
                  </a:lnTo>
                  <a:lnTo>
                    <a:pt x="2402" y="3470"/>
                  </a:lnTo>
                  <a:lnTo>
                    <a:pt x="2483" y="3438"/>
                  </a:lnTo>
                  <a:lnTo>
                    <a:pt x="2562" y="3402"/>
                  </a:lnTo>
                  <a:lnTo>
                    <a:pt x="2640" y="3362"/>
                  </a:lnTo>
                  <a:lnTo>
                    <a:pt x="2714" y="3320"/>
                  </a:lnTo>
                  <a:lnTo>
                    <a:pt x="2786" y="3272"/>
                  </a:lnTo>
                  <a:lnTo>
                    <a:pt x="2857" y="3223"/>
                  </a:lnTo>
                  <a:lnTo>
                    <a:pt x="2925" y="3170"/>
                  </a:lnTo>
                  <a:lnTo>
                    <a:pt x="2989" y="3113"/>
                  </a:lnTo>
                  <a:lnTo>
                    <a:pt x="3051" y="3055"/>
                  </a:lnTo>
                  <a:lnTo>
                    <a:pt x="3111" y="2993"/>
                  </a:lnTo>
                  <a:lnTo>
                    <a:pt x="3167" y="2927"/>
                  </a:lnTo>
                  <a:lnTo>
                    <a:pt x="3220" y="2860"/>
                  </a:lnTo>
                  <a:lnTo>
                    <a:pt x="3270" y="2790"/>
                  </a:lnTo>
                  <a:lnTo>
                    <a:pt x="3316" y="2718"/>
                  </a:lnTo>
                  <a:lnTo>
                    <a:pt x="3359" y="2642"/>
                  </a:lnTo>
                  <a:lnTo>
                    <a:pt x="3398" y="2565"/>
                  </a:lnTo>
                  <a:lnTo>
                    <a:pt x="3434" y="2485"/>
                  </a:lnTo>
                  <a:lnTo>
                    <a:pt x="3467" y="2404"/>
                  </a:lnTo>
                  <a:lnTo>
                    <a:pt x="3495" y="2322"/>
                  </a:lnTo>
                  <a:lnTo>
                    <a:pt x="3519" y="2236"/>
                  </a:lnTo>
                  <a:lnTo>
                    <a:pt x="3539" y="2150"/>
                  </a:lnTo>
                  <a:lnTo>
                    <a:pt x="3555" y="2061"/>
                  </a:lnTo>
                  <a:lnTo>
                    <a:pt x="3566" y="1972"/>
                  </a:lnTo>
                  <a:lnTo>
                    <a:pt x="3573" y="1881"/>
                  </a:lnTo>
                  <a:lnTo>
                    <a:pt x="3575" y="1790"/>
                  </a:lnTo>
                  <a:lnTo>
                    <a:pt x="3573" y="1697"/>
                  </a:lnTo>
                  <a:lnTo>
                    <a:pt x="3566" y="1607"/>
                  </a:lnTo>
                  <a:lnTo>
                    <a:pt x="3555" y="1517"/>
                  </a:lnTo>
                  <a:lnTo>
                    <a:pt x="3539" y="1429"/>
                  </a:lnTo>
                  <a:lnTo>
                    <a:pt x="3519" y="1342"/>
                  </a:lnTo>
                  <a:lnTo>
                    <a:pt x="3495" y="1257"/>
                  </a:lnTo>
                  <a:lnTo>
                    <a:pt x="3467" y="1174"/>
                  </a:lnTo>
                  <a:lnTo>
                    <a:pt x="3434" y="1093"/>
                  </a:lnTo>
                  <a:lnTo>
                    <a:pt x="3398" y="1014"/>
                  </a:lnTo>
                  <a:lnTo>
                    <a:pt x="3359" y="936"/>
                  </a:lnTo>
                  <a:lnTo>
                    <a:pt x="3316" y="862"/>
                  </a:lnTo>
                  <a:lnTo>
                    <a:pt x="3270" y="790"/>
                  </a:lnTo>
                  <a:lnTo>
                    <a:pt x="3220" y="718"/>
                  </a:lnTo>
                  <a:lnTo>
                    <a:pt x="3167" y="651"/>
                  </a:lnTo>
                  <a:lnTo>
                    <a:pt x="3111" y="587"/>
                  </a:lnTo>
                  <a:lnTo>
                    <a:pt x="3051" y="525"/>
                  </a:lnTo>
                  <a:lnTo>
                    <a:pt x="2989" y="465"/>
                  </a:lnTo>
                  <a:lnTo>
                    <a:pt x="2925" y="408"/>
                  </a:lnTo>
                  <a:lnTo>
                    <a:pt x="2857" y="355"/>
                  </a:lnTo>
                  <a:lnTo>
                    <a:pt x="2786" y="306"/>
                  </a:lnTo>
                  <a:lnTo>
                    <a:pt x="2714" y="260"/>
                  </a:lnTo>
                  <a:lnTo>
                    <a:pt x="2640" y="217"/>
                  </a:lnTo>
                  <a:lnTo>
                    <a:pt x="2562" y="177"/>
                  </a:lnTo>
                  <a:lnTo>
                    <a:pt x="2483" y="141"/>
                  </a:lnTo>
                  <a:lnTo>
                    <a:pt x="2402" y="108"/>
                  </a:lnTo>
                  <a:lnTo>
                    <a:pt x="2319" y="80"/>
                  </a:lnTo>
                  <a:lnTo>
                    <a:pt x="2234" y="57"/>
                  </a:lnTo>
                  <a:lnTo>
                    <a:pt x="2148" y="36"/>
                  </a:lnTo>
                  <a:lnTo>
                    <a:pt x="2060" y="21"/>
                  </a:lnTo>
                  <a:lnTo>
                    <a:pt x="1971" y="9"/>
                  </a:lnTo>
                  <a:lnTo>
                    <a:pt x="1879" y="3"/>
                  </a:lnTo>
                  <a:lnTo>
                    <a:pt x="1787" y="0"/>
                  </a:lnTo>
                  <a:lnTo>
                    <a:pt x="1696" y="3"/>
                  </a:lnTo>
                  <a:lnTo>
                    <a:pt x="1604" y="9"/>
                  </a:lnTo>
                  <a:lnTo>
                    <a:pt x="1515" y="21"/>
                  </a:lnTo>
                  <a:lnTo>
                    <a:pt x="1427" y="36"/>
                  </a:lnTo>
                  <a:lnTo>
                    <a:pt x="1341" y="57"/>
                  </a:lnTo>
                  <a:lnTo>
                    <a:pt x="1255" y="80"/>
                  </a:lnTo>
                  <a:lnTo>
                    <a:pt x="1173" y="108"/>
                  </a:lnTo>
                  <a:lnTo>
                    <a:pt x="1092" y="141"/>
                  </a:lnTo>
                  <a:lnTo>
                    <a:pt x="1012" y="177"/>
                  </a:lnTo>
                  <a:lnTo>
                    <a:pt x="935" y="217"/>
                  </a:lnTo>
                  <a:lnTo>
                    <a:pt x="861" y="260"/>
                  </a:lnTo>
                  <a:lnTo>
                    <a:pt x="787" y="306"/>
                  </a:lnTo>
                  <a:lnTo>
                    <a:pt x="717" y="355"/>
                  </a:lnTo>
                  <a:lnTo>
                    <a:pt x="650" y="408"/>
                  </a:lnTo>
                  <a:lnTo>
                    <a:pt x="585" y="465"/>
                  </a:lnTo>
                  <a:lnTo>
                    <a:pt x="523" y="525"/>
                  </a:lnTo>
                  <a:lnTo>
                    <a:pt x="464" y="587"/>
                  </a:lnTo>
                  <a:lnTo>
                    <a:pt x="408" y="651"/>
                  </a:lnTo>
                  <a:lnTo>
                    <a:pt x="355" y="718"/>
                  </a:lnTo>
                  <a:lnTo>
                    <a:pt x="305" y="790"/>
                  </a:lnTo>
                  <a:lnTo>
                    <a:pt x="258" y="862"/>
                  </a:lnTo>
                  <a:lnTo>
                    <a:pt x="215" y="936"/>
                  </a:lnTo>
                  <a:lnTo>
                    <a:pt x="175" y="1014"/>
                  </a:lnTo>
                  <a:lnTo>
                    <a:pt x="139" y="1093"/>
                  </a:lnTo>
                  <a:lnTo>
                    <a:pt x="108" y="1174"/>
                  </a:lnTo>
                  <a:lnTo>
                    <a:pt x="80" y="1257"/>
                  </a:lnTo>
                  <a:lnTo>
                    <a:pt x="56" y="1342"/>
                  </a:lnTo>
                  <a:lnTo>
                    <a:pt x="36" y="1429"/>
                  </a:lnTo>
                  <a:lnTo>
                    <a:pt x="20" y="1517"/>
                  </a:lnTo>
                  <a:lnTo>
                    <a:pt x="9" y="1607"/>
                  </a:lnTo>
                  <a:lnTo>
                    <a:pt x="2" y="1697"/>
                  </a:lnTo>
                  <a:lnTo>
                    <a:pt x="0" y="1790"/>
                  </a:ln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pPr defTabSz="609600"/>
              <a:endParaRPr lang="zh-CN" altLang="en-US" sz="2400">
                <a:solidFill>
                  <a:prstClr val="black">
                    <a:lumMod val="50000"/>
                    <a:lumOff val="50000"/>
                  </a:prstClr>
                </a:solidFill>
                <a:latin typeface="Calibri" panose="020F0502020204030204"/>
                <a:ea typeface="等线" panose="02010600030101010101" pitchFamily="2" charset="-122"/>
              </a:endParaRPr>
            </a:p>
          </p:txBody>
        </p:sp>
      </p:grpSp>
      <p:sp>
        <p:nvSpPr>
          <p:cNvPr id="16" name="文本框 21"/>
          <p:cNvSpPr txBox="1"/>
          <p:nvPr/>
        </p:nvSpPr>
        <p:spPr>
          <a:xfrm>
            <a:off x="2651984" y="1462479"/>
            <a:ext cx="1984527" cy="338426"/>
          </a:xfrm>
          <a:prstGeom prst="rect">
            <a:avLst/>
          </a:prstGeom>
          <a:noFill/>
        </p:spPr>
        <p:txBody>
          <a:bodyPr wrap="square" rtlCol="0">
            <a:spAutoFit/>
          </a:bodyPr>
          <a:lstStyle/>
          <a:p>
            <a:pPr algn="r" defTabSz="609600"/>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点击添加文本</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7" name="文本框 21"/>
          <p:cNvSpPr txBox="1"/>
          <p:nvPr/>
        </p:nvSpPr>
        <p:spPr>
          <a:xfrm>
            <a:off x="7486729" y="2701021"/>
            <a:ext cx="2195280" cy="338426"/>
          </a:xfrm>
          <a:prstGeom prst="rect">
            <a:avLst/>
          </a:prstGeom>
          <a:noFill/>
        </p:spPr>
        <p:txBody>
          <a:bodyPr wrap="square" rtlCol="0">
            <a:spAutoFit/>
          </a:bodyPr>
          <a:lstStyle/>
          <a:p>
            <a:pPr defTabSz="609600"/>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点击添加文本</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8" name="文本框 21"/>
          <p:cNvSpPr txBox="1"/>
          <p:nvPr/>
        </p:nvSpPr>
        <p:spPr>
          <a:xfrm>
            <a:off x="2351744" y="3806294"/>
            <a:ext cx="2265469" cy="338426"/>
          </a:xfrm>
          <a:prstGeom prst="rect">
            <a:avLst/>
          </a:prstGeom>
          <a:noFill/>
        </p:spPr>
        <p:txBody>
          <a:bodyPr wrap="square" rtlCol="0">
            <a:spAutoFit/>
          </a:bodyPr>
          <a:lstStyle/>
          <a:p>
            <a:pPr algn="r" defTabSz="609600"/>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点击添加文本</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9" name="文本框 21"/>
          <p:cNvSpPr txBox="1"/>
          <p:nvPr/>
        </p:nvSpPr>
        <p:spPr>
          <a:xfrm>
            <a:off x="7464508" y="4996564"/>
            <a:ext cx="2143052" cy="338426"/>
          </a:xfrm>
          <a:prstGeom prst="rect">
            <a:avLst/>
          </a:prstGeom>
          <a:noFill/>
        </p:spPr>
        <p:txBody>
          <a:bodyPr wrap="square" rtlCol="0">
            <a:spAutoFit/>
          </a:bodyPr>
          <a:lstStyle/>
          <a:p>
            <a:pPr defTabSz="609600"/>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点击添加文本</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1480989" y="1921781"/>
            <a:ext cx="3155522" cy="461665"/>
          </a:xfrm>
          <a:prstGeom prst="roundRect">
            <a:avLst>
              <a:gd name="adj" fmla="val 0"/>
            </a:avLst>
          </a:prstGeom>
          <a:noFill/>
        </p:spPr>
        <p:txBody>
          <a:bodyPr wrap="square" rtlCol="0">
            <a:spAutoFit/>
          </a:bodyPr>
          <a:lstStyle/>
          <a:p>
            <a:pPr algn="r" defTabSz="609600"/>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在这里输入你的内容，或者通过复制粘贴你的文本。</a:t>
            </a:r>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7552674" y="3150536"/>
            <a:ext cx="3276362" cy="461665"/>
          </a:xfrm>
          <a:prstGeom prst="roundRect">
            <a:avLst>
              <a:gd name="adj" fmla="val 0"/>
            </a:avLst>
          </a:prstGeom>
          <a:noFill/>
        </p:spPr>
        <p:txBody>
          <a:bodyPr wrap="square" rtlCol="0">
            <a:spAutoFit/>
          </a:bodyPr>
          <a:lstStyle/>
          <a:p>
            <a:pPr defTabSz="609600"/>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在这里输入你的内容，或者通过复制粘贴你的文本。</a:t>
            </a:r>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1812295" y="4243745"/>
            <a:ext cx="2804917" cy="461665"/>
          </a:xfrm>
          <a:prstGeom prst="roundRect">
            <a:avLst>
              <a:gd name="adj" fmla="val 0"/>
            </a:avLst>
          </a:prstGeom>
          <a:noFill/>
        </p:spPr>
        <p:txBody>
          <a:bodyPr wrap="square" rtlCol="0">
            <a:spAutoFit/>
          </a:bodyPr>
          <a:lstStyle/>
          <a:p>
            <a:pPr algn="r" defTabSz="609600"/>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在这里输入你的内容，或者通过复制粘贴你的文本。</a:t>
            </a:r>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7498517" y="5452234"/>
            <a:ext cx="2705440" cy="461665"/>
          </a:xfrm>
          <a:prstGeom prst="roundRect">
            <a:avLst>
              <a:gd name="adj" fmla="val 0"/>
            </a:avLst>
          </a:prstGeom>
          <a:noFill/>
        </p:spPr>
        <p:txBody>
          <a:bodyPr wrap="square" rtlCol="0">
            <a:spAutoFit/>
          </a:bodyPr>
          <a:lstStyle/>
          <a:p>
            <a:pPr defTabSz="609600"/>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在这里输入你的内容，或者通过复制粘贴你的文本。</a:t>
            </a:r>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5252102" y="1718664"/>
            <a:ext cx="350873" cy="707758"/>
          </a:xfrm>
          <a:prstGeom prst="roundRect">
            <a:avLst>
              <a:gd name="adj" fmla="val 0"/>
            </a:avLst>
          </a:prstGeom>
          <a:noFill/>
        </p:spPr>
        <p:txBody>
          <a:bodyPr wrap="square" rtlCol="0">
            <a:spAutoFit/>
          </a:bodyPr>
          <a:lstStyle/>
          <a:p>
            <a:pPr algn="r" defTabSz="609600"/>
            <a:r>
              <a:rPr lang="en-US" altLang="zh-CN" sz="4000" dirty="0">
                <a:solidFill>
                  <a:srgbClr val="FFAA00"/>
                </a:solidFill>
                <a:latin typeface="Impact" panose="020B0806030902050204" pitchFamily="34" charset="0"/>
                <a:ea typeface="方正正黑简体" panose="02000000000000000000" pitchFamily="2" charset="-122"/>
              </a:rPr>
              <a:t>1</a:t>
            </a:r>
            <a:endParaRPr lang="zh-CN" altLang="en-US" sz="4000" dirty="0">
              <a:solidFill>
                <a:srgbClr val="FFAA00"/>
              </a:solidFill>
              <a:latin typeface="Impact" panose="020B0806030902050204" pitchFamily="34" charset="0"/>
              <a:ea typeface="方正正黑简体" panose="02000000000000000000" pitchFamily="2" charset="-122"/>
            </a:endParaRPr>
          </a:p>
        </p:txBody>
      </p:sp>
      <p:sp>
        <p:nvSpPr>
          <p:cNvPr id="25" name="TextBox 24"/>
          <p:cNvSpPr txBox="1"/>
          <p:nvPr/>
        </p:nvSpPr>
        <p:spPr>
          <a:xfrm>
            <a:off x="6511684" y="2911769"/>
            <a:ext cx="350873" cy="707758"/>
          </a:xfrm>
          <a:prstGeom prst="roundRect">
            <a:avLst>
              <a:gd name="adj" fmla="val 0"/>
            </a:avLst>
          </a:prstGeom>
          <a:noFill/>
        </p:spPr>
        <p:txBody>
          <a:bodyPr wrap="square" rtlCol="0">
            <a:spAutoFit/>
          </a:bodyPr>
          <a:lstStyle/>
          <a:p>
            <a:pPr algn="r" defTabSz="609600"/>
            <a:r>
              <a:rPr lang="en-US" altLang="zh-CN" sz="4000" dirty="0">
                <a:solidFill>
                  <a:srgbClr val="01608C"/>
                </a:solidFill>
                <a:latin typeface="Impact" panose="020B0806030902050204" pitchFamily="34" charset="0"/>
                <a:ea typeface="方正正黑简体" panose="02000000000000000000" pitchFamily="2" charset="-122"/>
              </a:rPr>
              <a:t>2</a:t>
            </a:r>
            <a:endParaRPr lang="zh-CN" altLang="en-US" sz="4000" dirty="0">
              <a:solidFill>
                <a:srgbClr val="01608C"/>
              </a:solidFill>
              <a:latin typeface="Impact" panose="020B0806030902050204" pitchFamily="34" charset="0"/>
              <a:ea typeface="方正正黑简体" panose="02000000000000000000" pitchFamily="2" charset="-122"/>
            </a:endParaRPr>
          </a:p>
        </p:txBody>
      </p:sp>
      <p:sp>
        <p:nvSpPr>
          <p:cNvPr id="26" name="TextBox 25"/>
          <p:cNvSpPr txBox="1"/>
          <p:nvPr/>
        </p:nvSpPr>
        <p:spPr>
          <a:xfrm>
            <a:off x="5197542" y="3938599"/>
            <a:ext cx="350873" cy="707758"/>
          </a:xfrm>
          <a:prstGeom prst="roundRect">
            <a:avLst>
              <a:gd name="adj" fmla="val 0"/>
            </a:avLst>
          </a:prstGeom>
          <a:noFill/>
        </p:spPr>
        <p:txBody>
          <a:bodyPr wrap="square" rtlCol="0">
            <a:spAutoFit/>
          </a:bodyPr>
          <a:lstStyle/>
          <a:p>
            <a:pPr algn="r" defTabSz="609600"/>
            <a:r>
              <a:rPr lang="en-US" altLang="zh-CN" sz="4000" dirty="0">
                <a:solidFill>
                  <a:srgbClr val="01608C"/>
                </a:solidFill>
                <a:latin typeface="Impact" panose="020B0806030902050204" pitchFamily="34" charset="0"/>
                <a:ea typeface="方正正黑简体" panose="02000000000000000000" pitchFamily="2" charset="-122"/>
              </a:rPr>
              <a:t>3</a:t>
            </a:r>
            <a:endParaRPr lang="zh-CN" altLang="en-US" sz="4000" dirty="0">
              <a:solidFill>
                <a:srgbClr val="01608C"/>
              </a:solidFill>
              <a:latin typeface="Impact" panose="020B0806030902050204" pitchFamily="34" charset="0"/>
              <a:ea typeface="方正正黑简体" panose="02000000000000000000" pitchFamily="2" charset="-122"/>
            </a:endParaRPr>
          </a:p>
        </p:txBody>
      </p:sp>
      <p:sp>
        <p:nvSpPr>
          <p:cNvPr id="27" name="TextBox 26"/>
          <p:cNvSpPr txBox="1"/>
          <p:nvPr/>
        </p:nvSpPr>
        <p:spPr>
          <a:xfrm>
            <a:off x="6374324" y="5202698"/>
            <a:ext cx="350873" cy="707758"/>
          </a:xfrm>
          <a:prstGeom prst="roundRect">
            <a:avLst>
              <a:gd name="adj" fmla="val 0"/>
            </a:avLst>
          </a:prstGeom>
          <a:noFill/>
        </p:spPr>
        <p:txBody>
          <a:bodyPr wrap="square" rtlCol="0">
            <a:spAutoFit/>
          </a:bodyPr>
          <a:lstStyle/>
          <a:p>
            <a:pPr algn="r" defTabSz="609600"/>
            <a:r>
              <a:rPr lang="en-US" altLang="zh-CN" sz="4000" dirty="0">
                <a:solidFill>
                  <a:srgbClr val="EE5520"/>
                </a:solidFill>
                <a:latin typeface="Impact" panose="020B0806030902050204" pitchFamily="34" charset="0"/>
                <a:ea typeface="方正正黑简体" panose="02000000000000000000" pitchFamily="2" charset="-122"/>
              </a:rPr>
              <a:t>4</a:t>
            </a:r>
            <a:endParaRPr lang="zh-CN" altLang="en-US" sz="4000" dirty="0">
              <a:solidFill>
                <a:srgbClr val="EE5520"/>
              </a:solidFill>
              <a:latin typeface="Impact" panose="020B0806030902050204" pitchFamily="34" charset="0"/>
              <a:ea typeface="方正正黑简体" panose="02000000000000000000" pitchFamily="2" charset="-122"/>
            </a:endParaRPr>
          </a:p>
        </p:txBody>
      </p:sp>
      <p:sp>
        <p:nvSpPr>
          <p:cNvPr id="28" name="矩形 3"/>
          <p:cNvSpPr/>
          <p:nvPr/>
        </p:nvSpPr>
        <p:spPr>
          <a:xfrm>
            <a:off x="251969" y="1"/>
            <a:ext cx="4753337" cy="756212"/>
          </a:xfrm>
          <a:custGeom>
            <a:avLst/>
            <a:gdLst>
              <a:gd name="connsiteX0" fmla="*/ 0 w 3565003"/>
              <a:gd name="connsiteY0" fmla="*/ 0 h 567159"/>
              <a:gd name="connsiteX1" fmla="*/ 3565003 w 3565003"/>
              <a:gd name="connsiteY1" fmla="*/ 0 h 567159"/>
              <a:gd name="connsiteX2" fmla="*/ 3565003 w 3565003"/>
              <a:gd name="connsiteY2" fmla="*/ 567159 h 567159"/>
              <a:gd name="connsiteX3" fmla="*/ 0 w 3565003"/>
              <a:gd name="connsiteY3" fmla="*/ 567159 h 567159"/>
              <a:gd name="connsiteX4" fmla="*/ 0 w 3565003"/>
              <a:gd name="connsiteY4" fmla="*/ 0 h 567159"/>
              <a:gd name="connsiteX0-1" fmla="*/ 0 w 3565003"/>
              <a:gd name="connsiteY0-2" fmla="*/ 0 h 567159"/>
              <a:gd name="connsiteX1-3" fmla="*/ 3565003 w 3565003"/>
              <a:gd name="connsiteY1-4" fmla="*/ 0 h 567159"/>
              <a:gd name="connsiteX2-5" fmla="*/ 3565003 w 3565003"/>
              <a:gd name="connsiteY2-6" fmla="*/ 567159 h 567159"/>
              <a:gd name="connsiteX3-7" fmla="*/ 2962656 w 3565003"/>
              <a:gd name="connsiteY3-8" fmla="*/ 566928 h 567159"/>
              <a:gd name="connsiteX4-9" fmla="*/ 0 w 3565003"/>
              <a:gd name="connsiteY4-10" fmla="*/ 567159 h 567159"/>
              <a:gd name="connsiteX5" fmla="*/ 0 w 3565003"/>
              <a:gd name="connsiteY5" fmla="*/ 0 h 567159"/>
              <a:gd name="connsiteX0-11" fmla="*/ 0 w 3565003"/>
              <a:gd name="connsiteY0-12" fmla="*/ 0 h 567159"/>
              <a:gd name="connsiteX1-13" fmla="*/ 3565003 w 3565003"/>
              <a:gd name="connsiteY1-14" fmla="*/ 0 h 567159"/>
              <a:gd name="connsiteX2-15" fmla="*/ 2962656 w 3565003"/>
              <a:gd name="connsiteY2-16" fmla="*/ 566928 h 567159"/>
              <a:gd name="connsiteX3-17" fmla="*/ 0 w 3565003"/>
              <a:gd name="connsiteY3-18" fmla="*/ 567159 h 567159"/>
              <a:gd name="connsiteX4-19" fmla="*/ 0 w 3565003"/>
              <a:gd name="connsiteY4-20" fmla="*/ 0 h 5671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65003" h="567159">
                <a:moveTo>
                  <a:pt x="0" y="0"/>
                </a:moveTo>
                <a:lnTo>
                  <a:pt x="3565003" y="0"/>
                </a:lnTo>
                <a:lnTo>
                  <a:pt x="2962656" y="566928"/>
                </a:lnTo>
                <a:lnTo>
                  <a:pt x="0" y="567159"/>
                </a:lnTo>
                <a:lnTo>
                  <a:pt x="0" y="0"/>
                </a:lnTo>
                <a:close/>
              </a:path>
            </a:pathLst>
          </a:custGeom>
          <a:solidFill>
            <a:srgbClr val="EFB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29" name="矩形 3"/>
          <p:cNvSpPr/>
          <p:nvPr/>
        </p:nvSpPr>
        <p:spPr>
          <a:xfrm>
            <a:off x="1" y="1"/>
            <a:ext cx="4753337" cy="756212"/>
          </a:xfrm>
          <a:custGeom>
            <a:avLst/>
            <a:gdLst>
              <a:gd name="connsiteX0" fmla="*/ 0 w 3565003"/>
              <a:gd name="connsiteY0" fmla="*/ 0 h 567159"/>
              <a:gd name="connsiteX1" fmla="*/ 3565003 w 3565003"/>
              <a:gd name="connsiteY1" fmla="*/ 0 h 567159"/>
              <a:gd name="connsiteX2" fmla="*/ 3565003 w 3565003"/>
              <a:gd name="connsiteY2" fmla="*/ 567159 h 567159"/>
              <a:gd name="connsiteX3" fmla="*/ 0 w 3565003"/>
              <a:gd name="connsiteY3" fmla="*/ 567159 h 567159"/>
              <a:gd name="connsiteX4" fmla="*/ 0 w 3565003"/>
              <a:gd name="connsiteY4" fmla="*/ 0 h 567159"/>
              <a:gd name="connsiteX0-1" fmla="*/ 0 w 3565003"/>
              <a:gd name="connsiteY0-2" fmla="*/ 0 h 567159"/>
              <a:gd name="connsiteX1-3" fmla="*/ 3565003 w 3565003"/>
              <a:gd name="connsiteY1-4" fmla="*/ 0 h 567159"/>
              <a:gd name="connsiteX2-5" fmla="*/ 3565003 w 3565003"/>
              <a:gd name="connsiteY2-6" fmla="*/ 567159 h 567159"/>
              <a:gd name="connsiteX3-7" fmla="*/ 2962656 w 3565003"/>
              <a:gd name="connsiteY3-8" fmla="*/ 566928 h 567159"/>
              <a:gd name="connsiteX4-9" fmla="*/ 0 w 3565003"/>
              <a:gd name="connsiteY4-10" fmla="*/ 567159 h 567159"/>
              <a:gd name="connsiteX5" fmla="*/ 0 w 3565003"/>
              <a:gd name="connsiteY5" fmla="*/ 0 h 567159"/>
              <a:gd name="connsiteX0-11" fmla="*/ 0 w 3565003"/>
              <a:gd name="connsiteY0-12" fmla="*/ 0 h 567159"/>
              <a:gd name="connsiteX1-13" fmla="*/ 3565003 w 3565003"/>
              <a:gd name="connsiteY1-14" fmla="*/ 0 h 567159"/>
              <a:gd name="connsiteX2-15" fmla="*/ 2962656 w 3565003"/>
              <a:gd name="connsiteY2-16" fmla="*/ 566928 h 567159"/>
              <a:gd name="connsiteX3-17" fmla="*/ 0 w 3565003"/>
              <a:gd name="connsiteY3-18" fmla="*/ 567159 h 567159"/>
              <a:gd name="connsiteX4-19" fmla="*/ 0 w 3565003"/>
              <a:gd name="connsiteY4-20" fmla="*/ 0 h 5671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65003" h="567159">
                <a:moveTo>
                  <a:pt x="0" y="0"/>
                </a:moveTo>
                <a:lnTo>
                  <a:pt x="3565003" y="0"/>
                </a:lnTo>
                <a:lnTo>
                  <a:pt x="2962656" y="566928"/>
                </a:lnTo>
                <a:lnTo>
                  <a:pt x="0" y="567159"/>
                </a:lnTo>
                <a:lnTo>
                  <a:pt x="0" y="0"/>
                </a:lnTo>
                <a:close/>
              </a:path>
            </a:pathLst>
          </a:custGeom>
          <a:solidFill>
            <a:srgbClr val="0807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30" name="平行四边形 29"/>
          <p:cNvSpPr/>
          <p:nvPr/>
        </p:nvSpPr>
        <p:spPr>
          <a:xfrm>
            <a:off x="522460" y="116497"/>
            <a:ext cx="490515" cy="430784"/>
          </a:xfrm>
          <a:prstGeom prst="parallelogram">
            <a:avLst>
              <a:gd name="adj" fmla="val 721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31" name="平行四边形 30"/>
          <p:cNvSpPr/>
          <p:nvPr/>
        </p:nvSpPr>
        <p:spPr>
          <a:xfrm>
            <a:off x="795715" y="304114"/>
            <a:ext cx="228829" cy="243167"/>
          </a:xfrm>
          <a:prstGeom prst="parallelogram">
            <a:avLst>
              <a:gd name="adj" fmla="val 72170"/>
            </a:avLst>
          </a:prstGeom>
          <a:solidFill>
            <a:srgbClr val="EFB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32" name="文本框 36"/>
          <p:cNvSpPr txBox="1"/>
          <p:nvPr/>
        </p:nvSpPr>
        <p:spPr>
          <a:xfrm>
            <a:off x="1604217" y="116497"/>
            <a:ext cx="1620957" cy="523220"/>
          </a:xfrm>
          <a:prstGeom prst="rect">
            <a:avLst/>
          </a:prstGeom>
          <a:noFill/>
        </p:spPr>
        <p:txBody>
          <a:bodyPr wrap="none" rtlCol="0">
            <a:spAutoFit/>
          </a:bodyPr>
          <a:lstStyle/>
          <a:p>
            <a:r>
              <a:rPr lang="zh-CN" altLang="en-US" sz="2800" dirty="0">
                <a:solidFill>
                  <a:schemeClr val="bg1"/>
                </a:solidFill>
                <a:cs typeface="+mn-ea"/>
                <a:sym typeface="+mn-lt"/>
              </a:rPr>
              <a:t>添加标题</a:t>
            </a:r>
            <a:endParaRPr lang="zh-CN" altLang="en-US" sz="2800" dirty="0">
              <a:solidFill>
                <a:schemeClr val="bg1"/>
              </a:solidFill>
              <a:cs typeface="+mn-ea"/>
              <a:sym typeface="+mn-lt"/>
            </a:endParaRPr>
          </a:p>
        </p:txBody>
      </p:sp>
      <p:grpSp>
        <p:nvGrpSpPr>
          <p:cNvPr id="33" name="组合 32"/>
          <p:cNvGrpSpPr/>
          <p:nvPr/>
        </p:nvGrpSpPr>
        <p:grpSpPr>
          <a:xfrm>
            <a:off x="88815" y="4825371"/>
            <a:ext cx="1357804" cy="1862510"/>
            <a:chOff x="88815" y="4825371"/>
            <a:chExt cx="1357804" cy="1862510"/>
          </a:xfrm>
        </p:grpSpPr>
        <p:pic>
          <p:nvPicPr>
            <p:cNvPr id="34" name="图片 33"/>
            <p:cNvPicPr>
              <a:picLocks noChangeAspect="1"/>
            </p:cNvPicPr>
            <p:nvPr/>
          </p:nvPicPr>
          <p:blipFill>
            <a:blip r:embed="rId1" cstate="screen"/>
            <a:stretch>
              <a:fillRect/>
            </a:stretch>
          </p:blipFill>
          <p:spPr>
            <a:xfrm>
              <a:off x="88815" y="6402628"/>
              <a:ext cx="1357804" cy="285253"/>
            </a:xfrm>
            <a:prstGeom prst="rect">
              <a:avLst/>
            </a:prstGeom>
          </p:spPr>
        </p:pic>
        <p:pic>
          <p:nvPicPr>
            <p:cNvPr id="35" name="图片 34"/>
            <p:cNvPicPr>
              <a:picLocks noChangeAspect="1"/>
            </p:cNvPicPr>
            <p:nvPr/>
          </p:nvPicPr>
          <p:blipFill>
            <a:blip r:embed="rId2" cstate="screen"/>
            <a:stretch>
              <a:fillRect/>
            </a:stretch>
          </p:blipFill>
          <p:spPr>
            <a:xfrm>
              <a:off x="506432" y="4825371"/>
              <a:ext cx="621751" cy="1736817"/>
            </a:xfrm>
            <a:prstGeom prst="rect">
              <a:avLst/>
            </a:prstGeom>
          </p:spPr>
        </p:pic>
      </p:grpSp>
      <p:grpSp>
        <p:nvGrpSpPr>
          <p:cNvPr id="36" name="组合 35"/>
          <p:cNvGrpSpPr/>
          <p:nvPr/>
        </p:nvGrpSpPr>
        <p:grpSpPr>
          <a:xfrm>
            <a:off x="10519284" y="4388608"/>
            <a:ext cx="1413934" cy="2299273"/>
            <a:chOff x="10519284" y="4388608"/>
            <a:chExt cx="1413934" cy="2299273"/>
          </a:xfrm>
        </p:grpSpPr>
        <p:pic>
          <p:nvPicPr>
            <p:cNvPr id="37" name="图片 36"/>
            <p:cNvPicPr>
              <a:picLocks noChangeAspect="1"/>
            </p:cNvPicPr>
            <p:nvPr/>
          </p:nvPicPr>
          <p:blipFill>
            <a:blip r:embed="rId1" cstate="screen"/>
            <a:stretch>
              <a:fillRect/>
            </a:stretch>
          </p:blipFill>
          <p:spPr>
            <a:xfrm>
              <a:off x="10519284" y="6390836"/>
              <a:ext cx="1413934" cy="297045"/>
            </a:xfrm>
            <a:prstGeom prst="rect">
              <a:avLst/>
            </a:prstGeom>
          </p:spPr>
        </p:pic>
        <p:pic>
          <p:nvPicPr>
            <p:cNvPr id="38" name="图片 37"/>
            <p:cNvPicPr>
              <a:picLocks noChangeAspect="1"/>
            </p:cNvPicPr>
            <p:nvPr/>
          </p:nvPicPr>
          <p:blipFill>
            <a:blip r:embed="rId3" cstate="screen"/>
            <a:stretch>
              <a:fillRect/>
            </a:stretch>
          </p:blipFill>
          <p:spPr>
            <a:xfrm>
              <a:off x="10877945" y="4388608"/>
              <a:ext cx="696612" cy="2231455"/>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par>
                                <p:cTn id="11" presetID="42" presetClass="entr" presetSubtype="0" fill="hold" grpId="0" nodeType="withEffect">
                                  <p:stCondLst>
                                    <p:cond delay="50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anim calcmode="lin" valueType="num">
                                      <p:cBhvr>
                                        <p:cTn id="14" dur="500" fill="hold"/>
                                        <p:tgtEl>
                                          <p:spTgt spid="24"/>
                                        </p:tgtEl>
                                        <p:attrNameLst>
                                          <p:attrName>ppt_x</p:attrName>
                                        </p:attrNameLst>
                                      </p:cBhvr>
                                      <p:tavLst>
                                        <p:tav tm="0">
                                          <p:val>
                                            <p:strVal val="#ppt_x"/>
                                          </p:val>
                                        </p:tav>
                                        <p:tav tm="100000">
                                          <p:val>
                                            <p:strVal val="#ppt_x"/>
                                          </p:val>
                                        </p:tav>
                                      </p:tavLst>
                                    </p:anim>
                                    <p:anim calcmode="lin" valueType="num">
                                      <p:cBhvr>
                                        <p:cTn id="15" dur="500" fill="hold"/>
                                        <p:tgtEl>
                                          <p:spTgt spid="2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1000"/>
                                        <p:tgtEl>
                                          <p:spTgt spid="20"/>
                                        </p:tgtEl>
                                      </p:cBhvr>
                                    </p:animEffect>
                                    <p:anim calcmode="lin" valueType="num">
                                      <p:cBhvr>
                                        <p:cTn id="25" dur="1000" fill="hold"/>
                                        <p:tgtEl>
                                          <p:spTgt spid="20"/>
                                        </p:tgtEl>
                                        <p:attrNameLst>
                                          <p:attrName>ppt_x</p:attrName>
                                        </p:attrNameLst>
                                      </p:cBhvr>
                                      <p:tavLst>
                                        <p:tav tm="0">
                                          <p:val>
                                            <p:strVal val="#ppt_x"/>
                                          </p:val>
                                        </p:tav>
                                        <p:tav tm="100000">
                                          <p:val>
                                            <p:strVal val="#ppt_x"/>
                                          </p:val>
                                        </p:tav>
                                      </p:tavLst>
                                    </p:anim>
                                    <p:anim calcmode="lin" valueType="num">
                                      <p:cBhvr>
                                        <p:cTn id="26" dur="1000" fill="hold"/>
                                        <p:tgtEl>
                                          <p:spTgt spid="20"/>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31" presetClass="entr" presetSubtype="0"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1000" fill="hold"/>
                                        <p:tgtEl>
                                          <p:spTgt spid="7"/>
                                        </p:tgtEl>
                                        <p:attrNameLst>
                                          <p:attrName>ppt_w</p:attrName>
                                        </p:attrNameLst>
                                      </p:cBhvr>
                                      <p:tavLst>
                                        <p:tav tm="0">
                                          <p:val>
                                            <p:fltVal val="0"/>
                                          </p:val>
                                        </p:tav>
                                        <p:tav tm="100000">
                                          <p:val>
                                            <p:strVal val="#ppt_w"/>
                                          </p:val>
                                        </p:tav>
                                      </p:tavLst>
                                    </p:anim>
                                    <p:anim calcmode="lin" valueType="num">
                                      <p:cBhvr>
                                        <p:cTn id="31" dur="1000" fill="hold"/>
                                        <p:tgtEl>
                                          <p:spTgt spid="7"/>
                                        </p:tgtEl>
                                        <p:attrNameLst>
                                          <p:attrName>ppt_h</p:attrName>
                                        </p:attrNameLst>
                                      </p:cBhvr>
                                      <p:tavLst>
                                        <p:tav tm="0">
                                          <p:val>
                                            <p:fltVal val="0"/>
                                          </p:val>
                                        </p:tav>
                                        <p:tav tm="100000">
                                          <p:val>
                                            <p:strVal val="#ppt_h"/>
                                          </p:val>
                                        </p:tav>
                                      </p:tavLst>
                                    </p:anim>
                                    <p:anim calcmode="lin" valueType="num">
                                      <p:cBhvr>
                                        <p:cTn id="32" dur="1000" fill="hold"/>
                                        <p:tgtEl>
                                          <p:spTgt spid="7"/>
                                        </p:tgtEl>
                                        <p:attrNameLst>
                                          <p:attrName>style.rotation</p:attrName>
                                        </p:attrNameLst>
                                      </p:cBhvr>
                                      <p:tavLst>
                                        <p:tav tm="0">
                                          <p:val>
                                            <p:fltVal val="90"/>
                                          </p:val>
                                        </p:tav>
                                        <p:tav tm="100000">
                                          <p:val>
                                            <p:fltVal val="0"/>
                                          </p:val>
                                        </p:tav>
                                      </p:tavLst>
                                    </p:anim>
                                    <p:animEffect transition="in" filter="fade">
                                      <p:cBhvr>
                                        <p:cTn id="33" dur="1000"/>
                                        <p:tgtEl>
                                          <p:spTgt spid="7"/>
                                        </p:tgtEl>
                                      </p:cBhvr>
                                    </p:animEffect>
                                  </p:childTnLst>
                                </p:cTn>
                              </p:par>
                              <p:par>
                                <p:cTn id="34" presetID="42" presetClass="entr" presetSubtype="0" fill="hold" grpId="0" nodeType="withEffect">
                                  <p:stCondLst>
                                    <p:cond delay="50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500"/>
                                        <p:tgtEl>
                                          <p:spTgt spid="25"/>
                                        </p:tgtEl>
                                      </p:cBhvr>
                                    </p:animEffect>
                                    <p:anim calcmode="lin" valueType="num">
                                      <p:cBhvr>
                                        <p:cTn id="37" dur="500" fill="hold"/>
                                        <p:tgtEl>
                                          <p:spTgt spid="25"/>
                                        </p:tgtEl>
                                        <p:attrNameLst>
                                          <p:attrName>ppt_x</p:attrName>
                                        </p:attrNameLst>
                                      </p:cBhvr>
                                      <p:tavLst>
                                        <p:tav tm="0">
                                          <p:val>
                                            <p:strVal val="#ppt_x"/>
                                          </p:val>
                                        </p:tav>
                                        <p:tav tm="100000">
                                          <p:val>
                                            <p:strVal val="#ppt_x"/>
                                          </p:val>
                                        </p:tav>
                                      </p:tavLst>
                                    </p:anim>
                                    <p:anim calcmode="lin" valueType="num">
                                      <p:cBhvr>
                                        <p:cTn id="38" dur="500" fill="hold"/>
                                        <p:tgtEl>
                                          <p:spTgt spid="25"/>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42" presetClass="entr" presetSubtype="0"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1000"/>
                                        <p:tgtEl>
                                          <p:spTgt spid="17"/>
                                        </p:tgtEl>
                                      </p:cBhvr>
                                    </p:animEffect>
                                    <p:anim calcmode="lin" valueType="num">
                                      <p:cBhvr>
                                        <p:cTn id="43" dur="1000" fill="hold"/>
                                        <p:tgtEl>
                                          <p:spTgt spid="17"/>
                                        </p:tgtEl>
                                        <p:attrNameLst>
                                          <p:attrName>ppt_x</p:attrName>
                                        </p:attrNameLst>
                                      </p:cBhvr>
                                      <p:tavLst>
                                        <p:tav tm="0">
                                          <p:val>
                                            <p:strVal val="#ppt_x"/>
                                          </p:val>
                                        </p:tav>
                                        <p:tav tm="100000">
                                          <p:val>
                                            <p:strVal val="#ppt_x"/>
                                          </p:val>
                                        </p:tav>
                                      </p:tavLst>
                                    </p:anim>
                                    <p:anim calcmode="lin" valueType="num">
                                      <p:cBhvr>
                                        <p:cTn id="44" dur="1000" fill="hold"/>
                                        <p:tgtEl>
                                          <p:spTgt spid="1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1000"/>
                                        <p:tgtEl>
                                          <p:spTgt spid="21"/>
                                        </p:tgtEl>
                                      </p:cBhvr>
                                    </p:animEffect>
                                    <p:anim calcmode="lin" valueType="num">
                                      <p:cBhvr>
                                        <p:cTn id="48" dur="1000" fill="hold"/>
                                        <p:tgtEl>
                                          <p:spTgt spid="21"/>
                                        </p:tgtEl>
                                        <p:attrNameLst>
                                          <p:attrName>ppt_x</p:attrName>
                                        </p:attrNameLst>
                                      </p:cBhvr>
                                      <p:tavLst>
                                        <p:tav tm="0">
                                          <p:val>
                                            <p:strVal val="#ppt_x"/>
                                          </p:val>
                                        </p:tav>
                                        <p:tav tm="100000">
                                          <p:val>
                                            <p:strVal val="#ppt_x"/>
                                          </p:val>
                                        </p:tav>
                                      </p:tavLst>
                                    </p:anim>
                                    <p:anim calcmode="lin" valueType="num">
                                      <p:cBhvr>
                                        <p:cTn id="49" dur="1000" fill="hold"/>
                                        <p:tgtEl>
                                          <p:spTgt spid="21"/>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31" presetClass="entr" presetSubtype="0" fill="hold"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1000" fill="hold"/>
                                        <p:tgtEl>
                                          <p:spTgt spid="10"/>
                                        </p:tgtEl>
                                        <p:attrNameLst>
                                          <p:attrName>ppt_w</p:attrName>
                                        </p:attrNameLst>
                                      </p:cBhvr>
                                      <p:tavLst>
                                        <p:tav tm="0">
                                          <p:val>
                                            <p:fltVal val="0"/>
                                          </p:val>
                                        </p:tav>
                                        <p:tav tm="100000">
                                          <p:val>
                                            <p:strVal val="#ppt_w"/>
                                          </p:val>
                                        </p:tav>
                                      </p:tavLst>
                                    </p:anim>
                                    <p:anim calcmode="lin" valueType="num">
                                      <p:cBhvr>
                                        <p:cTn id="54" dur="1000" fill="hold"/>
                                        <p:tgtEl>
                                          <p:spTgt spid="10"/>
                                        </p:tgtEl>
                                        <p:attrNameLst>
                                          <p:attrName>ppt_h</p:attrName>
                                        </p:attrNameLst>
                                      </p:cBhvr>
                                      <p:tavLst>
                                        <p:tav tm="0">
                                          <p:val>
                                            <p:fltVal val="0"/>
                                          </p:val>
                                        </p:tav>
                                        <p:tav tm="100000">
                                          <p:val>
                                            <p:strVal val="#ppt_h"/>
                                          </p:val>
                                        </p:tav>
                                      </p:tavLst>
                                    </p:anim>
                                    <p:anim calcmode="lin" valueType="num">
                                      <p:cBhvr>
                                        <p:cTn id="55" dur="1000" fill="hold"/>
                                        <p:tgtEl>
                                          <p:spTgt spid="10"/>
                                        </p:tgtEl>
                                        <p:attrNameLst>
                                          <p:attrName>style.rotation</p:attrName>
                                        </p:attrNameLst>
                                      </p:cBhvr>
                                      <p:tavLst>
                                        <p:tav tm="0">
                                          <p:val>
                                            <p:fltVal val="90"/>
                                          </p:val>
                                        </p:tav>
                                        <p:tav tm="100000">
                                          <p:val>
                                            <p:fltVal val="0"/>
                                          </p:val>
                                        </p:tav>
                                      </p:tavLst>
                                    </p:anim>
                                    <p:animEffect transition="in" filter="fade">
                                      <p:cBhvr>
                                        <p:cTn id="56" dur="1000"/>
                                        <p:tgtEl>
                                          <p:spTgt spid="10"/>
                                        </p:tgtEl>
                                      </p:cBhvr>
                                    </p:animEffect>
                                  </p:childTnLst>
                                </p:cTn>
                              </p:par>
                              <p:par>
                                <p:cTn id="57" presetID="42" presetClass="entr" presetSubtype="0" fill="hold" grpId="0" nodeType="withEffect">
                                  <p:stCondLst>
                                    <p:cond delay="500"/>
                                  </p:stCondLst>
                                  <p:childTnLst>
                                    <p:set>
                                      <p:cBhvr>
                                        <p:cTn id="58" dur="1" fill="hold">
                                          <p:stCondLst>
                                            <p:cond delay="0"/>
                                          </p:stCondLst>
                                        </p:cTn>
                                        <p:tgtEl>
                                          <p:spTgt spid="26"/>
                                        </p:tgtEl>
                                        <p:attrNameLst>
                                          <p:attrName>style.visibility</p:attrName>
                                        </p:attrNameLst>
                                      </p:cBhvr>
                                      <p:to>
                                        <p:strVal val="visible"/>
                                      </p:to>
                                    </p:set>
                                    <p:animEffect transition="in" filter="fade">
                                      <p:cBhvr>
                                        <p:cTn id="59" dur="500"/>
                                        <p:tgtEl>
                                          <p:spTgt spid="26"/>
                                        </p:tgtEl>
                                      </p:cBhvr>
                                    </p:animEffect>
                                    <p:anim calcmode="lin" valueType="num">
                                      <p:cBhvr>
                                        <p:cTn id="60" dur="500" fill="hold"/>
                                        <p:tgtEl>
                                          <p:spTgt spid="26"/>
                                        </p:tgtEl>
                                        <p:attrNameLst>
                                          <p:attrName>ppt_x</p:attrName>
                                        </p:attrNameLst>
                                      </p:cBhvr>
                                      <p:tavLst>
                                        <p:tav tm="0">
                                          <p:val>
                                            <p:strVal val="#ppt_x"/>
                                          </p:val>
                                        </p:tav>
                                        <p:tav tm="100000">
                                          <p:val>
                                            <p:strVal val="#ppt_x"/>
                                          </p:val>
                                        </p:tav>
                                      </p:tavLst>
                                    </p:anim>
                                    <p:anim calcmode="lin" valueType="num">
                                      <p:cBhvr>
                                        <p:cTn id="61" dur="500" fill="hold"/>
                                        <p:tgtEl>
                                          <p:spTgt spid="26"/>
                                        </p:tgtEl>
                                        <p:attrNameLst>
                                          <p:attrName>ppt_y</p:attrName>
                                        </p:attrNameLst>
                                      </p:cBhvr>
                                      <p:tavLst>
                                        <p:tav tm="0">
                                          <p:val>
                                            <p:strVal val="#ppt_y+.1"/>
                                          </p:val>
                                        </p:tav>
                                        <p:tav tm="100000">
                                          <p:val>
                                            <p:strVal val="#ppt_y"/>
                                          </p:val>
                                        </p:tav>
                                      </p:tavLst>
                                    </p:anim>
                                  </p:childTnLst>
                                </p:cTn>
                              </p:par>
                            </p:childTnLst>
                          </p:cTn>
                        </p:par>
                        <p:par>
                          <p:cTn id="62" fill="hold">
                            <p:stCondLst>
                              <p:cond delay="5000"/>
                            </p:stCondLst>
                            <p:childTnLst>
                              <p:par>
                                <p:cTn id="63" presetID="42" presetClass="entr" presetSubtype="0"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fade">
                                      <p:cBhvr>
                                        <p:cTn id="65" dur="1000"/>
                                        <p:tgtEl>
                                          <p:spTgt spid="18"/>
                                        </p:tgtEl>
                                      </p:cBhvr>
                                    </p:animEffect>
                                    <p:anim calcmode="lin" valueType="num">
                                      <p:cBhvr>
                                        <p:cTn id="66" dur="1000" fill="hold"/>
                                        <p:tgtEl>
                                          <p:spTgt spid="18"/>
                                        </p:tgtEl>
                                        <p:attrNameLst>
                                          <p:attrName>ppt_x</p:attrName>
                                        </p:attrNameLst>
                                      </p:cBhvr>
                                      <p:tavLst>
                                        <p:tav tm="0">
                                          <p:val>
                                            <p:strVal val="#ppt_x"/>
                                          </p:val>
                                        </p:tav>
                                        <p:tav tm="100000">
                                          <p:val>
                                            <p:strVal val="#ppt_x"/>
                                          </p:val>
                                        </p:tav>
                                      </p:tavLst>
                                    </p:anim>
                                    <p:anim calcmode="lin" valueType="num">
                                      <p:cBhvr>
                                        <p:cTn id="67" dur="1000" fill="hold"/>
                                        <p:tgtEl>
                                          <p:spTgt spid="18"/>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fade">
                                      <p:cBhvr>
                                        <p:cTn id="70" dur="1000"/>
                                        <p:tgtEl>
                                          <p:spTgt spid="22"/>
                                        </p:tgtEl>
                                      </p:cBhvr>
                                    </p:animEffect>
                                    <p:anim calcmode="lin" valueType="num">
                                      <p:cBhvr>
                                        <p:cTn id="71" dur="1000" fill="hold"/>
                                        <p:tgtEl>
                                          <p:spTgt spid="22"/>
                                        </p:tgtEl>
                                        <p:attrNameLst>
                                          <p:attrName>ppt_x</p:attrName>
                                        </p:attrNameLst>
                                      </p:cBhvr>
                                      <p:tavLst>
                                        <p:tav tm="0">
                                          <p:val>
                                            <p:strVal val="#ppt_x"/>
                                          </p:val>
                                        </p:tav>
                                        <p:tav tm="100000">
                                          <p:val>
                                            <p:strVal val="#ppt_x"/>
                                          </p:val>
                                        </p:tav>
                                      </p:tavLst>
                                    </p:anim>
                                    <p:anim calcmode="lin" valueType="num">
                                      <p:cBhvr>
                                        <p:cTn id="72" dur="1000" fill="hold"/>
                                        <p:tgtEl>
                                          <p:spTgt spid="22"/>
                                        </p:tgtEl>
                                        <p:attrNameLst>
                                          <p:attrName>ppt_y</p:attrName>
                                        </p:attrNameLst>
                                      </p:cBhvr>
                                      <p:tavLst>
                                        <p:tav tm="0">
                                          <p:val>
                                            <p:strVal val="#ppt_y+.1"/>
                                          </p:val>
                                        </p:tav>
                                        <p:tav tm="100000">
                                          <p:val>
                                            <p:strVal val="#ppt_y"/>
                                          </p:val>
                                        </p:tav>
                                      </p:tavLst>
                                    </p:anim>
                                  </p:childTnLst>
                                </p:cTn>
                              </p:par>
                            </p:childTnLst>
                          </p:cTn>
                        </p:par>
                        <p:par>
                          <p:cTn id="73" fill="hold">
                            <p:stCondLst>
                              <p:cond delay="6000"/>
                            </p:stCondLst>
                            <p:childTnLst>
                              <p:par>
                                <p:cTn id="74" presetID="31" presetClass="entr" presetSubtype="0" fill="hold" nodeType="afterEffect">
                                  <p:stCondLst>
                                    <p:cond delay="0"/>
                                  </p:stCondLst>
                                  <p:childTnLst>
                                    <p:set>
                                      <p:cBhvr>
                                        <p:cTn id="75" dur="1" fill="hold">
                                          <p:stCondLst>
                                            <p:cond delay="0"/>
                                          </p:stCondLst>
                                        </p:cTn>
                                        <p:tgtEl>
                                          <p:spTgt spid="13"/>
                                        </p:tgtEl>
                                        <p:attrNameLst>
                                          <p:attrName>style.visibility</p:attrName>
                                        </p:attrNameLst>
                                      </p:cBhvr>
                                      <p:to>
                                        <p:strVal val="visible"/>
                                      </p:to>
                                    </p:set>
                                    <p:anim calcmode="lin" valueType="num">
                                      <p:cBhvr>
                                        <p:cTn id="76" dur="1000" fill="hold"/>
                                        <p:tgtEl>
                                          <p:spTgt spid="13"/>
                                        </p:tgtEl>
                                        <p:attrNameLst>
                                          <p:attrName>ppt_w</p:attrName>
                                        </p:attrNameLst>
                                      </p:cBhvr>
                                      <p:tavLst>
                                        <p:tav tm="0">
                                          <p:val>
                                            <p:fltVal val="0"/>
                                          </p:val>
                                        </p:tav>
                                        <p:tav tm="100000">
                                          <p:val>
                                            <p:strVal val="#ppt_w"/>
                                          </p:val>
                                        </p:tav>
                                      </p:tavLst>
                                    </p:anim>
                                    <p:anim calcmode="lin" valueType="num">
                                      <p:cBhvr>
                                        <p:cTn id="77" dur="1000" fill="hold"/>
                                        <p:tgtEl>
                                          <p:spTgt spid="13"/>
                                        </p:tgtEl>
                                        <p:attrNameLst>
                                          <p:attrName>ppt_h</p:attrName>
                                        </p:attrNameLst>
                                      </p:cBhvr>
                                      <p:tavLst>
                                        <p:tav tm="0">
                                          <p:val>
                                            <p:fltVal val="0"/>
                                          </p:val>
                                        </p:tav>
                                        <p:tav tm="100000">
                                          <p:val>
                                            <p:strVal val="#ppt_h"/>
                                          </p:val>
                                        </p:tav>
                                      </p:tavLst>
                                    </p:anim>
                                    <p:anim calcmode="lin" valueType="num">
                                      <p:cBhvr>
                                        <p:cTn id="78" dur="1000" fill="hold"/>
                                        <p:tgtEl>
                                          <p:spTgt spid="13"/>
                                        </p:tgtEl>
                                        <p:attrNameLst>
                                          <p:attrName>style.rotation</p:attrName>
                                        </p:attrNameLst>
                                      </p:cBhvr>
                                      <p:tavLst>
                                        <p:tav tm="0">
                                          <p:val>
                                            <p:fltVal val="90"/>
                                          </p:val>
                                        </p:tav>
                                        <p:tav tm="100000">
                                          <p:val>
                                            <p:fltVal val="0"/>
                                          </p:val>
                                        </p:tav>
                                      </p:tavLst>
                                    </p:anim>
                                    <p:animEffect transition="in" filter="fade">
                                      <p:cBhvr>
                                        <p:cTn id="79" dur="1000"/>
                                        <p:tgtEl>
                                          <p:spTgt spid="13"/>
                                        </p:tgtEl>
                                      </p:cBhvr>
                                    </p:animEffect>
                                  </p:childTnLst>
                                </p:cTn>
                              </p:par>
                              <p:par>
                                <p:cTn id="80" presetID="42" presetClass="entr" presetSubtype="0" fill="hold" grpId="0" nodeType="withEffect">
                                  <p:stCondLst>
                                    <p:cond delay="500"/>
                                  </p:stCondLst>
                                  <p:childTnLst>
                                    <p:set>
                                      <p:cBhvr>
                                        <p:cTn id="81" dur="1" fill="hold">
                                          <p:stCondLst>
                                            <p:cond delay="0"/>
                                          </p:stCondLst>
                                        </p:cTn>
                                        <p:tgtEl>
                                          <p:spTgt spid="27"/>
                                        </p:tgtEl>
                                        <p:attrNameLst>
                                          <p:attrName>style.visibility</p:attrName>
                                        </p:attrNameLst>
                                      </p:cBhvr>
                                      <p:to>
                                        <p:strVal val="visible"/>
                                      </p:to>
                                    </p:set>
                                    <p:animEffect transition="in" filter="fade">
                                      <p:cBhvr>
                                        <p:cTn id="82" dur="500"/>
                                        <p:tgtEl>
                                          <p:spTgt spid="27"/>
                                        </p:tgtEl>
                                      </p:cBhvr>
                                    </p:animEffect>
                                    <p:anim calcmode="lin" valueType="num">
                                      <p:cBhvr>
                                        <p:cTn id="83" dur="500" fill="hold"/>
                                        <p:tgtEl>
                                          <p:spTgt spid="27"/>
                                        </p:tgtEl>
                                        <p:attrNameLst>
                                          <p:attrName>ppt_x</p:attrName>
                                        </p:attrNameLst>
                                      </p:cBhvr>
                                      <p:tavLst>
                                        <p:tav tm="0">
                                          <p:val>
                                            <p:strVal val="#ppt_x"/>
                                          </p:val>
                                        </p:tav>
                                        <p:tav tm="100000">
                                          <p:val>
                                            <p:strVal val="#ppt_x"/>
                                          </p:val>
                                        </p:tav>
                                      </p:tavLst>
                                    </p:anim>
                                    <p:anim calcmode="lin" valueType="num">
                                      <p:cBhvr>
                                        <p:cTn id="84" dur="500" fill="hold"/>
                                        <p:tgtEl>
                                          <p:spTgt spid="27"/>
                                        </p:tgtEl>
                                        <p:attrNameLst>
                                          <p:attrName>ppt_y</p:attrName>
                                        </p:attrNameLst>
                                      </p:cBhvr>
                                      <p:tavLst>
                                        <p:tav tm="0">
                                          <p:val>
                                            <p:strVal val="#ppt_y+.1"/>
                                          </p:val>
                                        </p:tav>
                                        <p:tav tm="100000">
                                          <p:val>
                                            <p:strVal val="#ppt_y"/>
                                          </p:val>
                                        </p:tav>
                                      </p:tavLst>
                                    </p:anim>
                                  </p:childTnLst>
                                </p:cTn>
                              </p:par>
                            </p:childTnLst>
                          </p:cTn>
                        </p:par>
                        <p:par>
                          <p:cTn id="85" fill="hold">
                            <p:stCondLst>
                              <p:cond delay="7000"/>
                            </p:stCondLst>
                            <p:childTnLst>
                              <p:par>
                                <p:cTn id="86" presetID="42" presetClass="entr" presetSubtype="0" fill="hold" grpId="0" nodeType="afterEffect">
                                  <p:stCondLst>
                                    <p:cond delay="0"/>
                                  </p:stCondLst>
                                  <p:childTnLst>
                                    <p:set>
                                      <p:cBhvr>
                                        <p:cTn id="87" dur="1" fill="hold">
                                          <p:stCondLst>
                                            <p:cond delay="0"/>
                                          </p:stCondLst>
                                        </p:cTn>
                                        <p:tgtEl>
                                          <p:spTgt spid="19"/>
                                        </p:tgtEl>
                                        <p:attrNameLst>
                                          <p:attrName>style.visibility</p:attrName>
                                        </p:attrNameLst>
                                      </p:cBhvr>
                                      <p:to>
                                        <p:strVal val="visible"/>
                                      </p:to>
                                    </p:set>
                                    <p:animEffect transition="in" filter="fade">
                                      <p:cBhvr>
                                        <p:cTn id="88" dur="1000"/>
                                        <p:tgtEl>
                                          <p:spTgt spid="19"/>
                                        </p:tgtEl>
                                      </p:cBhvr>
                                    </p:animEffect>
                                    <p:anim calcmode="lin" valueType="num">
                                      <p:cBhvr>
                                        <p:cTn id="89" dur="1000" fill="hold"/>
                                        <p:tgtEl>
                                          <p:spTgt spid="19"/>
                                        </p:tgtEl>
                                        <p:attrNameLst>
                                          <p:attrName>ppt_x</p:attrName>
                                        </p:attrNameLst>
                                      </p:cBhvr>
                                      <p:tavLst>
                                        <p:tav tm="0">
                                          <p:val>
                                            <p:strVal val="#ppt_x"/>
                                          </p:val>
                                        </p:tav>
                                        <p:tav tm="100000">
                                          <p:val>
                                            <p:strVal val="#ppt_x"/>
                                          </p:val>
                                        </p:tav>
                                      </p:tavLst>
                                    </p:anim>
                                    <p:anim calcmode="lin" valueType="num">
                                      <p:cBhvr>
                                        <p:cTn id="90" dur="1000" fill="hold"/>
                                        <p:tgtEl>
                                          <p:spTgt spid="19"/>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23"/>
                                        </p:tgtEl>
                                        <p:attrNameLst>
                                          <p:attrName>style.visibility</p:attrName>
                                        </p:attrNameLst>
                                      </p:cBhvr>
                                      <p:to>
                                        <p:strVal val="visible"/>
                                      </p:to>
                                    </p:set>
                                    <p:animEffect transition="in" filter="fade">
                                      <p:cBhvr>
                                        <p:cTn id="93" dur="1000"/>
                                        <p:tgtEl>
                                          <p:spTgt spid="23"/>
                                        </p:tgtEl>
                                      </p:cBhvr>
                                    </p:animEffect>
                                    <p:anim calcmode="lin" valueType="num">
                                      <p:cBhvr>
                                        <p:cTn id="94" dur="1000" fill="hold"/>
                                        <p:tgtEl>
                                          <p:spTgt spid="23"/>
                                        </p:tgtEl>
                                        <p:attrNameLst>
                                          <p:attrName>ppt_x</p:attrName>
                                        </p:attrNameLst>
                                      </p:cBhvr>
                                      <p:tavLst>
                                        <p:tav tm="0">
                                          <p:val>
                                            <p:strVal val="#ppt_x"/>
                                          </p:val>
                                        </p:tav>
                                        <p:tav tm="100000">
                                          <p:val>
                                            <p:strVal val="#ppt_x"/>
                                          </p:val>
                                        </p:tav>
                                      </p:tavLst>
                                    </p:anim>
                                    <p:anim calcmode="lin" valueType="num">
                                      <p:cBhvr>
                                        <p:cTn id="95" dur="1000" fill="hold"/>
                                        <p:tgtEl>
                                          <p:spTgt spid="23"/>
                                        </p:tgtEl>
                                        <p:attrNameLst>
                                          <p:attrName>ppt_y</p:attrName>
                                        </p:attrNameLst>
                                      </p:cBhvr>
                                      <p:tavLst>
                                        <p:tav tm="0">
                                          <p:val>
                                            <p:strVal val="#ppt_y+.1"/>
                                          </p:val>
                                        </p:tav>
                                        <p:tav tm="100000">
                                          <p:val>
                                            <p:strVal val="#ppt_y"/>
                                          </p:val>
                                        </p:tav>
                                      </p:tavLst>
                                    </p:anim>
                                  </p:childTnLst>
                                </p:cTn>
                              </p:par>
                            </p:childTnLst>
                          </p:cTn>
                        </p:par>
                        <p:par>
                          <p:cTn id="96" fill="hold">
                            <p:stCondLst>
                              <p:cond delay="8000"/>
                            </p:stCondLst>
                            <p:childTnLst>
                              <p:par>
                                <p:cTn id="97" presetID="42" presetClass="entr" presetSubtype="0" fill="hold" nodeType="afterEffect">
                                  <p:stCondLst>
                                    <p:cond delay="0"/>
                                  </p:stCondLst>
                                  <p:childTnLst>
                                    <p:set>
                                      <p:cBhvr>
                                        <p:cTn id="98" dur="1" fill="hold">
                                          <p:stCondLst>
                                            <p:cond delay="0"/>
                                          </p:stCondLst>
                                        </p:cTn>
                                        <p:tgtEl>
                                          <p:spTgt spid="33"/>
                                        </p:tgtEl>
                                        <p:attrNameLst>
                                          <p:attrName>style.visibility</p:attrName>
                                        </p:attrNameLst>
                                      </p:cBhvr>
                                      <p:to>
                                        <p:strVal val="visible"/>
                                      </p:to>
                                    </p:set>
                                    <p:animEffect transition="in" filter="fade">
                                      <p:cBhvr>
                                        <p:cTn id="99" dur="1000"/>
                                        <p:tgtEl>
                                          <p:spTgt spid="33"/>
                                        </p:tgtEl>
                                      </p:cBhvr>
                                    </p:animEffect>
                                    <p:anim calcmode="lin" valueType="num">
                                      <p:cBhvr>
                                        <p:cTn id="100" dur="1000" fill="hold"/>
                                        <p:tgtEl>
                                          <p:spTgt spid="33"/>
                                        </p:tgtEl>
                                        <p:attrNameLst>
                                          <p:attrName>ppt_x</p:attrName>
                                        </p:attrNameLst>
                                      </p:cBhvr>
                                      <p:tavLst>
                                        <p:tav tm="0">
                                          <p:val>
                                            <p:strVal val="#ppt_x"/>
                                          </p:val>
                                        </p:tav>
                                        <p:tav tm="100000">
                                          <p:val>
                                            <p:strVal val="#ppt_x"/>
                                          </p:val>
                                        </p:tav>
                                      </p:tavLst>
                                    </p:anim>
                                    <p:anim calcmode="lin" valueType="num">
                                      <p:cBhvr>
                                        <p:cTn id="101" dur="1000" fill="hold"/>
                                        <p:tgtEl>
                                          <p:spTgt spid="33"/>
                                        </p:tgtEl>
                                        <p:attrNameLst>
                                          <p:attrName>ppt_y</p:attrName>
                                        </p:attrNameLst>
                                      </p:cBhvr>
                                      <p:tavLst>
                                        <p:tav tm="0">
                                          <p:val>
                                            <p:strVal val="#ppt_y+.1"/>
                                          </p:val>
                                        </p:tav>
                                        <p:tav tm="100000">
                                          <p:val>
                                            <p:strVal val="#ppt_y"/>
                                          </p:val>
                                        </p:tav>
                                      </p:tavLst>
                                    </p:anim>
                                  </p:childTnLst>
                                </p:cTn>
                              </p:par>
                            </p:childTnLst>
                          </p:cTn>
                        </p:par>
                        <p:par>
                          <p:cTn id="102" fill="hold">
                            <p:stCondLst>
                              <p:cond delay="9000"/>
                            </p:stCondLst>
                            <p:childTnLst>
                              <p:par>
                                <p:cTn id="103" presetID="42" presetClass="entr" presetSubtype="0" fill="hold" nodeType="afterEffect">
                                  <p:stCondLst>
                                    <p:cond delay="0"/>
                                  </p:stCondLst>
                                  <p:childTnLst>
                                    <p:set>
                                      <p:cBhvr>
                                        <p:cTn id="104" dur="1" fill="hold">
                                          <p:stCondLst>
                                            <p:cond delay="0"/>
                                          </p:stCondLst>
                                        </p:cTn>
                                        <p:tgtEl>
                                          <p:spTgt spid="36"/>
                                        </p:tgtEl>
                                        <p:attrNameLst>
                                          <p:attrName>style.visibility</p:attrName>
                                        </p:attrNameLst>
                                      </p:cBhvr>
                                      <p:to>
                                        <p:strVal val="visible"/>
                                      </p:to>
                                    </p:set>
                                    <p:animEffect transition="in" filter="fade">
                                      <p:cBhvr>
                                        <p:cTn id="105" dur="1000"/>
                                        <p:tgtEl>
                                          <p:spTgt spid="36"/>
                                        </p:tgtEl>
                                      </p:cBhvr>
                                    </p:animEffect>
                                    <p:anim calcmode="lin" valueType="num">
                                      <p:cBhvr>
                                        <p:cTn id="106" dur="1000" fill="hold"/>
                                        <p:tgtEl>
                                          <p:spTgt spid="36"/>
                                        </p:tgtEl>
                                        <p:attrNameLst>
                                          <p:attrName>ppt_x</p:attrName>
                                        </p:attrNameLst>
                                      </p:cBhvr>
                                      <p:tavLst>
                                        <p:tav tm="0">
                                          <p:val>
                                            <p:strVal val="#ppt_x"/>
                                          </p:val>
                                        </p:tav>
                                        <p:tav tm="100000">
                                          <p:val>
                                            <p:strVal val="#ppt_x"/>
                                          </p:val>
                                        </p:tav>
                                      </p:tavLst>
                                    </p:anim>
                                    <p:anim calcmode="lin" valueType="num">
                                      <p:cBhvr>
                                        <p:cTn id="107"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2" grpId="0"/>
      <p:bldP spid="23" grpId="0"/>
      <p:bldP spid="24" grpId="0"/>
      <p:bldP spid="25" grpId="0"/>
      <p:bldP spid="26" grpId="0"/>
      <p:bldP spid="2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5738439" y="5765213"/>
            <a:ext cx="736747" cy="45711"/>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14" tIns="45707" rIns="91414" bIns="45707" rtlCol="0" anchor="ctr"/>
          <a:lstStyle/>
          <a:p>
            <a:pPr algn="ctr" defTabSz="609600"/>
            <a:endParaRPr lang="en-US" sz="2000">
              <a:solidFill>
                <a:prstClr val="white"/>
              </a:solidFill>
              <a:latin typeface="微软雅黑" panose="020B0503020204020204" pitchFamily="34" charset="-122"/>
              <a:ea typeface="微软雅黑" panose="020B0503020204020204" pitchFamily="34" charset="-122"/>
            </a:endParaRPr>
          </a:p>
        </p:txBody>
      </p:sp>
      <p:grpSp>
        <p:nvGrpSpPr>
          <p:cNvPr id="5" name="Group 7"/>
          <p:cNvGrpSpPr/>
          <p:nvPr/>
        </p:nvGrpSpPr>
        <p:grpSpPr>
          <a:xfrm>
            <a:off x="4671973" y="2649549"/>
            <a:ext cx="1396725" cy="3154357"/>
            <a:chOff x="4671532" y="2731073"/>
            <a:chExt cx="1397156" cy="3154904"/>
          </a:xfrm>
        </p:grpSpPr>
        <p:sp>
          <p:nvSpPr>
            <p:cNvPr id="6" name="Freeform 9"/>
            <p:cNvSpPr>
              <a:spLocks noEditPoints="1"/>
            </p:cNvSpPr>
            <p:nvPr/>
          </p:nvSpPr>
          <p:spPr bwMode="auto">
            <a:xfrm>
              <a:off x="4671532" y="2731073"/>
              <a:ext cx="1397156" cy="3154904"/>
            </a:xfrm>
            <a:custGeom>
              <a:avLst/>
              <a:gdLst>
                <a:gd name="T0" fmla="*/ 0 w 1878"/>
                <a:gd name="T1" fmla="*/ 744 h 4564"/>
                <a:gd name="T2" fmla="*/ 744 w 1878"/>
                <a:gd name="T3" fmla="*/ 1488 h 4564"/>
                <a:gd name="T4" fmla="*/ 1697 w 1878"/>
                <a:gd name="T5" fmla="*/ 2095 h 4564"/>
                <a:gd name="T6" fmla="*/ 1808 w 1878"/>
                <a:gd name="T7" fmla="*/ 4564 h 4564"/>
                <a:gd name="T8" fmla="*/ 1820 w 1878"/>
                <a:gd name="T9" fmla="*/ 2063 h 4564"/>
                <a:gd name="T10" fmla="*/ 744 w 1878"/>
                <a:gd name="T11" fmla="*/ 0 h 4564"/>
                <a:gd name="T12" fmla="*/ 0 w 1878"/>
                <a:gd name="T13" fmla="*/ 744 h 4564"/>
                <a:gd name="T14" fmla="*/ 132 w 1878"/>
                <a:gd name="T15" fmla="*/ 744 h 4564"/>
                <a:gd name="T16" fmla="*/ 744 w 1878"/>
                <a:gd name="T17" fmla="*/ 131 h 4564"/>
                <a:gd name="T18" fmla="*/ 1247 w 1878"/>
                <a:gd name="T19" fmla="*/ 394 h 4564"/>
                <a:gd name="T20" fmla="*/ 1247 w 1878"/>
                <a:gd name="T21" fmla="*/ 394 h 4564"/>
                <a:gd name="T22" fmla="*/ 1571 w 1878"/>
                <a:gd name="T23" fmla="*/ 1236 h 4564"/>
                <a:gd name="T24" fmla="*/ 1334 w 1878"/>
                <a:gd name="T25" fmla="*/ 1457 h 4564"/>
                <a:gd name="T26" fmla="*/ 744 w 1878"/>
                <a:gd name="T27" fmla="*/ 1356 h 4564"/>
                <a:gd name="T28" fmla="*/ 132 w 1878"/>
                <a:gd name="T29" fmla="*/ 744 h 4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78" h="4564">
                  <a:moveTo>
                    <a:pt x="0" y="744"/>
                  </a:moveTo>
                  <a:cubicBezTo>
                    <a:pt x="0" y="1155"/>
                    <a:pt x="333" y="1488"/>
                    <a:pt x="744" y="1488"/>
                  </a:cubicBezTo>
                  <a:cubicBezTo>
                    <a:pt x="1292" y="1488"/>
                    <a:pt x="1607" y="1743"/>
                    <a:pt x="1697" y="2095"/>
                  </a:cubicBezTo>
                  <a:cubicBezTo>
                    <a:pt x="1816" y="2554"/>
                    <a:pt x="1737" y="4564"/>
                    <a:pt x="1808" y="4564"/>
                  </a:cubicBezTo>
                  <a:cubicBezTo>
                    <a:pt x="1878" y="4564"/>
                    <a:pt x="1827" y="2249"/>
                    <a:pt x="1820" y="2063"/>
                  </a:cubicBezTo>
                  <a:cubicBezTo>
                    <a:pt x="1786" y="1190"/>
                    <a:pt x="1594" y="0"/>
                    <a:pt x="744" y="0"/>
                  </a:cubicBezTo>
                  <a:cubicBezTo>
                    <a:pt x="333" y="0"/>
                    <a:pt x="0" y="333"/>
                    <a:pt x="0" y="744"/>
                  </a:cubicBezTo>
                  <a:close/>
                  <a:moveTo>
                    <a:pt x="132" y="744"/>
                  </a:moveTo>
                  <a:cubicBezTo>
                    <a:pt x="132" y="406"/>
                    <a:pt x="406" y="131"/>
                    <a:pt x="744" y="131"/>
                  </a:cubicBezTo>
                  <a:cubicBezTo>
                    <a:pt x="952" y="131"/>
                    <a:pt x="1136" y="235"/>
                    <a:pt x="1247" y="394"/>
                  </a:cubicBezTo>
                  <a:cubicBezTo>
                    <a:pt x="1247" y="394"/>
                    <a:pt x="1247" y="394"/>
                    <a:pt x="1247" y="394"/>
                  </a:cubicBezTo>
                  <a:cubicBezTo>
                    <a:pt x="1426" y="638"/>
                    <a:pt x="1514" y="947"/>
                    <a:pt x="1571" y="1236"/>
                  </a:cubicBezTo>
                  <a:cubicBezTo>
                    <a:pt x="1613" y="1452"/>
                    <a:pt x="1541" y="1554"/>
                    <a:pt x="1334" y="1457"/>
                  </a:cubicBezTo>
                  <a:cubicBezTo>
                    <a:pt x="1195" y="1392"/>
                    <a:pt x="1035" y="1356"/>
                    <a:pt x="744" y="1356"/>
                  </a:cubicBezTo>
                  <a:cubicBezTo>
                    <a:pt x="406" y="1356"/>
                    <a:pt x="132" y="1082"/>
                    <a:pt x="132" y="744"/>
                  </a:cubicBezTo>
                  <a:close/>
                </a:path>
              </a:pathLst>
            </a:custGeom>
            <a:solidFill>
              <a:schemeClr val="accent3"/>
            </a:solidFill>
            <a:ln>
              <a:noFill/>
            </a:ln>
          </p:spPr>
          <p:txBody>
            <a:bodyPr vert="horz" wrap="square" lIns="121861" tIns="60931" rIns="121861" bIns="60931" numCol="1" anchor="t" anchorCtr="0" compatLnSpc="1"/>
            <a:lstStyle/>
            <a:p>
              <a:pPr defTabSz="609600"/>
              <a:endParaRPr lang="id-ID" sz="2000">
                <a:solidFill>
                  <a:prstClr val="black"/>
                </a:solidFill>
                <a:latin typeface="微软雅黑" panose="020B0503020204020204" pitchFamily="34" charset="-122"/>
                <a:ea typeface="微软雅黑" panose="020B0503020204020204" pitchFamily="34" charset="-122"/>
              </a:endParaRPr>
            </a:p>
          </p:txBody>
        </p:sp>
        <p:sp>
          <p:nvSpPr>
            <p:cNvPr id="7" name="Shape 937"/>
            <p:cNvSpPr/>
            <p:nvPr/>
          </p:nvSpPr>
          <p:spPr>
            <a:xfrm>
              <a:off x="5044775" y="3086195"/>
              <a:ext cx="392510" cy="349161"/>
            </a:xfrm>
            <a:custGeom>
              <a:avLst/>
              <a:gdLst/>
              <a:ahLst/>
              <a:cxnLst>
                <a:cxn ang="0">
                  <a:pos x="wd2" y="hd2"/>
                </a:cxn>
                <a:cxn ang="5400000">
                  <a:pos x="wd2" y="hd2"/>
                </a:cxn>
                <a:cxn ang="10800000">
                  <a:pos x="wd2" y="hd2"/>
                </a:cxn>
                <a:cxn ang="16200000">
                  <a:pos x="wd2" y="hd2"/>
                </a:cxn>
              </a:cxnLst>
              <a:rect l="0" t="0" r="r" b="b"/>
              <a:pathLst>
                <a:path w="21446" h="21471" extrusionOk="0">
                  <a:moveTo>
                    <a:pt x="2906" y="19280"/>
                  </a:moveTo>
                  <a:cubicBezTo>
                    <a:pt x="2683" y="19534"/>
                    <a:pt x="2683" y="19946"/>
                    <a:pt x="2906" y="20200"/>
                  </a:cubicBezTo>
                  <a:lnTo>
                    <a:pt x="3930" y="21326"/>
                  </a:lnTo>
                  <a:cubicBezTo>
                    <a:pt x="4154" y="21580"/>
                    <a:pt x="4510" y="21473"/>
                    <a:pt x="4734" y="21220"/>
                  </a:cubicBezTo>
                  <a:lnTo>
                    <a:pt x="10017" y="15372"/>
                  </a:lnTo>
                  <a:lnTo>
                    <a:pt x="8398" y="13299"/>
                  </a:lnTo>
                  <a:cubicBezTo>
                    <a:pt x="8398" y="13299"/>
                    <a:pt x="2906" y="19280"/>
                    <a:pt x="2906" y="19280"/>
                  </a:cubicBezTo>
                  <a:close/>
                  <a:moveTo>
                    <a:pt x="21387" y="2723"/>
                  </a:moveTo>
                  <a:cubicBezTo>
                    <a:pt x="21307" y="2125"/>
                    <a:pt x="21031" y="2252"/>
                    <a:pt x="20888" y="2505"/>
                  </a:cubicBezTo>
                  <a:cubicBezTo>
                    <a:pt x="20746" y="2758"/>
                    <a:pt x="20111" y="3840"/>
                    <a:pt x="19852" y="4329"/>
                  </a:cubicBezTo>
                  <a:cubicBezTo>
                    <a:pt x="19593" y="4815"/>
                    <a:pt x="18956" y="5772"/>
                    <a:pt x="17770" y="4826"/>
                  </a:cubicBezTo>
                  <a:cubicBezTo>
                    <a:pt x="16533" y="3843"/>
                    <a:pt x="16963" y="3157"/>
                    <a:pt x="17179" y="2694"/>
                  </a:cubicBezTo>
                  <a:cubicBezTo>
                    <a:pt x="17395" y="2232"/>
                    <a:pt x="18059" y="931"/>
                    <a:pt x="18155" y="768"/>
                  </a:cubicBezTo>
                  <a:cubicBezTo>
                    <a:pt x="18251" y="605"/>
                    <a:pt x="18139" y="129"/>
                    <a:pt x="17756" y="329"/>
                  </a:cubicBezTo>
                  <a:cubicBezTo>
                    <a:pt x="17372" y="527"/>
                    <a:pt x="15039" y="1572"/>
                    <a:pt x="14715" y="3066"/>
                  </a:cubicBezTo>
                  <a:cubicBezTo>
                    <a:pt x="14386" y="4590"/>
                    <a:pt x="14993" y="5950"/>
                    <a:pt x="13800" y="7301"/>
                  </a:cubicBezTo>
                  <a:lnTo>
                    <a:pt x="12355" y="8998"/>
                  </a:lnTo>
                  <a:lnTo>
                    <a:pt x="13806" y="10898"/>
                  </a:lnTo>
                  <a:lnTo>
                    <a:pt x="15589" y="8995"/>
                  </a:lnTo>
                  <a:cubicBezTo>
                    <a:pt x="16013" y="8514"/>
                    <a:pt x="16919" y="8048"/>
                    <a:pt x="17740" y="8257"/>
                  </a:cubicBezTo>
                  <a:cubicBezTo>
                    <a:pt x="19498" y="8705"/>
                    <a:pt x="20456" y="7962"/>
                    <a:pt x="21035" y="6733"/>
                  </a:cubicBezTo>
                  <a:cubicBezTo>
                    <a:pt x="21552" y="5635"/>
                    <a:pt x="21466" y="3322"/>
                    <a:pt x="21387" y="2723"/>
                  </a:cubicBezTo>
                  <a:close/>
                  <a:moveTo>
                    <a:pt x="9478" y="7592"/>
                  </a:moveTo>
                  <a:cubicBezTo>
                    <a:pt x="9350" y="7424"/>
                    <a:pt x="9189" y="7421"/>
                    <a:pt x="9050" y="7558"/>
                  </a:cubicBezTo>
                  <a:lnTo>
                    <a:pt x="7506" y="9074"/>
                  </a:lnTo>
                  <a:cubicBezTo>
                    <a:pt x="7384" y="9194"/>
                    <a:pt x="7369" y="9419"/>
                    <a:pt x="7477" y="9559"/>
                  </a:cubicBezTo>
                  <a:lnTo>
                    <a:pt x="16408" y="20996"/>
                  </a:lnTo>
                  <a:cubicBezTo>
                    <a:pt x="16616" y="21268"/>
                    <a:pt x="16979" y="21295"/>
                    <a:pt x="17217" y="21061"/>
                  </a:cubicBezTo>
                  <a:lnTo>
                    <a:pt x="18263" y="20076"/>
                  </a:lnTo>
                  <a:cubicBezTo>
                    <a:pt x="18500" y="19839"/>
                    <a:pt x="18526" y="19429"/>
                    <a:pt x="18317" y="19158"/>
                  </a:cubicBezTo>
                  <a:cubicBezTo>
                    <a:pt x="18317" y="19158"/>
                    <a:pt x="9478" y="7592"/>
                    <a:pt x="9478" y="7592"/>
                  </a:cubicBezTo>
                  <a:close/>
                  <a:moveTo>
                    <a:pt x="3331" y="6965"/>
                  </a:moveTo>
                  <a:cubicBezTo>
                    <a:pt x="4336" y="6088"/>
                    <a:pt x="5170" y="6693"/>
                    <a:pt x="6282" y="8142"/>
                  </a:cubicBezTo>
                  <a:cubicBezTo>
                    <a:pt x="6408" y="8304"/>
                    <a:pt x="6575" y="8114"/>
                    <a:pt x="6671" y="8021"/>
                  </a:cubicBezTo>
                  <a:cubicBezTo>
                    <a:pt x="6766" y="7926"/>
                    <a:pt x="8233" y="6440"/>
                    <a:pt x="8306" y="6370"/>
                  </a:cubicBezTo>
                  <a:cubicBezTo>
                    <a:pt x="8377" y="6300"/>
                    <a:pt x="8464" y="6167"/>
                    <a:pt x="8349" y="6018"/>
                  </a:cubicBezTo>
                  <a:cubicBezTo>
                    <a:pt x="8235" y="5868"/>
                    <a:pt x="7817" y="5261"/>
                    <a:pt x="7550" y="4867"/>
                  </a:cubicBezTo>
                  <a:cubicBezTo>
                    <a:pt x="5603" y="2001"/>
                    <a:pt x="12876" y="57"/>
                    <a:pt x="11758" y="25"/>
                  </a:cubicBezTo>
                  <a:cubicBezTo>
                    <a:pt x="11190" y="9"/>
                    <a:pt x="8909" y="-20"/>
                    <a:pt x="8569" y="21"/>
                  </a:cubicBezTo>
                  <a:cubicBezTo>
                    <a:pt x="7186" y="186"/>
                    <a:pt x="5452" y="1638"/>
                    <a:pt x="4578" y="2313"/>
                  </a:cubicBezTo>
                  <a:cubicBezTo>
                    <a:pt x="3437" y="3196"/>
                    <a:pt x="3011" y="3711"/>
                    <a:pt x="2939" y="3781"/>
                  </a:cubicBezTo>
                  <a:cubicBezTo>
                    <a:pt x="2617" y="4099"/>
                    <a:pt x="2887" y="4832"/>
                    <a:pt x="2303" y="5410"/>
                  </a:cubicBezTo>
                  <a:cubicBezTo>
                    <a:pt x="1683" y="6021"/>
                    <a:pt x="1297" y="5560"/>
                    <a:pt x="939" y="5913"/>
                  </a:cubicBezTo>
                  <a:cubicBezTo>
                    <a:pt x="761" y="6090"/>
                    <a:pt x="264" y="6509"/>
                    <a:pt x="122" y="6650"/>
                  </a:cubicBezTo>
                  <a:cubicBezTo>
                    <a:pt x="-22" y="6790"/>
                    <a:pt x="-48" y="7030"/>
                    <a:pt x="99" y="7219"/>
                  </a:cubicBezTo>
                  <a:cubicBezTo>
                    <a:pt x="99" y="7219"/>
                    <a:pt x="1459" y="8912"/>
                    <a:pt x="1574" y="9061"/>
                  </a:cubicBezTo>
                  <a:cubicBezTo>
                    <a:pt x="1688" y="9210"/>
                    <a:pt x="1994" y="9337"/>
                    <a:pt x="2185" y="9149"/>
                  </a:cubicBezTo>
                  <a:cubicBezTo>
                    <a:pt x="2375" y="8960"/>
                    <a:pt x="2864" y="8477"/>
                    <a:pt x="2947" y="8394"/>
                  </a:cubicBezTo>
                  <a:cubicBezTo>
                    <a:pt x="3031" y="8312"/>
                    <a:pt x="2893" y="7349"/>
                    <a:pt x="3331" y="6965"/>
                  </a:cubicBezTo>
                  <a:close/>
                </a:path>
              </a:pathLst>
            </a:custGeom>
            <a:solidFill>
              <a:schemeClr val="accent3"/>
            </a:solidFill>
            <a:ln w="12700" cap="flat">
              <a:noFill/>
              <a:miter lim="400000"/>
            </a:ln>
            <a:effectLst/>
          </p:spPr>
          <p:txBody>
            <a:bodyPr wrap="square" lIns="50775" tIns="50775" rIns="50775" bIns="50775" numCol="1" anchor="ctr">
              <a:noAutofit/>
            </a:bodyPr>
            <a:lstStyle/>
            <a:p>
              <a:pPr defTabSz="609600">
                <a:defRPr sz="3200">
                  <a:solidFill>
                    <a:srgbClr val="FFFFFF"/>
                  </a:solidFill>
                  <a:latin typeface="Helvetica Light"/>
                  <a:ea typeface="Helvetica Light"/>
                  <a:cs typeface="Helvetica Light"/>
                  <a:sym typeface="Helvetica Light"/>
                </a:defRPr>
              </a:pPr>
              <a:endParaRPr sz="4000">
                <a:solidFill>
                  <a:srgbClr val="FFFFFF"/>
                </a:solidFill>
                <a:latin typeface="微软雅黑" panose="020B0503020204020204" pitchFamily="34" charset="-122"/>
                <a:ea typeface="微软雅黑" panose="020B0503020204020204" pitchFamily="34" charset="-122"/>
                <a:sym typeface="Helvetica Light"/>
              </a:endParaRPr>
            </a:p>
          </p:txBody>
        </p:sp>
      </p:grpSp>
      <p:grpSp>
        <p:nvGrpSpPr>
          <p:cNvPr id="8" name="Group 10"/>
          <p:cNvGrpSpPr/>
          <p:nvPr/>
        </p:nvGrpSpPr>
        <p:grpSpPr>
          <a:xfrm>
            <a:off x="4722621" y="3647587"/>
            <a:ext cx="1282848" cy="2167432"/>
            <a:chOff x="4722195" y="3729283"/>
            <a:chExt cx="1283244" cy="2167808"/>
          </a:xfrm>
        </p:grpSpPr>
        <p:sp>
          <p:nvSpPr>
            <p:cNvPr id="9" name="Freeform 10"/>
            <p:cNvSpPr>
              <a:spLocks noEditPoints="1"/>
            </p:cNvSpPr>
            <p:nvPr/>
          </p:nvSpPr>
          <p:spPr bwMode="auto">
            <a:xfrm>
              <a:off x="4722195" y="3729283"/>
              <a:ext cx="1283244" cy="2167808"/>
            </a:xfrm>
            <a:custGeom>
              <a:avLst/>
              <a:gdLst>
                <a:gd name="T0" fmla="*/ 0 w 1725"/>
                <a:gd name="T1" fmla="*/ 728 h 3136"/>
                <a:gd name="T2" fmla="*/ 654 w 1725"/>
                <a:gd name="T3" fmla="*/ 1382 h 3136"/>
                <a:gd name="T4" fmla="*/ 1577 w 1725"/>
                <a:gd name="T5" fmla="*/ 1789 h 3136"/>
                <a:gd name="T6" fmla="*/ 1669 w 1725"/>
                <a:gd name="T7" fmla="*/ 3119 h 3136"/>
                <a:gd name="T8" fmla="*/ 1666 w 1725"/>
                <a:gd name="T9" fmla="*/ 1513 h 3136"/>
                <a:gd name="T10" fmla="*/ 654 w 1725"/>
                <a:gd name="T11" fmla="*/ 73 h 3136"/>
                <a:gd name="T12" fmla="*/ 0 w 1725"/>
                <a:gd name="T13" fmla="*/ 728 h 3136"/>
                <a:gd name="T14" fmla="*/ 119 w 1725"/>
                <a:gd name="T15" fmla="*/ 727 h 3136"/>
                <a:gd name="T16" fmla="*/ 858 w 1725"/>
                <a:gd name="T17" fmla="*/ 232 h 3136"/>
                <a:gd name="T18" fmla="*/ 858 w 1725"/>
                <a:gd name="T19" fmla="*/ 232 h 3136"/>
                <a:gd name="T20" fmla="*/ 1517 w 1725"/>
                <a:gd name="T21" fmla="*/ 1260 h 3136"/>
                <a:gd name="T22" fmla="*/ 1327 w 1725"/>
                <a:gd name="T23" fmla="*/ 1365 h 3136"/>
                <a:gd name="T24" fmla="*/ 654 w 1725"/>
                <a:gd name="T25" fmla="*/ 1263 h 3136"/>
                <a:gd name="T26" fmla="*/ 119 w 1725"/>
                <a:gd name="T27" fmla="*/ 727 h 3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5" h="3136">
                  <a:moveTo>
                    <a:pt x="0" y="728"/>
                  </a:moveTo>
                  <a:cubicBezTo>
                    <a:pt x="0" y="1089"/>
                    <a:pt x="293" y="1382"/>
                    <a:pt x="654" y="1382"/>
                  </a:cubicBezTo>
                  <a:cubicBezTo>
                    <a:pt x="654" y="1382"/>
                    <a:pt x="1471" y="1368"/>
                    <a:pt x="1577" y="1789"/>
                  </a:cubicBezTo>
                  <a:cubicBezTo>
                    <a:pt x="1650" y="2081"/>
                    <a:pt x="1614" y="3136"/>
                    <a:pt x="1669" y="3119"/>
                  </a:cubicBezTo>
                  <a:cubicBezTo>
                    <a:pt x="1725" y="3102"/>
                    <a:pt x="1666" y="1513"/>
                    <a:pt x="1666" y="1513"/>
                  </a:cubicBezTo>
                  <a:cubicBezTo>
                    <a:pt x="1666" y="0"/>
                    <a:pt x="654" y="73"/>
                    <a:pt x="654" y="73"/>
                  </a:cubicBezTo>
                  <a:cubicBezTo>
                    <a:pt x="293" y="73"/>
                    <a:pt x="0" y="366"/>
                    <a:pt x="0" y="728"/>
                  </a:cubicBezTo>
                  <a:close/>
                  <a:moveTo>
                    <a:pt x="119" y="727"/>
                  </a:moveTo>
                  <a:cubicBezTo>
                    <a:pt x="119" y="431"/>
                    <a:pt x="464" y="101"/>
                    <a:pt x="858" y="232"/>
                  </a:cubicBezTo>
                  <a:cubicBezTo>
                    <a:pt x="858" y="232"/>
                    <a:pt x="858" y="232"/>
                    <a:pt x="858" y="232"/>
                  </a:cubicBezTo>
                  <a:cubicBezTo>
                    <a:pt x="1302" y="379"/>
                    <a:pt x="1461" y="872"/>
                    <a:pt x="1517" y="1260"/>
                  </a:cubicBezTo>
                  <a:cubicBezTo>
                    <a:pt x="1530" y="1352"/>
                    <a:pt x="1487" y="1434"/>
                    <a:pt x="1327" y="1365"/>
                  </a:cubicBezTo>
                  <a:cubicBezTo>
                    <a:pt x="1190" y="1306"/>
                    <a:pt x="976" y="1254"/>
                    <a:pt x="654" y="1263"/>
                  </a:cubicBezTo>
                  <a:cubicBezTo>
                    <a:pt x="358" y="1263"/>
                    <a:pt x="119" y="1023"/>
                    <a:pt x="119" y="727"/>
                  </a:cubicBezTo>
                  <a:close/>
                </a:path>
              </a:pathLst>
            </a:custGeom>
            <a:solidFill>
              <a:schemeClr val="accent1"/>
            </a:solidFill>
            <a:ln>
              <a:noFill/>
            </a:ln>
          </p:spPr>
          <p:txBody>
            <a:bodyPr vert="horz" wrap="square" lIns="121861" tIns="60931" rIns="121861" bIns="60931" numCol="1" anchor="t" anchorCtr="0" compatLnSpc="1"/>
            <a:lstStyle/>
            <a:p>
              <a:pPr defTabSz="609600"/>
              <a:endParaRPr lang="id-ID" sz="2000">
                <a:solidFill>
                  <a:prstClr val="black"/>
                </a:solidFill>
                <a:latin typeface="微软雅黑" panose="020B0503020204020204" pitchFamily="34" charset="-122"/>
                <a:ea typeface="微软雅黑" panose="020B0503020204020204" pitchFamily="34" charset="-122"/>
              </a:endParaRPr>
            </a:p>
          </p:txBody>
        </p:sp>
        <p:sp>
          <p:nvSpPr>
            <p:cNvPr id="10" name="AutoShape 32"/>
            <p:cNvSpPr/>
            <p:nvPr/>
          </p:nvSpPr>
          <p:spPr bwMode="auto">
            <a:xfrm>
              <a:off x="5048343" y="4100082"/>
              <a:ext cx="373062" cy="308084"/>
            </a:xfrm>
            <a:custGeom>
              <a:avLst/>
              <a:gdLst>
                <a:gd name="T0" fmla="*/ 15660 w 21600"/>
                <a:gd name="T1" fmla="*/ 16668 h 21148"/>
                <a:gd name="T2" fmla="*/ 11880 w 21600"/>
                <a:gd name="T3" fmla="*/ 12668 h 21148"/>
                <a:gd name="T4" fmla="*/ 11880 w 21600"/>
                <a:gd name="T5" fmla="*/ 10428 h 21148"/>
                <a:gd name="T6" fmla="*/ 13365 w 21600"/>
                <a:gd name="T7" fmla="*/ 12508 h 21148"/>
                <a:gd name="T8" fmla="*/ 15390 w 21600"/>
                <a:gd name="T9" fmla="*/ 11388 h 21148"/>
                <a:gd name="T10" fmla="*/ 16470 w 21600"/>
                <a:gd name="T11" fmla="*/ 11228 h 21148"/>
                <a:gd name="T12" fmla="*/ 17820 w 21600"/>
                <a:gd name="T13" fmla="*/ 9948 h 21148"/>
                <a:gd name="T14" fmla="*/ 21600 w 21600"/>
                <a:gd name="T15" fmla="*/ 14428 h 21148"/>
                <a:gd name="T16" fmla="*/ 18765 w 21600"/>
                <a:gd name="T17" fmla="*/ 4828 h 21148"/>
                <a:gd name="T18" fmla="*/ 18630 w 21600"/>
                <a:gd name="T19" fmla="*/ 2588 h 21148"/>
                <a:gd name="T20" fmla="*/ 15660 w 21600"/>
                <a:gd name="T21" fmla="*/ 28 h 21148"/>
                <a:gd name="T22" fmla="*/ 12690 w 21600"/>
                <a:gd name="T23" fmla="*/ 4828 h 21148"/>
                <a:gd name="T24" fmla="*/ 12285 w 21600"/>
                <a:gd name="T25" fmla="*/ 5308 h 21148"/>
                <a:gd name="T26" fmla="*/ 13230 w 21600"/>
                <a:gd name="T27" fmla="*/ 6748 h 21148"/>
                <a:gd name="T28" fmla="*/ 13635 w 21600"/>
                <a:gd name="T29" fmla="*/ 8188 h 21148"/>
                <a:gd name="T30" fmla="*/ 13635 w 21600"/>
                <a:gd name="T31" fmla="*/ 8188 h 21148"/>
                <a:gd name="T32" fmla="*/ 13770 w 21600"/>
                <a:gd name="T33" fmla="*/ 8348 h 21148"/>
                <a:gd name="T34" fmla="*/ 13770 w 21600"/>
                <a:gd name="T35" fmla="*/ 8668 h 21148"/>
                <a:gd name="T36" fmla="*/ 15660 w 21600"/>
                <a:gd name="T37" fmla="*/ 11068 h 21148"/>
                <a:gd name="T38" fmla="*/ 17415 w 21600"/>
                <a:gd name="T39" fmla="*/ 8668 h 21148"/>
                <a:gd name="T40" fmla="*/ 17550 w 21600"/>
                <a:gd name="T41" fmla="*/ 8188 h 21148"/>
                <a:gd name="T42" fmla="*/ 17955 w 21600"/>
                <a:gd name="T43" fmla="*/ 6748 h 21148"/>
                <a:gd name="T44" fmla="*/ 18900 w 21600"/>
                <a:gd name="T45" fmla="*/ 5308 h 21148"/>
                <a:gd name="T46" fmla="*/ 16335 w 21600"/>
                <a:gd name="T47" fmla="*/ 14268 h 21148"/>
                <a:gd name="T48" fmla="*/ 16335 w 21600"/>
                <a:gd name="T49" fmla="*/ 14268 h 21148"/>
                <a:gd name="T50" fmla="*/ 16335 w 21600"/>
                <a:gd name="T51" fmla="*/ 14268 h 21148"/>
                <a:gd name="T52" fmla="*/ 16335 w 21600"/>
                <a:gd name="T53" fmla="*/ 14268 h 21148"/>
                <a:gd name="T54" fmla="*/ 16335 w 21600"/>
                <a:gd name="T55" fmla="*/ 14268 h 21148"/>
                <a:gd name="T56" fmla="*/ 9855 w 21600"/>
                <a:gd name="T57" fmla="*/ 13148 h 21148"/>
                <a:gd name="T58" fmla="*/ 8100 w 21600"/>
                <a:gd name="T59" fmla="*/ 14748 h 21148"/>
                <a:gd name="T60" fmla="*/ 7020 w 21600"/>
                <a:gd name="T61" fmla="*/ 14908 h 21148"/>
                <a:gd name="T62" fmla="*/ 4455 w 21600"/>
                <a:gd name="T63" fmla="*/ 16188 h 21148"/>
                <a:gd name="T64" fmla="*/ 2700 w 21600"/>
                <a:gd name="T65" fmla="*/ 13788 h 21148"/>
                <a:gd name="T66" fmla="*/ 7155 w 21600"/>
                <a:gd name="T67" fmla="*/ 21148 h 21148"/>
                <a:gd name="T68" fmla="*/ 11610 w 21600"/>
                <a:gd name="T69" fmla="*/ 13788 h 21148"/>
                <a:gd name="T70" fmla="*/ 10935 w 21600"/>
                <a:gd name="T71" fmla="*/ 7228 h 21148"/>
                <a:gd name="T72" fmla="*/ 10665 w 21600"/>
                <a:gd name="T73" fmla="*/ 4348 h 21148"/>
                <a:gd name="T74" fmla="*/ 7155 w 21600"/>
                <a:gd name="T75" fmla="*/ 1308 h 21148"/>
                <a:gd name="T76" fmla="*/ 3645 w 21600"/>
                <a:gd name="T77" fmla="*/ 7068 h 21148"/>
                <a:gd name="T78" fmla="*/ 3240 w 21600"/>
                <a:gd name="T79" fmla="*/ 7708 h 21148"/>
                <a:gd name="T80" fmla="*/ 4320 w 21600"/>
                <a:gd name="T81" fmla="*/ 9468 h 21148"/>
                <a:gd name="T82" fmla="*/ 4725 w 21600"/>
                <a:gd name="T83" fmla="*/ 11068 h 21148"/>
                <a:gd name="T84" fmla="*/ 4860 w 21600"/>
                <a:gd name="T85" fmla="*/ 11228 h 21148"/>
                <a:gd name="T86" fmla="*/ 4860 w 21600"/>
                <a:gd name="T87" fmla="*/ 11228 h 21148"/>
                <a:gd name="T88" fmla="*/ 4995 w 21600"/>
                <a:gd name="T89" fmla="*/ 11708 h 21148"/>
                <a:gd name="T90" fmla="*/ 7155 w 21600"/>
                <a:gd name="T91" fmla="*/ 14588 h 21148"/>
                <a:gd name="T92" fmla="*/ 9315 w 21600"/>
                <a:gd name="T93" fmla="*/ 11708 h 21148"/>
                <a:gd name="T94" fmla="*/ 9450 w 21600"/>
                <a:gd name="T95" fmla="*/ 11228 h 21148"/>
                <a:gd name="T96" fmla="*/ 9990 w 21600"/>
                <a:gd name="T97" fmla="*/ 9468 h 21148"/>
                <a:gd name="T98" fmla="*/ 11070 w 21600"/>
                <a:gd name="T99" fmla="*/ 7708 h 21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600" h="21148">
                  <a:moveTo>
                    <a:pt x="21600" y="14428"/>
                  </a:moveTo>
                  <a:cubicBezTo>
                    <a:pt x="21600" y="16188"/>
                    <a:pt x="17280" y="16668"/>
                    <a:pt x="15660" y="16668"/>
                  </a:cubicBezTo>
                  <a:cubicBezTo>
                    <a:pt x="15390" y="16668"/>
                    <a:pt x="15255" y="16668"/>
                    <a:pt x="15120" y="16668"/>
                  </a:cubicBezTo>
                  <a:cubicBezTo>
                    <a:pt x="14580" y="14748"/>
                    <a:pt x="13365" y="12988"/>
                    <a:pt x="11880" y="12668"/>
                  </a:cubicBezTo>
                  <a:cubicBezTo>
                    <a:pt x="11205" y="12508"/>
                    <a:pt x="10665" y="12188"/>
                    <a:pt x="10260" y="11868"/>
                  </a:cubicBezTo>
                  <a:cubicBezTo>
                    <a:pt x="10665" y="11228"/>
                    <a:pt x="11205" y="10588"/>
                    <a:pt x="11880" y="10428"/>
                  </a:cubicBezTo>
                  <a:cubicBezTo>
                    <a:pt x="12015" y="10428"/>
                    <a:pt x="12690" y="10268"/>
                    <a:pt x="13365" y="9948"/>
                  </a:cubicBezTo>
                  <a:cubicBezTo>
                    <a:pt x="13365" y="12508"/>
                    <a:pt x="13365" y="12508"/>
                    <a:pt x="13365" y="12508"/>
                  </a:cubicBezTo>
                  <a:cubicBezTo>
                    <a:pt x="13500" y="12188"/>
                    <a:pt x="14175" y="11068"/>
                    <a:pt x="14715" y="11228"/>
                  </a:cubicBezTo>
                  <a:cubicBezTo>
                    <a:pt x="14985" y="11228"/>
                    <a:pt x="15120" y="11388"/>
                    <a:pt x="15390" y="11388"/>
                  </a:cubicBezTo>
                  <a:cubicBezTo>
                    <a:pt x="15660" y="11388"/>
                    <a:pt x="15660" y="11388"/>
                    <a:pt x="15660" y="11388"/>
                  </a:cubicBezTo>
                  <a:cubicBezTo>
                    <a:pt x="16065" y="11388"/>
                    <a:pt x="16200" y="11228"/>
                    <a:pt x="16470" y="11228"/>
                  </a:cubicBezTo>
                  <a:cubicBezTo>
                    <a:pt x="16875" y="11068"/>
                    <a:pt x="17685" y="12188"/>
                    <a:pt x="17820" y="12508"/>
                  </a:cubicBezTo>
                  <a:cubicBezTo>
                    <a:pt x="17820" y="9948"/>
                    <a:pt x="17820" y="9948"/>
                    <a:pt x="17820" y="9948"/>
                  </a:cubicBezTo>
                  <a:cubicBezTo>
                    <a:pt x="18495" y="10268"/>
                    <a:pt x="19170" y="10428"/>
                    <a:pt x="19305" y="10428"/>
                  </a:cubicBezTo>
                  <a:cubicBezTo>
                    <a:pt x="20655" y="10748"/>
                    <a:pt x="21600" y="12828"/>
                    <a:pt x="21600" y="14428"/>
                  </a:cubicBezTo>
                  <a:close/>
                  <a:moveTo>
                    <a:pt x="18900" y="5308"/>
                  </a:moveTo>
                  <a:cubicBezTo>
                    <a:pt x="18900" y="4988"/>
                    <a:pt x="18765" y="4988"/>
                    <a:pt x="18765" y="4828"/>
                  </a:cubicBezTo>
                  <a:cubicBezTo>
                    <a:pt x="18630" y="4828"/>
                    <a:pt x="18630" y="4828"/>
                    <a:pt x="18495" y="4828"/>
                  </a:cubicBezTo>
                  <a:cubicBezTo>
                    <a:pt x="18765" y="4028"/>
                    <a:pt x="18765" y="3228"/>
                    <a:pt x="18630" y="2588"/>
                  </a:cubicBezTo>
                  <a:cubicBezTo>
                    <a:pt x="18225" y="1148"/>
                    <a:pt x="17550" y="508"/>
                    <a:pt x="17010" y="188"/>
                  </a:cubicBezTo>
                  <a:cubicBezTo>
                    <a:pt x="16605" y="28"/>
                    <a:pt x="15660" y="28"/>
                    <a:pt x="15660" y="28"/>
                  </a:cubicBezTo>
                  <a:cubicBezTo>
                    <a:pt x="15660" y="28"/>
                    <a:pt x="13500" y="-452"/>
                    <a:pt x="12555" y="2588"/>
                  </a:cubicBezTo>
                  <a:cubicBezTo>
                    <a:pt x="12420" y="3228"/>
                    <a:pt x="12555" y="4028"/>
                    <a:pt x="12690" y="4828"/>
                  </a:cubicBezTo>
                  <a:cubicBezTo>
                    <a:pt x="12555" y="4828"/>
                    <a:pt x="12555" y="4828"/>
                    <a:pt x="12420" y="4828"/>
                  </a:cubicBezTo>
                  <a:cubicBezTo>
                    <a:pt x="12420" y="4988"/>
                    <a:pt x="12285" y="4988"/>
                    <a:pt x="12285" y="5308"/>
                  </a:cubicBezTo>
                  <a:cubicBezTo>
                    <a:pt x="12285" y="5628"/>
                    <a:pt x="12285" y="5948"/>
                    <a:pt x="12420" y="6268"/>
                  </a:cubicBezTo>
                  <a:cubicBezTo>
                    <a:pt x="12555" y="6748"/>
                    <a:pt x="12690" y="7068"/>
                    <a:pt x="13230" y="6748"/>
                  </a:cubicBezTo>
                  <a:cubicBezTo>
                    <a:pt x="13230" y="7708"/>
                    <a:pt x="13365" y="8028"/>
                    <a:pt x="13635" y="8188"/>
                  </a:cubicBezTo>
                  <a:cubicBezTo>
                    <a:pt x="13635" y="8188"/>
                    <a:pt x="13635" y="8188"/>
                    <a:pt x="13635" y="8188"/>
                  </a:cubicBezTo>
                  <a:cubicBezTo>
                    <a:pt x="13635" y="8188"/>
                    <a:pt x="13635" y="8188"/>
                    <a:pt x="13635" y="8188"/>
                  </a:cubicBezTo>
                  <a:cubicBezTo>
                    <a:pt x="13635" y="8188"/>
                    <a:pt x="13635" y="8188"/>
                    <a:pt x="13635" y="8188"/>
                  </a:cubicBezTo>
                  <a:cubicBezTo>
                    <a:pt x="13635" y="8188"/>
                    <a:pt x="13635" y="8188"/>
                    <a:pt x="13635" y="8188"/>
                  </a:cubicBezTo>
                  <a:cubicBezTo>
                    <a:pt x="13635" y="8188"/>
                    <a:pt x="13635" y="8188"/>
                    <a:pt x="13770" y="8348"/>
                  </a:cubicBezTo>
                  <a:cubicBezTo>
                    <a:pt x="13770" y="8348"/>
                    <a:pt x="13770" y="8348"/>
                    <a:pt x="13770" y="8348"/>
                  </a:cubicBezTo>
                  <a:cubicBezTo>
                    <a:pt x="13770" y="8508"/>
                    <a:pt x="13770" y="8668"/>
                    <a:pt x="13770" y="8668"/>
                  </a:cubicBezTo>
                  <a:cubicBezTo>
                    <a:pt x="13770" y="8988"/>
                    <a:pt x="13770" y="9308"/>
                    <a:pt x="13770" y="9468"/>
                  </a:cubicBezTo>
                  <a:cubicBezTo>
                    <a:pt x="13905" y="9628"/>
                    <a:pt x="14715" y="11068"/>
                    <a:pt x="15660" y="11068"/>
                  </a:cubicBezTo>
                  <a:cubicBezTo>
                    <a:pt x="16605" y="11068"/>
                    <a:pt x="17415" y="9628"/>
                    <a:pt x="17415" y="9468"/>
                  </a:cubicBezTo>
                  <a:cubicBezTo>
                    <a:pt x="17415" y="9148"/>
                    <a:pt x="17415" y="8988"/>
                    <a:pt x="17415" y="8668"/>
                  </a:cubicBezTo>
                  <a:cubicBezTo>
                    <a:pt x="17415" y="8668"/>
                    <a:pt x="17415" y="8508"/>
                    <a:pt x="17415" y="8348"/>
                  </a:cubicBezTo>
                  <a:cubicBezTo>
                    <a:pt x="17415" y="8348"/>
                    <a:pt x="17550" y="8348"/>
                    <a:pt x="17550" y="8188"/>
                  </a:cubicBezTo>
                  <a:cubicBezTo>
                    <a:pt x="17550" y="8188"/>
                    <a:pt x="17550" y="8188"/>
                    <a:pt x="17550" y="8188"/>
                  </a:cubicBezTo>
                  <a:cubicBezTo>
                    <a:pt x="17685" y="8028"/>
                    <a:pt x="17955" y="7708"/>
                    <a:pt x="17955" y="6748"/>
                  </a:cubicBezTo>
                  <a:cubicBezTo>
                    <a:pt x="18495" y="7068"/>
                    <a:pt x="18630" y="6748"/>
                    <a:pt x="18765" y="6268"/>
                  </a:cubicBezTo>
                  <a:cubicBezTo>
                    <a:pt x="18900" y="5948"/>
                    <a:pt x="18900" y="5628"/>
                    <a:pt x="18900" y="5308"/>
                  </a:cubicBezTo>
                  <a:close/>
                  <a:moveTo>
                    <a:pt x="16335" y="14268"/>
                  </a:moveTo>
                  <a:cubicBezTo>
                    <a:pt x="16335" y="14268"/>
                    <a:pt x="16335" y="14268"/>
                    <a:pt x="16335" y="14268"/>
                  </a:cubicBezTo>
                  <a:cubicBezTo>
                    <a:pt x="16335" y="14268"/>
                    <a:pt x="16335" y="14268"/>
                    <a:pt x="16335" y="14268"/>
                  </a:cubicBezTo>
                  <a:close/>
                  <a:moveTo>
                    <a:pt x="16335" y="14268"/>
                  </a:moveTo>
                  <a:cubicBezTo>
                    <a:pt x="16335" y="14268"/>
                    <a:pt x="16335" y="14268"/>
                    <a:pt x="16335" y="14268"/>
                  </a:cubicBezTo>
                  <a:cubicBezTo>
                    <a:pt x="16335" y="14268"/>
                    <a:pt x="16335" y="14268"/>
                    <a:pt x="16335" y="14268"/>
                  </a:cubicBezTo>
                  <a:close/>
                  <a:moveTo>
                    <a:pt x="16335" y="14268"/>
                  </a:moveTo>
                  <a:cubicBezTo>
                    <a:pt x="16335" y="14268"/>
                    <a:pt x="16335" y="14268"/>
                    <a:pt x="16335" y="14268"/>
                  </a:cubicBezTo>
                  <a:cubicBezTo>
                    <a:pt x="16335" y="14268"/>
                    <a:pt x="16335" y="14268"/>
                    <a:pt x="16335" y="14268"/>
                  </a:cubicBezTo>
                  <a:cubicBezTo>
                    <a:pt x="16335" y="14268"/>
                    <a:pt x="16335" y="14268"/>
                    <a:pt x="16335" y="14268"/>
                  </a:cubicBezTo>
                  <a:close/>
                  <a:moveTo>
                    <a:pt x="11610" y="13788"/>
                  </a:moveTo>
                  <a:cubicBezTo>
                    <a:pt x="11475" y="13788"/>
                    <a:pt x="10530" y="13628"/>
                    <a:pt x="9855" y="13148"/>
                  </a:cubicBezTo>
                  <a:cubicBezTo>
                    <a:pt x="9855" y="16188"/>
                    <a:pt x="9855" y="16188"/>
                    <a:pt x="9855" y="16188"/>
                  </a:cubicBezTo>
                  <a:cubicBezTo>
                    <a:pt x="9585" y="15868"/>
                    <a:pt x="8775" y="14428"/>
                    <a:pt x="8100" y="14748"/>
                  </a:cubicBezTo>
                  <a:cubicBezTo>
                    <a:pt x="7830" y="14748"/>
                    <a:pt x="7695" y="14908"/>
                    <a:pt x="7290" y="14908"/>
                  </a:cubicBezTo>
                  <a:cubicBezTo>
                    <a:pt x="7020" y="14908"/>
                    <a:pt x="7020" y="14908"/>
                    <a:pt x="7020" y="14908"/>
                  </a:cubicBezTo>
                  <a:cubicBezTo>
                    <a:pt x="6615" y="14908"/>
                    <a:pt x="6480" y="14748"/>
                    <a:pt x="6210" y="14748"/>
                  </a:cubicBezTo>
                  <a:cubicBezTo>
                    <a:pt x="5535" y="14428"/>
                    <a:pt x="4725" y="15868"/>
                    <a:pt x="4455" y="16188"/>
                  </a:cubicBezTo>
                  <a:cubicBezTo>
                    <a:pt x="4455" y="13148"/>
                    <a:pt x="4455" y="13148"/>
                    <a:pt x="4455" y="13148"/>
                  </a:cubicBezTo>
                  <a:cubicBezTo>
                    <a:pt x="3780" y="13628"/>
                    <a:pt x="2835" y="13788"/>
                    <a:pt x="2700" y="13788"/>
                  </a:cubicBezTo>
                  <a:cubicBezTo>
                    <a:pt x="1080" y="14268"/>
                    <a:pt x="0" y="16668"/>
                    <a:pt x="0" y="18428"/>
                  </a:cubicBezTo>
                  <a:cubicBezTo>
                    <a:pt x="0" y="20508"/>
                    <a:pt x="5130" y="21148"/>
                    <a:pt x="7155" y="21148"/>
                  </a:cubicBezTo>
                  <a:cubicBezTo>
                    <a:pt x="9180" y="21148"/>
                    <a:pt x="14310" y="20508"/>
                    <a:pt x="14310" y="18428"/>
                  </a:cubicBezTo>
                  <a:cubicBezTo>
                    <a:pt x="14310" y="16668"/>
                    <a:pt x="13095" y="14268"/>
                    <a:pt x="11610" y="13788"/>
                  </a:cubicBezTo>
                  <a:close/>
                  <a:moveTo>
                    <a:pt x="11070" y="7708"/>
                  </a:moveTo>
                  <a:cubicBezTo>
                    <a:pt x="11070" y="7388"/>
                    <a:pt x="10935" y="7228"/>
                    <a:pt x="10935" y="7228"/>
                  </a:cubicBezTo>
                  <a:cubicBezTo>
                    <a:pt x="10800" y="7068"/>
                    <a:pt x="10665" y="7068"/>
                    <a:pt x="10665" y="7068"/>
                  </a:cubicBezTo>
                  <a:cubicBezTo>
                    <a:pt x="10800" y="6108"/>
                    <a:pt x="10935" y="5308"/>
                    <a:pt x="10665" y="4348"/>
                  </a:cubicBezTo>
                  <a:cubicBezTo>
                    <a:pt x="10260" y="2908"/>
                    <a:pt x="9450" y="2108"/>
                    <a:pt x="8775" y="1628"/>
                  </a:cubicBezTo>
                  <a:cubicBezTo>
                    <a:pt x="8370" y="1468"/>
                    <a:pt x="7155" y="1308"/>
                    <a:pt x="7155" y="1308"/>
                  </a:cubicBezTo>
                  <a:cubicBezTo>
                    <a:pt x="7155" y="1308"/>
                    <a:pt x="4590" y="988"/>
                    <a:pt x="3645" y="4348"/>
                  </a:cubicBezTo>
                  <a:cubicBezTo>
                    <a:pt x="3375" y="5308"/>
                    <a:pt x="3510" y="6108"/>
                    <a:pt x="3645" y="7068"/>
                  </a:cubicBezTo>
                  <a:cubicBezTo>
                    <a:pt x="3645" y="7068"/>
                    <a:pt x="3510" y="7068"/>
                    <a:pt x="3510" y="7228"/>
                  </a:cubicBezTo>
                  <a:cubicBezTo>
                    <a:pt x="3375" y="7228"/>
                    <a:pt x="3240" y="7388"/>
                    <a:pt x="3240" y="7708"/>
                  </a:cubicBezTo>
                  <a:cubicBezTo>
                    <a:pt x="3240" y="8028"/>
                    <a:pt x="3240" y="8508"/>
                    <a:pt x="3375" y="8828"/>
                  </a:cubicBezTo>
                  <a:cubicBezTo>
                    <a:pt x="3510" y="9468"/>
                    <a:pt x="3780" y="9788"/>
                    <a:pt x="4320" y="9468"/>
                  </a:cubicBezTo>
                  <a:cubicBezTo>
                    <a:pt x="4320" y="10428"/>
                    <a:pt x="4590" y="10908"/>
                    <a:pt x="4725" y="11068"/>
                  </a:cubicBezTo>
                  <a:cubicBezTo>
                    <a:pt x="4725" y="11068"/>
                    <a:pt x="4725" y="11068"/>
                    <a:pt x="4725" y="11068"/>
                  </a:cubicBezTo>
                  <a:cubicBezTo>
                    <a:pt x="4725" y="11068"/>
                    <a:pt x="4725" y="11068"/>
                    <a:pt x="4725" y="11068"/>
                  </a:cubicBezTo>
                  <a:cubicBezTo>
                    <a:pt x="4860" y="11068"/>
                    <a:pt x="4860" y="11228"/>
                    <a:pt x="4860" y="11228"/>
                  </a:cubicBezTo>
                  <a:cubicBezTo>
                    <a:pt x="4860" y="11228"/>
                    <a:pt x="4860" y="11228"/>
                    <a:pt x="4860" y="11228"/>
                  </a:cubicBezTo>
                  <a:cubicBezTo>
                    <a:pt x="4860" y="11228"/>
                    <a:pt x="4860" y="11228"/>
                    <a:pt x="4860" y="11228"/>
                  </a:cubicBezTo>
                  <a:cubicBezTo>
                    <a:pt x="4995" y="11228"/>
                    <a:pt x="4995" y="11228"/>
                    <a:pt x="4995" y="11388"/>
                  </a:cubicBezTo>
                  <a:cubicBezTo>
                    <a:pt x="4995" y="11388"/>
                    <a:pt x="4995" y="11548"/>
                    <a:pt x="4995" y="11708"/>
                  </a:cubicBezTo>
                  <a:cubicBezTo>
                    <a:pt x="4995" y="12028"/>
                    <a:pt x="4995" y="12348"/>
                    <a:pt x="5130" y="12668"/>
                  </a:cubicBezTo>
                  <a:cubicBezTo>
                    <a:pt x="5130" y="12988"/>
                    <a:pt x="6075" y="14588"/>
                    <a:pt x="7155" y="14588"/>
                  </a:cubicBezTo>
                  <a:cubicBezTo>
                    <a:pt x="8235" y="14588"/>
                    <a:pt x="9315" y="12828"/>
                    <a:pt x="9315" y="12508"/>
                  </a:cubicBezTo>
                  <a:cubicBezTo>
                    <a:pt x="9315" y="12348"/>
                    <a:pt x="9315" y="12028"/>
                    <a:pt x="9315" y="11708"/>
                  </a:cubicBezTo>
                  <a:cubicBezTo>
                    <a:pt x="9315" y="11548"/>
                    <a:pt x="9315" y="11388"/>
                    <a:pt x="9315" y="11388"/>
                  </a:cubicBezTo>
                  <a:cubicBezTo>
                    <a:pt x="9315" y="11228"/>
                    <a:pt x="9450" y="11228"/>
                    <a:pt x="9450" y="11228"/>
                  </a:cubicBezTo>
                  <a:cubicBezTo>
                    <a:pt x="9450" y="11228"/>
                    <a:pt x="9450" y="11228"/>
                    <a:pt x="9450" y="11228"/>
                  </a:cubicBezTo>
                  <a:cubicBezTo>
                    <a:pt x="9720" y="11068"/>
                    <a:pt x="9990" y="10588"/>
                    <a:pt x="9990" y="9468"/>
                  </a:cubicBezTo>
                  <a:cubicBezTo>
                    <a:pt x="10530" y="9788"/>
                    <a:pt x="10800" y="9468"/>
                    <a:pt x="10935" y="8828"/>
                  </a:cubicBezTo>
                  <a:cubicBezTo>
                    <a:pt x="11070" y="8508"/>
                    <a:pt x="11070" y="8028"/>
                    <a:pt x="11070" y="7708"/>
                  </a:cubicBezTo>
                  <a:close/>
                  <a:moveTo>
                    <a:pt x="11070" y="7708"/>
                  </a:moveTo>
                </a:path>
              </a:pathLst>
            </a:custGeom>
            <a:solidFill>
              <a:schemeClr val="accent1"/>
            </a:solidFill>
            <a:ln>
              <a:noFill/>
            </a:ln>
          </p:spPr>
          <p:txBody>
            <a:bodyPr lIns="0" tIns="0" rIns="0" bIns="0"/>
            <a:lstStyle/>
            <a:p>
              <a:pPr defTabSz="609600"/>
              <a:endParaRPr lang="en-US" sz="2000">
                <a:solidFill>
                  <a:prstClr val="black"/>
                </a:solidFill>
                <a:latin typeface="微软雅黑" panose="020B0503020204020204" pitchFamily="34" charset="-122"/>
                <a:ea typeface="微软雅黑" panose="020B0503020204020204" pitchFamily="34" charset="-122"/>
              </a:endParaRPr>
            </a:p>
          </p:txBody>
        </p:sp>
      </p:grpSp>
      <p:grpSp>
        <p:nvGrpSpPr>
          <p:cNvPr id="11" name="Group 13"/>
          <p:cNvGrpSpPr/>
          <p:nvPr/>
        </p:nvGrpSpPr>
        <p:grpSpPr>
          <a:xfrm>
            <a:off x="6200676" y="3643492"/>
            <a:ext cx="1283477" cy="2167432"/>
            <a:chOff x="6200708" y="3725188"/>
            <a:chExt cx="1283873" cy="2167808"/>
          </a:xfrm>
        </p:grpSpPr>
        <p:sp>
          <p:nvSpPr>
            <p:cNvPr id="12" name="Freeform 7"/>
            <p:cNvSpPr>
              <a:spLocks noEditPoints="1"/>
            </p:cNvSpPr>
            <p:nvPr/>
          </p:nvSpPr>
          <p:spPr bwMode="auto">
            <a:xfrm>
              <a:off x="6200708" y="3725188"/>
              <a:ext cx="1283873" cy="2167808"/>
            </a:xfrm>
            <a:custGeom>
              <a:avLst/>
              <a:gdLst>
                <a:gd name="T0" fmla="*/ 1072 w 1726"/>
                <a:gd name="T1" fmla="*/ 73 h 3136"/>
                <a:gd name="T2" fmla="*/ 60 w 1726"/>
                <a:gd name="T3" fmla="*/ 1513 h 3136"/>
                <a:gd name="T4" fmla="*/ 57 w 1726"/>
                <a:gd name="T5" fmla="*/ 3119 h 3136"/>
                <a:gd name="T6" fmla="*/ 149 w 1726"/>
                <a:gd name="T7" fmla="*/ 1789 h 3136"/>
                <a:gd name="T8" fmla="*/ 1072 w 1726"/>
                <a:gd name="T9" fmla="*/ 1382 h 3136"/>
                <a:gd name="T10" fmla="*/ 1726 w 1726"/>
                <a:gd name="T11" fmla="*/ 728 h 3136"/>
                <a:gd name="T12" fmla="*/ 1072 w 1726"/>
                <a:gd name="T13" fmla="*/ 73 h 3136"/>
                <a:gd name="T14" fmla="*/ 1072 w 1726"/>
                <a:gd name="T15" fmla="*/ 1263 h 3136"/>
                <a:gd name="T16" fmla="*/ 399 w 1726"/>
                <a:gd name="T17" fmla="*/ 1365 h 3136"/>
                <a:gd name="T18" fmla="*/ 209 w 1726"/>
                <a:gd name="T19" fmla="*/ 1260 h 3136"/>
                <a:gd name="T20" fmla="*/ 867 w 1726"/>
                <a:gd name="T21" fmla="*/ 232 h 3136"/>
                <a:gd name="T22" fmla="*/ 867 w 1726"/>
                <a:gd name="T23" fmla="*/ 232 h 3136"/>
                <a:gd name="T24" fmla="*/ 1607 w 1726"/>
                <a:gd name="T25" fmla="*/ 727 h 3136"/>
                <a:gd name="T26" fmla="*/ 1072 w 1726"/>
                <a:gd name="T27" fmla="*/ 1263 h 3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6" h="3136">
                  <a:moveTo>
                    <a:pt x="1072" y="73"/>
                  </a:moveTo>
                  <a:cubicBezTo>
                    <a:pt x="1072" y="73"/>
                    <a:pt x="60" y="0"/>
                    <a:pt x="60" y="1513"/>
                  </a:cubicBezTo>
                  <a:cubicBezTo>
                    <a:pt x="60" y="1513"/>
                    <a:pt x="0" y="3102"/>
                    <a:pt x="57" y="3119"/>
                  </a:cubicBezTo>
                  <a:cubicBezTo>
                    <a:pt x="111" y="3136"/>
                    <a:pt x="75" y="2081"/>
                    <a:pt x="149" y="1789"/>
                  </a:cubicBezTo>
                  <a:cubicBezTo>
                    <a:pt x="255" y="1368"/>
                    <a:pt x="1072" y="1382"/>
                    <a:pt x="1072" y="1382"/>
                  </a:cubicBezTo>
                  <a:cubicBezTo>
                    <a:pt x="1433" y="1382"/>
                    <a:pt x="1726" y="1089"/>
                    <a:pt x="1726" y="728"/>
                  </a:cubicBezTo>
                  <a:cubicBezTo>
                    <a:pt x="1726" y="366"/>
                    <a:pt x="1433" y="73"/>
                    <a:pt x="1072" y="73"/>
                  </a:cubicBezTo>
                  <a:close/>
                  <a:moveTo>
                    <a:pt x="1072" y="1263"/>
                  </a:moveTo>
                  <a:cubicBezTo>
                    <a:pt x="750" y="1254"/>
                    <a:pt x="536" y="1306"/>
                    <a:pt x="399" y="1365"/>
                  </a:cubicBezTo>
                  <a:cubicBezTo>
                    <a:pt x="239" y="1434"/>
                    <a:pt x="196" y="1352"/>
                    <a:pt x="209" y="1260"/>
                  </a:cubicBezTo>
                  <a:cubicBezTo>
                    <a:pt x="265" y="872"/>
                    <a:pt x="424" y="379"/>
                    <a:pt x="867" y="232"/>
                  </a:cubicBezTo>
                  <a:cubicBezTo>
                    <a:pt x="867" y="232"/>
                    <a:pt x="867" y="232"/>
                    <a:pt x="867" y="232"/>
                  </a:cubicBezTo>
                  <a:cubicBezTo>
                    <a:pt x="1262" y="101"/>
                    <a:pt x="1607" y="431"/>
                    <a:pt x="1607" y="727"/>
                  </a:cubicBezTo>
                  <a:cubicBezTo>
                    <a:pt x="1607" y="1023"/>
                    <a:pt x="1367" y="1263"/>
                    <a:pt x="1072" y="1263"/>
                  </a:cubicBezTo>
                  <a:close/>
                </a:path>
              </a:pathLst>
            </a:custGeom>
            <a:solidFill>
              <a:schemeClr val="accent5"/>
            </a:solidFill>
            <a:ln>
              <a:noFill/>
            </a:ln>
          </p:spPr>
          <p:txBody>
            <a:bodyPr vert="horz" wrap="square" lIns="121861" tIns="60931" rIns="121861" bIns="60931" numCol="1" anchor="t" anchorCtr="0" compatLnSpc="1"/>
            <a:lstStyle/>
            <a:p>
              <a:pPr defTabSz="609600"/>
              <a:endParaRPr lang="id-ID" sz="2000">
                <a:solidFill>
                  <a:prstClr val="black"/>
                </a:solidFill>
                <a:latin typeface="微软雅黑" panose="020B0503020204020204" pitchFamily="34" charset="-122"/>
                <a:ea typeface="微软雅黑" panose="020B0503020204020204" pitchFamily="34" charset="-122"/>
              </a:endParaRPr>
            </a:p>
          </p:txBody>
        </p:sp>
        <p:sp>
          <p:nvSpPr>
            <p:cNvPr id="13" name="AutoShape 24"/>
            <p:cNvSpPr/>
            <p:nvPr/>
          </p:nvSpPr>
          <p:spPr bwMode="auto">
            <a:xfrm rot="5400000">
              <a:off x="6790803" y="4068646"/>
              <a:ext cx="382875" cy="370955"/>
            </a:xfrm>
            <a:custGeom>
              <a:avLst/>
              <a:gdLst>
                <a:gd name="T0" fmla="*/ 8400 w 21500"/>
                <a:gd name="T1" fmla="*/ 0 h 21600"/>
                <a:gd name="T2" fmla="*/ 0 w 21500"/>
                <a:gd name="T3" fmla="*/ 8723 h 21600"/>
                <a:gd name="T4" fmla="*/ 8400 w 21500"/>
                <a:gd name="T5" fmla="*/ 17238 h 21600"/>
                <a:gd name="T6" fmla="*/ 13600 w 21500"/>
                <a:gd name="T7" fmla="*/ 15369 h 21600"/>
                <a:gd name="T8" fmla="*/ 13800 w 21500"/>
                <a:gd name="T9" fmla="*/ 15785 h 21600"/>
                <a:gd name="T10" fmla="*/ 19000 w 21500"/>
                <a:gd name="T11" fmla="*/ 20977 h 21600"/>
                <a:gd name="T12" fmla="*/ 20000 w 21500"/>
                <a:gd name="T13" fmla="*/ 21600 h 21600"/>
                <a:gd name="T14" fmla="*/ 21200 w 21500"/>
                <a:gd name="T15" fmla="*/ 20977 h 21600"/>
                <a:gd name="T16" fmla="*/ 21200 w 21500"/>
                <a:gd name="T17" fmla="*/ 18900 h 21600"/>
                <a:gd name="T18" fmla="*/ 16000 w 21500"/>
                <a:gd name="T19" fmla="*/ 13500 h 21600"/>
                <a:gd name="T20" fmla="*/ 15400 w 21500"/>
                <a:gd name="T21" fmla="*/ 13292 h 21600"/>
                <a:gd name="T22" fmla="*/ 16600 w 21500"/>
                <a:gd name="T23" fmla="*/ 8723 h 21600"/>
                <a:gd name="T24" fmla="*/ 8400 w 21500"/>
                <a:gd name="T25" fmla="*/ 0 h 21600"/>
                <a:gd name="T26" fmla="*/ 8400 w 21500"/>
                <a:gd name="T27" fmla="*/ 2700 h 21600"/>
                <a:gd name="T28" fmla="*/ 14200 w 21500"/>
                <a:gd name="T29" fmla="*/ 8723 h 21600"/>
                <a:gd name="T30" fmla="*/ 13200 w 21500"/>
                <a:gd name="T31" fmla="*/ 11838 h 21600"/>
                <a:gd name="T32" fmla="*/ 12800 w 21500"/>
                <a:gd name="T33" fmla="*/ 12669 h 21600"/>
                <a:gd name="T34" fmla="*/ 12000 w 21500"/>
                <a:gd name="T35" fmla="*/ 13292 h 21600"/>
                <a:gd name="T36" fmla="*/ 8400 w 21500"/>
                <a:gd name="T37" fmla="*/ 14538 h 21600"/>
                <a:gd name="T38" fmla="*/ 2600 w 21500"/>
                <a:gd name="T39" fmla="*/ 8723 h 21600"/>
                <a:gd name="T40" fmla="*/ 8400 w 21500"/>
                <a:gd name="T41" fmla="*/ 2700 h 21600"/>
                <a:gd name="T42" fmla="*/ 8400 w 21500"/>
                <a:gd name="T43" fmla="*/ 27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500" h="21600">
                  <a:moveTo>
                    <a:pt x="8400" y="0"/>
                  </a:moveTo>
                  <a:cubicBezTo>
                    <a:pt x="3600" y="0"/>
                    <a:pt x="0" y="3946"/>
                    <a:pt x="0" y="8723"/>
                  </a:cubicBezTo>
                  <a:cubicBezTo>
                    <a:pt x="0" y="13500"/>
                    <a:pt x="3600" y="17238"/>
                    <a:pt x="8400" y="17238"/>
                  </a:cubicBezTo>
                  <a:cubicBezTo>
                    <a:pt x="10400" y="17238"/>
                    <a:pt x="12200" y="16615"/>
                    <a:pt x="13600" y="15369"/>
                  </a:cubicBezTo>
                  <a:cubicBezTo>
                    <a:pt x="13600" y="15369"/>
                    <a:pt x="13800" y="15577"/>
                    <a:pt x="13800" y="15785"/>
                  </a:cubicBezTo>
                  <a:cubicBezTo>
                    <a:pt x="19000" y="20977"/>
                    <a:pt x="19000" y="20977"/>
                    <a:pt x="19000" y="20977"/>
                  </a:cubicBezTo>
                  <a:cubicBezTo>
                    <a:pt x="19400" y="21392"/>
                    <a:pt x="19800" y="21600"/>
                    <a:pt x="20000" y="21600"/>
                  </a:cubicBezTo>
                  <a:cubicBezTo>
                    <a:pt x="20400" y="21600"/>
                    <a:pt x="20800" y="21392"/>
                    <a:pt x="21200" y="20977"/>
                  </a:cubicBezTo>
                  <a:cubicBezTo>
                    <a:pt x="21600" y="20562"/>
                    <a:pt x="21600" y="19523"/>
                    <a:pt x="21200" y="18900"/>
                  </a:cubicBezTo>
                  <a:cubicBezTo>
                    <a:pt x="16000" y="13500"/>
                    <a:pt x="16000" y="13500"/>
                    <a:pt x="16000" y="13500"/>
                  </a:cubicBezTo>
                  <a:cubicBezTo>
                    <a:pt x="15800" y="13500"/>
                    <a:pt x="15600" y="13292"/>
                    <a:pt x="15400" y="13292"/>
                  </a:cubicBezTo>
                  <a:cubicBezTo>
                    <a:pt x="16200" y="11838"/>
                    <a:pt x="16600" y="10385"/>
                    <a:pt x="16600" y="8723"/>
                  </a:cubicBezTo>
                  <a:cubicBezTo>
                    <a:pt x="16600" y="3946"/>
                    <a:pt x="13000" y="0"/>
                    <a:pt x="8400" y="0"/>
                  </a:cubicBezTo>
                  <a:close/>
                  <a:moveTo>
                    <a:pt x="8400" y="2700"/>
                  </a:moveTo>
                  <a:cubicBezTo>
                    <a:pt x="11600" y="2700"/>
                    <a:pt x="14200" y="5400"/>
                    <a:pt x="14200" y="8723"/>
                  </a:cubicBezTo>
                  <a:cubicBezTo>
                    <a:pt x="14200" y="9762"/>
                    <a:pt x="13800" y="10800"/>
                    <a:pt x="13200" y="11838"/>
                  </a:cubicBezTo>
                  <a:cubicBezTo>
                    <a:pt x="12800" y="12669"/>
                    <a:pt x="12800" y="12669"/>
                    <a:pt x="12800" y="12669"/>
                  </a:cubicBezTo>
                  <a:cubicBezTo>
                    <a:pt x="12000" y="13292"/>
                    <a:pt x="12000" y="13292"/>
                    <a:pt x="12000" y="13292"/>
                  </a:cubicBezTo>
                  <a:cubicBezTo>
                    <a:pt x="11000" y="14123"/>
                    <a:pt x="9600" y="14538"/>
                    <a:pt x="8400" y="14538"/>
                  </a:cubicBezTo>
                  <a:cubicBezTo>
                    <a:pt x="5200" y="14538"/>
                    <a:pt x="2600" y="12046"/>
                    <a:pt x="2600" y="8723"/>
                  </a:cubicBezTo>
                  <a:cubicBezTo>
                    <a:pt x="2600" y="5400"/>
                    <a:pt x="5200" y="2700"/>
                    <a:pt x="8400" y="2700"/>
                  </a:cubicBezTo>
                  <a:close/>
                  <a:moveTo>
                    <a:pt x="8400" y="2700"/>
                  </a:moveTo>
                </a:path>
              </a:pathLst>
            </a:custGeom>
            <a:solidFill>
              <a:schemeClr val="accent5"/>
            </a:solidFill>
            <a:ln>
              <a:noFill/>
            </a:ln>
          </p:spPr>
          <p:txBody>
            <a:bodyPr lIns="0" tIns="0" rIns="0" bIns="0"/>
            <a:lstStyle/>
            <a:p>
              <a:pPr defTabSz="609600"/>
              <a:endParaRPr lang="en-US" sz="2000">
                <a:solidFill>
                  <a:prstClr val="black"/>
                </a:solidFill>
                <a:latin typeface="微软雅黑" panose="020B0503020204020204" pitchFamily="34" charset="-122"/>
                <a:ea typeface="微软雅黑" panose="020B0503020204020204" pitchFamily="34" charset="-122"/>
              </a:endParaRPr>
            </a:p>
          </p:txBody>
        </p:sp>
      </p:grpSp>
      <p:grpSp>
        <p:nvGrpSpPr>
          <p:cNvPr id="14" name="Group 19"/>
          <p:cNvGrpSpPr/>
          <p:nvPr/>
        </p:nvGrpSpPr>
        <p:grpSpPr>
          <a:xfrm>
            <a:off x="6261389" y="4649717"/>
            <a:ext cx="1073969" cy="1142493"/>
            <a:chOff x="6261439" y="4731587"/>
            <a:chExt cx="1074300" cy="1142691"/>
          </a:xfrm>
          <a:solidFill>
            <a:schemeClr val="accent2"/>
          </a:solidFill>
        </p:grpSpPr>
        <p:sp>
          <p:nvSpPr>
            <p:cNvPr id="15" name="Freeform 8"/>
            <p:cNvSpPr>
              <a:spLocks noEditPoints="1"/>
            </p:cNvSpPr>
            <p:nvPr/>
          </p:nvSpPr>
          <p:spPr bwMode="auto">
            <a:xfrm>
              <a:off x="6261439" y="4731587"/>
              <a:ext cx="1074300" cy="1142691"/>
            </a:xfrm>
            <a:custGeom>
              <a:avLst/>
              <a:gdLst>
                <a:gd name="T0" fmla="*/ 790 w 1444"/>
                <a:gd name="T1" fmla="*/ 20 h 1653"/>
                <a:gd name="T2" fmla="*/ 172 w 1444"/>
                <a:gd name="T3" fmla="*/ 389 h 1653"/>
                <a:gd name="T4" fmla="*/ 58 w 1444"/>
                <a:gd name="T5" fmla="*/ 1653 h 1653"/>
                <a:gd name="T6" fmla="*/ 136 w 1444"/>
                <a:gd name="T7" fmla="*/ 1463 h 1653"/>
                <a:gd name="T8" fmla="*/ 783 w 1444"/>
                <a:gd name="T9" fmla="*/ 1329 h 1653"/>
                <a:gd name="T10" fmla="*/ 1444 w 1444"/>
                <a:gd name="T11" fmla="*/ 675 h 1653"/>
                <a:gd name="T12" fmla="*/ 790 w 1444"/>
                <a:gd name="T13" fmla="*/ 20 h 1653"/>
                <a:gd name="T14" fmla="*/ 792 w 1444"/>
                <a:gd name="T15" fmla="*/ 1206 h 1653"/>
                <a:gd name="T16" fmla="*/ 324 w 1444"/>
                <a:gd name="T17" fmla="*/ 1248 h 1653"/>
                <a:gd name="T18" fmla="*/ 170 w 1444"/>
                <a:gd name="T19" fmla="*/ 1129 h 1653"/>
                <a:gd name="T20" fmla="*/ 337 w 1444"/>
                <a:gd name="T21" fmla="*/ 389 h 1653"/>
                <a:gd name="T22" fmla="*/ 792 w 1444"/>
                <a:gd name="T23" fmla="*/ 135 h 1653"/>
                <a:gd name="T24" fmla="*/ 1328 w 1444"/>
                <a:gd name="T25" fmla="*/ 671 h 1653"/>
                <a:gd name="T26" fmla="*/ 792 w 1444"/>
                <a:gd name="T27" fmla="*/ 1206 h 1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44" h="1653">
                  <a:moveTo>
                    <a:pt x="790" y="20"/>
                  </a:moveTo>
                  <a:cubicBezTo>
                    <a:pt x="453" y="39"/>
                    <a:pt x="262" y="224"/>
                    <a:pt x="172" y="389"/>
                  </a:cubicBezTo>
                  <a:cubicBezTo>
                    <a:pt x="0" y="703"/>
                    <a:pt x="0" y="1653"/>
                    <a:pt x="58" y="1653"/>
                  </a:cubicBezTo>
                  <a:cubicBezTo>
                    <a:pt x="99" y="1653"/>
                    <a:pt x="57" y="1579"/>
                    <a:pt x="136" y="1463"/>
                  </a:cubicBezTo>
                  <a:cubicBezTo>
                    <a:pt x="221" y="1338"/>
                    <a:pt x="783" y="1329"/>
                    <a:pt x="783" y="1329"/>
                  </a:cubicBezTo>
                  <a:cubicBezTo>
                    <a:pt x="1151" y="1329"/>
                    <a:pt x="1444" y="1036"/>
                    <a:pt x="1444" y="675"/>
                  </a:cubicBezTo>
                  <a:cubicBezTo>
                    <a:pt x="1444" y="313"/>
                    <a:pt x="1151" y="0"/>
                    <a:pt x="790" y="20"/>
                  </a:cubicBezTo>
                  <a:close/>
                  <a:moveTo>
                    <a:pt x="792" y="1206"/>
                  </a:moveTo>
                  <a:cubicBezTo>
                    <a:pt x="582" y="1199"/>
                    <a:pt x="427" y="1223"/>
                    <a:pt x="324" y="1248"/>
                  </a:cubicBezTo>
                  <a:cubicBezTo>
                    <a:pt x="222" y="1273"/>
                    <a:pt x="170" y="1254"/>
                    <a:pt x="170" y="1129"/>
                  </a:cubicBezTo>
                  <a:cubicBezTo>
                    <a:pt x="170" y="923"/>
                    <a:pt x="204" y="603"/>
                    <a:pt x="337" y="389"/>
                  </a:cubicBezTo>
                  <a:cubicBezTo>
                    <a:pt x="432" y="237"/>
                    <a:pt x="600" y="135"/>
                    <a:pt x="792" y="135"/>
                  </a:cubicBezTo>
                  <a:cubicBezTo>
                    <a:pt x="1088" y="135"/>
                    <a:pt x="1328" y="375"/>
                    <a:pt x="1328" y="671"/>
                  </a:cubicBezTo>
                  <a:cubicBezTo>
                    <a:pt x="1328" y="966"/>
                    <a:pt x="1088" y="1206"/>
                    <a:pt x="792" y="1206"/>
                  </a:cubicBezTo>
                  <a:close/>
                </a:path>
              </a:pathLst>
            </a:custGeom>
            <a:grpFill/>
            <a:ln>
              <a:noFill/>
            </a:ln>
          </p:spPr>
          <p:txBody>
            <a:bodyPr vert="horz" wrap="square" lIns="121861" tIns="60931" rIns="121861" bIns="60931" numCol="1" anchor="t" anchorCtr="0" compatLnSpc="1"/>
            <a:lstStyle/>
            <a:p>
              <a:pPr defTabSz="609600"/>
              <a:endParaRPr lang="id-ID" sz="2000">
                <a:solidFill>
                  <a:prstClr val="black"/>
                </a:solidFill>
                <a:latin typeface="微软雅黑" panose="020B0503020204020204" pitchFamily="34" charset="-122"/>
                <a:ea typeface="微软雅黑" panose="020B0503020204020204" pitchFamily="34" charset="-122"/>
              </a:endParaRPr>
            </a:p>
          </p:txBody>
        </p:sp>
        <p:sp>
          <p:nvSpPr>
            <p:cNvPr id="16" name="Shape 1469"/>
            <p:cNvSpPr/>
            <p:nvPr/>
          </p:nvSpPr>
          <p:spPr>
            <a:xfrm>
              <a:off x="6714199" y="5058146"/>
              <a:ext cx="302462" cy="296162"/>
            </a:xfrm>
            <a:custGeom>
              <a:avLst/>
              <a:gdLst/>
              <a:ahLst/>
              <a:cxnLst>
                <a:cxn ang="0">
                  <a:pos x="wd2" y="hd2"/>
                </a:cxn>
                <a:cxn ang="5400000">
                  <a:pos x="wd2" y="hd2"/>
                </a:cxn>
                <a:cxn ang="10800000">
                  <a:pos x="wd2" y="hd2"/>
                </a:cxn>
                <a:cxn ang="16200000">
                  <a:pos x="wd2" y="hd2"/>
                </a:cxn>
              </a:cxnLst>
              <a:rect l="0" t="0" r="r" b="b"/>
              <a:pathLst>
                <a:path w="20026" h="20334" extrusionOk="0">
                  <a:moveTo>
                    <a:pt x="19964" y="64"/>
                  </a:moveTo>
                  <a:cubicBezTo>
                    <a:pt x="19154" y="-762"/>
                    <a:pt x="10181" y="6693"/>
                    <a:pt x="7510" y="9416"/>
                  </a:cubicBezTo>
                  <a:cubicBezTo>
                    <a:pt x="6185" y="10767"/>
                    <a:pt x="5743" y="11492"/>
                    <a:pt x="5336" y="12034"/>
                  </a:cubicBezTo>
                  <a:cubicBezTo>
                    <a:pt x="5160" y="12268"/>
                    <a:pt x="5392" y="12341"/>
                    <a:pt x="5498" y="12397"/>
                  </a:cubicBezTo>
                  <a:cubicBezTo>
                    <a:pt x="6023" y="12675"/>
                    <a:pt x="6391" y="12933"/>
                    <a:pt x="6864" y="13417"/>
                  </a:cubicBezTo>
                  <a:cubicBezTo>
                    <a:pt x="7340" y="13900"/>
                    <a:pt x="7594" y="14275"/>
                    <a:pt x="7865" y="14809"/>
                  </a:cubicBezTo>
                  <a:cubicBezTo>
                    <a:pt x="7919" y="14917"/>
                    <a:pt x="7991" y="15156"/>
                    <a:pt x="8222" y="14975"/>
                  </a:cubicBezTo>
                  <a:cubicBezTo>
                    <a:pt x="8753" y="14561"/>
                    <a:pt x="9464" y="14110"/>
                    <a:pt x="10789" y="12758"/>
                  </a:cubicBezTo>
                  <a:cubicBezTo>
                    <a:pt x="13461" y="10036"/>
                    <a:pt x="20774" y="889"/>
                    <a:pt x="19964" y="64"/>
                  </a:cubicBezTo>
                  <a:close/>
                  <a:moveTo>
                    <a:pt x="2465" y="14020"/>
                  </a:moveTo>
                  <a:cubicBezTo>
                    <a:pt x="886" y="15630"/>
                    <a:pt x="2220" y="17281"/>
                    <a:pt x="121" y="19731"/>
                  </a:cubicBezTo>
                  <a:cubicBezTo>
                    <a:pt x="-826" y="20838"/>
                    <a:pt x="4021" y="20501"/>
                    <a:pt x="6421" y="18052"/>
                  </a:cubicBezTo>
                  <a:cubicBezTo>
                    <a:pt x="7439" y="17016"/>
                    <a:pt x="7152" y="15502"/>
                    <a:pt x="6060" y="14389"/>
                  </a:cubicBezTo>
                  <a:cubicBezTo>
                    <a:pt x="4968" y="13275"/>
                    <a:pt x="3483" y="12982"/>
                    <a:pt x="2465" y="14020"/>
                  </a:cubicBezTo>
                  <a:close/>
                </a:path>
              </a:pathLst>
            </a:custGeom>
            <a:grpFill/>
            <a:ln w="12700" cap="flat">
              <a:noFill/>
              <a:miter lim="400000"/>
            </a:ln>
            <a:effectLst/>
          </p:spPr>
          <p:txBody>
            <a:bodyPr wrap="square" lIns="50775" tIns="50775" rIns="50775" bIns="50775" numCol="1" anchor="ctr">
              <a:noAutofit/>
            </a:bodyPr>
            <a:lstStyle/>
            <a:p>
              <a:pPr defTabSz="609600">
                <a:defRPr sz="3200">
                  <a:solidFill>
                    <a:srgbClr val="FFFFFF"/>
                  </a:solidFill>
                  <a:latin typeface="Helvetica Light"/>
                  <a:ea typeface="Helvetica Light"/>
                  <a:cs typeface="Helvetica Light"/>
                  <a:sym typeface="Helvetica Light"/>
                </a:defRPr>
              </a:pPr>
              <a:endParaRPr sz="4000">
                <a:solidFill>
                  <a:srgbClr val="FFFFFF"/>
                </a:solidFill>
                <a:latin typeface="微软雅黑" panose="020B0503020204020204" pitchFamily="34" charset="-122"/>
                <a:ea typeface="微软雅黑" panose="020B0503020204020204" pitchFamily="34" charset="-122"/>
                <a:sym typeface="Helvetica Light"/>
              </a:endParaRPr>
            </a:p>
          </p:txBody>
        </p:sp>
      </p:grpSp>
      <p:cxnSp>
        <p:nvCxnSpPr>
          <p:cNvPr id="17" name="Straight Connector 25"/>
          <p:cNvCxnSpPr/>
          <p:nvPr/>
        </p:nvCxnSpPr>
        <p:spPr>
          <a:xfrm>
            <a:off x="7759190" y="4165335"/>
            <a:ext cx="539528" cy="0"/>
          </a:xfrm>
          <a:prstGeom prst="line">
            <a:avLst/>
          </a:prstGeom>
          <a:ln>
            <a:solidFill>
              <a:schemeClr val="tx2">
                <a:lumMod val="60000"/>
                <a:lumOff val="40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8" name="Straight Connector 26"/>
          <p:cNvCxnSpPr/>
          <p:nvPr/>
        </p:nvCxnSpPr>
        <p:spPr>
          <a:xfrm flipH="1">
            <a:off x="3882665" y="4165335"/>
            <a:ext cx="575541" cy="0"/>
          </a:xfrm>
          <a:prstGeom prst="line">
            <a:avLst/>
          </a:prstGeom>
          <a:ln>
            <a:solidFill>
              <a:schemeClr val="tx2">
                <a:lumMod val="60000"/>
                <a:lumOff val="40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9" name="Straight Connector 27"/>
          <p:cNvCxnSpPr/>
          <p:nvPr/>
        </p:nvCxnSpPr>
        <p:spPr>
          <a:xfrm flipV="1">
            <a:off x="7618785" y="2903028"/>
            <a:ext cx="521286" cy="144902"/>
          </a:xfrm>
          <a:prstGeom prst="line">
            <a:avLst/>
          </a:prstGeom>
          <a:ln>
            <a:solidFill>
              <a:schemeClr val="tx2">
                <a:lumMod val="60000"/>
                <a:lumOff val="40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0" name="Straight Connector 28"/>
          <p:cNvCxnSpPr/>
          <p:nvPr/>
        </p:nvCxnSpPr>
        <p:spPr>
          <a:xfrm>
            <a:off x="7542609" y="5128012"/>
            <a:ext cx="521286" cy="144902"/>
          </a:xfrm>
          <a:prstGeom prst="line">
            <a:avLst/>
          </a:prstGeom>
          <a:ln>
            <a:solidFill>
              <a:schemeClr val="tx2">
                <a:lumMod val="60000"/>
                <a:lumOff val="40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1" name="Straight Connector 29"/>
          <p:cNvCxnSpPr/>
          <p:nvPr/>
        </p:nvCxnSpPr>
        <p:spPr>
          <a:xfrm flipH="1">
            <a:off x="4124224" y="5128012"/>
            <a:ext cx="521286" cy="144902"/>
          </a:xfrm>
          <a:prstGeom prst="line">
            <a:avLst/>
          </a:prstGeom>
          <a:ln>
            <a:solidFill>
              <a:schemeClr val="tx2">
                <a:lumMod val="60000"/>
                <a:lumOff val="40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22" name="Group 30"/>
          <p:cNvGrpSpPr/>
          <p:nvPr/>
        </p:nvGrpSpPr>
        <p:grpSpPr>
          <a:xfrm>
            <a:off x="8305080" y="2600620"/>
            <a:ext cx="2250784" cy="645057"/>
            <a:chOff x="8305761" y="2682131"/>
            <a:chExt cx="2251479" cy="645168"/>
          </a:xfrm>
        </p:grpSpPr>
        <p:sp>
          <p:nvSpPr>
            <p:cNvPr id="23" name="Text Placeholder 2"/>
            <p:cNvSpPr txBox="1"/>
            <p:nvPr/>
          </p:nvSpPr>
          <p:spPr>
            <a:xfrm>
              <a:off x="8305761" y="2682131"/>
              <a:ext cx="2251479" cy="261780"/>
            </a:xfrm>
            <a:prstGeom prst="rect">
              <a:avLst/>
            </a:prstGeom>
            <a:noFill/>
          </p:spPr>
          <p:txBody>
            <a:bodyPr vert="horz" lIns="121861" tIns="60931" rIns="121861" bIns="60931"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8565" fontAlgn="base">
                <a:spcBef>
                  <a:spcPct val="0"/>
                </a:spcBef>
                <a:spcAft>
                  <a:spcPct val="0"/>
                </a:spcAft>
              </a:pPr>
              <a:r>
                <a:rPr lang="zh-CN" altLang="en-US" sz="1400" dirty="0">
                  <a:solidFill>
                    <a:srgbClr val="01608C"/>
                  </a:solidFill>
                  <a:latin typeface="微软雅黑" panose="020B0503020204020204" pitchFamily="34" charset="-122"/>
                  <a:ea typeface="微软雅黑" panose="020B0503020204020204" pitchFamily="34" charset="-122"/>
                  <a:cs typeface="Clear Sans" panose="020B0503030202020304" pitchFamily="34" charset="0"/>
                </a:rPr>
                <a:t>标题内容</a:t>
              </a:r>
              <a:endParaRPr lang="en-US" sz="1400" dirty="0">
                <a:solidFill>
                  <a:srgbClr val="01608C"/>
                </a:solidFill>
                <a:latin typeface="微软雅黑" panose="020B0503020204020204" pitchFamily="34" charset="-122"/>
                <a:ea typeface="微软雅黑" panose="020B0503020204020204" pitchFamily="34" charset="-122"/>
                <a:cs typeface="Clear Sans" panose="020B0503030202020304" pitchFamily="34" charset="0"/>
              </a:endParaRPr>
            </a:p>
          </p:txBody>
        </p:sp>
        <p:sp>
          <p:nvSpPr>
            <p:cNvPr id="24" name="TextBox 32"/>
            <p:cNvSpPr txBox="1"/>
            <p:nvPr/>
          </p:nvSpPr>
          <p:spPr>
            <a:xfrm>
              <a:off x="8387934" y="2957904"/>
              <a:ext cx="1914306" cy="369395"/>
            </a:xfrm>
            <a:prstGeom prst="rect">
              <a:avLst/>
            </a:prstGeom>
            <a:noFill/>
          </p:spPr>
          <p:txBody>
            <a:bodyPr wrap="square" lIns="0" tIns="0" rIns="0" bIns="0" rtlCol="0">
              <a:spAutoFit/>
            </a:bodyPr>
            <a:lstStyle/>
            <a:p>
              <a:pPr defTabSz="609600"/>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在这里输入你的内容，或者通过复制粘贴你的文本。</a:t>
              </a:r>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nvGrpSpPr>
          <p:cNvPr id="25" name="Group 33"/>
          <p:cNvGrpSpPr/>
          <p:nvPr/>
        </p:nvGrpSpPr>
        <p:grpSpPr>
          <a:xfrm>
            <a:off x="8482827" y="3812450"/>
            <a:ext cx="2250784" cy="645057"/>
            <a:chOff x="8483561" y="3894182"/>
            <a:chExt cx="2251479" cy="645170"/>
          </a:xfrm>
        </p:grpSpPr>
        <p:sp>
          <p:nvSpPr>
            <p:cNvPr id="26" name="Text Placeholder 2"/>
            <p:cNvSpPr txBox="1"/>
            <p:nvPr/>
          </p:nvSpPr>
          <p:spPr>
            <a:xfrm>
              <a:off x="8483561" y="3894182"/>
              <a:ext cx="2251479" cy="261780"/>
            </a:xfrm>
            <a:prstGeom prst="rect">
              <a:avLst/>
            </a:prstGeom>
            <a:noFill/>
          </p:spPr>
          <p:txBody>
            <a:bodyPr vert="horz" lIns="121861" tIns="60931" rIns="121861" bIns="60931"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8565" fontAlgn="base">
                <a:spcBef>
                  <a:spcPct val="0"/>
                </a:spcBef>
                <a:spcAft>
                  <a:spcPct val="0"/>
                </a:spcAft>
              </a:pPr>
              <a:r>
                <a:rPr lang="zh-CN" altLang="en-US" sz="1400" dirty="0">
                  <a:solidFill>
                    <a:srgbClr val="FFAA00"/>
                  </a:solidFill>
                  <a:latin typeface="微软雅黑" panose="020B0503020204020204" pitchFamily="34" charset="-122"/>
                  <a:ea typeface="微软雅黑" panose="020B0503020204020204" pitchFamily="34" charset="-122"/>
                  <a:cs typeface="Clear Sans" panose="020B0503030202020304" pitchFamily="34" charset="0"/>
                </a:rPr>
                <a:t>标题内容</a:t>
              </a:r>
              <a:endParaRPr lang="en-US" altLang="zh-CN" sz="1400" dirty="0">
                <a:solidFill>
                  <a:srgbClr val="FFAA00"/>
                </a:solidFill>
                <a:latin typeface="微软雅黑" panose="020B0503020204020204" pitchFamily="34" charset="-122"/>
                <a:ea typeface="微软雅黑" panose="020B0503020204020204" pitchFamily="34" charset="-122"/>
                <a:cs typeface="Clear Sans" panose="020B0503030202020304" pitchFamily="34" charset="0"/>
              </a:endParaRPr>
            </a:p>
          </p:txBody>
        </p:sp>
        <p:sp>
          <p:nvSpPr>
            <p:cNvPr id="27" name="TextBox 35"/>
            <p:cNvSpPr txBox="1"/>
            <p:nvPr/>
          </p:nvSpPr>
          <p:spPr>
            <a:xfrm>
              <a:off x="8565734" y="4169956"/>
              <a:ext cx="1858399" cy="369396"/>
            </a:xfrm>
            <a:prstGeom prst="rect">
              <a:avLst/>
            </a:prstGeom>
            <a:noFill/>
          </p:spPr>
          <p:txBody>
            <a:bodyPr wrap="square" lIns="0" tIns="0" rIns="0" bIns="0" rtlCol="0">
              <a:spAutoFit/>
            </a:bodyPr>
            <a:lstStyle/>
            <a:p>
              <a:pPr defTabSz="609600"/>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在这里输入你的内容，或者通过复制粘贴你的文本。</a:t>
              </a:r>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nvGrpSpPr>
          <p:cNvPr id="28" name="Group 36"/>
          <p:cNvGrpSpPr/>
          <p:nvPr/>
        </p:nvGrpSpPr>
        <p:grpSpPr>
          <a:xfrm>
            <a:off x="8305080" y="5041730"/>
            <a:ext cx="2250784" cy="645057"/>
            <a:chOff x="8305761" y="5123677"/>
            <a:chExt cx="2251479" cy="645170"/>
          </a:xfrm>
        </p:grpSpPr>
        <p:sp>
          <p:nvSpPr>
            <p:cNvPr id="29" name="Text Placeholder 2"/>
            <p:cNvSpPr txBox="1"/>
            <p:nvPr/>
          </p:nvSpPr>
          <p:spPr>
            <a:xfrm>
              <a:off x="8305761" y="5123677"/>
              <a:ext cx="2251479" cy="261780"/>
            </a:xfrm>
            <a:prstGeom prst="rect">
              <a:avLst/>
            </a:prstGeom>
            <a:noFill/>
          </p:spPr>
          <p:txBody>
            <a:bodyPr vert="horz" lIns="121861" tIns="60931" rIns="121861" bIns="60931"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8565" fontAlgn="base">
                <a:spcBef>
                  <a:spcPct val="0"/>
                </a:spcBef>
                <a:spcAft>
                  <a:spcPct val="0"/>
                </a:spcAft>
              </a:pPr>
              <a:r>
                <a:rPr lang="zh-CN" altLang="en-US" sz="1400" dirty="0">
                  <a:solidFill>
                    <a:srgbClr val="01608C">
                      <a:lumMod val="40000"/>
                      <a:lumOff val="60000"/>
                    </a:srgbClr>
                  </a:solidFill>
                  <a:latin typeface="微软雅黑" panose="020B0503020204020204" pitchFamily="34" charset="-122"/>
                  <a:ea typeface="微软雅黑" panose="020B0503020204020204" pitchFamily="34" charset="-122"/>
                  <a:cs typeface="Clear Sans" panose="020B0503030202020304" pitchFamily="34" charset="0"/>
                </a:rPr>
                <a:t>标题内容</a:t>
              </a:r>
              <a:endParaRPr lang="en-US" altLang="zh-CN" sz="1400" dirty="0">
                <a:solidFill>
                  <a:srgbClr val="01608C">
                    <a:lumMod val="40000"/>
                    <a:lumOff val="60000"/>
                  </a:srgbClr>
                </a:solidFill>
                <a:latin typeface="微软雅黑" panose="020B0503020204020204" pitchFamily="34" charset="-122"/>
                <a:ea typeface="微软雅黑" panose="020B0503020204020204" pitchFamily="34" charset="-122"/>
                <a:cs typeface="Clear Sans" panose="020B0503030202020304" pitchFamily="34" charset="0"/>
              </a:endParaRPr>
            </a:p>
          </p:txBody>
        </p:sp>
        <p:sp>
          <p:nvSpPr>
            <p:cNvPr id="30" name="TextBox 38"/>
            <p:cNvSpPr txBox="1"/>
            <p:nvPr/>
          </p:nvSpPr>
          <p:spPr>
            <a:xfrm>
              <a:off x="8387934" y="5399451"/>
              <a:ext cx="1860966" cy="369396"/>
            </a:xfrm>
            <a:prstGeom prst="rect">
              <a:avLst/>
            </a:prstGeom>
            <a:noFill/>
          </p:spPr>
          <p:txBody>
            <a:bodyPr wrap="square" lIns="0" tIns="0" rIns="0" bIns="0" rtlCol="0">
              <a:spAutoFit/>
            </a:bodyPr>
            <a:lstStyle/>
            <a:p>
              <a:pPr defTabSz="609600"/>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在这里输入你的内容，或者通过复制粘贴你的文本。</a:t>
              </a:r>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cxnSp>
        <p:nvCxnSpPr>
          <p:cNvPr id="31" name="Straight Connector 39"/>
          <p:cNvCxnSpPr/>
          <p:nvPr/>
        </p:nvCxnSpPr>
        <p:spPr>
          <a:xfrm flipH="1" flipV="1">
            <a:off x="4038582" y="2903028"/>
            <a:ext cx="521286" cy="144902"/>
          </a:xfrm>
          <a:prstGeom prst="line">
            <a:avLst/>
          </a:prstGeom>
          <a:ln>
            <a:solidFill>
              <a:schemeClr val="tx2">
                <a:lumMod val="60000"/>
                <a:lumOff val="40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32" name="Group 40"/>
          <p:cNvGrpSpPr/>
          <p:nvPr/>
        </p:nvGrpSpPr>
        <p:grpSpPr>
          <a:xfrm>
            <a:off x="1944383" y="2540404"/>
            <a:ext cx="3227163" cy="705271"/>
            <a:chOff x="1943100" y="2621907"/>
            <a:chExt cx="3228159" cy="705393"/>
          </a:xfrm>
        </p:grpSpPr>
        <p:sp>
          <p:nvSpPr>
            <p:cNvPr id="33" name="Text Placeholder 2"/>
            <p:cNvSpPr txBox="1"/>
            <p:nvPr/>
          </p:nvSpPr>
          <p:spPr>
            <a:xfrm>
              <a:off x="2919780" y="2621907"/>
              <a:ext cx="2251479" cy="261780"/>
            </a:xfrm>
            <a:prstGeom prst="rect">
              <a:avLst/>
            </a:prstGeom>
            <a:noFill/>
          </p:spPr>
          <p:txBody>
            <a:bodyPr vert="horz" lIns="121861" tIns="60931" rIns="121861" bIns="60931"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8565" fontAlgn="base">
                <a:spcBef>
                  <a:spcPct val="0"/>
                </a:spcBef>
                <a:spcAft>
                  <a:spcPct val="0"/>
                </a:spcAft>
              </a:pPr>
              <a:r>
                <a:rPr lang="zh-CN" altLang="en-US" sz="1400" dirty="0">
                  <a:solidFill>
                    <a:srgbClr val="EE5520"/>
                  </a:solidFill>
                  <a:latin typeface="微软雅黑" panose="020B0503020204020204" pitchFamily="34" charset="-122"/>
                  <a:ea typeface="微软雅黑" panose="020B0503020204020204" pitchFamily="34" charset="-122"/>
                  <a:cs typeface="Clear Sans" panose="020B0503030202020304" pitchFamily="34" charset="0"/>
                </a:rPr>
                <a:t>标题内容</a:t>
              </a:r>
              <a:endParaRPr lang="en-US" altLang="zh-CN" sz="1400" dirty="0">
                <a:solidFill>
                  <a:srgbClr val="EE5520"/>
                </a:solidFill>
                <a:latin typeface="微软雅黑" panose="020B0503020204020204" pitchFamily="34" charset="-122"/>
                <a:ea typeface="微软雅黑" panose="020B0503020204020204" pitchFamily="34" charset="-122"/>
                <a:cs typeface="Clear Sans" panose="020B0503030202020304" pitchFamily="34" charset="0"/>
              </a:endParaRPr>
            </a:p>
          </p:txBody>
        </p:sp>
        <p:sp>
          <p:nvSpPr>
            <p:cNvPr id="34" name="TextBox 42"/>
            <p:cNvSpPr txBox="1"/>
            <p:nvPr/>
          </p:nvSpPr>
          <p:spPr>
            <a:xfrm>
              <a:off x="1943100" y="2957904"/>
              <a:ext cx="1929574" cy="369396"/>
            </a:xfrm>
            <a:prstGeom prst="rect">
              <a:avLst/>
            </a:prstGeom>
            <a:noFill/>
          </p:spPr>
          <p:txBody>
            <a:bodyPr wrap="square" lIns="0" tIns="0" rIns="0" bIns="0" rtlCol="0">
              <a:spAutoFit/>
            </a:bodyPr>
            <a:lstStyle/>
            <a:p>
              <a:pPr defTabSz="609600"/>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在这里输入你的内容，或者通过复制粘贴你的文本。</a:t>
              </a:r>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nvGrpSpPr>
          <p:cNvPr id="35" name="Group 43"/>
          <p:cNvGrpSpPr/>
          <p:nvPr/>
        </p:nvGrpSpPr>
        <p:grpSpPr>
          <a:xfrm>
            <a:off x="1730247" y="3735679"/>
            <a:ext cx="3457765" cy="682977"/>
            <a:chOff x="1982901" y="2644204"/>
            <a:chExt cx="3458831" cy="683096"/>
          </a:xfrm>
        </p:grpSpPr>
        <p:sp>
          <p:nvSpPr>
            <p:cNvPr id="36" name="Text Placeholder 2"/>
            <p:cNvSpPr txBox="1"/>
            <p:nvPr/>
          </p:nvSpPr>
          <p:spPr>
            <a:xfrm>
              <a:off x="3190253" y="2644204"/>
              <a:ext cx="2251479" cy="261780"/>
            </a:xfrm>
            <a:prstGeom prst="rect">
              <a:avLst/>
            </a:prstGeom>
            <a:noFill/>
          </p:spPr>
          <p:txBody>
            <a:bodyPr vert="horz" lIns="121861" tIns="60931" rIns="121861" bIns="60931"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8565" fontAlgn="base">
                <a:spcBef>
                  <a:spcPct val="0"/>
                </a:spcBef>
                <a:spcAft>
                  <a:spcPct val="0"/>
                </a:spcAft>
              </a:pPr>
              <a:r>
                <a:rPr lang="zh-CN" altLang="en-US" sz="1400" dirty="0">
                  <a:solidFill>
                    <a:srgbClr val="01608C"/>
                  </a:solidFill>
                  <a:latin typeface="微软雅黑" panose="020B0503020204020204" pitchFamily="34" charset="-122"/>
                  <a:ea typeface="微软雅黑" panose="020B0503020204020204" pitchFamily="34" charset="-122"/>
                  <a:cs typeface="Clear Sans" panose="020B0503030202020304" pitchFamily="34" charset="0"/>
                </a:rPr>
                <a:t>标题内容</a:t>
              </a:r>
              <a:endParaRPr lang="en-US" altLang="zh-CN" sz="1400" dirty="0">
                <a:solidFill>
                  <a:srgbClr val="01608C"/>
                </a:solidFill>
                <a:latin typeface="微软雅黑" panose="020B0503020204020204" pitchFamily="34" charset="-122"/>
                <a:ea typeface="微软雅黑" panose="020B0503020204020204" pitchFamily="34" charset="-122"/>
                <a:cs typeface="Clear Sans" panose="020B0503030202020304" pitchFamily="34" charset="0"/>
              </a:endParaRPr>
            </a:p>
          </p:txBody>
        </p:sp>
        <p:sp>
          <p:nvSpPr>
            <p:cNvPr id="37" name="TextBox 45"/>
            <p:cNvSpPr txBox="1"/>
            <p:nvPr/>
          </p:nvSpPr>
          <p:spPr>
            <a:xfrm>
              <a:off x="1982901" y="2957904"/>
              <a:ext cx="1889774" cy="369396"/>
            </a:xfrm>
            <a:prstGeom prst="rect">
              <a:avLst/>
            </a:prstGeom>
            <a:noFill/>
          </p:spPr>
          <p:txBody>
            <a:bodyPr wrap="square" lIns="0" tIns="0" rIns="0" bIns="0" rtlCol="0">
              <a:spAutoFit/>
            </a:bodyPr>
            <a:lstStyle/>
            <a:p>
              <a:pPr defTabSz="609600"/>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在这里输入你的内容，或者通过复制粘贴你的文本。</a:t>
              </a:r>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nvGrpSpPr>
          <p:cNvPr id="38" name="Group 46"/>
          <p:cNvGrpSpPr/>
          <p:nvPr/>
        </p:nvGrpSpPr>
        <p:grpSpPr>
          <a:xfrm>
            <a:off x="1944382" y="5005256"/>
            <a:ext cx="3306635" cy="645306"/>
            <a:chOff x="1943100" y="2681882"/>
            <a:chExt cx="3307656" cy="645417"/>
          </a:xfrm>
        </p:grpSpPr>
        <p:sp>
          <p:nvSpPr>
            <p:cNvPr id="39" name="Text Placeholder 2"/>
            <p:cNvSpPr txBox="1"/>
            <p:nvPr/>
          </p:nvSpPr>
          <p:spPr>
            <a:xfrm>
              <a:off x="2999277" y="2681882"/>
              <a:ext cx="2251479" cy="261780"/>
            </a:xfrm>
            <a:prstGeom prst="rect">
              <a:avLst/>
            </a:prstGeom>
            <a:noFill/>
          </p:spPr>
          <p:txBody>
            <a:bodyPr vert="horz" lIns="121861" tIns="60931" rIns="121861" bIns="60931"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218565" fontAlgn="base">
                <a:spcBef>
                  <a:spcPct val="0"/>
                </a:spcBef>
                <a:spcAft>
                  <a:spcPct val="0"/>
                </a:spcAft>
              </a:pPr>
              <a:r>
                <a:rPr lang="zh-CN" altLang="en-US" sz="1400" dirty="0">
                  <a:solidFill>
                    <a:srgbClr val="FFAA00"/>
                  </a:solidFill>
                  <a:latin typeface="微软雅黑" panose="020B0503020204020204" pitchFamily="34" charset="-122"/>
                  <a:ea typeface="微软雅黑" panose="020B0503020204020204" pitchFamily="34" charset="-122"/>
                  <a:cs typeface="Clear Sans" panose="020B0503030202020304" pitchFamily="34" charset="0"/>
                </a:rPr>
                <a:t>标题内容</a:t>
              </a:r>
              <a:endParaRPr lang="en-US" altLang="zh-CN" sz="1400" dirty="0">
                <a:solidFill>
                  <a:srgbClr val="FFAA00"/>
                </a:solidFill>
                <a:latin typeface="微软雅黑" panose="020B0503020204020204" pitchFamily="34" charset="-122"/>
                <a:ea typeface="微软雅黑" panose="020B0503020204020204" pitchFamily="34" charset="-122"/>
                <a:cs typeface="Clear Sans" panose="020B0503030202020304" pitchFamily="34" charset="0"/>
              </a:endParaRPr>
            </a:p>
          </p:txBody>
        </p:sp>
        <p:sp>
          <p:nvSpPr>
            <p:cNvPr id="40" name="TextBox 48"/>
            <p:cNvSpPr txBox="1"/>
            <p:nvPr/>
          </p:nvSpPr>
          <p:spPr>
            <a:xfrm>
              <a:off x="1943100" y="2957904"/>
              <a:ext cx="1929575" cy="369395"/>
            </a:xfrm>
            <a:prstGeom prst="rect">
              <a:avLst/>
            </a:prstGeom>
            <a:noFill/>
          </p:spPr>
          <p:txBody>
            <a:bodyPr wrap="square" lIns="0" tIns="0" rIns="0" bIns="0" rtlCol="0">
              <a:spAutoFit/>
            </a:bodyPr>
            <a:lstStyle/>
            <a:p>
              <a:pPr defTabSz="609600"/>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在这里输入你的内容，或者通过复制粘贴你的文本。</a:t>
              </a:r>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nvGrpSpPr>
          <p:cNvPr id="41" name="Group 4"/>
          <p:cNvGrpSpPr/>
          <p:nvPr/>
        </p:nvGrpSpPr>
        <p:grpSpPr>
          <a:xfrm>
            <a:off x="5524480" y="1903582"/>
            <a:ext cx="1125875" cy="3900326"/>
            <a:chOff x="5524301" y="1984975"/>
            <a:chExt cx="1126222" cy="3901002"/>
          </a:xfrm>
        </p:grpSpPr>
        <p:sp>
          <p:nvSpPr>
            <p:cNvPr id="42" name="Freeform 5"/>
            <p:cNvSpPr>
              <a:spLocks noEditPoints="1"/>
            </p:cNvSpPr>
            <p:nvPr/>
          </p:nvSpPr>
          <p:spPr bwMode="auto">
            <a:xfrm>
              <a:off x="5524301" y="1984975"/>
              <a:ext cx="1126222" cy="3901002"/>
            </a:xfrm>
            <a:custGeom>
              <a:avLst/>
              <a:gdLst>
                <a:gd name="T0" fmla="*/ 770 w 1514"/>
                <a:gd name="T1" fmla="*/ 0 h 5643"/>
                <a:gd name="T2" fmla="*/ 18 w 1514"/>
                <a:gd name="T3" fmla="*/ 745 h 5643"/>
                <a:gd name="T4" fmla="*/ 702 w 1514"/>
                <a:gd name="T5" fmla="*/ 2271 h 5643"/>
                <a:gd name="T6" fmla="*/ 723 w 1514"/>
                <a:gd name="T7" fmla="*/ 4798 h 5643"/>
                <a:gd name="T8" fmla="*/ 770 w 1514"/>
                <a:gd name="T9" fmla="*/ 5643 h 5643"/>
                <a:gd name="T10" fmla="*/ 816 w 1514"/>
                <a:gd name="T11" fmla="*/ 4803 h 5643"/>
                <a:gd name="T12" fmla="*/ 872 w 1514"/>
                <a:gd name="T13" fmla="*/ 2278 h 5643"/>
                <a:gd name="T14" fmla="*/ 1514 w 1514"/>
                <a:gd name="T15" fmla="*/ 745 h 5643"/>
                <a:gd name="T16" fmla="*/ 770 w 1514"/>
                <a:gd name="T17" fmla="*/ 0 h 5643"/>
                <a:gd name="T18" fmla="*/ 381 w 1514"/>
                <a:gd name="T19" fmla="*/ 1217 h 5643"/>
                <a:gd name="T20" fmla="*/ 159 w 1514"/>
                <a:gd name="T21" fmla="*/ 745 h 5643"/>
                <a:gd name="T22" fmla="*/ 770 w 1514"/>
                <a:gd name="T23" fmla="*/ 133 h 5643"/>
                <a:gd name="T24" fmla="*/ 1382 w 1514"/>
                <a:gd name="T25" fmla="*/ 745 h 5643"/>
                <a:gd name="T26" fmla="*/ 1048 w 1514"/>
                <a:gd name="T27" fmla="*/ 1311 h 5643"/>
                <a:gd name="T28" fmla="*/ 381 w 1514"/>
                <a:gd name="T29" fmla="*/ 1217 h 5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14" h="5643">
                  <a:moveTo>
                    <a:pt x="770" y="0"/>
                  </a:moveTo>
                  <a:cubicBezTo>
                    <a:pt x="359" y="0"/>
                    <a:pt x="0" y="334"/>
                    <a:pt x="18" y="745"/>
                  </a:cubicBezTo>
                  <a:cubicBezTo>
                    <a:pt x="47" y="1432"/>
                    <a:pt x="656" y="1558"/>
                    <a:pt x="702" y="2271"/>
                  </a:cubicBezTo>
                  <a:cubicBezTo>
                    <a:pt x="736" y="2806"/>
                    <a:pt x="723" y="3445"/>
                    <a:pt x="723" y="4798"/>
                  </a:cubicBezTo>
                  <a:cubicBezTo>
                    <a:pt x="723" y="4939"/>
                    <a:pt x="734" y="5643"/>
                    <a:pt x="770" y="5643"/>
                  </a:cubicBezTo>
                  <a:cubicBezTo>
                    <a:pt x="807" y="5643"/>
                    <a:pt x="816" y="4943"/>
                    <a:pt x="816" y="4803"/>
                  </a:cubicBezTo>
                  <a:cubicBezTo>
                    <a:pt x="816" y="3462"/>
                    <a:pt x="842" y="2810"/>
                    <a:pt x="872" y="2278"/>
                  </a:cubicBezTo>
                  <a:cubicBezTo>
                    <a:pt x="912" y="1563"/>
                    <a:pt x="1514" y="1312"/>
                    <a:pt x="1514" y="745"/>
                  </a:cubicBezTo>
                  <a:cubicBezTo>
                    <a:pt x="1514" y="334"/>
                    <a:pt x="1181" y="0"/>
                    <a:pt x="770" y="0"/>
                  </a:cubicBezTo>
                  <a:close/>
                  <a:moveTo>
                    <a:pt x="381" y="1217"/>
                  </a:moveTo>
                  <a:cubicBezTo>
                    <a:pt x="280" y="1111"/>
                    <a:pt x="159" y="935"/>
                    <a:pt x="159" y="745"/>
                  </a:cubicBezTo>
                  <a:cubicBezTo>
                    <a:pt x="159" y="407"/>
                    <a:pt x="432" y="133"/>
                    <a:pt x="770" y="133"/>
                  </a:cubicBezTo>
                  <a:cubicBezTo>
                    <a:pt x="1108" y="133"/>
                    <a:pt x="1382" y="407"/>
                    <a:pt x="1382" y="745"/>
                  </a:cubicBezTo>
                  <a:cubicBezTo>
                    <a:pt x="1382" y="829"/>
                    <a:pt x="1330" y="1116"/>
                    <a:pt x="1048" y="1311"/>
                  </a:cubicBezTo>
                  <a:cubicBezTo>
                    <a:pt x="822" y="1467"/>
                    <a:pt x="603" y="1448"/>
                    <a:pt x="381" y="1217"/>
                  </a:cubicBezTo>
                  <a:close/>
                </a:path>
              </a:pathLst>
            </a:custGeom>
            <a:solidFill>
              <a:schemeClr val="accent6"/>
            </a:solidFill>
            <a:ln>
              <a:noFill/>
            </a:ln>
          </p:spPr>
          <p:txBody>
            <a:bodyPr vert="horz" wrap="square" lIns="121861" tIns="60931" rIns="121861" bIns="60931" numCol="1" anchor="t" anchorCtr="0" compatLnSpc="1"/>
            <a:lstStyle/>
            <a:p>
              <a:pPr defTabSz="609600"/>
              <a:endParaRPr lang="id-ID" sz="2000">
                <a:solidFill>
                  <a:prstClr val="black"/>
                </a:solidFill>
                <a:latin typeface="微软雅黑" panose="020B0503020204020204" pitchFamily="34" charset="-122"/>
                <a:ea typeface="微软雅黑" panose="020B0503020204020204" pitchFamily="34" charset="-122"/>
              </a:endParaRPr>
            </a:p>
          </p:txBody>
        </p:sp>
        <p:grpSp>
          <p:nvGrpSpPr>
            <p:cNvPr id="43" name="Group 232"/>
            <p:cNvGrpSpPr/>
            <p:nvPr/>
          </p:nvGrpSpPr>
          <p:grpSpPr>
            <a:xfrm>
              <a:off x="5928555" y="2275456"/>
              <a:ext cx="406117" cy="409949"/>
              <a:chOff x="2578100" y="1057275"/>
              <a:chExt cx="504825" cy="509587"/>
            </a:xfrm>
            <a:solidFill>
              <a:schemeClr val="accent6"/>
            </a:solidFill>
          </p:grpSpPr>
          <p:sp>
            <p:nvSpPr>
              <p:cNvPr id="44" name="Freeform 17"/>
              <p:cNvSpPr/>
              <p:nvPr/>
            </p:nvSpPr>
            <p:spPr bwMode="auto">
              <a:xfrm>
                <a:off x="2709863" y="1274763"/>
                <a:ext cx="130175" cy="49212"/>
              </a:xfrm>
              <a:custGeom>
                <a:avLst/>
                <a:gdLst>
                  <a:gd name="T0" fmla="*/ 82 w 82"/>
                  <a:gd name="T1" fmla="*/ 0 h 31"/>
                  <a:gd name="T2" fmla="*/ 0 w 82"/>
                  <a:gd name="T3" fmla="*/ 0 h 31"/>
                  <a:gd name="T4" fmla="*/ 3 w 82"/>
                  <a:gd name="T5" fmla="*/ 31 h 31"/>
                  <a:gd name="T6" fmla="*/ 80 w 82"/>
                  <a:gd name="T7" fmla="*/ 31 h 31"/>
                  <a:gd name="T8" fmla="*/ 82 w 82"/>
                  <a:gd name="T9" fmla="*/ 0 h 31"/>
                </a:gdLst>
                <a:ahLst/>
                <a:cxnLst>
                  <a:cxn ang="0">
                    <a:pos x="T0" y="T1"/>
                  </a:cxn>
                  <a:cxn ang="0">
                    <a:pos x="T2" y="T3"/>
                  </a:cxn>
                  <a:cxn ang="0">
                    <a:pos x="T4" y="T5"/>
                  </a:cxn>
                  <a:cxn ang="0">
                    <a:pos x="T6" y="T7"/>
                  </a:cxn>
                  <a:cxn ang="0">
                    <a:pos x="T8" y="T9"/>
                  </a:cxn>
                </a:cxnLst>
                <a:rect l="0" t="0" r="r" b="b"/>
                <a:pathLst>
                  <a:path w="82" h="31">
                    <a:moveTo>
                      <a:pt x="82" y="0"/>
                    </a:moveTo>
                    <a:lnTo>
                      <a:pt x="0" y="0"/>
                    </a:lnTo>
                    <a:lnTo>
                      <a:pt x="3" y="31"/>
                    </a:lnTo>
                    <a:lnTo>
                      <a:pt x="80" y="31"/>
                    </a:lnTo>
                    <a:lnTo>
                      <a:pt x="8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61" tIns="60931" rIns="121861" bIns="60931" numCol="1" anchor="t" anchorCtr="0" compatLnSpc="1"/>
              <a:lstStyle/>
              <a:p>
                <a:pPr defTabSz="609600"/>
                <a:endParaRPr lang="en-US" sz="2000">
                  <a:solidFill>
                    <a:prstClr val="black"/>
                  </a:solidFill>
                  <a:latin typeface="微软雅黑" panose="020B0503020204020204" pitchFamily="34" charset="-122"/>
                  <a:ea typeface="微软雅黑" panose="020B0503020204020204" pitchFamily="34" charset="-122"/>
                </a:endParaRPr>
              </a:p>
            </p:txBody>
          </p:sp>
          <p:sp>
            <p:nvSpPr>
              <p:cNvPr id="45" name="Freeform 18"/>
              <p:cNvSpPr/>
              <p:nvPr/>
            </p:nvSpPr>
            <p:spPr bwMode="auto">
              <a:xfrm>
                <a:off x="2593975" y="1338263"/>
                <a:ext cx="114300" cy="77787"/>
              </a:xfrm>
              <a:custGeom>
                <a:avLst/>
                <a:gdLst>
                  <a:gd name="T0" fmla="*/ 72 w 72"/>
                  <a:gd name="T1" fmla="*/ 49 h 49"/>
                  <a:gd name="T2" fmla="*/ 68 w 72"/>
                  <a:gd name="T3" fmla="*/ 0 h 49"/>
                  <a:gd name="T4" fmla="*/ 0 w 72"/>
                  <a:gd name="T5" fmla="*/ 0 h 49"/>
                  <a:gd name="T6" fmla="*/ 13 w 72"/>
                  <a:gd name="T7" fmla="*/ 49 h 49"/>
                  <a:gd name="T8" fmla="*/ 72 w 72"/>
                  <a:gd name="T9" fmla="*/ 49 h 49"/>
                </a:gdLst>
                <a:ahLst/>
                <a:cxnLst>
                  <a:cxn ang="0">
                    <a:pos x="T0" y="T1"/>
                  </a:cxn>
                  <a:cxn ang="0">
                    <a:pos x="T2" y="T3"/>
                  </a:cxn>
                  <a:cxn ang="0">
                    <a:pos x="T4" y="T5"/>
                  </a:cxn>
                  <a:cxn ang="0">
                    <a:pos x="T6" y="T7"/>
                  </a:cxn>
                  <a:cxn ang="0">
                    <a:pos x="T8" y="T9"/>
                  </a:cxn>
                </a:cxnLst>
                <a:rect l="0" t="0" r="r" b="b"/>
                <a:pathLst>
                  <a:path w="72" h="49">
                    <a:moveTo>
                      <a:pt x="72" y="49"/>
                    </a:moveTo>
                    <a:lnTo>
                      <a:pt x="68" y="0"/>
                    </a:lnTo>
                    <a:lnTo>
                      <a:pt x="0" y="0"/>
                    </a:lnTo>
                    <a:lnTo>
                      <a:pt x="13" y="49"/>
                    </a:lnTo>
                    <a:lnTo>
                      <a:pt x="72"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61" tIns="60931" rIns="121861" bIns="60931" numCol="1" anchor="t" anchorCtr="0" compatLnSpc="1"/>
              <a:lstStyle/>
              <a:p>
                <a:pPr defTabSz="609600"/>
                <a:endParaRPr lang="en-US" sz="2000">
                  <a:solidFill>
                    <a:prstClr val="black"/>
                  </a:solidFill>
                  <a:latin typeface="微软雅黑" panose="020B0503020204020204" pitchFamily="34" charset="-122"/>
                  <a:ea typeface="微软雅黑" panose="020B0503020204020204" pitchFamily="34" charset="-122"/>
                </a:endParaRPr>
              </a:p>
            </p:txBody>
          </p:sp>
          <p:sp>
            <p:nvSpPr>
              <p:cNvPr id="46" name="Freeform 19"/>
              <p:cNvSpPr/>
              <p:nvPr/>
            </p:nvSpPr>
            <p:spPr bwMode="auto">
              <a:xfrm>
                <a:off x="2616200" y="1430338"/>
                <a:ext cx="95250" cy="47625"/>
              </a:xfrm>
              <a:custGeom>
                <a:avLst/>
                <a:gdLst>
                  <a:gd name="T0" fmla="*/ 59 w 60"/>
                  <a:gd name="T1" fmla="*/ 0 h 30"/>
                  <a:gd name="T2" fmla="*/ 0 w 60"/>
                  <a:gd name="T3" fmla="*/ 0 h 30"/>
                  <a:gd name="T4" fmla="*/ 8 w 60"/>
                  <a:gd name="T5" fmla="*/ 30 h 30"/>
                  <a:gd name="T6" fmla="*/ 60 w 60"/>
                  <a:gd name="T7" fmla="*/ 30 h 30"/>
                  <a:gd name="T8" fmla="*/ 59 w 60"/>
                  <a:gd name="T9" fmla="*/ 0 h 30"/>
                </a:gdLst>
                <a:ahLst/>
                <a:cxnLst>
                  <a:cxn ang="0">
                    <a:pos x="T0" y="T1"/>
                  </a:cxn>
                  <a:cxn ang="0">
                    <a:pos x="T2" y="T3"/>
                  </a:cxn>
                  <a:cxn ang="0">
                    <a:pos x="T4" y="T5"/>
                  </a:cxn>
                  <a:cxn ang="0">
                    <a:pos x="T6" y="T7"/>
                  </a:cxn>
                  <a:cxn ang="0">
                    <a:pos x="T8" y="T9"/>
                  </a:cxn>
                </a:cxnLst>
                <a:rect l="0" t="0" r="r" b="b"/>
                <a:pathLst>
                  <a:path w="60" h="30">
                    <a:moveTo>
                      <a:pt x="59" y="0"/>
                    </a:moveTo>
                    <a:lnTo>
                      <a:pt x="0" y="0"/>
                    </a:lnTo>
                    <a:lnTo>
                      <a:pt x="8" y="30"/>
                    </a:lnTo>
                    <a:lnTo>
                      <a:pt x="60" y="30"/>
                    </a:lnTo>
                    <a:lnTo>
                      <a:pt x="5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61" tIns="60931" rIns="121861" bIns="60931" numCol="1" anchor="t" anchorCtr="0" compatLnSpc="1"/>
              <a:lstStyle/>
              <a:p>
                <a:pPr defTabSz="609600"/>
                <a:endParaRPr lang="en-US" sz="2000">
                  <a:solidFill>
                    <a:prstClr val="black"/>
                  </a:solidFill>
                  <a:latin typeface="微软雅黑" panose="020B0503020204020204" pitchFamily="34" charset="-122"/>
                  <a:ea typeface="微软雅黑" panose="020B0503020204020204" pitchFamily="34" charset="-122"/>
                </a:endParaRPr>
              </a:p>
            </p:txBody>
          </p:sp>
          <p:sp>
            <p:nvSpPr>
              <p:cNvPr id="47" name="Freeform 20"/>
              <p:cNvSpPr/>
              <p:nvPr/>
            </p:nvSpPr>
            <p:spPr bwMode="auto">
              <a:xfrm>
                <a:off x="2851150" y="1201738"/>
                <a:ext cx="231775" cy="122237"/>
              </a:xfrm>
              <a:custGeom>
                <a:avLst/>
                <a:gdLst>
                  <a:gd name="T0" fmla="*/ 58 w 114"/>
                  <a:gd name="T1" fmla="*/ 45 h 60"/>
                  <a:gd name="T2" fmla="*/ 82 w 114"/>
                  <a:gd name="T3" fmla="*/ 22 h 60"/>
                  <a:gd name="T4" fmla="*/ 102 w 114"/>
                  <a:gd name="T5" fmla="*/ 22 h 60"/>
                  <a:gd name="T6" fmla="*/ 102 w 114"/>
                  <a:gd name="T7" fmla="*/ 0 h 60"/>
                  <a:gd name="T8" fmla="*/ 77 w 114"/>
                  <a:gd name="T9" fmla="*/ 0 h 60"/>
                  <a:gd name="T10" fmla="*/ 72 w 114"/>
                  <a:gd name="T11" fmla="*/ 2 h 60"/>
                  <a:gd name="T12" fmla="*/ 69 w 114"/>
                  <a:gd name="T13" fmla="*/ 4 h 60"/>
                  <a:gd name="T14" fmla="*/ 40 w 114"/>
                  <a:gd name="T15" fmla="*/ 33 h 60"/>
                  <a:gd name="T16" fmla="*/ 38 w 114"/>
                  <a:gd name="T17" fmla="*/ 36 h 60"/>
                  <a:gd name="T18" fmla="*/ 2 w 114"/>
                  <a:gd name="T19" fmla="*/ 36 h 60"/>
                  <a:gd name="T20" fmla="*/ 0 w 114"/>
                  <a:gd name="T21" fmla="*/ 60 h 60"/>
                  <a:gd name="T22" fmla="*/ 54 w 114"/>
                  <a:gd name="T23" fmla="*/ 60 h 60"/>
                  <a:gd name="T24" fmla="*/ 58 w 114"/>
                  <a:gd name="T25" fmla="*/ 45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4" h="60">
                    <a:moveTo>
                      <a:pt x="58" y="45"/>
                    </a:moveTo>
                    <a:cubicBezTo>
                      <a:pt x="66" y="37"/>
                      <a:pt x="74" y="29"/>
                      <a:pt x="82" y="22"/>
                    </a:cubicBezTo>
                    <a:cubicBezTo>
                      <a:pt x="102" y="22"/>
                      <a:pt x="102" y="22"/>
                      <a:pt x="102" y="22"/>
                    </a:cubicBezTo>
                    <a:cubicBezTo>
                      <a:pt x="114" y="22"/>
                      <a:pt x="114" y="0"/>
                      <a:pt x="102" y="0"/>
                    </a:cubicBezTo>
                    <a:cubicBezTo>
                      <a:pt x="77" y="0"/>
                      <a:pt x="77" y="0"/>
                      <a:pt x="77" y="0"/>
                    </a:cubicBezTo>
                    <a:cubicBezTo>
                      <a:pt x="75" y="0"/>
                      <a:pt x="73" y="1"/>
                      <a:pt x="72" y="2"/>
                    </a:cubicBezTo>
                    <a:cubicBezTo>
                      <a:pt x="71" y="2"/>
                      <a:pt x="70" y="3"/>
                      <a:pt x="69" y="4"/>
                    </a:cubicBezTo>
                    <a:cubicBezTo>
                      <a:pt x="59" y="14"/>
                      <a:pt x="50" y="23"/>
                      <a:pt x="40" y="33"/>
                    </a:cubicBezTo>
                    <a:cubicBezTo>
                      <a:pt x="39" y="34"/>
                      <a:pt x="38" y="35"/>
                      <a:pt x="38" y="36"/>
                    </a:cubicBezTo>
                    <a:cubicBezTo>
                      <a:pt x="2" y="36"/>
                      <a:pt x="2" y="36"/>
                      <a:pt x="2" y="36"/>
                    </a:cubicBezTo>
                    <a:cubicBezTo>
                      <a:pt x="0" y="60"/>
                      <a:pt x="0" y="60"/>
                      <a:pt x="0" y="60"/>
                    </a:cubicBezTo>
                    <a:cubicBezTo>
                      <a:pt x="54" y="60"/>
                      <a:pt x="54" y="60"/>
                      <a:pt x="54" y="60"/>
                    </a:cubicBezTo>
                    <a:lnTo>
                      <a:pt x="58"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61" tIns="60931" rIns="121861" bIns="60931" numCol="1" anchor="t" anchorCtr="0" compatLnSpc="1"/>
              <a:lstStyle/>
              <a:p>
                <a:pPr defTabSz="609600"/>
                <a:endParaRPr lang="en-US" sz="2000">
                  <a:solidFill>
                    <a:prstClr val="black"/>
                  </a:solidFill>
                  <a:latin typeface="微软雅黑" panose="020B0503020204020204" pitchFamily="34" charset="-122"/>
                  <a:ea typeface="微软雅黑" panose="020B0503020204020204" pitchFamily="34" charset="-122"/>
                </a:endParaRPr>
              </a:p>
            </p:txBody>
          </p:sp>
          <p:sp>
            <p:nvSpPr>
              <p:cNvPr id="48" name="Freeform 21"/>
              <p:cNvSpPr/>
              <p:nvPr/>
            </p:nvSpPr>
            <p:spPr bwMode="auto">
              <a:xfrm>
                <a:off x="2578100" y="1274763"/>
                <a:ext cx="122237" cy="49212"/>
              </a:xfrm>
              <a:custGeom>
                <a:avLst/>
                <a:gdLst>
                  <a:gd name="T0" fmla="*/ 7 w 77"/>
                  <a:gd name="T1" fmla="*/ 31 h 31"/>
                  <a:gd name="T2" fmla="*/ 77 w 77"/>
                  <a:gd name="T3" fmla="*/ 31 h 31"/>
                  <a:gd name="T4" fmla="*/ 74 w 77"/>
                  <a:gd name="T5" fmla="*/ 0 h 31"/>
                  <a:gd name="T6" fmla="*/ 0 w 77"/>
                  <a:gd name="T7" fmla="*/ 0 h 31"/>
                  <a:gd name="T8" fmla="*/ 7 w 77"/>
                  <a:gd name="T9" fmla="*/ 31 h 31"/>
                </a:gdLst>
                <a:ahLst/>
                <a:cxnLst>
                  <a:cxn ang="0">
                    <a:pos x="T0" y="T1"/>
                  </a:cxn>
                  <a:cxn ang="0">
                    <a:pos x="T2" y="T3"/>
                  </a:cxn>
                  <a:cxn ang="0">
                    <a:pos x="T4" y="T5"/>
                  </a:cxn>
                  <a:cxn ang="0">
                    <a:pos x="T6" y="T7"/>
                  </a:cxn>
                  <a:cxn ang="0">
                    <a:pos x="T8" y="T9"/>
                  </a:cxn>
                </a:cxnLst>
                <a:rect l="0" t="0" r="r" b="b"/>
                <a:pathLst>
                  <a:path w="77" h="31">
                    <a:moveTo>
                      <a:pt x="7" y="31"/>
                    </a:moveTo>
                    <a:lnTo>
                      <a:pt x="77" y="31"/>
                    </a:lnTo>
                    <a:lnTo>
                      <a:pt x="74" y="0"/>
                    </a:lnTo>
                    <a:lnTo>
                      <a:pt x="0" y="0"/>
                    </a:lnTo>
                    <a:lnTo>
                      <a:pt x="7"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61" tIns="60931" rIns="121861" bIns="60931" numCol="1" anchor="t" anchorCtr="0" compatLnSpc="1"/>
              <a:lstStyle/>
              <a:p>
                <a:pPr defTabSz="609600"/>
                <a:endParaRPr lang="en-US" sz="2000">
                  <a:solidFill>
                    <a:prstClr val="black"/>
                  </a:solidFill>
                  <a:latin typeface="微软雅黑" panose="020B0503020204020204" pitchFamily="34" charset="-122"/>
                  <a:ea typeface="微软雅黑" panose="020B0503020204020204" pitchFamily="34" charset="-122"/>
                </a:endParaRPr>
              </a:p>
            </p:txBody>
          </p:sp>
          <p:sp>
            <p:nvSpPr>
              <p:cNvPr id="49" name="Freeform 22"/>
              <p:cNvSpPr/>
              <p:nvPr/>
            </p:nvSpPr>
            <p:spPr bwMode="auto">
              <a:xfrm>
                <a:off x="2724150" y="1430338"/>
                <a:ext cx="104775" cy="47625"/>
              </a:xfrm>
              <a:custGeom>
                <a:avLst/>
                <a:gdLst>
                  <a:gd name="T0" fmla="*/ 63 w 66"/>
                  <a:gd name="T1" fmla="*/ 30 h 30"/>
                  <a:gd name="T2" fmla="*/ 66 w 66"/>
                  <a:gd name="T3" fmla="*/ 0 h 30"/>
                  <a:gd name="T4" fmla="*/ 0 w 66"/>
                  <a:gd name="T5" fmla="*/ 0 h 30"/>
                  <a:gd name="T6" fmla="*/ 3 w 66"/>
                  <a:gd name="T7" fmla="*/ 30 h 30"/>
                  <a:gd name="T8" fmla="*/ 63 w 66"/>
                  <a:gd name="T9" fmla="*/ 30 h 30"/>
                </a:gdLst>
                <a:ahLst/>
                <a:cxnLst>
                  <a:cxn ang="0">
                    <a:pos x="T0" y="T1"/>
                  </a:cxn>
                  <a:cxn ang="0">
                    <a:pos x="T2" y="T3"/>
                  </a:cxn>
                  <a:cxn ang="0">
                    <a:pos x="T4" y="T5"/>
                  </a:cxn>
                  <a:cxn ang="0">
                    <a:pos x="T6" y="T7"/>
                  </a:cxn>
                  <a:cxn ang="0">
                    <a:pos x="T8" y="T9"/>
                  </a:cxn>
                </a:cxnLst>
                <a:rect l="0" t="0" r="r" b="b"/>
                <a:pathLst>
                  <a:path w="66" h="30">
                    <a:moveTo>
                      <a:pt x="63" y="30"/>
                    </a:moveTo>
                    <a:lnTo>
                      <a:pt x="66" y="0"/>
                    </a:lnTo>
                    <a:lnTo>
                      <a:pt x="0" y="0"/>
                    </a:lnTo>
                    <a:lnTo>
                      <a:pt x="3" y="30"/>
                    </a:lnTo>
                    <a:lnTo>
                      <a:pt x="63"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61" tIns="60931" rIns="121861" bIns="60931" numCol="1" anchor="t" anchorCtr="0" compatLnSpc="1"/>
              <a:lstStyle/>
              <a:p>
                <a:pPr defTabSz="609600"/>
                <a:endParaRPr lang="en-US" sz="2000">
                  <a:solidFill>
                    <a:prstClr val="black"/>
                  </a:solidFill>
                  <a:latin typeface="微软雅黑" panose="020B0503020204020204" pitchFamily="34" charset="-122"/>
                  <a:ea typeface="微软雅黑" panose="020B0503020204020204" pitchFamily="34" charset="-122"/>
                </a:endParaRPr>
              </a:p>
            </p:txBody>
          </p:sp>
          <p:sp>
            <p:nvSpPr>
              <p:cNvPr id="50" name="Freeform 23"/>
              <p:cNvSpPr/>
              <p:nvPr/>
            </p:nvSpPr>
            <p:spPr bwMode="auto">
              <a:xfrm>
                <a:off x="2841625" y="1338263"/>
                <a:ext cx="114300" cy="77787"/>
              </a:xfrm>
              <a:custGeom>
                <a:avLst/>
                <a:gdLst>
                  <a:gd name="T0" fmla="*/ 72 w 72"/>
                  <a:gd name="T1" fmla="*/ 0 h 49"/>
                  <a:gd name="T2" fmla="*/ 4 w 72"/>
                  <a:gd name="T3" fmla="*/ 0 h 49"/>
                  <a:gd name="T4" fmla="*/ 0 w 72"/>
                  <a:gd name="T5" fmla="*/ 49 h 49"/>
                  <a:gd name="T6" fmla="*/ 61 w 72"/>
                  <a:gd name="T7" fmla="*/ 49 h 49"/>
                  <a:gd name="T8" fmla="*/ 72 w 72"/>
                  <a:gd name="T9" fmla="*/ 0 h 49"/>
                </a:gdLst>
                <a:ahLst/>
                <a:cxnLst>
                  <a:cxn ang="0">
                    <a:pos x="T0" y="T1"/>
                  </a:cxn>
                  <a:cxn ang="0">
                    <a:pos x="T2" y="T3"/>
                  </a:cxn>
                  <a:cxn ang="0">
                    <a:pos x="T4" y="T5"/>
                  </a:cxn>
                  <a:cxn ang="0">
                    <a:pos x="T6" y="T7"/>
                  </a:cxn>
                  <a:cxn ang="0">
                    <a:pos x="T8" y="T9"/>
                  </a:cxn>
                </a:cxnLst>
                <a:rect l="0" t="0" r="r" b="b"/>
                <a:pathLst>
                  <a:path w="72" h="49">
                    <a:moveTo>
                      <a:pt x="72" y="0"/>
                    </a:moveTo>
                    <a:lnTo>
                      <a:pt x="4" y="0"/>
                    </a:lnTo>
                    <a:lnTo>
                      <a:pt x="0" y="49"/>
                    </a:lnTo>
                    <a:lnTo>
                      <a:pt x="61" y="49"/>
                    </a:lnTo>
                    <a:lnTo>
                      <a:pt x="7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61" tIns="60931" rIns="121861" bIns="60931" numCol="1" anchor="t" anchorCtr="0" compatLnSpc="1"/>
              <a:lstStyle/>
              <a:p>
                <a:pPr defTabSz="609600"/>
                <a:endParaRPr lang="en-US" sz="2000">
                  <a:solidFill>
                    <a:prstClr val="black"/>
                  </a:solidFill>
                  <a:latin typeface="微软雅黑" panose="020B0503020204020204" pitchFamily="34" charset="-122"/>
                  <a:ea typeface="微软雅黑" panose="020B0503020204020204" pitchFamily="34" charset="-122"/>
                </a:endParaRPr>
              </a:p>
            </p:txBody>
          </p:sp>
          <p:sp>
            <p:nvSpPr>
              <p:cNvPr id="51" name="Freeform 24"/>
              <p:cNvSpPr/>
              <p:nvPr/>
            </p:nvSpPr>
            <p:spPr bwMode="auto">
              <a:xfrm>
                <a:off x="2838450" y="1430338"/>
                <a:ext cx="95250" cy="47625"/>
              </a:xfrm>
              <a:custGeom>
                <a:avLst/>
                <a:gdLst>
                  <a:gd name="T0" fmla="*/ 60 w 60"/>
                  <a:gd name="T1" fmla="*/ 0 h 30"/>
                  <a:gd name="T2" fmla="*/ 2 w 60"/>
                  <a:gd name="T3" fmla="*/ 0 h 30"/>
                  <a:gd name="T4" fmla="*/ 0 w 60"/>
                  <a:gd name="T5" fmla="*/ 30 h 30"/>
                  <a:gd name="T6" fmla="*/ 53 w 60"/>
                  <a:gd name="T7" fmla="*/ 30 h 30"/>
                  <a:gd name="T8" fmla="*/ 60 w 60"/>
                  <a:gd name="T9" fmla="*/ 0 h 30"/>
                </a:gdLst>
                <a:ahLst/>
                <a:cxnLst>
                  <a:cxn ang="0">
                    <a:pos x="T0" y="T1"/>
                  </a:cxn>
                  <a:cxn ang="0">
                    <a:pos x="T2" y="T3"/>
                  </a:cxn>
                  <a:cxn ang="0">
                    <a:pos x="T4" y="T5"/>
                  </a:cxn>
                  <a:cxn ang="0">
                    <a:pos x="T6" y="T7"/>
                  </a:cxn>
                  <a:cxn ang="0">
                    <a:pos x="T8" y="T9"/>
                  </a:cxn>
                </a:cxnLst>
                <a:rect l="0" t="0" r="r" b="b"/>
                <a:pathLst>
                  <a:path w="60" h="30">
                    <a:moveTo>
                      <a:pt x="60" y="0"/>
                    </a:moveTo>
                    <a:lnTo>
                      <a:pt x="2" y="0"/>
                    </a:lnTo>
                    <a:lnTo>
                      <a:pt x="0" y="30"/>
                    </a:lnTo>
                    <a:lnTo>
                      <a:pt x="53" y="30"/>
                    </a:lnTo>
                    <a:lnTo>
                      <a:pt x="6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61" tIns="60931" rIns="121861" bIns="60931" numCol="1" anchor="t" anchorCtr="0" compatLnSpc="1"/>
              <a:lstStyle/>
              <a:p>
                <a:pPr defTabSz="609600"/>
                <a:endParaRPr lang="en-US" sz="2000">
                  <a:solidFill>
                    <a:prstClr val="black"/>
                  </a:solidFill>
                  <a:latin typeface="微软雅黑" panose="020B0503020204020204" pitchFamily="34" charset="-122"/>
                  <a:ea typeface="微软雅黑" panose="020B0503020204020204" pitchFamily="34" charset="-122"/>
                </a:endParaRPr>
              </a:p>
            </p:txBody>
          </p:sp>
          <p:sp>
            <p:nvSpPr>
              <p:cNvPr id="52" name="Freeform 25"/>
              <p:cNvSpPr/>
              <p:nvPr/>
            </p:nvSpPr>
            <p:spPr bwMode="auto">
              <a:xfrm>
                <a:off x="2716213" y="1338263"/>
                <a:ext cx="117475" cy="77787"/>
              </a:xfrm>
              <a:custGeom>
                <a:avLst/>
                <a:gdLst>
                  <a:gd name="T0" fmla="*/ 74 w 74"/>
                  <a:gd name="T1" fmla="*/ 0 h 49"/>
                  <a:gd name="T2" fmla="*/ 0 w 74"/>
                  <a:gd name="T3" fmla="*/ 0 h 49"/>
                  <a:gd name="T4" fmla="*/ 4 w 74"/>
                  <a:gd name="T5" fmla="*/ 49 h 49"/>
                  <a:gd name="T6" fmla="*/ 71 w 74"/>
                  <a:gd name="T7" fmla="*/ 49 h 49"/>
                  <a:gd name="T8" fmla="*/ 74 w 74"/>
                  <a:gd name="T9" fmla="*/ 0 h 49"/>
                </a:gdLst>
                <a:ahLst/>
                <a:cxnLst>
                  <a:cxn ang="0">
                    <a:pos x="T0" y="T1"/>
                  </a:cxn>
                  <a:cxn ang="0">
                    <a:pos x="T2" y="T3"/>
                  </a:cxn>
                  <a:cxn ang="0">
                    <a:pos x="T4" y="T5"/>
                  </a:cxn>
                  <a:cxn ang="0">
                    <a:pos x="T6" y="T7"/>
                  </a:cxn>
                  <a:cxn ang="0">
                    <a:pos x="T8" y="T9"/>
                  </a:cxn>
                </a:cxnLst>
                <a:rect l="0" t="0" r="r" b="b"/>
                <a:pathLst>
                  <a:path w="74" h="49">
                    <a:moveTo>
                      <a:pt x="74" y="0"/>
                    </a:moveTo>
                    <a:lnTo>
                      <a:pt x="0" y="0"/>
                    </a:lnTo>
                    <a:lnTo>
                      <a:pt x="4" y="49"/>
                    </a:lnTo>
                    <a:lnTo>
                      <a:pt x="71" y="49"/>
                    </a:lnTo>
                    <a:lnTo>
                      <a:pt x="7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61" tIns="60931" rIns="121861" bIns="60931" numCol="1" anchor="t" anchorCtr="0" compatLnSpc="1"/>
              <a:lstStyle/>
              <a:p>
                <a:pPr defTabSz="609600"/>
                <a:endParaRPr lang="en-US" sz="2000">
                  <a:solidFill>
                    <a:prstClr val="black"/>
                  </a:solidFill>
                  <a:latin typeface="微软雅黑" panose="020B0503020204020204" pitchFamily="34" charset="-122"/>
                  <a:ea typeface="微软雅黑" panose="020B0503020204020204" pitchFamily="34" charset="-122"/>
                </a:endParaRPr>
              </a:p>
            </p:txBody>
          </p:sp>
          <p:sp>
            <p:nvSpPr>
              <p:cNvPr id="53" name="Oval 26"/>
              <p:cNvSpPr>
                <a:spLocks noChangeArrowheads="1"/>
              </p:cNvSpPr>
              <p:nvPr/>
            </p:nvSpPr>
            <p:spPr bwMode="auto">
              <a:xfrm>
                <a:off x="2635250" y="1489075"/>
                <a:ext cx="76200" cy="777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61" tIns="60931" rIns="121861" bIns="60931" numCol="1" anchor="t" anchorCtr="0" compatLnSpc="1"/>
              <a:lstStyle/>
              <a:p>
                <a:pPr defTabSz="609600"/>
                <a:endParaRPr lang="en-US" sz="2000">
                  <a:solidFill>
                    <a:prstClr val="black"/>
                  </a:solidFill>
                  <a:latin typeface="微软雅黑" panose="020B0503020204020204" pitchFamily="34" charset="-122"/>
                  <a:ea typeface="微软雅黑" panose="020B0503020204020204" pitchFamily="34" charset="-122"/>
                </a:endParaRPr>
              </a:p>
            </p:txBody>
          </p:sp>
          <p:sp>
            <p:nvSpPr>
              <p:cNvPr id="54" name="Oval 27"/>
              <p:cNvSpPr>
                <a:spLocks noChangeArrowheads="1"/>
              </p:cNvSpPr>
              <p:nvPr/>
            </p:nvSpPr>
            <p:spPr bwMode="auto">
              <a:xfrm>
                <a:off x="2838450" y="1489075"/>
                <a:ext cx="77787" cy="777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61" tIns="60931" rIns="121861" bIns="60931" numCol="1" anchor="t" anchorCtr="0" compatLnSpc="1"/>
              <a:lstStyle/>
              <a:p>
                <a:pPr defTabSz="609600"/>
                <a:endParaRPr lang="en-US" sz="2000">
                  <a:solidFill>
                    <a:prstClr val="black"/>
                  </a:solidFill>
                  <a:latin typeface="微软雅黑" panose="020B0503020204020204" pitchFamily="34" charset="-122"/>
                  <a:ea typeface="微软雅黑" panose="020B0503020204020204" pitchFamily="34" charset="-122"/>
                </a:endParaRPr>
              </a:p>
            </p:txBody>
          </p:sp>
          <p:sp>
            <p:nvSpPr>
              <p:cNvPr id="55" name="Freeform 28"/>
              <p:cNvSpPr/>
              <p:nvPr/>
            </p:nvSpPr>
            <p:spPr bwMode="auto">
              <a:xfrm>
                <a:off x="2578100" y="1057275"/>
                <a:ext cx="268287" cy="180975"/>
              </a:xfrm>
              <a:custGeom>
                <a:avLst/>
                <a:gdLst>
                  <a:gd name="T0" fmla="*/ 55 w 132"/>
                  <a:gd name="T1" fmla="*/ 79 h 89"/>
                  <a:gd name="T2" fmla="*/ 56 w 132"/>
                  <a:gd name="T3" fmla="*/ 65 h 89"/>
                  <a:gd name="T4" fmla="*/ 132 w 132"/>
                  <a:gd name="T5" fmla="*/ 89 h 89"/>
                  <a:gd name="T6" fmla="*/ 62 w 132"/>
                  <a:gd name="T7" fmla="*/ 14 h 89"/>
                  <a:gd name="T8" fmla="*/ 64 w 132"/>
                  <a:gd name="T9" fmla="*/ 0 h 89"/>
                  <a:gd name="T10" fmla="*/ 0 w 132"/>
                  <a:gd name="T11" fmla="*/ 32 h 89"/>
                  <a:gd name="T12" fmla="*/ 55 w 132"/>
                  <a:gd name="T13" fmla="*/ 79 h 89"/>
                </a:gdLst>
                <a:ahLst/>
                <a:cxnLst>
                  <a:cxn ang="0">
                    <a:pos x="T0" y="T1"/>
                  </a:cxn>
                  <a:cxn ang="0">
                    <a:pos x="T2" y="T3"/>
                  </a:cxn>
                  <a:cxn ang="0">
                    <a:pos x="T4" y="T5"/>
                  </a:cxn>
                  <a:cxn ang="0">
                    <a:pos x="T6" y="T7"/>
                  </a:cxn>
                  <a:cxn ang="0">
                    <a:pos x="T8" y="T9"/>
                  </a:cxn>
                  <a:cxn ang="0">
                    <a:pos x="T10" y="T11"/>
                  </a:cxn>
                  <a:cxn ang="0">
                    <a:pos x="T12" y="T13"/>
                  </a:cxn>
                </a:cxnLst>
                <a:rect l="0" t="0" r="r" b="b"/>
                <a:pathLst>
                  <a:path w="132" h="89">
                    <a:moveTo>
                      <a:pt x="55" y="79"/>
                    </a:moveTo>
                    <a:cubicBezTo>
                      <a:pt x="56" y="65"/>
                      <a:pt x="56" y="65"/>
                      <a:pt x="56" y="65"/>
                    </a:cubicBezTo>
                    <a:cubicBezTo>
                      <a:pt x="112" y="71"/>
                      <a:pt x="132" y="89"/>
                      <a:pt x="132" y="89"/>
                    </a:cubicBezTo>
                    <a:cubicBezTo>
                      <a:pt x="132" y="89"/>
                      <a:pt x="131" y="21"/>
                      <a:pt x="62" y="14"/>
                    </a:cubicBezTo>
                    <a:cubicBezTo>
                      <a:pt x="64" y="0"/>
                      <a:pt x="64" y="0"/>
                      <a:pt x="64" y="0"/>
                    </a:cubicBezTo>
                    <a:cubicBezTo>
                      <a:pt x="0" y="32"/>
                      <a:pt x="0" y="32"/>
                      <a:pt x="0" y="32"/>
                    </a:cubicBezTo>
                    <a:lnTo>
                      <a:pt x="55" y="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61" tIns="60931" rIns="121861" bIns="60931" numCol="1" anchor="t" anchorCtr="0" compatLnSpc="1"/>
              <a:lstStyle/>
              <a:p>
                <a:pPr defTabSz="609600"/>
                <a:endParaRPr lang="en-US" sz="2000">
                  <a:solidFill>
                    <a:prstClr val="black"/>
                  </a:solidFill>
                  <a:latin typeface="微软雅黑" panose="020B0503020204020204" pitchFamily="34" charset="-122"/>
                  <a:ea typeface="微软雅黑" panose="020B0503020204020204" pitchFamily="34" charset="-122"/>
                </a:endParaRPr>
              </a:p>
            </p:txBody>
          </p:sp>
        </p:grpSp>
      </p:grpSp>
      <p:grpSp>
        <p:nvGrpSpPr>
          <p:cNvPr id="56" name="Group 6"/>
          <p:cNvGrpSpPr/>
          <p:nvPr/>
        </p:nvGrpSpPr>
        <p:grpSpPr>
          <a:xfrm>
            <a:off x="6133499" y="2649549"/>
            <a:ext cx="1396412" cy="3154357"/>
            <a:chOff x="6133511" y="2731073"/>
            <a:chExt cx="1396842" cy="3154904"/>
          </a:xfrm>
        </p:grpSpPr>
        <p:sp>
          <p:nvSpPr>
            <p:cNvPr id="57" name="Freeform 6"/>
            <p:cNvSpPr>
              <a:spLocks noEditPoints="1"/>
            </p:cNvSpPr>
            <p:nvPr/>
          </p:nvSpPr>
          <p:spPr bwMode="auto">
            <a:xfrm>
              <a:off x="6133511" y="2731073"/>
              <a:ext cx="1396842" cy="3154904"/>
            </a:xfrm>
            <a:custGeom>
              <a:avLst/>
              <a:gdLst>
                <a:gd name="T0" fmla="*/ 1133 w 1878"/>
                <a:gd name="T1" fmla="*/ 0 h 4564"/>
                <a:gd name="T2" fmla="*/ 57 w 1878"/>
                <a:gd name="T3" fmla="*/ 2063 h 4564"/>
                <a:gd name="T4" fmla="*/ 70 w 1878"/>
                <a:gd name="T5" fmla="*/ 4564 h 4564"/>
                <a:gd name="T6" fmla="*/ 180 w 1878"/>
                <a:gd name="T7" fmla="*/ 2095 h 4564"/>
                <a:gd name="T8" fmla="*/ 1133 w 1878"/>
                <a:gd name="T9" fmla="*/ 1488 h 4564"/>
                <a:gd name="T10" fmla="*/ 1878 w 1878"/>
                <a:gd name="T11" fmla="*/ 744 h 4564"/>
                <a:gd name="T12" fmla="*/ 1133 w 1878"/>
                <a:gd name="T13" fmla="*/ 0 h 4564"/>
                <a:gd name="T14" fmla="*/ 1133 w 1878"/>
                <a:gd name="T15" fmla="*/ 1356 h 4564"/>
                <a:gd name="T16" fmla="*/ 544 w 1878"/>
                <a:gd name="T17" fmla="*/ 1457 h 4564"/>
                <a:gd name="T18" fmla="*/ 307 w 1878"/>
                <a:gd name="T19" fmla="*/ 1236 h 4564"/>
                <a:gd name="T20" fmla="*/ 631 w 1878"/>
                <a:gd name="T21" fmla="*/ 394 h 4564"/>
                <a:gd name="T22" fmla="*/ 631 w 1878"/>
                <a:gd name="T23" fmla="*/ 394 h 4564"/>
                <a:gd name="T24" fmla="*/ 1133 w 1878"/>
                <a:gd name="T25" fmla="*/ 131 h 4564"/>
                <a:gd name="T26" fmla="*/ 1746 w 1878"/>
                <a:gd name="T27" fmla="*/ 744 h 4564"/>
                <a:gd name="T28" fmla="*/ 1133 w 1878"/>
                <a:gd name="T29" fmla="*/ 1356 h 4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78" h="4564">
                  <a:moveTo>
                    <a:pt x="1133" y="0"/>
                  </a:moveTo>
                  <a:cubicBezTo>
                    <a:pt x="284" y="0"/>
                    <a:pt x="91" y="1190"/>
                    <a:pt x="57" y="2063"/>
                  </a:cubicBezTo>
                  <a:cubicBezTo>
                    <a:pt x="50" y="2249"/>
                    <a:pt x="0" y="4564"/>
                    <a:pt x="70" y="4564"/>
                  </a:cubicBezTo>
                  <a:cubicBezTo>
                    <a:pt x="141" y="4564"/>
                    <a:pt x="62" y="2554"/>
                    <a:pt x="180" y="2095"/>
                  </a:cubicBezTo>
                  <a:cubicBezTo>
                    <a:pt x="271" y="1743"/>
                    <a:pt x="585" y="1488"/>
                    <a:pt x="1133" y="1488"/>
                  </a:cubicBezTo>
                  <a:cubicBezTo>
                    <a:pt x="1544" y="1488"/>
                    <a:pt x="1878" y="1155"/>
                    <a:pt x="1878" y="744"/>
                  </a:cubicBezTo>
                  <a:cubicBezTo>
                    <a:pt x="1878" y="333"/>
                    <a:pt x="1544" y="0"/>
                    <a:pt x="1133" y="0"/>
                  </a:cubicBezTo>
                  <a:close/>
                  <a:moveTo>
                    <a:pt x="1133" y="1356"/>
                  </a:moveTo>
                  <a:cubicBezTo>
                    <a:pt x="843" y="1356"/>
                    <a:pt x="682" y="1392"/>
                    <a:pt x="544" y="1457"/>
                  </a:cubicBezTo>
                  <a:cubicBezTo>
                    <a:pt x="337" y="1554"/>
                    <a:pt x="265" y="1452"/>
                    <a:pt x="307" y="1236"/>
                  </a:cubicBezTo>
                  <a:cubicBezTo>
                    <a:pt x="364" y="947"/>
                    <a:pt x="451" y="638"/>
                    <a:pt x="631" y="394"/>
                  </a:cubicBezTo>
                  <a:cubicBezTo>
                    <a:pt x="631" y="394"/>
                    <a:pt x="631" y="394"/>
                    <a:pt x="631" y="394"/>
                  </a:cubicBezTo>
                  <a:cubicBezTo>
                    <a:pt x="741" y="235"/>
                    <a:pt x="925" y="131"/>
                    <a:pt x="1133" y="131"/>
                  </a:cubicBezTo>
                  <a:cubicBezTo>
                    <a:pt x="1472" y="131"/>
                    <a:pt x="1746" y="406"/>
                    <a:pt x="1746" y="744"/>
                  </a:cubicBezTo>
                  <a:cubicBezTo>
                    <a:pt x="1746" y="1082"/>
                    <a:pt x="1472" y="1356"/>
                    <a:pt x="1133" y="1356"/>
                  </a:cubicBezTo>
                  <a:close/>
                </a:path>
              </a:pathLst>
            </a:custGeom>
            <a:solidFill>
              <a:schemeClr val="accent4"/>
            </a:solidFill>
            <a:ln>
              <a:noFill/>
            </a:ln>
          </p:spPr>
          <p:txBody>
            <a:bodyPr vert="horz" wrap="square" lIns="121861" tIns="60931" rIns="121861" bIns="60931" numCol="1" anchor="t" anchorCtr="0" compatLnSpc="1"/>
            <a:lstStyle/>
            <a:p>
              <a:pPr defTabSz="609600"/>
              <a:endParaRPr lang="id-ID" sz="2000">
                <a:solidFill>
                  <a:prstClr val="black"/>
                </a:solidFill>
                <a:latin typeface="微软雅黑" panose="020B0503020204020204" pitchFamily="34" charset="-122"/>
                <a:ea typeface="微软雅黑" panose="020B0503020204020204" pitchFamily="34" charset="-122"/>
              </a:endParaRPr>
            </a:p>
          </p:txBody>
        </p:sp>
        <p:grpSp>
          <p:nvGrpSpPr>
            <p:cNvPr id="58" name="Group 248"/>
            <p:cNvGrpSpPr/>
            <p:nvPr/>
          </p:nvGrpSpPr>
          <p:grpSpPr>
            <a:xfrm>
              <a:off x="6875687" y="3086306"/>
              <a:ext cx="287885" cy="383459"/>
              <a:chOff x="5270500" y="1657350"/>
              <a:chExt cx="392112" cy="522288"/>
            </a:xfrm>
            <a:solidFill>
              <a:schemeClr val="accent4"/>
            </a:solidFill>
          </p:grpSpPr>
          <p:sp>
            <p:nvSpPr>
              <p:cNvPr id="59" name="Freeform 43"/>
              <p:cNvSpPr/>
              <p:nvPr/>
            </p:nvSpPr>
            <p:spPr bwMode="auto">
              <a:xfrm>
                <a:off x="5446713" y="1965325"/>
                <a:ext cx="39687" cy="136525"/>
              </a:xfrm>
              <a:custGeom>
                <a:avLst/>
                <a:gdLst>
                  <a:gd name="T0" fmla="*/ 18 w 18"/>
                  <a:gd name="T1" fmla="*/ 61 h 61"/>
                  <a:gd name="T2" fmla="*/ 18 w 18"/>
                  <a:gd name="T3" fmla="*/ 0 h 61"/>
                  <a:gd name="T4" fmla="*/ 9 w 18"/>
                  <a:gd name="T5" fmla="*/ 0 h 61"/>
                  <a:gd name="T6" fmla="*/ 0 w 18"/>
                  <a:gd name="T7" fmla="*/ 0 h 61"/>
                  <a:gd name="T8" fmla="*/ 0 w 18"/>
                  <a:gd name="T9" fmla="*/ 61 h 61"/>
                  <a:gd name="T10" fmla="*/ 9 w 18"/>
                  <a:gd name="T11" fmla="*/ 60 h 61"/>
                  <a:gd name="T12" fmla="*/ 18 w 18"/>
                  <a:gd name="T13" fmla="*/ 61 h 61"/>
                </a:gdLst>
                <a:ahLst/>
                <a:cxnLst>
                  <a:cxn ang="0">
                    <a:pos x="T0" y="T1"/>
                  </a:cxn>
                  <a:cxn ang="0">
                    <a:pos x="T2" y="T3"/>
                  </a:cxn>
                  <a:cxn ang="0">
                    <a:pos x="T4" y="T5"/>
                  </a:cxn>
                  <a:cxn ang="0">
                    <a:pos x="T6" y="T7"/>
                  </a:cxn>
                  <a:cxn ang="0">
                    <a:pos x="T8" y="T9"/>
                  </a:cxn>
                  <a:cxn ang="0">
                    <a:pos x="T10" y="T11"/>
                  </a:cxn>
                  <a:cxn ang="0">
                    <a:pos x="T12" y="T13"/>
                  </a:cxn>
                </a:cxnLst>
                <a:rect l="0" t="0" r="r" b="b"/>
                <a:pathLst>
                  <a:path w="18" h="61">
                    <a:moveTo>
                      <a:pt x="18" y="61"/>
                    </a:moveTo>
                    <a:cubicBezTo>
                      <a:pt x="18" y="0"/>
                      <a:pt x="18" y="0"/>
                      <a:pt x="18" y="0"/>
                    </a:cubicBezTo>
                    <a:cubicBezTo>
                      <a:pt x="15" y="0"/>
                      <a:pt x="12" y="0"/>
                      <a:pt x="9" y="0"/>
                    </a:cubicBezTo>
                    <a:cubicBezTo>
                      <a:pt x="6" y="0"/>
                      <a:pt x="3" y="0"/>
                      <a:pt x="0" y="0"/>
                    </a:cubicBezTo>
                    <a:cubicBezTo>
                      <a:pt x="0" y="61"/>
                      <a:pt x="0" y="61"/>
                      <a:pt x="0" y="61"/>
                    </a:cubicBezTo>
                    <a:cubicBezTo>
                      <a:pt x="3" y="60"/>
                      <a:pt x="6" y="60"/>
                      <a:pt x="9" y="60"/>
                    </a:cubicBezTo>
                    <a:cubicBezTo>
                      <a:pt x="12" y="60"/>
                      <a:pt x="15" y="60"/>
                      <a:pt x="1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61" tIns="60931" rIns="121861" bIns="60931" numCol="1" anchor="t" anchorCtr="0" compatLnSpc="1"/>
              <a:lstStyle/>
              <a:p>
                <a:pPr defTabSz="609600"/>
                <a:endParaRPr lang="en-US" sz="2000">
                  <a:solidFill>
                    <a:prstClr val="black"/>
                  </a:solidFill>
                  <a:latin typeface="微软雅黑" panose="020B0503020204020204" pitchFamily="34" charset="-122"/>
                  <a:ea typeface="微软雅黑" panose="020B0503020204020204" pitchFamily="34" charset="-122"/>
                </a:endParaRPr>
              </a:p>
            </p:txBody>
          </p:sp>
          <p:sp>
            <p:nvSpPr>
              <p:cNvPr id="60" name="Freeform 44"/>
              <p:cNvSpPr/>
              <p:nvPr/>
            </p:nvSpPr>
            <p:spPr bwMode="auto">
              <a:xfrm>
                <a:off x="5270500" y="1657350"/>
                <a:ext cx="392112" cy="293688"/>
              </a:xfrm>
              <a:custGeom>
                <a:avLst/>
                <a:gdLst>
                  <a:gd name="T0" fmla="*/ 175 w 175"/>
                  <a:gd name="T1" fmla="*/ 43 h 131"/>
                  <a:gd name="T2" fmla="*/ 163 w 175"/>
                  <a:gd name="T3" fmla="*/ 0 h 131"/>
                  <a:gd name="T4" fmla="*/ 125 w 175"/>
                  <a:gd name="T5" fmla="*/ 21 h 131"/>
                  <a:gd name="T6" fmla="*/ 87 w 175"/>
                  <a:gd name="T7" fmla="*/ 0 h 131"/>
                  <a:gd name="T8" fmla="*/ 49 w 175"/>
                  <a:gd name="T9" fmla="*/ 21 h 131"/>
                  <a:gd name="T10" fmla="*/ 11 w 175"/>
                  <a:gd name="T11" fmla="*/ 0 h 131"/>
                  <a:gd name="T12" fmla="*/ 0 w 175"/>
                  <a:gd name="T13" fmla="*/ 43 h 131"/>
                  <a:gd name="T14" fmla="*/ 78 w 175"/>
                  <a:gd name="T15" fmla="*/ 131 h 131"/>
                  <a:gd name="T16" fmla="*/ 87 w 175"/>
                  <a:gd name="T17" fmla="*/ 131 h 131"/>
                  <a:gd name="T18" fmla="*/ 96 w 175"/>
                  <a:gd name="T19" fmla="*/ 131 h 131"/>
                  <a:gd name="T20" fmla="*/ 175 w 175"/>
                  <a:gd name="T21" fmla="*/ 4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5" h="131">
                    <a:moveTo>
                      <a:pt x="175" y="43"/>
                    </a:moveTo>
                    <a:cubicBezTo>
                      <a:pt x="175" y="27"/>
                      <a:pt x="171" y="13"/>
                      <a:pt x="163" y="0"/>
                    </a:cubicBezTo>
                    <a:cubicBezTo>
                      <a:pt x="125" y="21"/>
                      <a:pt x="125" y="21"/>
                      <a:pt x="125" y="21"/>
                    </a:cubicBezTo>
                    <a:cubicBezTo>
                      <a:pt x="87" y="0"/>
                      <a:pt x="87" y="0"/>
                      <a:pt x="87" y="0"/>
                    </a:cubicBezTo>
                    <a:cubicBezTo>
                      <a:pt x="49" y="21"/>
                      <a:pt x="49" y="21"/>
                      <a:pt x="49" y="21"/>
                    </a:cubicBezTo>
                    <a:cubicBezTo>
                      <a:pt x="11" y="0"/>
                      <a:pt x="11" y="0"/>
                      <a:pt x="11" y="0"/>
                    </a:cubicBezTo>
                    <a:cubicBezTo>
                      <a:pt x="4" y="13"/>
                      <a:pt x="0" y="27"/>
                      <a:pt x="0" y="43"/>
                    </a:cubicBezTo>
                    <a:cubicBezTo>
                      <a:pt x="0" y="89"/>
                      <a:pt x="34" y="126"/>
                      <a:pt x="78" y="131"/>
                    </a:cubicBezTo>
                    <a:cubicBezTo>
                      <a:pt x="81" y="131"/>
                      <a:pt x="84" y="131"/>
                      <a:pt x="87" y="131"/>
                    </a:cubicBezTo>
                    <a:cubicBezTo>
                      <a:pt x="90" y="131"/>
                      <a:pt x="93" y="131"/>
                      <a:pt x="96" y="131"/>
                    </a:cubicBezTo>
                    <a:cubicBezTo>
                      <a:pt x="140" y="126"/>
                      <a:pt x="175" y="89"/>
                      <a:pt x="17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61" tIns="60931" rIns="121861" bIns="60931" numCol="1" anchor="t" anchorCtr="0" compatLnSpc="1"/>
              <a:lstStyle/>
              <a:p>
                <a:pPr defTabSz="609600"/>
                <a:endParaRPr lang="en-US" sz="2000">
                  <a:solidFill>
                    <a:prstClr val="black"/>
                  </a:solidFill>
                  <a:latin typeface="微软雅黑" panose="020B0503020204020204" pitchFamily="34" charset="-122"/>
                  <a:ea typeface="微软雅黑" panose="020B0503020204020204" pitchFamily="34" charset="-122"/>
                </a:endParaRPr>
              </a:p>
            </p:txBody>
          </p:sp>
          <p:sp>
            <p:nvSpPr>
              <p:cNvPr id="61" name="Freeform 45"/>
              <p:cNvSpPr/>
              <p:nvPr/>
            </p:nvSpPr>
            <p:spPr bwMode="auto">
              <a:xfrm>
                <a:off x="5351463" y="1968500"/>
                <a:ext cx="82550" cy="84138"/>
              </a:xfrm>
              <a:custGeom>
                <a:avLst/>
                <a:gdLst>
                  <a:gd name="T0" fmla="*/ 35 w 37"/>
                  <a:gd name="T1" fmla="*/ 35 h 37"/>
                  <a:gd name="T2" fmla="*/ 27 w 37"/>
                  <a:gd name="T3" fmla="*/ 10 h 37"/>
                  <a:gd name="T4" fmla="*/ 2 w 37"/>
                  <a:gd name="T5" fmla="*/ 2 h 37"/>
                  <a:gd name="T6" fmla="*/ 10 w 37"/>
                  <a:gd name="T7" fmla="*/ 27 h 37"/>
                  <a:gd name="T8" fmla="*/ 35 w 37"/>
                  <a:gd name="T9" fmla="*/ 35 h 37"/>
                </a:gdLst>
                <a:ahLst/>
                <a:cxnLst>
                  <a:cxn ang="0">
                    <a:pos x="T0" y="T1"/>
                  </a:cxn>
                  <a:cxn ang="0">
                    <a:pos x="T2" y="T3"/>
                  </a:cxn>
                  <a:cxn ang="0">
                    <a:pos x="T4" y="T5"/>
                  </a:cxn>
                  <a:cxn ang="0">
                    <a:pos x="T6" y="T7"/>
                  </a:cxn>
                  <a:cxn ang="0">
                    <a:pos x="T8" y="T9"/>
                  </a:cxn>
                </a:cxnLst>
                <a:rect l="0" t="0" r="r" b="b"/>
                <a:pathLst>
                  <a:path w="37" h="37">
                    <a:moveTo>
                      <a:pt x="35" y="35"/>
                    </a:moveTo>
                    <a:cubicBezTo>
                      <a:pt x="37" y="26"/>
                      <a:pt x="34" y="16"/>
                      <a:pt x="27" y="10"/>
                    </a:cubicBezTo>
                    <a:cubicBezTo>
                      <a:pt x="20" y="3"/>
                      <a:pt x="11" y="0"/>
                      <a:pt x="2" y="2"/>
                    </a:cubicBezTo>
                    <a:cubicBezTo>
                      <a:pt x="0" y="11"/>
                      <a:pt x="3" y="20"/>
                      <a:pt x="10" y="27"/>
                    </a:cubicBezTo>
                    <a:cubicBezTo>
                      <a:pt x="17" y="34"/>
                      <a:pt x="26" y="37"/>
                      <a:pt x="35"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61" tIns="60931" rIns="121861" bIns="60931" numCol="1" anchor="t" anchorCtr="0" compatLnSpc="1"/>
              <a:lstStyle/>
              <a:p>
                <a:pPr defTabSz="609600"/>
                <a:endParaRPr lang="en-US" sz="2000">
                  <a:solidFill>
                    <a:prstClr val="black"/>
                  </a:solidFill>
                  <a:latin typeface="微软雅黑" panose="020B0503020204020204" pitchFamily="34" charset="-122"/>
                  <a:ea typeface="微软雅黑" panose="020B0503020204020204" pitchFamily="34" charset="-122"/>
                </a:endParaRPr>
              </a:p>
            </p:txBody>
          </p:sp>
          <p:sp>
            <p:nvSpPr>
              <p:cNvPr id="62" name="Freeform 46"/>
              <p:cNvSpPr/>
              <p:nvPr/>
            </p:nvSpPr>
            <p:spPr bwMode="auto">
              <a:xfrm>
                <a:off x="5497513" y="1968500"/>
                <a:ext cx="82550" cy="84138"/>
              </a:xfrm>
              <a:custGeom>
                <a:avLst/>
                <a:gdLst>
                  <a:gd name="T0" fmla="*/ 27 w 37"/>
                  <a:gd name="T1" fmla="*/ 27 h 37"/>
                  <a:gd name="T2" fmla="*/ 35 w 37"/>
                  <a:gd name="T3" fmla="*/ 2 h 37"/>
                  <a:gd name="T4" fmla="*/ 10 w 37"/>
                  <a:gd name="T5" fmla="*/ 10 h 37"/>
                  <a:gd name="T6" fmla="*/ 2 w 37"/>
                  <a:gd name="T7" fmla="*/ 35 h 37"/>
                  <a:gd name="T8" fmla="*/ 27 w 37"/>
                  <a:gd name="T9" fmla="*/ 27 h 37"/>
                </a:gdLst>
                <a:ahLst/>
                <a:cxnLst>
                  <a:cxn ang="0">
                    <a:pos x="T0" y="T1"/>
                  </a:cxn>
                  <a:cxn ang="0">
                    <a:pos x="T2" y="T3"/>
                  </a:cxn>
                  <a:cxn ang="0">
                    <a:pos x="T4" y="T5"/>
                  </a:cxn>
                  <a:cxn ang="0">
                    <a:pos x="T6" y="T7"/>
                  </a:cxn>
                  <a:cxn ang="0">
                    <a:pos x="T8" y="T9"/>
                  </a:cxn>
                </a:cxnLst>
                <a:rect l="0" t="0" r="r" b="b"/>
                <a:pathLst>
                  <a:path w="37" h="37">
                    <a:moveTo>
                      <a:pt x="27" y="27"/>
                    </a:moveTo>
                    <a:cubicBezTo>
                      <a:pt x="34" y="20"/>
                      <a:pt x="37" y="11"/>
                      <a:pt x="35" y="2"/>
                    </a:cubicBezTo>
                    <a:cubicBezTo>
                      <a:pt x="26" y="0"/>
                      <a:pt x="17" y="3"/>
                      <a:pt x="10" y="10"/>
                    </a:cubicBezTo>
                    <a:cubicBezTo>
                      <a:pt x="3" y="16"/>
                      <a:pt x="0" y="26"/>
                      <a:pt x="2" y="35"/>
                    </a:cubicBezTo>
                    <a:cubicBezTo>
                      <a:pt x="11" y="37"/>
                      <a:pt x="21" y="34"/>
                      <a:pt x="27"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61" tIns="60931" rIns="121861" bIns="60931" numCol="1" anchor="t" anchorCtr="0" compatLnSpc="1"/>
              <a:lstStyle/>
              <a:p>
                <a:pPr defTabSz="609600"/>
                <a:endParaRPr lang="en-US" sz="2000">
                  <a:solidFill>
                    <a:prstClr val="black"/>
                  </a:solidFill>
                  <a:latin typeface="微软雅黑" panose="020B0503020204020204" pitchFamily="34" charset="-122"/>
                  <a:ea typeface="微软雅黑" panose="020B0503020204020204" pitchFamily="34" charset="-122"/>
                </a:endParaRPr>
              </a:p>
            </p:txBody>
          </p:sp>
          <p:sp>
            <p:nvSpPr>
              <p:cNvPr id="63" name="Freeform 47"/>
              <p:cNvSpPr/>
              <p:nvPr/>
            </p:nvSpPr>
            <p:spPr bwMode="auto">
              <a:xfrm>
                <a:off x="5351463" y="2112963"/>
                <a:ext cx="231775" cy="66675"/>
              </a:xfrm>
              <a:custGeom>
                <a:avLst/>
                <a:gdLst>
                  <a:gd name="T0" fmla="*/ 60 w 103"/>
                  <a:gd name="T1" fmla="*/ 1 h 30"/>
                  <a:gd name="T2" fmla="*/ 51 w 103"/>
                  <a:gd name="T3" fmla="*/ 0 h 30"/>
                  <a:gd name="T4" fmla="*/ 42 w 103"/>
                  <a:gd name="T5" fmla="*/ 1 h 30"/>
                  <a:gd name="T6" fmla="*/ 0 w 103"/>
                  <a:gd name="T7" fmla="*/ 30 h 30"/>
                  <a:gd name="T8" fmla="*/ 103 w 103"/>
                  <a:gd name="T9" fmla="*/ 30 h 30"/>
                  <a:gd name="T10" fmla="*/ 60 w 103"/>
                  <a:gd name="T11" fmla="*/ 1 h 30"/>
                </a:gdLst>
                <a:ahLst/>
                <a:cxnLst>
                  <a:cxn ang="0">
                    <a:pos x="T0" y="T1"/>
                  </a:cxn>
                  <a:cxn ang="0">
                    <a:pos x="T2" y="T3"/>
                  </a:cxn>
                  <a:cxn ang="0">
                    <a:pos x="T4" y="T5"/>
                  </a:cxn>
                  <a:cxn ang="0">
                    <a:pos x="T6" y="T7"/>
                  </a:cxn>
                  <a:cxn ang="0">
                    <a:pos x="T8" y="T9"/>
                  </a:cxn>
                  <a:cxn ang="0">
                    <a:pos x="T10" y="T11"/>
                  </a:cxn>
                </a:cxnLst>
                <a:rect l="0" t="0" r="r" b="b"/>
                <a:pathLst>
                  <a:path w="103" h="30">
                    <a:moveTo>
                      <a:pt x="60" y="1"/>
                    </a:moveTo>
                    <a:cubicBezTo>
                      <a:pt x="57" y="1"/>
                      <a:pt x="54" y="0"/>
                      <a:pt x="51" y="0"/>
                    </a:cubicBezTo>
                    <a:cubicBezTo>
                      <a:pt x="48" y="0"/>
                      <a:pt x="45" y="1"/>
                      <a:pt x="42" y="1"/>
                    </a:cubicBezTo>
                    <a:cubicBezTo>
                      <a:pt x="18" y="3"/>
                      <a:pt x="0" y="15"/>
                      <a:pt x="0" y="30"/>
                    </a:cubicBezTo>
                    <a:cubicBezTo>
                      <a:pt x="103" y="30"/>
                      <a:pt x="103" y="30"/>
                      <a:pt x="103" y="30"/>
                    </a:cubicBezTo>
                    <a:cubicBezTo>
                      <a:pt x="103" y="15"/>
                      <a:pt x="84" y="3"/>
                      <a:pt x="6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61" tIns="60931" rIns="121861" bIns="60931" numCol="1" anchor="t" anchorCtr="0" compatLnSpc="1"/>
              <a:lstStyle/>
              <a:p>
                <a:pPr defTabSz="609600"/>
                <a:endParaRPr lang="en-US" sz="2000">
                  <a:solidFill>
                    <a:prstClr val="black"/>
                  </a:solidFill>
                  <a:latin typeface="微软雅黑" panose="020B0503020204020204" pitchFamily="34" charset="-122"/>
                  <a:ea typeface="微软雅黑" panose="020B0503020204020204" pitchFamily="34" charset="-122"/>
                </a:endParaRPr>
              </a:p>
            </p:txBody>
          </p:sp>
        </p:grpSp>
      </p:grpSp>
      <p:grpSp>
        <p:nvGrpSpPr>
          <p:cNvPr id="64" name="Group 16"/>
          <p:cNvGrpSpPr/>
          <p:nvPr/>
        </p:nvGrpSpPr>
        <p:grpSpPr>
          <a:xfrm>
            <a:off x="4866068" y="4649717"/>
            <a:ext cx="1074598" cy="1142493"/>
            <a:chOff x="4865686" y="4731587"/>
            <a:chExt cx="1074929" cy="1142691"/>
          </a:xfrm>
        </p:grpSpPr>
        <p:sp>
          <p:nvSpPr>
            <p:cNvPr id="65" name="Freeform 11"/>
            <p:cNvSpPr>
              <a:spLocks noEditPoints="1"/>
            </p:cNvSpPr>
            <p:nvPr/>
          </p:nvSpPr>
          <p:spPr bwMode="auto">
            <a:xfrm>
              <a:off x="4865686" y="4731587"/>
              <a:ext cx="1074929" cy="1142691"/>
            </a:xfrm>
            <a:custGeom>
              <a:avLst/>
              <a:gdLst>
                <a:gd name="T0" fmla="*/ 0 w 1445"/>
                <a:gd name="T1" fmla="*/ 675 h 1653"/>
                <a:gd name="T2" fmla="*/ 662 w 1445"/>
                <a:gd name="T3" fmla="*/ 1329 h 1653"/>
                <a:gd name="T4" fmla="*/ 1309 w 1445"/>
                <a:gd name="T5" fmla="*/ 1463 h 1653"/>
                <a:gd name="T6" fmla="*/ 1387 w 1445"/>
                <a:gd name="T7" fmla="*/ 1653 h 1653"/>
                <a:gd name="T8" fmla="*/ 1273 w 1445"/>
                <a:gd name="T9" fmla="*/ 389 h 1653"/>
                <a:gd name="T10" fmla="*/ 655 w 1445"/>
                <a:gd name="T11" fmla="*/ 20 h 1653"/>
                <a:gd name="T12" fmla="*/ 0 w 1445"/>
                <a:gd name="T13" fmla="*/ 675 h 1653"/>
                <a:gd name="T14" fmla="*/ 117 w 1445"/>
                <a:gd name="T15" fmla="*/ 671 h 1653"/>
                <a:gd name="T16" fmla="*/ 652 w 1445"/>
                <a:gd name="T17" fmla="*/ 135 h 1653"/>
                <a:gd name="T18" fmla="*/ 1108 w 1445"/>
                <a:gd name="T19" fmla="*/ 389 h 1653"/>
                <a:gd name="T20" fmla="*/ 1275 w 1445"/>
                <a:gd name="T21" fmla="*/ 1129 h 1653"/>
                <a:gd name="T22" fmla="*/ 1121 w 1445"/>
                <a:gd name="T23" fmla="*/ 1248 h 1653"/>
                <a:gd name="T24" fmla="*/ 652 w 1445"/>
                <a:gd name="T25" fmla="*/ 1206 h 1653"/>
                <a:gd name="T26" fmla="*/ 117 w 1445"/>
                <a:gd name="T27" fmla="*/ 671 h 1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45" h="1653">
                  <a:moveTo>
                    <a:pt x="0" y="675"/>
                  </a:moveTo>
                  <a:cubicBezTo>
                    <a:pt x="0" y="1036"/>
                    <a:pt x="294" y="1329"/>
                    <a:pt x="662" y="1329"/>
                  </a:cubicBezTo>
                  <a:cubicBezTo>
                    <a:pt x="662" y="1329"/>
                    <a:pt x="1224" y="1338"/>
                    <a:pt x="1309" y="1463"/>
                  </a:cubicBezTo>
                  <a:cubicBezTo>
                    <a:pt x="1388" y="1579"/>
                    <a:pt x="1346" y="1653"/>
                    <a:pt x="1387" y="1653"/>
                  </a:cubicBezTo>
                  <a:cubicBezTo>
                    <a:pt x="1445" y="1653"/>
                    <a:pt x="1445" y="703"/>
                    <a:pt x="1273" y="389"/>
                  </a:cubicBezTo>
                  <a:cubicBezTo>
                    <a:pt x="1183" y="224"/>
                    <a:pt x="992" y="39"/>
                    <a:pt x="655" y="20"/>
                  </a:cubicBezTo>
                  <a:cubicBezTo>
                    <a:pt x="294" y="0"/>
                    <a:pt x="0" y="313"/>
                    <a:pt x="0" y="675"/>
                  </a:cubicBezTo>
                  <a:close/>
                  <a:moveTo>
                    <a:pt x="117" y="671"/>
                  </a:moveTo>
                  <a:cubicBezTo>
                    <a:pt x="117" y="375"/>
                    <a:pt x="357" y="135"/>
                    <a:pt x="652" y="135"/>
                  </a:cubicBezTo>
                  <a:cubicBezTo>
                    <a:pt x="845" y="135"/>
                    <a:pt x="1013" y="237"/>
                    <a:pt x="1108" y="389"/>
                  </a:cubicBezTo>
                  <a:cubicBezTo>
                    <a:pt x="1241" y="603"/>
                    <a:pt x="1275" y="923"/>
                    <a:pt x="1275" y="1129"/>
                  </a:cubicBezTo>
                  <a:cubicBezTo>
                    <a:pt x="1275" y="1254"/>
                    <a:pt x="1223" y="1273"/>
                    <a:pt x="1121" y="1248"/>
                  </a:cubicBezTo>
                  <a:cubicBezTo>
                    <a:pt x="1018" y="1223"/>
                    <a:pt x="863" y="1199"/>
                    <a:pt x="652" y="1206"/>
                  </a:cubicBezTo>
                  <a:cubicBezTo>
                    <a:pt x="357" y="1206"/>
                    <a:pt x="117" y="966"/>
                    <a:pt x="117" y="671"/>
                  </a:cubicBezTo>
                  <a:close/>
                </a:path>
              </a:pathLst>
            </a:custGeom>
            <a:solidFill>
              <a:schemeClr val="accent2"/>
            </a:solidFill>
            <a:ln>
              <a:noFill/>
            </a:ln>
          </p:spPr>
          <p:txBody>
            <a:bodyPr vert="horz" wrap="square" lIns="121861" tIns="60931" rIns="121861" bIns="60931" numCol="1" anchor="t" anchorCtr="0" compatLnSpc="1"/>
            <a:lstStyle/>
            <a:p>
              <a:pPr defTabSz="609600"/>
              <a:endParaRPr lang="id-ID" sz="2000">
                <a:solidFill>
                  <a:prstClr val="black"/>
                </a:solidFill>
                <a:latin typeface="微软雅黑" panose="020B0503020204020204" pitchFamily="34" charset="-122"/>
                <a:ea typeface="微软雅黑" panose="020B0503020204020204" pitchFamily="34" charset="-122"/>
              </a:endParaRPr>
            </a:p>
          </p:txBody>
        </p:sp>
        <p:sp>
          <p:nvSpPr>
            <p:cNvPr id="66" name="Freeform 78"/>
            <p:cNvSpPr>
              <a:spLocks noEditPoints="1"/>
            </p:cNvSpPr>
            <p:nvPr/>
          </p:nvSpPr>
          <p:spPr bwMode="auto">
            <a:xfrm>
              <a:off x="5191802" y="5006229"/>
              <a:ext cx="335926" cy="382701"/>
            </a:xfrm>
            <a:custGeom>
              <a:avLst/>
              <a:gdLst>
                <a:gd name="T0" fmla="*/ 9 w 199"/>
                <a:gd name="T1" fmla="*/ 190 h 226"/>
                <a:gd name="T2" fmla="*/ 1 w 199"/>
                <a:gd name="T3" fmla="*/ 218 h 226"/>
                <a:gd name="T4" fmla="*/ 13 w 199"/>
                <a:gd name="T5" fmla="*/ 218 h 226"/>
                <a:gd name="T6" fmla="*/ 18 w 199"/>
                <a:gd name="T7" fmla="*/ 198 h 226"/>
                <a:gd name="T8" fmla="*/ 28 w 199"/>
                <a:gd name="T9" fmla="*/ 196 h 226"/>
                <a:gd name="T10" fmla="*/ 28 w 199"/>
                <a:gd name="T11" fmla="*/ 220 h 226"/>
                <a:gd name="T12" fmla="*/ 199 w 199"/>
                <a:gd name="T13" fmla="*/ 220 h 226"/>
                <a:gd name="T14" fmla="*/ 199 w 199"/>
                <a:gd name="T15" fmla="*/ 0 h 226"/>
                <a:gd name="T16" fmla="*/ 28 w 199"/>
                <a:gd name="T17" fmla="*/ 0 h 226"/>
                <a:gd name="T18" fmla="*/ 28 w 199"/>
                <a:gd name="T19" fmla="*/ 0 h 226"/>
                <a:gd name="T20" fmla="*/ 9 w 199"/>
                <a:gd name="T21" fmla="*/ 6 h 226"/>
                <a:gd name="T22" fmla="*/ 1 w 199"/>
                <a:gd name="T23" fmla="*/ 34 h 226"/>
                <a:gd name="T24" fmla="*/ 13 w 199"/>
                <a:gd name="T25" fmla="*/ 34 h 226"/>
                <a:gd name="T26" fmla="*/ 18 w 199"/>
                <a:gd name="T27" fmla="*/ 15 h 226"/>
                <a:gd name="T28" fmla="*/ 28 w 199"/>
                <a:gd name="T29" fmla="*/ 12 h 226"/>
                <a:gd name="T30" fmla="*/ 28 w 199"/>
                <a:gd name="T31" fmla="*/ 46 h 226"/>
                <a:gd name="T32" fmla="*/ 9 w 199"/>
                <a:gd name="T33" fmla="*/ 52 h 226"/>
                <a:gd name="T34" fmla="*/ 1 w 199"/>
                <a:gd name="T35" fmla="*/ 80 h 226"/>
                <a:gd name="T36" fmla="*/ 13 w 199"/>
                <a:gd name="T37" fmla="*/ 80 h 226"/>
                <a:gd name="T38" fmla="*/ 18 w 199"/>
                <a:gd name="T39" fmla="*/ 61 h 226"/>
                <a:gd name="T40" fmla="*/ 28 w 199"/>
                <a:gd name="T41" fmla="*/ 58 h 226"/>
                <a:gd name="T42" fmla="*/ 28 w 199"/>
                <a:gd name="T43" fmla="*/ 92 h 226"/>
                <a:gd name="T44" fmla="*/ 9 w 199"/>
                <a:gd name="T45" fmla="*/ 98 h 226"/>
                <a:gd name="T46" fmla="*/ 1 w 199"/>
                <a:gd name="T47" fmla="*/ 126 h 226"/>
                <a:gd name="T48" fmla="*/ 13 w 199"/>
                <a:gd name="T49" fmla="*/ 126 h 226"/>
                <a:gd name="T50" fmla="*/ 18 w 199"/>
                <a:gd name="T51" fmla="*/ 106 h 226"/>
                <a:gd name="T52" fmla="*/ 28 w 199"/>
                <a:gd name="T53" fmla="*/ 104 h 226"/>
                <a:gd name="T54" fmla="*/ 28 w 199"/>
                <a:gd name="T55" fmla="*/ 138 h 226"/>
                <a:gd name="T56" fmla="*/ 9 w 199"/>
                <a:gd name="T57" fmla="*/ 144 h 226"/>
                <a:gd name="T58" fmla="*/ 1 w 199"/>
                <a:gd name="T59" fmla="*/ 172 h 226"/>
                <a:gd name="T60" fmla="*/ 13 w 199"/>
                <a:gd name="T61" fmla="*/ 172 h 226"/>
                <a:gd name="T62" fmla="*/ 18 w 199"/>
                <a:gd name="T63" fmla="*/ 152 h 226"/>
                <a:gd name="T64" fmla="*/ 28 w 199"/>
                <a:gd name="T65" fmla="*/ 150 h 226"/>
                <a:gd name="T66" fmla="*/ 28 w 199"/>
                <a:gd name="T67" fmla="*/ 184 h 226"/>
                <a:gd name="T68" fmla="*/ 9 w 199"/>
                <a:gd name="T69" fmla="*/ 190 h 226"/>
                <a:gd name="T70" fmla="*/ 67 w 199"/>
                <a:gd name="T71" fmla="*/ 23 h 226"/>
                <a:gd name="T72" fmla="*/ 159 w 199"/>
                <a:gd name="T73" fmla="*/ 23 h 226"/>
                <a:gd name="T74" fmla="*/ 159 w 199"/>
                <a:gd name="T75" fmla="*/ 72 h 226"/>
                <a:gd name="T76" fmla="*/ 67 w 199"/>
                <a:gd name="T77" fmla="*/ 72 h 226"/>
                <a:gd name="T78" fmla="*/ 67 w 199"/>
                <a:gd name="T79" fmla="*/ 23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9" h="226">
                  <a:moveTo>
                    <a:pt x="9" y="190"/>
                  </a:moveTo>
                  <a:cubicBezTo>
                    <a:pt x="1" y="197"/>
                    <a:pt x="0" y="208"/>
                    <a:pt x="1" y="218"/>
                  </a:cubicBezTo>
                  <a:cubicBezTo>
                    <a:pt x="1" y="226"/>
                    <a:pt x="13" y="226"/>
                    <a:pt x="13" y="218"/>
                  </a:cubicBezTo>
                  <a:cubicBezTo>
                    <a:pt x="13" y="211"/>
                    <a:pt x="12" y="203"/>
                    <a:pt x="18" y="198"/>
                  </a:cubicBezTo>
                  <a:cubicBezTo>
                    <a:pt x="20" y="196"/>
                    <a:pt x="24" y="196"/>
                    <a:pt x="28" y="196"/>
                  </a:cubicBezTo>
                  <a:cubicBezTo>
                    <a:pt x="28" y="220"/>
                    <a:pt x="28" y="220"/>
                    <a:pt x="28" y="220"/>
                  </a:cubicBezTo>
                  <a:cubicBezTo>
                    <a:pt x="199" y="220"/>
                    <a:pt x="199" y="220"/>
                    <a:pt x="199" y="220"/>
                  </a:cubicBezTo>
                  <a:cubicBezTo>
                    <a:pt x="199" y="0"/>
                    <a:pt x="199" y="0"/>
                    <a:pt x="199" y="0"/>
                  </a:cubicBezTo>
                  <a:cubicBezTo>
                    <a:pt x="28" y="0"/>
                    <a:pt x="28" y="0"/>
                    <a:pt x="28" y="0"/>
                  </a:cubicBezTo>
                  <a:cubicBezTo>
                    <a:pt x="28" y="0"/>
                    <a:pt x="28" y="0"/>
                    <a:pt x="28" y="0"/>
                  </a:cubicBezTo>
                  <a:cubicBezTo>
                    <a:pt x="21" y="0"/>
                    <a:pt x="14" y="1"/>
                    <a:pt x="9" y="6"/>
                  </a:cubicBezTo>
                  <a:cubicBezTo>
                    <a:pt x="1" y="13"/>
                    <a:pt x="0" y="24"/>
                    <a:pt x="1" y="34"/>
                  </a:cubicBezTo>
                  <a:cubicBezTo>
                    <a:pt x="1" y="42"/>
                    <a:pt x="13" y="42"/>
                    <a:pt x="13" y="34"/>
                  </a:cubicBezTo>
                  <a:cubicBezTo>
                    <a:pt x="13" y="28"/>
                    <a:pt x="12" y="19"/>
                    <a:pt x="18" y="15"/>
                  </a:cubicBezTo>
                  <a:cubicBezTo>
                    <a:pt x="20" y="13"/>
                    <a:pt x="24" y="12"/>
                    <a:pt x="28" y="12"/>
                  </a:cubicBezTo>
                  <a:cubicBezTo>
                    <a:pt x="28" y="46"/>
                    <a:pt x="28" y="46"/>
                    <a:pt x="28" y="46"/>
                  </a:cubicBezTo>
                  <a:cubicBezTo>
                    <a:pt x="21" y="46"/>
                    <a:pt x="14" y="47"/>
                    <a:pt x="9" y="52"/>
                  </a:cubicBezTo>
                  <a:cubicBezTo>
                    <a:pt x="1" y="59"/>
                    <a:pt x="0" y="70"/>
                    <a:pt x="1" y="80"/>
                  </a:cubicBezTo>
                  <a:cubicBezTo>
                    <a:pt x="1" y="88"/>
                    <a:pt x="13" y="88"/>
                    <a:pt x="13" y="80"/>
                  </a:cubicBezTo>
                  <a:cubicBezTo>
                    <a:pt x="13" y="73"/>
                    <a:pt x="12" y="65"/>
                    <a:pt x="18" y="61"/>
                  </a:cubicBezTo>
                  <a:cubicBezTo>
                    <a:pt x="20" y="58"/>
                    <a:pt x="24" y="58"/>
                    <a:pt x="28" y="58"/>
                  </a:cubicBezTo>
                  <a:cubicBezTo>
                    <a:pt x="28" y="92"/>
                    <a:pt x="28" y="92"/>
                    <a:pt x="28" y="92"/>
                  </a:cubicBezTo>
                  <a:cubicBezTo>
                    <a:pt x="21" y="92"/>
                    <a:pt x="14" y="93"/>
                    <a:pt x="9" y="98"/>
                  </a:cubicBezTo>
                  <a:cubicBezTo>
                    <a:pt x="1" y="105"/>
                    <a:pt x="0" y="116"/>
                    <a:pt x="1" y="126"/>
                  </a:cubicBezTo>
                  <a:cubicBezTo>
                    <a:pt x="1" y="134"/>
                    <a:pt x="13" y="134"/>
                    <a:pt x="13" y="126"/>
                  </a:cubicBezTo>
                  <a:cubicBezTo>
                    <a:pt x="13" y="119"/>
                    <a:pt x="12" y="111"/>
                    <a:pt x="18" y="106"/>
                  </a:cubicBezTo>
                  <a:cubicBezTo>
                    <a:pt x="20" y="104"/>
                    <a:pt x="24" y="104"/>
                    <a:pt x="28" y="104"/>
                  </a:cubicBezTo>
                  <a:cubicBezTo>
                    <a:pt x="28" y="138"/>
                    <a:pt x="28" y="138"/>
                    <a:pt x="28" y="138"/>
                  </a:cubicBezTo>
                  <a:cubicBezTo>
                    <a:pt x="21" y="138"/>
                    <a:pt x="14" y="139"/>
                    <a:pt x="9" y="144"/>
                  </a:cubicBezTo>
                  <a:cubicBezTo>
                    <a:pt x="1" y="151"/>
                    <a:pt x="0" y="162"/>
                    <a:pt x="1" y="172"/>
                  </a:cubicBezTo>
                  <a:cubicBezTo>
                    <a:pt x="1" y="180"/>
                    <a:pt x="13" y="180"/>
                    <a:pt x="13" y="172"/>
                  </a:cubicBezTo>
                  <a:cubicBezTo>
                    <a:pt x="13" y="165"/>
                    <a:pt x="12" y="157"/>
                    <a:pt x="18" y="152"/>
                  </a:cubicBezTo>
                  <a:cubicBezTo>
                    <a:pt x="20" y="150"/>
                    <a:pt x="24" y="150"/>
                    <a:pt x="28" y="150"/>
                  </a:cubicBezTo>
                  <a:cubicBezTo>
                    <a:pt x="28" y="184"/>
                    <a:pt x="28" y="184"/>
                    <a:pt x="28" y="184"/>
                  </a:cubicBezTo>
                  <a:cubicBezTo>
                    <a:pt x="21" y="184"/>
                    <a:pt x="14" y="185"/>
                    <a:pt x="9" y="190"/>
                  </a:cubicBezTo>
                  <a:close/>
                  <a:moveTo>
                    <a:pt x="67" y="23"/>
                  </a:moveTo>
                  <a:cubicBezTo>
                    <a:pt x="159" y="23"/>
                    <a:pt x="159" y="23"/>
                    <a:pt x="159" y="23"/>
                  </a:cubicBezTo>
                  <a:cubicBezTo>
                    <a:pt x="159" y="72"/>
                    <a:pt x="159" y="72"/>
                    <a:pt x="159" y="72"/>
                  </a:cubicBezTo>
                  <a:cubicBezTo>
                    <a:pt x="67" y="72"/>
                    <a:pt x="67" y="72"/>
                    <a:pt x="67" y="72"/>
                  </a:cubicBezTo>
                  <a:lnTo>
                    <a:pt x="67" y="23"/>
                  </a:lnTo>
                  <a:close/>
                </a:path>
              </a:pathLst>
            </a:custGeom>
            <a:solidFill>
              <a:schemeClr val="accent2"/>
            </a:solidFill>
            <a:ln>
              <a:noFill/>
            </a:ln>
          </p:spPr>
          <p:txBody>
            <a:bodyPr vert="horz" wrap="square" lIns="121861" tIns="60931" rIns="121861" bIns="60931" numCol="1" anchor="t" anchorCtr="0" compatLnSpc="1"/>
            <a:lstStyle/>
            <a:p>
              <a:pPr defTabSz="609600"/>
              <a:endParaRPr lang="en-US" sz="2000">
                <a:solidFill>
                  <a:prstClr val="black"/>
                </a:solidFill>
                <a:latin typeface="微软雅黑" panose="020B0503020204020204" pitchFamily="34" charset="-122"/>
                <a:ea typeface="微软雅黑" panose="020B0503020204020204" pitchFamily="34" charset="-122"/>
              </a:endParaRPr>
            </a:p>
          </p:txBody>
        </p:sp>
      </p:grpSp>
      <p:sp>
        <p:nvSpPr>
          <p:cNvPr id="67" name="矩形 3"/>
          <p:cNvSpPr/>
          <p:nvPr/>
        </p:nvSpPr>
        <p:spPr>
          <a:xfrm>
            <a:off x="251969" y="1"/>
            <a:ext cx="4753337" cy="756212"/>
          </a:xfrm>
          <a:custGeom>
            <a:avLst/>
            <a:gdLst>
              <a:gd name="connsiteX0" fmla="*/ 0 w 3565003"/>
              <a:gd name="connsiteY0" fmla="*/ 0 h 567159"/>
              <a:gd name="connsiteX1" fmla="*/ 3565003 w 3565003"/>
              <a:gd name="connsiteY1" fmla="*/ 0 h 567159"/>
              <a:gd name="connsiteX2" fmla="*/ 3565003 w 3565003"/>
              <a:gd name="connsiteY2" fmla="*/ 567159 h 567159"/>
              <a:gd name="connsiteX3" fmla="*/ 0 w 3565003"/>
              <a:gd name="connsiteY3" fmla="*/ 567159 h 567159"/>
              <a:gd name="connsiteX4" fmla="*/ 0 w 3565003"/>
              <a:gd name="connsiteY4" fmla="*/ 0 h 567159"/>
              <a:gd name="connsiteX0-1" fmla="*/ 0 w 3565003"/>
              <a:gd name="connsiteY0-2" fmla="*/ 0 h 567159"/>
              <a:gd name="connsiteX1-3" fmla="*/ 3565003 w 3565003"/>
              <a:gd name="connsiteY1-4" fmla="*/ 0 h 567159"/>
              <a:gd name="connsiteX2-5" fmla="*/ 3565003 w 3565003"/>
              <a:gd name="connsiteY2-6" fmla="*/ 567159 h 567159"/>
              <a:gd name="connsiteX3-7" fmla="*/ 2962656 w 3565003"/>
              <a:gd name="connsiteY3-8" fmla="*/ 566928 h 567159"/>
              <a:gd name="connsiteX4-9" fmla="*/ 0 w 3565003"/>
              <a:gd name="connsiteY4-10" fmla="*/ 567159 h 567159"/>
              <a:gd name="connsiteX5" fmla="*/ 0 w 3565003"/>
              <a:gd name="connsiteY5" fmla="*/ 0 h 567159"/>
              <a:gd name="connsiteX0-11" fmla="*/ 0 w 3565003"/>
              <a:gd name="connsiteY0-12" fmla="*/ 0 h 567159"/>
              <a:gd name="connsiteX1-13" fmla="*/ 3565003 w 3565003"/>
              <a:gd name="connsiteY1-14" fmla="*/ 0 h 567159"/>
              <a:gd name="connsiteX2-15" fmla="*/ 2962656 w 3565003"/>
              <a:gd name="connsiteY2-16" fmla="*/ 566928 h 567159"/>
              <a:gd name="connsiteX3-17" fmla="*/ 0 w 3565003"/>
              <a:gd name="connsiteY3-18" fmla="*/ 567159 h 567159"/>
              <a:gd name="connsiteX4-19" fmla="*/ 0 w 3565003"/>
              <a:gd name="connsiteY4-20" fmla="*/ 0 h 5671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65003" h="567159">
                <a:moveTo>
                  <a:pt x="0" y="0"/>
                </a:moveTo>
                <a:lnTo>
                  <a:pt x="3565003" y="0"/>
                </a:lnTo>
                <a:lnTo>
                  <a:pt x="2962656" y="566928"/>
                </a:lnTo>
                <a:lnTo>
                  <a:pt x="0" y="567159"/>
                </a:lnTo>
                <a:lnTo>
                  <a:pt x="0" y="0"/>
                </a:lnTo>
                <a:close/>
              </a:path>
            </a:pathLst>
          </a:custGeom>
          <a:solidFill>
            <a:srgbClr val="EFB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68" name="矩形 3"/>
          <p:cNvSpPr/>
          <p:nvPr/>
        </p:nvSpPr>
        <p:spPr>
          <a:xfrm>
            <a:off x="1" y="1"/>
            <a:ext cx="4753337" cy="756212"/>
          </a:xfrm>
          <a:custGeom>
            <a:avLst/>
            <a:gdLst>
              <a:gd name="connsiteX0" fmla="*/ 0 w 3565003"/>
              <a:gd name="connsiteY0" fmla="*/ 0 h 567159"/>
              <a:gd name="connsiteX1" fmla="*/ 3565003 w 3565003"/>
              <a:gd name="connsiteY1" fmla="*/ 0 h 567159"/>
              <a:gd name="connsiteX2" fmla="*/ 3565003 w 3565003"/>
              <a:gd name="connsiteY2" fmla="*/ 567159 h 567159"/>
              <a:gd name="connsiteX3" fmla="*/ 0 w 3565003"/>
              <a:gd name="connsiteY3" fmla="*/ 567159 h 567159"/>
              <a:gd name="connsiteX4" fmla="*/ 0 w 3565003"/>
              <a:gd name="connsiteY4" fmla="*/ 0 h 567159"/>
              <a:gd name="connsiteX0-1" fmla="*/ 0 w 3565003"/>
              <a:gd name="connsiteY0-2" fmla="*/ 0 h 567159"/>
              <a:gd name="connsiteX1-3" fmla="*/ 3565003 w 3565003"/>
              <a:gd name="connsiteY1-4" fmla="*/ 0 h 567159"/>
              <a:gd name="connsiteX2-5" fmla="*/ 3565003 w 3565003"/>
              <a:gd name="connsiteY2-6" fmla="*/ 567159 h 567159"/>
              <a:gd name="connsiteX3-7" fmla="*/ 2962656 w 3565003"/>
              <a:gd name="connsiteY3-8" fmla="*/ 566928 h 567159"/>
              <a:gd name="connsiteX4-9" fmla="*/ 0 w 3565003"/>
              <a:gd name="connsiteY4-10" fmla="*/ 567159 h 567159"/>
              <a:gd name="connsiteX5" fmla="*/ 0 w 3565003"/>
              <a:gd name="connsiteY5" fmla="*/ 0 h 567159"/>
              <a:gd name="connsiteX0-11" fmla="*/ 0 w 3565003"/>
              <a:gd name="connsiteY0-12" fmla="*/ 0 h 567159"/>
              <a:gd name="connsiteX1-13" fmla="*/ 3565003 w 3565003"/>
              <a:gd name="connsiteY1-14" fmla="*/ 0 h 567159"/>
              <a:gd name="connsiteX2-15" fmla="*/ 2962656 w 3565003"/>
              <a:gd name="connsiteY2-16" fmla="*/ 566928 h 567159"/>
              <a:gd name="connsiteX3-17" fmla="*/ 0 w 3565003"/>
              <a:gd name="connsiteY3-18" fmla="*/ 567159 h 567159"/>
              <a:gd name="connsiteX4-19" fmla="*/ 0 w 3565003"/>
              <a:gd name="connsiteY4-20" fmla="*/ 0 h 5671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65003" h="567159">
                <a:moveTo>
                  <a:pt x="0" y="0"/>
                </a:moveTo>
                <a:lnTo>
                  <a:pt x="3565003" y="0"/>
                </a:lnTo>
                <a:lnTo>
                  <a:pt x="2962656" y="566928"/>
                </a:lnTo>
                <a:lnTo>
                  <a:pt x="0" y="567159"/>
                </a:lnTo>
                <a:lnTo>
                  <a:pt x="0" y="0"/>
                </a:lnTo>
                <a:close/>
              </a:path>
            </a:pathLst>
          </a:custGeom>
          <a:solidFill>
            <a:srgbClr val="0807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69" name="平行四边形 68"/>
          <p:cNvSpPr/>
          <p:nvPr/>
        </p:nvSpPr>
        <p:spPr>
          <a:xfrm>
            <a:off x="522460" y="116497"/>
            <a:ext cx="490515" cy="430784"/>
          </a:xfrm>
          <a:prstGeom prst="parallelogram">
            <a:avLst>
              <a:gd name="adj" fmla="val 721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70" name="平行四边形 69"/>
          <p:cNvSpPr/>
          <p:nvPr/>
        </p:nvSpPr>
        <p:spPr>
          <a:xfrm>
            <a:off x="795715" y="304114"/>
            <a:ext cx="228829" cy="243167"/>
          </a:xfrm>
          <a:prstGeom prst="parallelogram">
            <a:avLst>
              <a:gd name="adj" fmla="val 72170"/>
            </a:avLst>
          </a:prstGeom>
          <a:solidFill>
            <a:srgbClr val="EFB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71" name="文本框 36"/>
          <p:cNvSpPr txBox="1"/>
          <p:nvPr/>
        </p:nvSpPr>
        <p:spPr>
          <a:xfrm>
            <a:off x="1604217" y="116497"/>
            <a:ext cx="1620957" cy="523220"/>
          </a:xfrm>
          <a:prstGeom prst="rect">
            <a:avLst/>
          </a:prstGeom>
          <a:noFill/>
        </p:spPr>
        <p:txBody>
          <a:bodyPr wrap="none" rtlCol="0">
            <a:spAutoFit/>
          </a:bodyPr>
          <a:lstStyle/>
          <a:p>
            <a:r>
              <a:rPr lang="zh-CN" altLang="en-US" sz="2800" dirty="0">
                <a:solidFill>
                  <a:schemeClr val="bg1"/>
                </a:solidFill>
                <a:cs typeface="+mn-ea"/>
                <a:sym typeface="+mn-lt"/>
              </a:rPr>
              <a:t>添加标题</a:t>
            </a:r>
            <a:endParaRPr lang="zh-CN" altLang="en-US" sz="2800" dirty="0">
              <a:solidFill>
                <a:schemeClr val="bg1"/>
              </a:solidFill>
              <a:cs typeface="+mn-ea"/>
              <a:sym typeface="+mn-lt"/>
            </a:endParaRPr>
          </a:p>
        </p:txBody>
      </p:sp>
      <p:grpSp>
        <p:nvGrpSpPr>
          <p:cNvPr id="72" name="组合 71"/>
          <p:cNvGrpSpPr/>
          <p:nvPr/>
        </p:nvGrpSpPr>
        <p:grpSpPr>
          <a:xfrm>
            <a:off x="270290" y="4965622"/>
            <a:ext cx="2246982" cy="1629415"/>
            <a:chOff x="251969" y="5122092"/>
            <a:chExt cx="1974460" cy="1431794"/>
          </a:xfrm>
        </p:grpSpPr>
        <p:pic>
          <p:nvPicPr>
            <p:cNvPr id="73" name="图片 72"/>
            <p:cNvPicPr>
              <a:picLocks noChangeAspect="1"/>
            </p:cNvPicPr>
            <p:nvPr/>
          </p:nvPicPr>
          <p:blipFill>
            <a:blip r:embed="rId1" cstate="screen"/>
            <a:stretch>
              <a:fillRect/>
            </a:stretch>
          </p:blipFill>
          <p:spPr>
            <a:xfrm flipV="1">
              <a:off x="1408978" y="6262753"/>
              <a:ext cx="817451" cy="171733"/>
            </a:xfrm>
            <a:prstGeom prst="rect">
              <a:avLst/>
            </a:prstGeom>
          </p:spPr>
        </p:pic>
        <p:pic>
          <p:nvPicPr>
            <p:cNvPr id="74" name="图片 73"/>
            <p:cNvPicPr>
              <a:picLocks noChangeAspect="1"/>
            </p:cNvPicPr>
            <p:nvPr/>
          </p:nvPicPr>
          <p:blipFill>
            <a:blip r:embed="rId2" cstate="screen"/>
            <a:stretch>
              <a:fillRect/>
            </a:stretch>
          </p:blipFill>
          <p:spPr>
            <a:xfrm>
              <a:off x="251969" y="5122092"/>
              <a:ext cx="1854045" cy="1431794"/>
            </a:xfrm>
            <a:prstGeom prst="rect">
              <a:avLst/>
            </a:prstGeom>
          </p:spPr>
        </p:pic>
        <p:pic>
          <p:nvPicPr>
            <p:cNvPr id="75" name="图片 74"/>
            <p:cNvPicPr>
              <a:picLocks noChangeAspect="1"/>
            </p:cNvPicPr>
            <p:nvPr/>
          </p:nvPicPr>
          <p:blipFill>
            <a:blip r:embed="rId3" cstate="screen"/>
            <a:stretch>
              <a:fillRect/>
            </a:stretch>
          </p:blipFill>
          <p:spPr>
            <a:xfrm>
              <a:off x="1658434" y="5448300"/>
              <a:ext cx="299863" cy="960551"/>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wipe(down)">
                                      <p:cBhvr>
                                        <p:cTn id="11" dur="500"/>
                                        <p:tgtEl>
                                          <p:spTgt spid="41"/>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down)">
                                      <p:cBhvr>
                                        <p:cTn id="19" dur="500"/>
                                        <p:tgtEl>
                                          <p:spTgt spid="31"/>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500"/>
                                        <p:tgtEl>
                                          <p:spTgt spid="32"/>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56"/>
                                        </p:tgtEl>
                                        <p:attrNameLst>
                                          <p:attrName>style.visibility</p:attrName>
                                        </p:attrNameLst>
                                      </p:cBhvr>
                                      <p:to>
                                        <p:strVal val="visible"/>
                                      </p:to>
                                    </p:set>
                                    <p:animEffect transition="in" filter="wipe(down)">
                                      <p:cBhvr>
                                        <p:cTn id="27" dur="500"/>
                                        <p:tgtEl>
                                          <p:spTgt spid="56"/>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down)">
                                      <p:cBhvr>
                                        <p:cTn id="31" dur="500"/>
                                        <p:tgtEl>
                                          <p:spTgt spid="19"/>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down)">
                                      <p:cBhvr>
                                        <p:cTn id="39" dur="500"/>
                                        <p:tgtEl>
                                          <p:spTgt spid="8"/>
                                        </p:tgtEl>
                                      </p:cBhvr>
                                    </p:animEffect>
                                  </p:childTnLst>
                                </p:cTn>
                              </p:par>
                            </p:childTnLst>
                          </p:cTn>
                        </p:par>
                        <p:par>
                          <p:cTn id="40" fill="hold">
                            <p:stCondLst>
                              <p:cond delay="4500"/>
                            </p:stCondLst>
                            <p:childTnLst>
                              <p:par>
                                <p:cTn id="41" presetID="22" presetClass="entr" presetSubtype="2"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right)">
                                      <p:cBhvr>
                                        <p:cTn id="43" dur="500"/>
                                        <p:tgtEl>
                                          <p:spTgt spid="18"/>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fade">
                                      <p:cBhvr>
                                        <p:cTn id="47" dur="500"/>
                                        <p:tgtEl>
                                          <p:spTgt spid="35"/>
                                        </p:tgtEl>
                                      </p:cBhvr>
                                    </p:animEffect>
                                  </p:childTnLst>
                                </p:cTn>
                              </p:par>
                            </p:childTnLst>
                          </p:cTn>
                        </p:par>
                        <p:par>
                          <p:cTn id="48" fill="hold">
                            <p:stCondLst>
                              <p:cond delay="5500"/>
                            </p:stCondLst>
                            <p:childTnLst>
                              <p:par>
                                <p:cTn id="49" presetID="22" presetClass="entr" presetSubtype="4" fill="hold"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down)">
                                      <p:cBhvr>
                                        <p:cTn id="51" dur="500"/>
                                        <p:tgtEl>
                                          <p:spTgt spid="11"/>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left)">
                                      <p:cBhvr>
                                        <p:cTn id="55" dur="500"/>
                                        <p:tgtEl>
                                          <p:spTgt spid="17"/>
                                        </p:tgtEl>
                                      </p:cBhvr>
                                    </p:animEffect>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500"/>
                                        <p:tgtEl>
                                          <p:spTgt spid="25"/>
                                        </p:tgtEl>
                                      </p:cBhvr>
                                    </p:animEffect>
                                  </p:childTnLst>
                                </p:cTn>
                              </p:par>
                            </p:childTnLst>
                          </p:cTn>
                        </p:par>
                        <p:par>
                          <p:cTn id="60" fill="hold">
                            <p:stCondLst>
                              <p:cond delay="7000"/>
                            </p:stCondLst>
                            <p:childTnLst>
                              <p:par>
                                <p:cTn id="61" presetID="22" presetClass="entr" presetSubtype="4" fill="hold" nodeType="afterEffect">
                                  <p:stCondLst>
                                    <p:cond delay="0"/>
                                  </p:stCondLst>
                                  <p:childTnLst>
                                    <p:set>
                                      <p:cBhvr>
                                        <p:cTn id="62" dur="1" fill="hold">
                                          <p:stCondLst>
                                            <p:cond delay="0"/>
                                          </p:stCondLst>
                                        </p:cTn>
                                        <p:tgtEl>
                                          <p:spTgt spid="64"/>
                                        </p:tgtEl>
                                        <p:attrNameLst>
                                          <p:attrName>style.visibility</p:attrName>
                                        </p:attrNameLst>
                                      </p:cBhvr>
                                      <p:to>
                                        <p:strVal val="visible"/>
                                      </p:to>
                                    </p:set>
                                    <p:animEffect transition="in" filter="wipe(down)">
                                      <p:cBhvr>
                                        <p:cTn id="63" dur="500"/>
                                        <p:tgtEl>
                                          <p:spTgt spid="64"/>
                                        </p:tgtEl>
                                      </p:cBhvr>
                                    </p:animEffect>
                                  </p:childTnLst>
                                </p:cTn>
                              </p:par>
                            </p:childTnLst>
                          </p:cTn>
                        </p:par>
                        <p:par>
                          <p:cTn id="64" fill="hold">
                            <p:stCondLst>
                              <p:cond delay="7500"/>
                            </p:stCondLst>
                            <p:childTnLst>
                              <p:par>
                                <p:cTn id="65" presetID="22" presetClass="entr" presetSubtype="1" fill="hold" nodeType="after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wipe(up)">
                                      <p:cBhvr>
                                        <p:cTn id="67" dur="500"/>
                                        <p:tgtEl>
                                          <p:spTgt spid="21"/>
                                        </p:tgtEl>
                                      </p:cBhvr>
                                    </p:animEffect>
                                  </p:childTnLst>
                                </p:cTn>
                              </p:par>
                            </p:childTnLst>
                          </p:cTn>
                        </p:par>
                        <p:par>
                          <p:cTn id="68" fill="hold">
                            <p:stCondLst>
                              <p:cond delay="8000"/>
                            </p:stCondLst>
                            <p:childTnLst>
                              <p:par>
                                <p:cTn id="69" presetID="10" presetClass="entr" presetSubtype="0" fill="hold" nodeType="after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fade">
                                      <p:cBhvr>
                                        <p:cTn id="71" dur="500"/>
                                        <p:tgtEl>
                                          <p:spTgt spid="38"/>
                                        </p:tgtEl>
                                      </p:cBhvr>
                                    </p:animEffect>
                                  </p:childTnLst>
                                </p:cTn>
                              </p:par>
                            </p:childTnLst>
                          </p:cTn>
                        </p:par>
                        <p:par>
                          <p:cTn id="72" fill="hold">
                            <p:stCondLst>
                              <p:cond delay="8500"/>
                            </p:stCondLst>
                            <p:childTnLst>
                              <p:par>
                                <p:cTn id="73" presetID="22" presetClass="entr" presetSubtype="4" fill="hold" nodeType="afterEffect">
                                  <p:stCondLst>
                                    <p:cond delay="0"/>
                                  </p:stCondLst>
                                  <p:childTnLst>
                                    <p:set>
                                      <p:cBhvr>
                                        <p:cTn id="74" dur="1" fill="hold">
                                          <p:stCondLst>
                                            <p:cond delay="0"/>
                                          </p:stCondLst>
                                        </p:cTn>
                                        <p:tgtEl>
                                          <p:spTgt spid="14"/>
                                        </p:tgtEl>
                                        <p:attrNameLst>
                                          <p:attrName>style.visibility</p:attrName>
                                        </p:attrNameLst>
                                      </p:cBhvr>
                                      <p:to>
                                        <p:strVal val="visible"/>
                                      </p:to>
                                    </p:set>
                                    <p:animEffect transition="in" filter="wipe(down)">
                                      <p:cBhvr>
                                        <p:cTn id="75" dur="500"/>
                                        <p:tgtEl>
                                          <p:spTgt spid="14"/>
                                        </p:tgtEl>
                                      </p:cBhvr>
                                    </p:animEffect>
                                  </p:childTnLst>
                                </p:cTn>
                              </p:par>
                            </p:childTnLst>
                          </p:cTn>
                        </p:par>
                        <p:par>
                          <p:cTn id="76" fill="hold">
                            <p:stCondLst>
                              <p:cond delay="9000"/>
                            </p:stCondLst>
                            <p:childTnLst>
                              <p:par>
                                <p:cTn id="77" presetID="22" presetClass="entr" presetSubtype="1" fill="hold" nodeType="after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wipe(up)">
                                      <p:cBhvr>
                                        <p:cTn id="79" dur="500"/>
                                        <p:tgtEl>
                                          <p:spTgt spid="20"/>
                                        </p:tgtEl>
                                      </p:cBhvr>
                                    </p:animEffect>
                                  </p:childTnLst>
                                </p:cTn>
                              </p:par>
                            </p:childTnLst>
                          </p:cTn>
                        </p:par>
                        <p:par>
                          <p:cTn id="80" fill="hold">
                            <p:stCondLst>
                              <p:cond delay="9500"/>
                            </p:stCondLst>
                            <p:childTnLst>
                              <p:par>
                                <p:cTn id="81" presetID="10" presetClass="entr" presetSubtype="0" fill="hold" nodeType="after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fade">
                                      <p:cBhvr>
                                        <p:cTn id="83" dur="500"/>
                                        <p:tgtEl>
                                          <p:spTgt spid="28"/>
                                        </p:tgtEl>
                                      </p:cBhvr>
                                    </p:animEffect>
                                  </p:childTnLst>
                                </p:cTn>
                              </p:par>
                            </p:childTnLst>
                          </p:cTn>
                        </p:par>
                        <p:par>
                          <p:cTn id="84" fill="hold">
                            <p:stCondLst>
                              <p:cond delay="10000"/>
                            </p:stCondLst>
                            <p:childTnLst>
                              <p:par>
                                <p:cTn id="85" presetID="31" presetClass="entr" presetSubtype="0" fill="hold" nodeType="afterEffect">
                                  <p:stCondLst>
                                    <p:cond delay="0"/>
                                  </p:stCondLst>
                                  <p:childTnLst>
                                    <p:set>
                                      <p:cBhvr>
                                        <p:cTn id="86" dur="1" fill="hold">
                                          <p:stCondLst>
                                            <p:cond delay="0"/>
                                          </p:stCondLst>
                                        </p:cTn>
                                        <p:tgtEl>
                                          <p:spTgt spid="72"/>
                                        </p:tgtEl>
                                        <p:attrNameLst>
                                          <p:attrName>style.visibility</p:attrName>
                                        </p:attrNameLst>
                                      </p:cBhvr>
                                      <p:to>
                                        <p:strVal val="visible"/>
                                      </p:to>
                                    </p:set>
                                    <p:anim calcmode="lin" valueType="num">
                                      <p:cBhvr>
                                        <p:cTn id="87" dur="1000" fill="hold"/>
                                        <p:tgtEl>
                                          <p:spTgt spid="72"/>
                                        </p:tgtEl>
                                        <p:attrNameLst>
                                          <p:attrName>ppt_w</p:attrName>
                                        </p:attrNameLst>
                                      </p:cBhvr>
                                      <p:tavLst>
                                        <p:tav tm="0">
                                          <p:val>
                                            <p:fltVal val="0"/>
                                          </p:val>
                                        </p:tav>
                                        <p:tav tm="100000">
                                          <p:val>
                                            <p:strVal val="#ppt_w"/>
                                          </p:val>
                                        </p:tav>
                                      </p:tavLst>
                                    </p:anim>
                                    <p:anim calcmode="lin" valueType="num">
                                      <p:cBhvr>
                                        <p:cTn id="88" dur="1000" fill="hold"/>
                                        <p:tgtEl>
                                          <p:spTgt spid="72"/>
                                        </p:tgtEl>
                                        <p:attrNameLst>
                                          <p:attrName>ppt_h</p:attrName>
                                        </p:attrNameLst>
                                      </p:cBhvr>
                                      <p:tavLst>
                                        <p:tav tm="0">
                                          <p:val>
                                            <p:fltVal val="0"/>
                                          </p:val>
                                        </p:tav>
                                        <p:tav tm="100000">
                                          <p:val>
                                            <p:strVal val="#ppt_h"/>
                                          </p:val>
                                        </p:tav>
                                      </p:tavLst>
                                    </p:anim>
                                    <p:anim calcmode="lin" valueType="num">
                                      <p:cBhvr>
                                        <p:cTn id="89" dur="1000" fill="hold"/>
                                        <p:tgtEl>
                                          <p:spTgt spid="72"/>
                                        </p:tgtEl>
                                        <p:attrNameLst>
                                          <p:attrName>style.rotation</p:attrName>
                                        </p:attrNameLst>
                                      </p:cBhvr>
                                      <p:tavLst>
                                        <p:tav tm="0">
                                          <p:val>
                                            <p:fltVal val="90"/>
                                          </p:val>
                                        </p:tav>
                                        <p:tav tm="100000">
                                          <p:val>
                                            <p:fltVal val="0"/>
                                          </p:val>
                                        </p:tav>
                                      </p:tavLst>
                                    </p:anim>
                                    <p:animEffect transition="in" filter="fade">
                                      <p:cBhvr>
                                        <p:cTn id="90" dur="10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screen"/>
          <a:srcRect t="22172" b="17447"/>
          <a:stretch>
            <a:fillRect/>
          </a:stretch>
        </p:blipFill>
        <p:spPr>
          <a:xfrm>
            <a:off x="-58177" y="2727976"/>
            <a:ext cx="12192000" cy="4140952"/>
          </a:xfrm>
          <a:prstGeom prst="rect">
            <a:avLst/>
          </a:prstGeom>
        </p:spPr>
      </p:pic>
      <p:grpSp>
        <p:nvGrpSpPr>
          <p:cNvPr id="3" name="组合 2"/>
          <p:cNvGrpSpPr/>
          <p:nvPr/>
        </p:nvGrpSpPr>
        <p:grpSpPr>
          <a:xfrm rot="1534880">
            <a:off x="600145" y="3422723"/>
            <a:ext cx="1323028" cy="1530812"/>
            <a:chOff x="450109" y="2513252"/>
            <a:chExt cx="992271" cy="1148109"/>
          </a:xfrm>
        </p:grpSpPr>
        <p:sp>
          <p:nvSpPr>
            <p:cNvPr id="4" name="等腰三角形 2"/>
            <p:cNvSpPr/>
            <p:nvPr/>
          </p:nvSpPr>
          <p:spPr bwMode="auto">
            <a:xfrm rot="9051066">
              <a:off x="450109" y="2513252"/>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rgbClr val="0807DE"/>
            </a:solidFill>
            <a:ln w="63500">
              <a:noFill/>
            </a:ln>
            <a:effectLst/>
          </p:spPr>
          <p:txBody>
            <a:bodyPr wrap="none" lIns="91440" tIns="45720" rIns="91440" bIns="45720" anchor="ctr"/>
            <a:lstStyle/>
            <a:p>
              <a:pPr algn="ctr"/>
              <a:endParaRPr lang="zh-CN" altLang="en-US" sz="1465" kern="0" dirty="0">
                <a:solidFill>
                  <a:srgbClr val="FFFFFF"/>
                </a:solidFill>
                <a:cs typeface="+mn-ea"/>
                <a:sym typeface="+mn-lt"/>
              </a:endParaRPr>
            </a:p>
          </p:txBody>
        </p:sp>
        <p:sp>
          <p:nvSpPr>
            <p:cNvPr id="5" name="TextBox 4"/>
            <p:cNvSpPr txBox="1"/>
            <p:nvPr/>
          </p:nvSpPr>
          <p:spPr>
            <a:xfrm rot="20065120">
              <a:off x="531971" y="2827661"/>
              <a:ext cx="754052" cy="377075"/>
            </a:xfrm>
            <a:prstGeom prst="rect">
              <a:avLst/>
            </a:prstGeom>
            <a:noFill/>
          </p:spPr>
          <p:txBody>
            <a:bodyPr wrap="none" rtlCol="0">
              <a:spAutoFit/>
            </a:bodyPr>
            <a:lstStyle/>
            <a:p>
              <a:r>
                <a:rPr lang="en-US" altLang="zh-CN" sz="2665" dirty="0">
                  <a:solidFill>
                    <a:schemeClr val="bg1"/>
                  </a:solidFill>
                  <a:cs typeface="+mn-ea"/>
                  <a:sym typeface="+mn-lt"/>
                </a:rPr>
                <a:t>2010</a:t>
              </a:r>
              <a:endParaRPr lang="zh-CN" altLang="en-US" sz="2665" dirty="0">
                <a:solidFill>
                  <a:schemeClr val="bg1"/>
                </a:solidFill>
                <a:cs typeface="+mn-ea"/>
                <a:sym typeface="+mn-lt"/>
              </a:endParaRPr>
            </a:p>
          </p:txBody>
        </p:sp>
      </p:grpSp>
      <p:grpSp>
        <p:nvGrpSpPr>
          <p:cNvPr id="6" name="组合 5"/>
          <p:cNvGrpSpPr/>
          <p:nvPr/>
        </p:nvGrpSpPr>
        <p:grpSpPr>
          <a:xfrm>
            <a:off x="3204781" y="4409274"/>
            <a:ext cx="1323028" cy="1530812"/>
            <a:chOff x="2385656" y="3199375"/>
            <a:chExt cx="992271" cy="1148109"/>
          </a:xfrm>
        </p:grpSpPr>
        <p:sp>
          <p:nvSpPr>
            <p:cNvPr id="7" name="等腰三角形 2"/>
            <p:cNvSpPr/>
            <p:nvPr/>
          </p:nvSpPr>
          <p:spPr bwMode="auto">
            <a:xfrm rot="19861646">
              <a:off x="2385656" y="3199375"/>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2"/>
            </a:solidFill>
            <a:ln w="63500">
              <a:noFill/>
            </a:ln>
            <a:effectLst/>
          </p:spPr>
          <p:txBody>
            <a:bodyPr wrap="none" lIns="91440" tIns="45720" rIns="91440" bIns="45720" anchor="ctr"/>
            <a:lstStyle/>
            <a:p>
              <a:pPr algn="ctr"/>
              <a:endParaRPr lang="zh-CN" altLang="en-US" sz="1465" kern="0" dirty="0">
                <a:solidFill>
                  <a:srgbClr val="FFFFFF"/>
                </a:solidFill>
                <a:cs typeface="+mn-ea"/>
                <a:sym typeface="+mn-lt"/>
              </a:endParaRPr>
            </a:p>
          </p:txBody>
        </p:sp>
        <p:sp>
          <p:nvSpPr>
            <p:cNvPr id="8" name="TextBox 16"/>
            <p:cNvSpPr txBox="1"/>
            <p:nvPr/>
          </p:nvSpPr>
          <p:spPr>
            <a:xfrm>
              <a:off x="2519628" y="3642553"/>
              <a:ext cx="754052" cy="377075"/>
            </a:xfrm>
            <a:prstGeom prst="rect">
              <a:avLst/>
            </a:prstGeom>
            <a:noFill/>
          </p:spPr>
          <p:txBody>
            <a:bodyPr wrap="none" rtlCol="0">
              <a:spAutoFit/>
            </a:bodyPr>
            <a:lstStyle/>
            <a:p>
              <a:r>
                <a:rPr lang="en-US" altLang="zh-CN" sz="2665" dirty="0">
                  <a:solidFill>
                    <a:schemeClr val="bg1"/>
                  </a:solidFill>
                  <a:cs typeface="+mn-ea"/>
                  <a:sym typeface="+mn-lt"/>
                </a:rPr>
                <a:t>2011</a:t>
              </a:r>
              <a:endParaRPr lang="zh-CN" altLang="en-US" sz="2665" dirty="0">
                <a:solidFill>
                  <a:schemeClr val="bg1"/>
                </a:solidFill>
                <a:cs typeface="+mn-ea"/>
                <a:sym typeface="+mn-lt"/>
              </a:endParaRPr>
            </a:p>
          </p:txBody>
        </p:sp>
      </p:grpSp>
      <p:grpSp>
        <p:nvGrpSpPr>
          <p:cNvPr id="9" name="组合 8"/>
          <p:cNvGrpSpPr/>
          <p:nvPr/>
        </p:nvGrpSpPr>
        <p:grpSpPr>
          <a:xfrm>
            <a:off x="4112850" y="1784866"/>
            <a:ext cx="1323028" cy="1530812"/>
            <a:chOff x="3132595" y="1372556"/>
            <a:chExt cx="992271" cy="1148109"/>
          </a:xfrm>
        </p:grpSpPr>
        <p:sp>
          <p:nvSpPr>
            <p:cNvPr id="10" name="等腰三角形 2"/>
            <p:cNvSpPr/>
            <p:nvPr/>
          </p:nvSpPr>
          <p:spPr bwMode="auto">
            <a:xfrm rot="9725433">
              <a:off x="3132595" y="1372556"/>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3"/>
            </a:solidFill>
            <a:ln w="63500">
              <a:noFill/>
            </a:ln>
            <a:effectLst/>
          </p:spPr>
          <p:txBody>
            <a:bodyPr wrap="none" lIns="91440" tIns="45720" rIns="91440" bIns="45720" anchor="ctr"/>
            <a:lstStyle/>
            <a:p>
              <a:pPr algn="ctr"/>
              <a:endParaRPr lang="zh-CN" altLang="en-US" sz="1465" kern="0" dirty="0">
                <a:solidFill>
                  <a:srgbClr val="FFFFFF"/>
                </a:solidFill>
                <a:cs typeface="+mn-ea"/>
                <a:sym typeface="+mn-lt"/>
              </a:endParaRPr>
            </a:p>
          </p:txBody>
        </p:sp>
        <p:sp>
          <p:nvSpPr>
            <p:cNvPr id="11" name="TextBox 17"/>
            <p:cNvSpPr txBox="1"/>
            <p:nvPr/>
          </p:nvSpPr>
          <p:spPr>
            <a:xfrm>
              <a:off x="3236759" y="1671584"/>
              <a:ext cx="739625" cy="377075"/>
            </a:xfrm>
            <a:prstGeom prst="rect">
              <a:avLst/>
            </a:prstGeom>
            <a:noFill/>
          </p:spPr>
          <p:txBody>
            <a:bodyPr wrap="none" rtlCol="0">
              <a:spAutoFit/>
            </a:bodyPr>
            <a:lstStyle/>
            <a:p>
              <a:r>
                <a:rPr lang="en-US" altLang="zh-CN" sz="2665" dirty="0" smtClean="0">
                  <a:solidFill>
                    <a:schemeClr val="bg1"/>
                  </a:solidFill>
                  <a:cs typeface="+mn-ea"/>
                  <a:sym typeface="+mn-lt"/>
                </a:rPr>
                <a:t>2015</a:t>
              </a:r>
              <a:endParaRPr lang="zh-CN" altLang="en-US" sz="2665" dirty="0">
                <a:solidFill>
                  <a:schemeClr val="bg1"/>
                </a:solidFill>
                <a:cs typeface="+mn-ea"/>
                <a:sym typeface="+mn-lt"/>
              </a:endParaRPr>
            </a:p>
          </p:txBody>
        </p:sp>
      </p:grpSp>
      <p:grpSp>
        <p:nvGrpSpPr>
          <p:cNvPr id="12" name="组合 11"/>
          <p:cNvGrpSpPr/>
          <p:nvPr/>
        </p:nvGrpSpPr>
        <p:grpSpPr>
          <a:xfrm>
            <a:off x="6463971" y="3438525"/>
            <a:ext cx="1323028" cy="1530812"/>
            <a:chOff x="4856942" y="2489243"/>
            <a:chExt cx="992271" cy="1148109"/>
          </a:xfrm>
        </p:grpSpPr>
        <p:sp>
          <p:nvSpPr>
            <p:cNvPr id="13" name="等腰三角形 2"/>
            <p:cNvSpPr/>
            <p:nvPr/>
          </p:nvSpPr>
          <p:spPr bwMode="auto">
            <a:xfrm rot="20624090">
              <a:off x="4856942" y="2489243"/>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4"/>
            </a:solidFill>
            <a:ln w="63500">
              <a:noFill/>
            </a:ln>
            <a:effectLst/>
          </p:spPr>
          <p:txBody>
            <a:bodyPr wrap="none" lIns="91440" tIns="45720" rIns="91440" bIns="45720" anchor="ctr"/>
            <a:lstStyle/>
            <a:p>
              <a:pPr algn="ctr"/>
              <a:endParaRPr lang="zh-CN" altLang="en-US" sz="1465" kern="0" dirty="0">
                <a:solidFill>
                  <a:srgbClr val="FFFFFF"/>
                </a:solidFill>
                <a:cs typeface="+mn-ea"/>
                <a:sym typeface="+mn-lt"/>
              </a:endParaRPr>
            </a:p>
          </p:txBody>
        </p:sp>
        <p:sp>
          <p:nvSpPr>
            <p:cNvPr id="14" name="TextBox 18"/>
            <p:cNvSpPr txBox="1"/>
            <p:nvPr/>
          </p:nvSpPr>
          <p:spPr>
            <a:xfrm>
              <a:off x="4995932" y="2947465"/>
              <a:ext cx="739625" cy="377075"/>
            </a:xfrm>
            <a:prstGeom prst="rect">
              <a:avLst/>
            </a:prstGeom>
            <a:noFill/>
          </p:spPr>
          <p:txBody>
            <a:bodyPr wrap="none" rtlCol="0">
              <a:spAutoFit/>
            </a:bodyPr>
            <a:lstStyle/>
            <a:p>
              <a:r>
                <a:rPr lang="en-US" altLang="zh-CN" sz="2665" dirty="0" smtClean="0">
                  <a:solidFill>
                    <a:schemeClr val="bg1"/>
                  </a:solidFill>
                  <a:cs typeface="+mn-ea"/>
                  <a:sym typeface="+mn-lt"/>
                </a:rPr>
                <a:t>2018</a:t>
              </a:r>
              <a:endParaRPr lang="zh-CN" altLang="en-US" sz="2665" dirty="0">
                <a:solidFill>
                  <a:schemeClr val="bg1"/>
                </a:solidFill>
                <a:cs typeface="+mn-ea"/>
                <a:sym typeface="+mn-lt"/>
              </a:endParaRPr>
            </a:p>
          </p:txBody>
        </p:sp>
      </p:grpSp>
      <p:grpSp>
        <p:nvGrpSpPr>
          <p:cNvPr id="15" name="组合 14"/>
          <p:cNvGrpSpPr/>
          <p:nvPr/>
        </p:nvGrpSpPr>
        <p:grpSpPr>
          <a:xfrm>
            <a:off x="8269778" y="1134478"/>
            <a:ext cx="1323028" cy="1530812"/>
            <a:chOff x="6300947" y="940508"/>
            <a:chExt cx="992271" cy="1148109"/>
          </a:xfrm>
        </p:grpSpPr>
        <p:sp>
          <p:nvSpPr>
            <p:cNvPr id="16" name="等腰三角形 2"/>
            <p:cNvSpPr/>
            <p:nvPr/>
          </p:nvSpPr>
          <p:spPr bwMode="auto">
            <a:xfrm rot="10800000">
              <a:off x="6300947" y="940508"/>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rgbClr val="00B0F0"/>
            </a:solidFill>
            <a:ln w="63500">
              <a:noFill/>
            </a:ln>
            <a:effectLst/>
          </p:spPr>
          <p:txBody>
            <a:bodyPr wrap="none" lIns="91440" tIns="45720" rIns="91440" bIns="45720" anchor="ctr"/>
            <a:lstStyle/>
            <a:p>
              <a:pPr algn="ctr"/>
              <a:endParaRPr lang="zh-CN" altLang="en-US" sz="1465" kern="0" dirty="0">
                <a:solidFill>
                  <a:srgbClr val="FFFFFF"/>
                </a:solidFill>
                <a:cs typeface="+mn-ea"/>
                <a:sym typeface="+mn-lt"/>
              </a:endParaRPr>
            </a:p>
          </p:txBody>
        </p:sp>
        <p:sp>
          <p:nvSpPr>
            <p:cNvPr id="17" name="TextBox 19"/>
            <p:cNvSpPr txBox="1"/>
            <p:nvPr/>
          </p:nvSpPr>
          <p:spPr>
            <a:xfrm>
              <a:off x="6413042" y="1227242"/>
              <a:ext cx="739625" cy="377075"/>
            </a:xfrm>
            <a:prstGeom prst="rect">
              <a:avLst/>
            </a:prstGeom>
            <a:noFill/>
          </p:spPr>
          <p:txBody>
            <a:bodyPr wrap="none" rtlCol="0">
              <a:spAutoFit/>
            </a:bodyPr>
            <a:lstStyle/>
            <a:p>
              <a:r>
                <a:rPr lang="en-US" altLang="zh-CN" sz="2665" dirty="0" smtClean="0">
                  <a:solidFill>
                    <a:schemeClr val="bg1"/>
                  </a:solidFill>
                  <a:cs typeface="+mn-ea"/>
                  <a:sym typeface="+mn-lt"/>
                </a:rPr>
                <a:t>2020</a:t>
              </a:r>
              <a:endParaRPr lang="zh-CN" altLang="en-US" sz="2665" dirty="0">
                <a:solidFill>
                  <a:schemeClr val="bg1"/>
                </a:solidFill>
                <a:cs typeface="+mn-ea"/>
                <a:sym typeface="+mn-lt"/>
              </a:endParaRPr>
            </a:p>
          </p:txBody>
        </p:sp>
      </p:grpSp>
      <p:grpSp>
        <p:nvGrpSpPr>
          <p:cNvPr id="18" name="组合 17"/>
          <p:cNvGrpSpPr/>
          <p:nvPr/>
        </p:nvGrpSpPr>
        <p:grpSpPr>
          <a:xfrm>
            <a:off x="9925863" y="3406721"/>
            <a:ext cx="1323028" cy="1530812"/>
            <a:chOff x="7525082" y="2483320"/>
            <a:chExt cx="992271" cy="1148109"/>
          </a:xfrm>
        </p:grpSpPr>
        <p:sp>
          <p:nvSpPr>
            <p:cNvPr id="19" name="等腰三角形 2"/>
            <p:cNvSpPr/>
            <p:nvPr/>
          </p:nvSpPr>
          <p:spPr bwMode="auto">
            <a:xfrm rot="430599">
              <a:off x="7525082" y="2483320"/>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2"/>
            </a:solidFill>
            <a:ln w="63500">
              <a:noFill/>
            </a:ln>
            <a:effectLst/>
          </p:spPr>
          <p:txBody>
            <a:bodyPr wrap="none" lIns="91440" tIns="45720" rIns="91440" bIns="45720" anchor="ctr"/>
            <a:lstStyle/>
            <a:p>
              <a:pPr algn="ctr"/>
              <a:endParaRPr lang="zh-CN" altLang="en-US" sz="1465" kern="0" dirty="0">
                <a:solidFill>
                  <a:srgbClr val="FFFFFF"/>
                </a:solidFill>
                <a:cs typeface="+mn-ea"/>
                <a:sym typeface="+mn-lt"/>
              </a:endParaRPr>
            </a:p>
          </p:txBody>
        </p:sp>
        <p:sp>
          <p:nvSpPr>
            <p:cNvPr id="20" name="TextBox 20"/>
            <p:cNvSpPr txBox="1"/>
            <p:nvPr/>
          </p:nvSpPr>
          <p:spPr>
            <a:xfrm>
              <a:off x="7628212" y="2933985"/>
              <a:ext cx="739625" cy="377075"/>
            </a:xfrm>
            <a:prstGeom prst="rect">
              <a:avLst/>
            </a:prstGeom>
            <a:noFill/>
          </p:spPr>
          <p:txBody>
            <a:bodyPr wrap="none" rtlCol="0">
              <a:spAutoFit/>
            </a:bodyPr>
            <a:lstStyle/>
            <a:p>
              <a:r>
                <a:rPr lang="en-US" altLang="zh-CN" sz="2665" dirty="0" smtClean="0">
                  <a:solidFill>
                    <a:schemeClr val="bg1"/>
                  </a:solidFill>
                  <a:cs typeface="+mn-ea"/>
                  <a:sym typeface="+mn-lt"/>
                </a:rPr>
                <a:t>2030</a:t>
              </a:r>
              <a:endParaRPr lang="zh-CN" altLang="en-US" sz="2665" dirty="0">
                <a:solidFill>
                  <a:schemeClr val="bg1"/>
                </a:solidFill>
                <a:cs typeface="+mn-ea"/>
                <a:sym typeface="+mn-lt"/>
              </a:endParaRPr>
            </a:p>
          </p:txBody>
        </p:sp>
      </p:grpSp>
      <p:sp>
        <p:nvSpPr>
          <p:cNvPr id="21" name="椭圆 20"/>
          <p:cNvSpPr/>
          <p:nvPr/>
        </p:nvSpPr>
        <p:spPr>
          <a:xfrm>
            <a:off x="1245353" y="5389641"/>
            <a:ext cx="288032" cy="288032"/>
          </a:xfrm>
          <a:prstGeom prst="ellipse">
            <a:avLst/>
          </a:prstGeom>
          <a:solidFill>
            <a:srgbClr val="0807D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22" name="椭圆 21"/>
          <p:cNvSpPr/>
          <p:nvPr/>
        </p:nvSpPr>
        <p:spPr>
          <a:xfrm>
            <a:off x="3215488" y="4091925"/>
            <a:ext cx="288032" cy="288032"/>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23" name="椭圆 22"/>
          <p:cNvSpPr/>
          <p:nvPr/>
        </p:nvSpPr>
        <p:spPr>
          <a:xfrm>
            <a:off x="4982608" y="3407113"/>
            <a:ext cx="288032" cy="288032"/>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24" name="椭圆 23"/>
          <p:cNvSpPr/>
          <p:nvPr/>
        </p:nvSpPr>
        <p:spPr>
          <a:xfrm>
            <a:off x="6671864" y="3008903"/>
            <a:ext cx="288032" cy="288032"/>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25" name="椭圆 24"/>
          <p:cNvSpPr/>
          <p:nvPr/>
        </p:nvSpPr>
        <p:spPr>
          <a:xfrm>
            <a:off x="8788196" y="2867179"/>
            <a:ext cx="288032" cy="288032"/>
          </a:xfrm>
          <a:prstGeom prst="ellipse">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26" name="椭圆 25"/>
          <p:cNvSpPr/>
          <p:nvPr/>
        </p:nvSpPr>
        <p:spPr>
          <a:xfrm>
            <a:off x="10611283" y="2948033"/>
            <a:ext cx="288032" cy="288032"/>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27" name="TextBox 34"/>
          <p:cNvSpPr txBox="1"/>
          <p:nvPr/>
        </p:nvSpPr>
        <p:spPr>
          <a:xfrm>
            <a:off x="1324701" y="5762678"/>
            <a:ext cx="1893091" cy="707694"/>
          </a:xfrm>
          <a:prstGeom prst="rect">
            <a:avLst/>
          </a:prstGeom>
          <a:noFill/>
        </p:spPr>
        <p:txBody>
          <a:bodyPr wrap="square" rtlCol="0">
            <a:spAutoFit/>
          </a:bodyPr>
          <a:lstStyle/>
          <a:p>
            <a:r>
              <a:rPr lang="zh-CN" altLang="en-US" sz="1335" dirty="0">
                <a:solidFill>
                  <a:schemeClr val="tx1">
                    <a:lumMod val="75000"/>
                    <a:lumOff val="25000"/>
                  </a:schemeClr>
                </a:solidFill>
                <a:cs typeface="+mn-ea"/>
                <a:sym typeface="+mn-lt"/>
              </a:rPr>
              <a:t>点击输入本栏的具体文字，请根据您的具体内容酌情修改。</a:t>
            </a:r>
            <a:endParaRPr lang="zh-CN" altLang="en-US" sz="1335" dirty="0">
              <a:solidFill>
                <a:schemeClr val="tx1">
                  <a:lumMod val="75000"/>
                  <a:lumOff val="25000"/>
                </a:schemeClr>
              </a:solidFill>
              <a:cs typeface="+mn-ea"/>
              <a:sym typeface="+mn-lt"/>
            </a:endParaRPr>
          </a:p>
        </p:txBody>
      </p:sp>
      <p:sp>
        <p:nvSpPr>
          <p:cNvPr id="28" name="TextBox 35"/>
          <p:cNvSpPr txBox="1"/>
          <p:nvPr/>
        </p:nvSpPr>
        <p:spPr>
          <a:xfrm>
            <a:off x="2188797" y="3074379"/>
            <a:ext cx="1893091" cy="707694"/>
          </a:xfrm>
          <a:prstGeom prst="rect">
            <a:avLst/>
          </a:prstGeom>
          <a:noFill/>
        </p:spPr>
        <p:txBody>
          <a:bodyPr wrap="square" rtlCol="0">
            <a:spAutoFit/>
          </a:bodyPr>
          <a:lstStyle/>
          <a:p>
            <a:r>
              <a:rPr lang="zh-CN" altLang="en-US" sz="1335" dirty="0">
                <a:solidFill>
                  <a:schemeClr val="tx1">
                    <a:lumMod val="75000"/>
                    <a:lumOff val="25000"/>
                  </a:schemeClr>
                </a:solidFill>
                <a:cs typeface="+mn-ea"/>
                <a:sym typeface="+mn-lt"/>
              </a:rPr>
              <a:t>点击输入本栏的具体文字，请根据您的具体内容酌情修改。</a:t>
            </a:r>
            <a:endParaRPr lang="zh-CN" altLang="en-US" sz="1335" dirty="0">
              <a:solidFill>
                <a:schemeClr val="tx1">
                  <a:lumMod val="75000"/>
                  <a:lumOff val="25000"/>
                </a:schemeClr>
              </a:solidFill>
              <a:cs typeface="+mn-ea"/>
              <a:sym typeface="+mn-lt"/>
            </a:endParaRPr>
          </a:p>
        </p:txBody>
      </p:sp>
      <p:sp>
        <p:nvSpPr>
          <p:cNvPr id="29" name="TextBox 36"/>
          <p:cNvSpPr txBox="1"/>
          <p:nvPr/>
        </p:nvSpPr>
        <p:spPr>
          <a:xfrm>
            <a:off x="4350151" y="3905015"/>
            <a:ext cx="1893091" cy="707694"/>
          </a:xfrm>
          <a:prstGeom prst="rect">
            <a:avLst/>
          </a:prstGeom>
          <a:noFill/>
        </p:spPr>
        <p:txBody>
          <a:bodyPr wrap="square" rtlCol="0">
            <a:spAutoFit/>
          </a:bodyPr>
          <a:lstStyle/>
          <a:p>
            <a:r>
              <a:rPr lang="zh-CN" altLang="en-US" sz="1335" dirty="0">
                <a:solidFill>
                  <a:schemeClr val="tx1">
                    <a:lumMod val="75000"/>
                    <a:lumOff val="25000"/>
                  </a:schemeClr>
                </a:solidFill>
                <a:cs typeface="+mn-ea"/>
                <a:sym typeface="+mn-lt"/>
              </a:rPr>
              <a:t>点击输入本栏的具体文字，请根据您的具体内容酌情修改。</a:t>
            </a:r>
            <a:endParaRPr lang="zh-CN" altLang="en-US" sz="1335" dirty="0">
              <a:solidFill>
                <a:schemeClr val="tx1">
                  <a:lumMod val="75000"/>
                  <a:lumOff val="25000"/>
                </a:schemeClr>
              </a:solidFill>
              <a:cs typeface="+mn-ea"/>
              <a:sym typeface="+mn-lt"/>
            </a:endParaRPr>
          </a:p>
        </p:txBody>
      </p:sp>
      <p:sp>
        <p:nvSpPr>
          <p:cNvPr id="30" name="TextBox 37"/>
          <p:cNvSpPr txBox="1"/>
          <p:nvPr/>
        </p:nvSpPr>
        <p:spPr>
          <a:xfrm>
            <a:off x="5808171" y="2080978"/>
            <a:ext cx="1893091" cy="707694"/>
          </a:xfrm>
          <a:prstGeom prst="rect">
            <a:avLst/>
          </a:prstGeom>
          <a:noFill/>
        </p:spPr>
        <p:txBody>
          <a:bodyPr wrap="square" rtlCol="0">
            <a:spAutoFit/>
          </a:bodyPr>
          <a:lstStyle/>
          <a:p>
            <a:r>
              <a:rPr lang="zh-CN" altLang="en-US" sz="1335" dirty="0">
                <a:solidFill>
                  <a:schemeClr val="tx1">
                    <a:lumMod val="75000"/>
                    <a:lumOff val="25000"/>
                  </a:schemeClr>
                </a:solidFill>
                <a:cs typeface="+mn-ea"/>
                <a:sym typeface="+mn-lt"/>
              </a:rPr>
              <a:t>点击输入本栏的具体文字，请根据您的具体内容酌情修改。</a:t>
            </a:r>
            <a:endParaRPr lang="zh-CN" altLang="en-US" sz="1335" dirty="0">
              <a:solidFill>
                <a:schemeClr val="tx1">
                  <a:lumMod val="75000"/>
                  <a:lumOff val="25000"/>
                </a:schemeClr>
              </a:solidFill>
              <a:cs typeface="+mn-ea"/>
              <a:sym typeface="+mn-lt"/>
            </a:endParaRPr>
          </a:p>
        </p:txBody>
      </p:sp>
      <p:sp>
        <p:nvSpPr>
          <p:cNvPr id="31" name="TextBox 38"/>
          <p:cNvSpPr txBox="1"/>
          <p:nvPr/>
        </p:nvSpPr>
        <p:spPr>
          <a:xfrm>
            <a:off x="7944444" y="3310823"/>
            <a:ext cx="1893091" cy="707694"/>
          </a:xfrm>
          <a:prstGeom prst="rect">
            <a:avLst/>
          </a:prstGeom>
          <a:noFill/>
        </p:spPr>
        <p:txBody>
          <a:bodyPr wrap="square" rtlCol="0">
            <a:spAutoFit/>
          </a:bodyPr>
          <a:lstStyle/>
          <a:p>
            <a:r>
              <a:rPr lang="zh-CN" altLang="en-US" sz="1335" dirty="0">
                <a:solidFill>
                  <a:schemeClr val="tx1">
                    <a:lumMod val="75000"/>
                    <a:lumOff val="25000"/>
                  </a:schemeClr>
                </a:solidFill>
                <a:cs typeface="+mn-ea"/>
                <a:sym typeface="+mn-lt"/>
              </a:rPr>
              <a:t>点击输入本栏的具体文字，请根据您的具体内容酌情修改。</a:t>
            </a:r>
            <a:endParaRPr lang="zh-CN" altLang="en-US" sz="1335" dirty="0">
              <a:solidFill>
                <a:schemeClr val="tx1">
                  <a:lumMod val="75000"/>
                  <a:lumOff val="25000"/>
                </a:schemeClr>
              </a:solidFill>
              <a:cs typeface="+mn-ea"/>
              <a:sym typeface="+mn-lt"/>
            </a:endParaRPr>
          </a:p>
        </p:txBody>
      </p:sp>
      <p:sp>
        <p:nvSpPr>
          <p:cNvPr id="32" name="TextBox 39"/>
          <p:cNvSpPr txBox="1"/>
          <p:nvPr/>
        </p:nvSpPr>
        <p:spPr>
          <a:xfrm>
            <a:off x="9965661" y="1926483"/>
            <a:ext cx="1893091" cy="707694"/>
          </a:xfrm>
          <a:prstGeom prst="rect">
            <a:avLst/>
          </a:prstGeom>
          <a:noFill/>
        </p:spPr>
        <p:txBody>
          <a:bodyPr wrap="square" rtlCol="0">
            <a:spAutoFit/>
          </a:bodyPr>
          <a:lstStyle/>
          <a:p>
            <a:r>
              <a:rPr lang="zh-CN" altLang="en-US" sz="1335" dirty="0">
                <a:solidFill>
                  <a:schemeClr val="tx1">
                    <a:lumMod val="75000"/>
                    <a:lumOff val="25000"/>
                  </a:schemeClr>
                </a:solidFill>
                <a:cs typeface="+mn-ea"/>
                <a:sym typeface="+mn-lt"/>
              </a:rPr>
              <a:t>点击输入本栏的具体文字，请根据您的具体内容酌情修改。</a:t>
            </a:r>
            <a:endParaRPr lang="zh-CN" altLang="en-US" sz="1335" dirty="0">
              <a:solidFill>
                <a:schemeClr val="tx1">
                  <a:lumMod val="75000"/>
                  <a:lumOff val="25000"/>
                </a:schemeClr>
              </a:solidFill>
              <a:cs typeface="+mn-ea"/>
              <a:sym typeface="+mn-lt"/>
            </a:endParaRPr>
          </a:p>
        </p:txBody>
      </p:sp>
      <p:sp>
        <p:nvSpPr>
          <p:cNvPr id="33" name="矩形 3"/>
          <p:cNvSpPr/>
          <p:nvPr/>
        </p:nvSpPr>
        <p:spPr>
          <a:xfrm>
            <a:off x="251969" y="1"/>
            <a:ext cx="4753337" cy="756212"/>
          </a:xfrm>
          <a:custGeom>
            <a:avLst/>
            <a:gdLst>
              <a:gd name="connsiteX0" fmla="*/ 0 w 3565003"/>
              <a:gd name="connsiteY0" fmla="*/ 0 h 567159"/>
              <a:gd name="connsiteX1" fmla="*/ 3565003 w 3565003"/>
              <a:gd name="connsiteY1" fmla="*/ 0 h 567159"/>
              <a:gd name="connsiteX2" fmla="*/ 3565003 w 3565003"/>
              <a:gd name="connsiteY2" fmla="*/ 567159 h 567159"/>
              <a:gd name="connsiteX3" fmla="*/ 0 w 3565003"/>
              <a:gd name="connsiteY3" fmla="*/ 567159 h 567159"/>
              <a:gd name="connsiteX4" fmla="*/ 0 w 3565003"/>
              <a:gd name="connsiteY4" fmla="*/ 0 h 567159"/>
              <a:gd name="connsiteX0-1" fmla="*/ 0 w 3565003"/>
              <a:gd name="connsiteY0-2" fmla="*/ 0 h 567159"/>
              <a:gd name="connsiteX1-3" fmla="*/ 3565003 w 3565003"/>
              <a:gd name="connsiteY1-4" fmla="*/ 0 h 567159"/>
              <a:gd name="connsiteX2-5" fmla="*/ 3565003 w 3565003"/>
              <a:gd name="connsiteY2-6" fmla="*/ 567159 h 567159"/>
              <a:gd name="connsiteX3-7" fmla="*/ 2962656 w 3565003"/>
              <a:gd name="connsiteY3-8" fmla="*/ 566928 h 567159"/>
              <a:gd name="connsiteX4-9" fmla="*/ 0 w 3565003"/>
              <a:gd name="connsiteY4-10" fmla="*/ 567159 h 567159"/>
              <a:gd name="connsiteX5" fmla="*/ 0 w 3565003"/>
              <a:gd name="connsiteY5" fmla="*/ 0 h 567159"/>
              <a:gd name="connsiteX0-11" fmla="*/ 0 w 3565003"/>
              <a:gd name="connsiteY0-12" fmla="*/ 0 h 567159"/>
              <a:gd name="connsiteX1-13" fmla="*/ 3565003 w 3565003"/>
              <a:gd name="connsiteY1-14" fmla="*/ 0 h 567159"/>
              <a:gd name="connsiteX2-15" fmla="*/ 2962656 w 3565003"/>
              <a:gd name="connsiteY2-16" fmla="*/ 566928 h 567159"/>
              <a:gd name="connsiteX3-17" fmla="*/ 0 w 3565003"/>
              <a:gd name="connsiteY3-18" fmla="*/ 567159 h 567159"/>
              <a:gd name="connsiteX4-19" fmla="*/ 0 w 3565003"/>
              <a:gd name="connsiteY4-20" fmla="*/ 0 h 5671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65003" h="567159">
                <a:moveTo>
                  <a:pt x="0" y="0"/>
                </a:moveTo>
                <a:lnTo>
                  <a:pt x="3565003" y="0"/>
                </a:lnTo>
                <a:lnTo>
                  <a:pt x="2962656" y="566928"/>
                </a:lnTo>
                <a:lnTo>
                  <a:pt x="0" y="567159"/>
                </a:lnTo>
                <a:lnTo>
                  <a:pt x="0" y="0"/>
                </a:lnTo>
                <a:close/>
              </a:path>
            </a:pathLst>
          </a:custGeom>
          <a:solidFill>
            <a:srgbClr val="EFB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34" name="矩形 3"/>
          <p:cNvSpPr/>
          <p:nvPr/>
        </p:nvSpPr>
        <p:spPr>
          <a:xfrm>
            <a:off x="1" y="1"/>
            <a:ext cx="4753337" cy="756212"/>
          </a:xfrm>
          <a:custGeom>
            <a:avLst/>
            <a:gdLst>
              <a:gd name="connsiteX0" fmla="*/ 0 w 3565003"/>
              <a:gd name="connsiteY0" fmla="*/ 0 h 567159"/>
              <a:gd name="connsiteX1" fmla="*/ 3565003 w 3565003"/>
              <a:gd name="connsiteY1" fmla="*/ 0 h 567159"/>
              <a:gd name="connsiteX2" fmla="*/ 3565003 w 3565003"/>
              <a:gd name="connsiteY2" fmla="*/ 567159 h 567159"/>
              <a:gd name="connsiteX3" fmla="*/ 0 w 3565003"/>
              <a:gd name="connsiteY3" fmla="*/ 567159 h 567159"/>
              <a:gd name="connsiteX4" fmla="*/ 0 w 3565003"/>
              <a:gd name="connsiteY4" fmla="*/ 0 h 567159"/>
              <a:gd name="connsiteX0-1" fmla="*/ 0 w 3565003"/>
              <a:gd name="connsiteY0-2" fmla="*/ 0 h 567159"/>
              <a:gd name="connsiteX1-3" fmla="*/ 3565003 w 3565003"/>
              <a:gd name="connsiteY1-4" fmla="*/ 0 h 567159"/>
              <a:gd name="connsiteX2-5" fmla="*/ 3565003 w 3565003"/>
              <a:gd name="connsiteY2-6" fmla="*/ 567159 h 567159"/>
              <a:gd name="connsiteX3-7" fmla="*/ 2962656 w 3565003"/>
              <a:gd name="connsiteY3-8" fmla="*/ 566928 h 567159"/>
              <a:gd name="connsiteX4-9" fmla="*/ 0 w 3565003"/>
              <a:gd name="connsiteY4-10" fmla="*/ 567159 h 567159"/>
              <a:gd name="connsiteX5" fmla="*/ 0 w 3565003"/>
              <a:gd name="connsiteY5" fmla="*/ 0 h 567159"/>
              <a:gd name="connsiteX0-11" fmla="*/ 0 w 3565003"/>
              <a:gd name="connsiteY0-12" fmla="*/ 0 h 567159"/>
              <a:gd name="connsiteX1-13" fmla="*/ 3565003 w 3565003"/>
              <a:gd name="connsiteY1-14" fmla="*/ 0 h 567159"/>
              <a:gd name="connsiteX2-15" fmla="*/ 2962656 w 3565003"/>
              <a:gd name="connsiteY2-16" fmla="*/ 566928 h 567159"/>
              <a:gd name="connsiteX3-17" fmla="*/ 0 w 3565003"/>
              <a:gd name="connsiteY3-18" fmla="*/ 567159 h 567159"/>
              <a:gd name="connsiteX4-19" fmla="*/ 0 w 3565003"/>
              <a:gd name="connsiteY4-20" fmla="*/ 0 h 5671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65003" h="567159">
                <a:moveTo>
                  <a:pt x="0" y="0"/>
                </a:moveTo>
                <a:lnTo>
                  <a:pt x="3565003" y="0"/>
                </a:lnTo>
                <a:lnTo>
                  <a:pt x="2962656" y="566928"/>
                </a:lnTo>
                <a:lnTo>
                  <a:pt x="0" y="567159"/>
                </a:lnTo>
                <a:lnTo>
                  <a:pt x="0" y="0"/>
                </a:lnTo>
                <a:close/>
              </a:path>
            </a:pathLst>
          </a:custGeom>
          <a:solidFill>
            <a:srgbClr val="0807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35" name="平行四边形 34"/>
          <p:cNvSpPr/>
          <p:nvPr/>
        </p:nvSpPr>
        <p:spPr>
          <a:xfrm>
            <a:off x="522460" y="116497"/>
            <a:ext cx="490515" cy="430784"/>
          </a:xfrm>
          <a:prstGeom prst="parallelogram">
            <a:avLst>
              <a:gd name="adj" fmla="val 721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36" name="平行四边形 35"/>
          <p:cNvSpPr/>
          <p:nvPr/>
        </p:nvSpPr>
        <p:spPr>
          <a:xfrm>
            <a:off x="795715" y="304114"/>
            <a:ext cx="228829" cy="243167"/>
          </a:xfrm>
          <a:prstGeom prst="parallelogram">
            <a:avLst>
              <a:gd name="adj" fmla="val 72170"/>
            </a:avLst>
          </a:prstGeom>
          <a:solidFill>
            <a:srgbClr val="EFB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37" name="文本框 36"/>
          <p:cNvSpPr txBox="1"/>
          <p:nvPr/>
        </p:nvSpPr>
        <p:spPr>
          <a:xfrm>
            <a:off x="1604217" y="116497"/>
            <a:ext cx="1620957" cy="523220"/>
          </a:xfrm>
          <a:prstGeom prst="rect">
            <a:avLst/>
          </a:prstGeom>
          <a:noFill/>
        </p:spPr>
        <p:txBody>
          <a:bodyPr wrap="none" rtlCol="0">
            <a:spAutoFit/>
          </a:bodyPr>
          <a:lstStyle/>
          <a:p>
            <a:r>
              <a:rPr lang="zh-CN" altLang="en-US" sz="2800" dirty="0">
                <a:solidFill>
                  <a:schemeClr val="bg1"/>
                </a:solidFill>
                <a:cs typeface="+mn-ea"/>
                <a:sym typeface="+mn-lt"/>
              </a:rPr>
              <a:t>添加标题</a:t>
            </a:r>
            <a:endParaRPr lang="zh-CN" altLang="en-US" sz="2800" dirty="0">
              <a:solidFill>
                <a:schemeClr val="bg1"/>
              </a:solidFill>
              <a:cs typeface="+mn-ea"/>
              <a:sym typeface="+mn-lt"/>
            </a:endParaRPr>
          </a:p>
        </p:txBody>
      </p:sp>
      <p:grpSp>
        <p:nvGrpSpPr>
          <p:cNvPr id="44" name="组合 43"/>
          <p:cNvGrpSpPr/>
          <p:nvPr/>
        </p:nvGrpSpPr>
        <p:grpSpPr>
          <a:xfrm>
            <a:off x="240202" y="957641"/>
            <a:ext cx="1569359" cy="1835184"/>
            <a:chOff x="72981" y="1050327"/>
            <a:chExt cx="1569359" cy="1835184"/>
          </a:xfrm>
        </p:grpSpPr>
        <p:pic>
          <p:nvPicPr>
            <p:cNvPr id="43" name="图片 42"/>
            <p:cNvPicPr>
              <a:picLocks noChangeAspect="1"/>
            </p:cNvPicPr>
            <p:nvPr/>
          </p:nvPicPr>
          <p:blipFill>
            <a:blip r:embed="rId2" cstate="screen"/>
            <a:stretch>
              <a:fillRect/>
            </a:stretch>
          </p:blipFill>
          <p:spPr>
            <a:xfrm>
              <a:off x="72981" y="2664465"/>
              <a:ext cx="1052180" cy="221046"/>
            </a:xfrm>
            <a:prstGeom prst="rect">
              <a:avLst/>
            </a:prstGeom>
          </p:spPr>
        </p:pic>
        <p:pic>
          <p:nvPicPr>
            <p:cNvPr id="39" name="图片 38"/>
            <p:cNvPicPr>
              <a:picLocks noChangeAspect="1"/>
            </p:cNvPicPr>
            <p:nvPr/>
          </p:nvPicPr>
          <p:blipFill>
            <a:blip r:embed="rId3" cstate="screen"/>
            <a:stretch>
              <a:fillRect/>
            </a:stretch>
          </p:blipFill>
          <p:spPr>
            <a:xfrm>
              <a:off x="282831" y="1050327"/>
              <a:ext cx="627298" cy="1752312"/>
            </a:xfrm>
            <a:prstGeom prst="rect">
              <a:avLst/>
            </a:prstGeom>
          </p:spPr>
        </p:pic>
        <p:pic>
          <p:nvPicPr>
            <p:cNvPr id="41" name="图片 40"/>
            <p:cNvPicPr>
              <a:picLocks noChangeAspect="1"/>
            </p:cNvPicPr>
            <p:nvPr/>
          </p:nvPicPr>
          <p:blipFill>
            <a:blip r:embed="rId4" cstate="screen"/>
            <a:stretch>
              <a:fillRect/>
            </a:stretch>
          </p:blipFill>
          <p:spPr>
            <a:xfrm>
              <a:off x="941705" y="1316744"/>
              <a:ext cx="700635" cy="345966"/>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wipe(left)">
                                      <p:cBhvr>
                                        <p:cTn id="21" dur="500"/>
                                        <p:tgtEl>
                                          <p:spTgt spid="27"/>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childTnLst>
                          </p:cTn>
                        </p:par>
                        <p:par>
                          <p:cTn id="26" fill="hold">
                            <p:stCondLst>
                              <p:cond delay="3000"/>
                            </p:stCondLst>
                            <p:childTnLst>
                              <p:par>
                                <p:cTn id="27" presetID="47" presetClass="entr" presetSubtype="0"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1000" fill="hold"/>
                                        <p:tgtEl>
                                          <p:spTgt spid="6"/>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wipe(left)">
                                      <p:cBhvr>
                                        <p:cTn id="35" dur="500"/>
                                        <p:tgtEl>
                                          <p:spTgt spid="28"/>
                                        </p:tgtEl>
                                      </p:cBhvr>
                                    </p:animEffect>
                                  </p:childTnLst>
                                </p:cTn>
                              </p:par>
                            </p:childTnLst>
                          </p:cTn>
                        </p:par>
                        <p:par>
                          <p:cTn id="36" fill="hold">
                            <p:stCondLst>
                              <p:cond delay="4500"/>
                            </p:stCondLst>
                            <p:childTnLst>
                              <p:par>
                                <p:cTn id="37" presetID="10" presetClass="entr" presetSubtype="0" fill="hold" grpId="0"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childTnLst>
                          </p:cTn>
                        </p:par>
                        <p:par>
                          <p:cTn id="40" fill="hold">
                            <p:stCondLst>
                              <p:cond delay="5000"/>
                            </p:stCondLst>
                            <p:childTnLst>
                              <p:par>
                                <p:cTn id="41" presetID="42" presetClass="entr" presetSubtype="0" fill="hold"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1000"/>
                                        <p:tgtEl>
                                          <p:spTgt spid="9"/>
                                        </p:tgtEl>
                                      </p:cBhvr>
                                    </p:animEffect>
                                    <p:anim calcmode="lin" valueType="num">
                                      <p:cBhvr>
                                        <p:cTn id="44" dur="1000" fill="hold"/>
                                        <p:tgtEl>
                                          <p:spTgt spid="9"/>
                                        </p:tgtEl>
                                        <p:attrNameLst>
                                          <p:attrName>ppt_x</p:attrName>
                                        </p:attrNameLst>
                                      </p:cBhvr>
                                      <p:tavLst>
                                        <p:tav tm="0">
                                          <p:val>
                                            <p:strVal val="#ppt_x"/>
                                          </p:val>
                                        </p:tav>
                                        <p:tav tm="100000">
                                          <p:val>
                                            <p:strVal val="#ppt_x"/>
                                          </p:val>
                                        </p:tav>
                                      </p:tavLst>
                                    </p:anim>
                                    <p:anim calcmode="lin" valueType="num">
                                      <p:cBhvr>
                                        <p:cTn id="45" dur="1000" fill="hold"/>
                                        <p:tgtEl>
                                          <p:spTgt spid="9"/>
                                        </p:tgtEl>
                                        <p:attrNameLst>
                                          <p:attrName>ppt_y</p:attrName>
                                        </p:attrNameLst>
                                      </p:cBhvr>
                                      <p:tavLst>
                                        <p:tav tm="0">
                                          <p:val>
                                            <p:strVal val="#ppt_y+.1"/>
                                          </p:val>
                                        </p:tav>
                                        <p:tav tm="100000">
                                          <p:val>
                                            <p:strVal val="#ppt_y"/>
                                          </p:val>
                                        </p:tav>
                                      </p:tavLst>
                                    </p:anim>
                                  </p:childTnLst>
                                </p:cTn>
                              </p:par>
                            </p:childTnLst>
                          </p:cTn>
                        </p:par>
                        <p:par>
                          <p:cTn id="46" fill="hold">
                            <p:stCondLst>
                              <p:cond delay="6000"/>
                            </p:stCondLst>
                            <p:childTnLst>
                              <p:par>
                                <p:cTn id="47" presetID="22" presetClass="entr" presetSubtype="8" fill="hold" grpId="0" nodeType="after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left)">
                                      <p:cBhvr>
                                        <p:cTn id="49" dur="500"/>
                                        <p:tgtEl>
                                          <p:spTgt spid="29"/>
                                        </p:tgtEl>
                                      </p:cBhvr>
                                    </p:animEffect>
                                  </p:childTnLst>
                                </p:cTn>
                              </p:par>
                            </p:childTnLst>
                          </p:cTn>
                        </p:par>
                        <p:par>
                          <p:cTn id="50" fill="hold">
                            <p:stCondLst>
                              <p:cond delay="6500"/>
                            </p:stCondLst>
                            <p:childTnLst>
                              <p:par>
                                <p:cTn id="51" presetID="10" presetClass="entr" presetSubtype="0" fill="hold" grpId="0" nodeType="after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fade">
                                      <p:cBhvr>
                                        <p:cTn id="53" dur="500"/>
                                        <p:tgtEl>
                                          <p:spTgt spid="24"/>
                                        </p:tgtEl>
                                      </p:cBhvr>
                                    </p:animEffect>
                                  </p:childTnLst>
                                </p:cTn>
                              </p:par>
                            </p:childTnLst>
                          </p:cTn>
                        </p:par>
                        <p:par>
                          <p:cTn id="54" fill="hold">
                            <p:stCondLst>
                              <p:cond delay="7000"/>
                            </p:stCondLst>
                            <p:childTnLst>
                              <p:par>
                                <p:cTn id="55" presetID="47" presetClass="entr" presetSubtype="0" fill="hold" nodeType="after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fade">
                                      <p:cBhvr>
                                        <p:cTn id="57" dur="1000"/>
                                        <p:tgtEl>
                                          <p:spTgt spid="12"/>
                                        </p:tgtEl>
                                      </p:cBhvr>
                                    </p:animEffect>
                                    <p:anim calcmode="lin" valueType="num">
                                      <p:cBhvr>
                                        <p:cTn id="58" dur="1000" fill="hold"/>
                                        <p:tgtEl>
                                          <p:spTgt spid="12"/>
                                        </p:tgtEl>
                                        <p:attrNameLst>
                                          <p:attrName>ppt_x</p:attrName>
                                        </p:attrNameLst>
                                      </p:cBhvr>
                                      <p:tavLst>
                                        <p:tav tm="0">
                                          <p:val>
                                            <p:strVal val="#ppt_x"/>
                                          </p:val>
                                        </p:tav>
                                        <p:tav tm="100000">
                                          <p:val>
                                            <p:strVal val="#ppt_x"/>
                                          </p:val>
                                        </p:tav>
                                      </p:tavLst>
                                    </p:anim>
                                    <p:anim calcmode="lin" valueType="num">
                                      <p:cBhvr>
                                        <p:cTn id="59" dur="1000" fill="hold"/>
                                        <p:tgtEl>
                                          <p:spTgt spid="12"/>
                                        </p:tgtEl>
                                        <p:attrNameLst>
                                          <p:attrName>ppt_y</p:attrName>
                                        </p:attrNameLst>
                                      </p:cBhvr>
                                      <p:tavLst>
                                        <p:tav tm="0">
                                          <p:val>
                                            <p:strVal val="#ppt_y-.1"/>
                                          </p:val>
                                        </p:tav>
                                        <p:tav tm="100000">
                                          <p:val>
                                            <p:strVal val="#ppt_y"/>
                                          </p:val>
                                        </p:tav>
                                      </p:tavLst>
                                    </p:anim>
                                  </p:childTnLst>
                                </p:cTn>
                              </p:par>
                            </p:childTnLst>
                          </p:cTn>
                        </p:par>
                        <p:par>
                          <p:cTn id="60" fill="hold">
                            <p:stCondLst>
                              <p:cond delay="8000"/>
                            </p:stCondLst>
                            <p:childTnLst>
                              <p:par>
                                <p:cTn id="61" presetID="22" presetClass="entr" presetSubtype="8"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wipe(left)">
                                      <p:cBhvr>
                                        <p:cTn id="63" dur="500"/>
                                        <p:tgtEl>
                                          <p:spTgt spid="30"/>
                                        </p:tgtEl>
                                      </p:cBhvr>
                                    </p:animEffect>
                                  </p:childTnLst>
                                </p:cTn>
                              </p:par>
                            </p:childTnLst>
                          </p:cTn>
                        </p:par>
                        <p:par>
                          <p:cTn id="64" fill="hold">
                            <p:stCondLst>
                              <p:cond delay="8500"/>
                            </p:stCondLst>
                            <p:childTnLst>
                              <p:par>
                                <p:cTn id="65" presetID="10" presetClass="entr" presetSubtype="0" fill="hold" grpId="0" nodeType="after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fade">
                                      <p:cBhvr>
                                        <p:cTn id="67" dur="500"/>
                                        <p:tgtEl>
                                          <p:spTgt spid="25"/>
                                        </p:tgtEl>
                                      </p:cBhvr>
                                    </p:animEffect>
                                  </p:childTnLst>
                                </p:cTn>
                              </p:par>
                            </p:childTnLst>
                          </p:cTn>
                        </p:par>
                        <p:par>
                          <p:cTn id="68" fill="hold">
                            <p:stCondLst>
                              <p:cond delay="9000"/>
                            </p:stCondLst>
                            <p:childTnLst>
                              <p:par>
                                <p:cTn id="69" presetID="42" presetClass="entr" presetSubtype="0" fill="hold" nodeType="after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fade">
                                      <p:cBhvr>
                                        <p:cTn id="71" dur="1000"/>
                                        <p:tgtEl>
                                          <p:spTgt spid="15"/>
                                        </p:tgtEl>
                                      </p:cBhvr>
                                    </p:animEffect>
                                    <p:anim calcmode="lin" valueType="num">
                                      <p:cBhvr>
                                        <p:cTn id="72" dur="1000" fill="hold"/>
                                        <p:tgtEl>
                                          <p:spTgt spid="15"/>
                                        </p:tgtEl>
                                        <p:attrNameLst>
                                          <p:attrName>ppt_x</p:attrName>
                                        </p:attrNameLst>
                                      </p:cBhvr>
                                      <p:tavLst>
                                        <p:tav tm="0">
                                          <p:val>
                                            <p:strVal val="#ppt_x"/>
                                          </p:val>
                                        </p:tav>
                                        <p:tav tm="100000">
                                          <p:val>
                                            <p:strVal val="#ppt_x"/>
                                          </p:val>
                                        </p:tav>
                                      </p:tavLst>
                                    </p:anim>
                                    <p:anim calcmode="lin" valueType="num">
                                      <p:cBhvr>
                                        <p:cTn id="73" dur="1000" fill="hold"/>
                                        <p:tgtEl>
                                          <p:spTgt spid="15"/>
                                        </p:tgtEl>
                                        <p:attrNameLst>
                                          <p:attrName>ppt_y</p:attrName>
                                        </p:attrNameLst>
                                      </p:cBhvr>
                                      <p:tavLst>
                                        <p:tav tm="0">
                                          <p:val>
                                            <p:strVal val="#ppt_y+.1"/>
                                          </p:val>
                                        </p:tav>
                                        <p:tav tm="100000">
                                          <p:val>
                                            <p:strVal val="#ppt_y"/>
                                          </p:val>
                                        </p:tav>
                                      </p:tavLst>
                                    </p:anim>
                                  </p:childTnLst>
                                </p:cTn>
                              </p:par>
                            </p:childTnLst>
                          </p:cTn>
                        </p:par>
                        <p:par>
                          <p:cTn id="74" fill="hold">
                            <p:stCondLst>
                              <p:cond delay="10000"/>
                            </p:stCondLst>
                            <p:childTnLst>
                              <p:par>
                                <p:cTn id="75" presetID="22" presetClass="entr" presetSubtype="8" fill="hold" grpId="0" nodeType="after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wipe(left)">
                                      <p:cBhvr>
                                        <p:cTn id="77" dur="500"/>
                                        <p:tgtEl>
                                          <p:spTgt spid="31"/>
                                        </p:tgtEl>
                                      </p:cBhvr>
                                    </p:animEffect>
                                  </p:childTnLst>
                                </p:cTn>
                              </p:par>
                            </p:childTnLst>
                          </p:cTn>
                        </p:par>
                        <p:par>
                          <p:cTn id="78" fill="hold">
                            <p:stCondLst>
                              <p:cond delay="10500"/>
                            </p:stCondLst>
                            <p:childTnLst>
                              <p:par>
                                <p:cTn id="79" presetID="10" presetClass="entr" presetSubtype="0" fill="hold" grpId="0" nodeType="afterEffect">
                                  <p:stCondLst>
                                    <p:cond delay="0"/>
                                  </p:stCondLst>
                                  <p:childTnLst>
                                    <p:set>
                                      <p:cBhvr>
                                        <p:cTn id="80" dur="1" fill="hold">
                                          <p:stCondLst>
                                            <p:cond delay="0"/>
                                          </p:stCondLst>
                                        </p:cTn>
                                        <p:tgtEl>
                                          <p:spTgt spid="26"/>
                                        </p:tgtEl>
                                        <p:attrNameLst>
                                          <p:attrName>style.visibility</p:attrName>
                                        </p:attrNameLst>
                                      </p:cBhvr>
                                      <p:to>
                                        <p:strVal val="visible"/>
                                      </p:to>
                                    </p:set>
                                    <p:animEffect transition="in" filter="fade">
                                      <p:cBhvr>
                                        <p:cTn id="81" dur="500"/>
                                        <p:tgtEl>
                                          <p:spTgt spid="26"/>
                                        </p:tgtEl>
                                      </p:cBhvr>
                                    </p:animEffect>
                                  </p:childTnLst>
                                </p:cTn>
                              </p:par>
                            </p:childTnLst>
                          </p:cTn>
                        </p:par>
                        <p:par>
                          <p:cTn id="82" fill="hold">
                            <p:stCondLst>
                              <p:cond delay="11000"/>
                            </p:stCondLst>
                            <p:childTnLst>
                              <p:par>
                                <p:cTn id="83" presetID="47" presetClass="entr" presetSubtype="0" fill="hold" nodeType="after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fade">
                                      <p:cBhvr>
                                        <p:cTn id="85" dur="1000"/>
                                        <p:tgtEl>
                                          <p:spTgt spid="18"/>
                                        </p:tgtEl>
                                      </p:cBhvr>
                                    </p:animEffect>
                                    <p:anim calcmode="lin" valueType="num">
                                      <p:cBhvr>
                                        <p:cTn id="86" dur="1000" fill="hold"/>
                                        <p:tgtEl>
                                          <p:spTgt spid="18"/>
                                        </p:tgtEl>
                                        <p:attrNameLst>
                                          <p:attrName>ppt_x</p:attrName>
                                        </p:attrNameLst>
                                      </p:cBhvr>
                                      <p:tavLst>
                                        <p:tav tm="0">
                                          <p:val>
                                            <p:strVal val="#ppt_x"/>
                                          </p:val>
                                        </p:tav>
                                        <p:tav tm="100000">
                                          <p:val>
                                            <p:strVal val="#ppt_x"/>
                                          </p:val>
                                        </p:tav>
                                      </p:tavLst>
                                    </p:anim>
                                    <p:anim calcmode="lin" valueType="num">
                                      <p:cBhvr>
                                        <p:cTn id="87" dur="1000" fill="hold"/>
                                        <p:tgtEl>
                                          <p:spTgt spid="18"/>
                                        </p:tgtEl>
                                        <p:attrNameLst>
                                          <p:attrName>ppt_y</p:attrName>
                                        </p:attrNameLst>
                                      </p:cBhvr>
                                      <p:tavLst>
                                        <p:tav tm="0">
                                          <p:val>
                                            <p:strVal val="#ppt_y-.1"/>
                                          </p:val>
                                        </p:tav>
                                        <p:tav tm="100000">
                                          <p:val>
                                            <p:strVal val="#ppt_y"/>
                                          </p:val>
                                        </p:tav>
                                      </p:tavLst>
                                    </p:anim>
                                  </p:childTnLst>
                                </p:cTn>
                              </p:par>
                            </p:childTnLst>
                          </p:cTn>
                        </p:par>
                        <p:par>
                          <p:cTn id="88" fill="hold">
                            <p:stCondLst>
                              <p:cond delay="12000"/>
                            </p:stCondLst>
                            <p:childTnLst>
                              <p:par>
                                <p:cTn id="89" presetID="22" presetClass="entr" presetSubtype="8" fill="hold" grpId="0" nodeType="afterEffect">
                                  <p:stCondLst>
                                    <p:cond delay="0"/>
                                  </p:stCondLst>
                                  <p:childTnLst>
                                    <p:set>
                                      <p:cBhvr>
                                        <p:cTn id="90" dur="1" fill="hold">
                                          <p:stCondLst>
                                            <p:cond delay="0"/>
                                          </p:stCondLst>
                                        </p:cTn>
                                        <p:tgtEl>
                                          <p:spTgt spid="32"/>
                                        </p:tgtEl>
                                        <p:attrNameLst>
                                          <p:attrName>style.visibility</p:attrName>
                                        </p:attrNameLst>
                                      </p:cBhvr>
                                      <p:to>
                                        <p:strVal val="visible"/>
                                      </p:to>
                                    </p:set>
                                    <p:animEffect transition="in" filter="wipe(left)">
                                      <p:cBhvr>
                                        <p:cTn id="91" dur="500"/>
                                        <p:tgtEl>
                                          <p:spTgt spid="32"/>
                                        </p:tgtEl>
                                      </p:cBhvr>
                                    </p:animEffect>
                                  </p:childTnLst>
                                </p:cTn>
                              </p:par>
                            </p:childTnLst>
                          </p:cTn>
                        </p:par>
                        <p:par>
                          <p:cTn id="92" fill="hold">
                            <p:stCondLst>
                              <p:cond delay="12500"/>
                            </p:stCondLst>
                            <p:childTnLst>
                              <p:par>
                                <p:cTn id="93" presetID="42" presetClass="entr" presetSubtype="0" fill="hold" nodeType="afterEffect">
                                  <p:stCondLst>
                                    <p:cond delay="0"/>
                                  </p:stCondLst>
                                  <p:childTnLst>
                                    <p:set>
                                      <p:cBhvr>
                                        <p:cTn id="94" dur="1" fill="hold">
                                          <p:stCondLst>
                                            <p:cond delay="0"/>
                                          </p:stCondLst>
                                        </p:cTn>
                                        <p:tgtEl>
                                          <p:spTgt spid="44"/>
                                        </p:tgtEl>
                                        <p:attrNameLst>
                                          <p:attrName>style.visibility</p:attrName>
                                        </p:attrNameLst>
                                      </p:cBhvr>
                                      <p:to>
                                        <p:strVal val="visible"/>
                                      </p:to>
                                    </p:set>
                                    <p:animEffect transition="in" filter="fade">
                                      <p:cBhvr>
                                        <p:cTn id="95" dur="1000"/>
                                        <p:tgtEl>
                                          <p:spTgt spid="44"/>
                                        </p:tgtEl>
                                      </p:cBhvr>
                                    </p:animEffect>
                                    <p:anim calcmode="lin" valueType="num">
                                      <p:cBhvr>
                                        <p:cTn id="96" dur="1000" fill="hold"/>
                                        <p:tgtEl>
                                          <p:spTgt spid="44"/>
                                        </p:tgtEl>
                                        <p:attrNameLst>
                                          <p:attrName>ppt_x</p:attrName>
                                        </p:attrNameLst>
                                      </p:cBhvr>
                                      <p:tavLst>
                                        <p:tav tm="0">
                                          <p:val>
                                            <p:strVal val="#ppt_x"/>
                                          </p:val>
                                        </p:tav>
                                        <p:tav tm="100000">
                                          <p:val>
                                            <p:strVal val="#ppt_x"/>
                                          </p:val>
                                        </p:tav>
                                      </p:tavLst>
                                    </p:anim>
                                    <p:anim calcmode="lin" valueType="num">
                                      <p:cBhvr>
                                        <p:cTn id="97"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P spid="26" grpId="0" animBg="1"/>
      <p:bldP spid="27" grpId="0"/>
      <p:bldP spid="28" grpId="0"/>
      <p:bldP spid="29" grpId="0"/>
      <p:bldP spid="30" grpId="0"/>
      <p:bldP spid="31" grpId="0"/>
      <p:bldP spid="3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2"/>
          <p:cNvGrpSpPr/>
          <p:nvPr/>
        </p:nvGrpSpPr>
        <p:grpSpPr bwMode="auto">
          <a:xfrm>
            <a:off x="-144692" y="3341588"/>
            <a:ext cx="3956811" cy="675216"/>
            <a:chOff x="-1032447" y="0"/>
            <a:chExt cx="2967616" cy="506624"/>
          </a:xfrm>
          <a:solidFill>
            <a:srgbClr val="0807DE"/>
          </a:solidFill>
          <a:effectLst/>
        </p:grpSpPr>
        <p:sp>
          <p:nvSpPr>
            <p:cNvPr id="3" name="圆角矩形 33"/>
            <p:cNvSpPr>
              <a:spLocks noChangeArrowheads="1"/>
            </p:cNvSpPr>
            <p:nvPr/>
          </p:nvSpPr>
          <p:spPr bwMode="auto">
            <a:xfrm>
              <a:off x="-1032447" y="73989"/>
              <a:ext cx="2967616" cy="432635"/>
            </a:xfrm>
            <a:prstGeom prst="roundRect">
              <a:avLst>
                <a:gd name="adj" fmla="val 16667"/>
              </a:avLst>
            </a:prstGeom>
            <a:grpFill/>
            <a:ln>
              <a:noFill/>
            </a:ln>
            <a:effectLst/>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sz="2400" dirty="0">
                <a:solidFill>
                  <a:srgbClr val="FFFFFF"/>
                </a:solidFill>
                <a:cs typeface="+mn-ea"/>
                <a:sym typeface="+mn-lt"/>
              </a:endParaRPr>
            </a:p>
          </p:txBody>
        </p:sp>
        <p:sp>
          <p:nvSpPr>
            <p:cNvPr id="4" name="等腰三角形 34"/>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sz="2400" dirty="0">
                <a:solidFill>
                  <a:srgbClr val="FFFFFF"/>
                </a:solidFill>
                <a:cs typeface="+mn-ea"/>
                <a:sym typeface="+mn-lt"/>
              </a:endParaRPr>
            </a:p>
          </p:txBody>
        </p:sp>
      </p:grpSp>
      <p:sp>
        <p:nvSpPr>
          <p:cNvPr id="5" name="椭圆 35"/>
          <p:cNvSpPr>
            <a:spLocks noChangeArrowheads="1"/>
          </p:cNvSpPr>
          <p:nvPr/>
        </p:nvSpPr>
        <p:spPr bwMode="auto">
          <a:xfrm>
            <a:off x="1813984" y="1588988"/>
            <a:ext cx="1413933" cy="1413933"/>
          </a:xfrm>
          <a:prstGeom prst="ellipse">
            <a:avLst/>
          </a:prstGeom>
          <a:solidFill>
            <a:srgbClr val="0807DE"/>
          </a:solidFill>
          <a:ln w="76200">
            <a:noFill/>
          </a:ln>
          <a:effectLst/>
        </p:spPr>
        <p:txBody>
          <a:bodyPr anchor="ctr"/>
          <a:lstStyle/>
          <a:p>
            <a:pPr algn="ctr"/>
            <a:endParaRPr lang="zh-CN" altLang="zh-CN" sz="2400" dirty="0">
              <a:solidFill>
                <a:schemeClr val="bg1"/>
              </a:solidFill>
              <a:cs typeface="+mn-ea"/>
              <a:sym typeface="+mn-lt"/>
            </a:endParaRPr>
          </a:p>
        </p:txBody>
      </p:sp>
      <p:grpSp>
        <p:nvGrpSpPr>
          <p:cNvPr id="6" name="组合 36"/>
          <p:cNvGrpSpPr/>
          <p:nvPr/>
        </p:nvGrpSpPr>
        <p:grpSpPr bwMode="auto">
          <a:xfrm flipV="1">
            <a:off x="3657601" y="3441072"/>
            <a:ext cx="2580217" cy="675217"/>
            <a:chOff x="0" y="0"/>
            <a:chExt cx="1935168" cy="506624"/>
          </a:xfrm>
          <a:solidFill>
            <a:schemeClr val="accent2"/>
          </a:solidFill>
          <a:effectLst/>
        </p:grpSpPr>
        <p:sp>
          <p:nvSpPr>
            <p:cNvPr id="7" name="圆角矩形 37"/>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sz="2400" dirty="0">
                <a:solidFill>
                  <a:srgbClr val="FFFFFF"/>
                </a:solidFill>
                <a:cs typeface="+mn-ea"/>
                <a:sym typeface="+mn-lt"/>
              </a:endParaRPr>
            </a:p>
          </p:txBody>
        </p:sp>
        <p:sp>
          <p:nvSpPr>
            <p:cNvPr id="8" name="等腰三角形 38"/>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sz="2400" dirty="0">
                <a:solidFill>
                  <a:srgbClr val="FFFFFF"/>
                </a:solidFill>
                <a:cs typeface="+mn-ea"/>
                <a:sym typeface="+mn-lt"/>
              </a:endParaRPr>
            </a:p>
          </p:txBody>
        </p:sp>
      </p:grpSp>
      <p:sp>
        <p:nvSpPr>
          <p:cNvPr id="9" name="椭圆 39"/>
          <p:cNvSpPr>
            <a:spLocks noChangeArrowheads="1"/>
          </p:cNvSpPr>
          <p:nvPr/>
        </p:nvSpPr>
        <p:spPr bwMode="auto">
          <a:xfrm>
            <a:off x="4326467" y="4347004"/>
            <a:ext cx="1413933" cy="1413933"/>
          </a:xfrm>
          <a:prstGeom prst="ellipse">
            <a:avLst/>
          </a:prstGeom>
          <a:solidFill>
            <a:schemeClr val="accent2"/>
          </a:solidFill>
          <a:ln w="76200">
            <a:noFill/>
          </a:ln>
          <a:effectLst/>
        </p:spPr>
        <p:txBody>
          <a:bodyPr anchor="ctr"/>
          <a:lstStyle/>
          <a:p>
            <a:pPr algn="ctr"/>
            <a:endParaRPr lang="zh-CN" altLang="zh-CN" sz="2400" dirty="0">
              <a:solidFill>
                <a:schemeClr val="bg1"/>
              </a:solidFill>
              <a:cs typeface="+mn-ea"/>
              <a:sym typeface="+mn-lt"/>
            </a:endParaRPr>
          </a:p>
        </p:txBody>
      </p:sp>
      <p:grpSp>
        <p:nvGrpSpPr>
          <p:cNvPr id="10" name="组合 40"/>
          <p:cNvGrpSpPr/>
          <p:nvPr/>
        </p:nvGrpSpPr>
        <p:grpSpPr bwMode="auto">
          <a:xfrm>
            <a:off x="6087534" y="3341588"/>
            <a:ext cx="2582333" cy="675216"/>
            <a:chOff x="0" y="0"/>
            <a:chExt cx="1935168" cy="506624"/>
          </a:xfrm>
          <a:solidFill>
            <a:schemeClr val="accent3"/>
          </a:solidFill>
          <a:effectLst/>
        </p:grpSpPr>
        <p:sp>
          <p:nvSpPr>
            <p:cNvPr id="11" name="圆角矩形 41"/>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sz="2400" dirty="0">
                <a:solidFill>
                  <a:srgbClr val="FFFFFF"/>
                </a:solidFill>
                <a:cs typeface="+mn-ea"/>
                <a:sym typeface="+mn-lt"/>
              </a:endParaRPr>
            </a:p>
          </p:txBody>
        </p:sp>
        <p:sp>
          <p:nvSpPr>
            <p:cNvPr id="12" name="等腰三角形 42"/>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sz="2400" dirty="0">
                <a:solidFill>
                  <a:srgbClr val="FFFFFF"/>
                </a:solidFill>
                <a:cs typeface="+mn-ea"/>
                <a:sym typeface="+mn-lt"/>
              </a:endParaRPr>
            </a:p>
          </p:txBody>
        </p:sp>
      </p:grpSp>
      <p:sp>
        <p:nvSpPr>
          <p:cNvPr id="13" name="椭圆 43"/>
          <p:cNvSpPr>
            <a:spLocks noChangeArrowheads="1"/>
          </p:cNvSpPr>
          <p:nvPr/>
        </p:nvSpPr>
        <p:spPr bwMode="auto">
          <a:xfrm>
            <a:off x="6671734" y="1588988"/>
            <a:ext cx="1413933" cy="1413933"/>
          </a:xfrm>
          <a:prstGeom prst="ellipse">
            <a:avLst/>
          </a:prstGeom>
          <a:solidFill>
            <a:schemeClr val="accent3"/>
          </a:solidFill>
          <a:ln w="76200">
            <a:noFill/>
          </a:ln>
          <a:effectLst/>
        </p:spPr>
        <p:txBody>
          <a:bodyPr anchor="ctr"/>
          <a:lstStyle/>
          <a:p>
            <a:pPr algn="ctr"/>
            <a:endParaRPr lang="zh-CN" altLang="zh-CN" sz="2400" dirty="0">
              <a:solidFill>
                <a:schemeClr val="bg1"/>
              </a:solidFill>
              <a:cs typeface="+mn-ea"/>
              <a:sym typeface="+mn-lt"/>
            </a:endParaRPr>
          </a:p>
        </p:txBody>
      </p:sp>
      <p:sp>
        <p:nvSpPr>
          <p:cNvPr id="14" name="椭圆 45"/>
          <p:cNvSpPr>
            <a:spLocks noChangeArrowheads="1"/>
          </p:cNvSpPr>
          <p:nvPr/>
        </p:nvSpPr>
        <p:spPr bwMode="auto">
          <a:xfrm>
            <a:off x="9097434" y="4347004"/>
            <a:ext cx="1413933" cy="1413933"/>
          </a:xfrm>
          <a:prstGeom prst="ellipse">
            <a:avLst/>
          </a:prstGeom>
          <a:solidFill>
            <a:schemeClr val="accent4"/>
          </a:solidFill>
          <a:ln w="76200">
            <a:noFill/>
          </a:ln>
          <a:effectLst/>
        </p:spPr>
        <p:txBody>
          <a:bodyPr anchor="ctr"/>
          <a:lstStyle/>
          <a:p>
            <a:pPr algn="ctr"/>
            <a:endParaRPr lang="zh-CN" altLang="zh-CN" sz="2400" dirty="0">
              <a:solidFill>
                <a:schemeClr val="bg1"/>
              </a:solidFill>
              <a:cs typeface="+mn-ea"/>
              <a:sym typeface="+mn-lt"/>
            </a:endParaRPr>
          </a:p>
        </p:txBody>
      </p:sp>
      <p:sp>
        <p:nvSpPr>
          <p:cNvPr id="15" name="TextBox 46"/>
          <p:cNvSpPr>
            <a:spLocks noChangeArrowheads="1"/>
          </p:cNvSpPr>
          <p:nvPr/>
        </p:nvSpPr>
        <p:spPr bwMode="auto">
          <a:xfrm>
            <a:off x="1589617" y="4808438"/>
            <a:ext cx="1862667" cy="1218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865"/>
              </a:lnSpc>
            </a:pPr>
            <a:r>
              <a:rPr lang="zh-CN" altLang="en-US" sz="1335" dirty="0">
                <a:solidFill>
                  <a:schemeClr val="tx1">
                    <a:lumMod val="75000"/>
                    <a:lumOff val="25000"/>
                  </a:schemeClr>
                </a:solidFill>
                <a:cs typeface="+mn-ea"/>
                <a:sym typeface="+mn-lt"/>
              </a:rPr>
              <a:t>详写内容</a:t>
            </a:r>
            <a:r>
              <a:rPr lang="en-US" altLang="zh-CN" sz="1335" dirty="0">
                <a:solidFill>
                  <a:schemeClr val="tx1">
                    <a:lumMod val="75000"/>
                    <a:lumOff val="25000"/>
                  </a:schemeClr>
                </a:solidFill>
                <a:cs typeface="+mn-ea"/>
                <a:sym typeface="+mn-lt"/>
              </a:rPr>
              <a:t>……</a:t>
            </a:r>
            <a:r>
              <a:rPr lang="zh-CN" altLang="en-US" sz="1335" dirty="0">
                <a:solidFill>
                  <a:schemeClr val="tx1">
                    <a:lumMod val="75000"/>
                    <a:lumOff val="25000"/>
                  </a:schemeClr>
                </a:solidFill>
                <a:cs typeface="+mn-ea"/>
                <a:sym typeface="+mn-lt"/>
              </a:rPr>
              <a:t>点击输入本栏的具体文字，简明扼要的说明分项内容，此为概念图解，请根据您的具体内容酌情修改</a:t>
            </a:r>
            <a:endParaRPr lang="en-US" altLang="zh-CN" sz="1335" dirty="0">
              <a:solidFill>
                <a:schemeClr val="tx1">
                  <a:lumMod val="75000"/>
                  <a:lumOff val="25000"/>
                </a:schemeClr>
              </a:solidFill>
              <a:cs typeface="+mn-ea"/>
              <a:sym typeface="+mn-lt"/>
            </a:endParaRPr>
          </a:p>
        </p:txBody>
      </p:sp>
      <p:sp>
        <p:nvSpPr>
          <p:cNvPr id="16" name="TextBox 47"/>
          <p:cNvSpPr>
            <a:spLocks noChangeArrowheads="1"/>
          </p:cNvSpPr>
          <p:nvPr/>
        </p:nvSpPr>
        <p:spPr bwMode="auto">
          <a:xfrm>
            <a:off x="1725085" y="4418971"/>
            <a:ext cx="159384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tx1">
                    <a:lumMod val="75000"/>
                    <a:lumOff val="25000"/>
                  </a:schemeClr>
                </a:solidFill>
                <a:cs typeface="+mn-ea"/>
                <a:sym typeface="+mn-lt"/>
              </a:rPr>
              <a:t>添加标题内容</a:t>
            </a:r>
            <a:endParaRPr lang="zh-CN" altLang="en-US" sz="1600" b="1" dirty="0">
              <a:solidFill>
                <a:schemeClr val="tx1">
                  <a:lumMod val="75000"/>
                  <a:lumOff val="25000"/>
                </a:schemeClr>
              </a:solidFill>
              <a:cs typeface="+mn-ea"/>
              <a:sym typeface="+mn-lt"/>
            </a:endParaRPr>
          </a:p>
        </p:txBody>
      </p:sp>
      <p:sp>
        <p:nvSpPr>
          <p:cNvPr id="17" name="TextBox 50"/>
          <p:cNvSpPr>
            <a:spLocks noChangeArrowheads="1"/>
          </p:cNvSpPr>
          <p:nvPr/>
        </p:nvSpPr>
        <p:spPr bwMode="auto">
          <a:xfrm>
            <a:off x="1725085" y="3606171"/>
            <a:ext cx="159384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cs typeface="+mn-ea"/>
                <a:sym typeface="+mn-lt"/>
              </a:rPr>
              <a:t>输入文本内容</a:t>
            </a:r>
            <a:endParaRPr lang="zh-CN" altLang="en-US" sz="1600" b="1" dirty="0">
              <a:solidFill>
                <a:schemeClr val="bg1"/>
              </a:solidFill>
              <a:cs typeface="+mn-ea"/>
              <a:sym typeface="+mn-lt"/>
            </a:endParaRPr>
          </a:p>
        </p:txBody>
      </p:sp>
      <p:sp>
        <p:nvSpPr>
          <p:cNvPr id="18" name="TextBox 51"/>
          <p:cNvSpPr>
            <a:spLocks noChangeArrowheads="1"/>
          </p:cNvSpPr>
          <p:nvPr/>
        </p:nvSpPr>
        <p:spPr bwMode="auto">
          <a:xfrm>
            <a:off x="4150785" y="3606171"/>
            <a:ext cx="159384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cs typeface="+mn-ea"/>
                <a:sym typeface="+mn-lt"/>
              </a:rPr>
              <a:t>输入文本内容</a:t>
            </a:r>
            <a:endParaRPr lang="zh-CN" altLang="en-US" sz="1600" b="1" dirty="0">
              <a:solidFill>
                <a:schemeClr val="bg1"/>
              </a:solidFill>
              <a:cs typeface="+mn-ea"/>
              <a:sym typeface="+mn-lt"/>
            </a:endParaRPr>
          </a:p>
        </p:txBody>
      </p:sp>
      <p:sp>
        <p:nvSpPr>
          <p:cNvPr id="19" name="TextBox 52"/>
          <p:cNvSpPr>
            <a:spLocks noChangeArrowheads="1"/>
          </p:cNvSpPr>
          <p:nvPr/>
        </p:nvSpPr>
        <p:spPr bwMode="auto">
          <a:xfrm>
            <a:off x="6688667" y="3606171"/>
            <a:ext cx="159173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cs typeface="+mn-ea"/>
                <a:sym typeface="+mn-lt"/>
              </a:rPr>
              <a:t>输入文本内容</a:t>
            </a:r>
            <a:endParaRPr lang="zh-CN" altLang="en-US" sz="1600" b="1" dirty="0">
              <a:solidFill>
                <a:schemeClr val="bg1"/>
              </a:solidFill>
              <a:cs typeface="+mn-ea"/>
              <a:sym typeface="+mn-lt"/>
            </a:endParaRPr>
          </a:p>
        </p:txBody>
      </p:sp>
      <p:grpSp>
        <p:nvGrpSpPr>
          <p:cNvPr id="20" name="组合 53"/>
          <p:cNvGrpSpPr/>
          <p:nvPr/>
        </p:nvGrpSpPr>
        <p:grpSpPr bwMode="auto">
          <a:xfrm flipV="1">
            <a:off x="8513233" y="3441069"/>
            <a:ext cx="3823460" cy="675219"/>
            <a:chOff x="-1" y="0"/>
            <a:chExt cx="2865253" cy="506625"/>
          </a:xfrm>
          <a:solidFill>
            <a:schemeClr val="accent4"/>
          </a:solidFill>
          <a:effectLst/>
        </p:grpSpPr>
        <p:sp>
          <p:nvSpPr>
            <p:cNvPr id="21" name="圆角矩形 54"/>
            <p:cNvSpPr>
              <a:spLocks noChangeArrowheads="1"/>
            </p:cNvSpPr>
            <p:nvPr/>
          </p:nvSpPr>
          <p:spPr bwMode="auto">
            <a:xfrm>
              <a:off x="-1" y="73990"/>
              <a:ext cx="2865253" cy="432635"/>
            </a:xfrm>
            <a:prstGeom prst="roundRect">
              <a:avLst>
                <a:gd name="adj" fmla="val 16667"/>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sz="2400" dirty="0">
                <a:solidFill>
                  <a:srgbClr val="FFFFFF"/>
                </a:solidFill>
                <a:cs typeface="+mn-ea"/>
                <a:sym typeface="+mn-lt"/>
              </a:endParaRPr>
            </a:p>
          </p:txBody>
        </p:sp>
        <p:sp>
          <p:nvSpPr>
            <p:cNvPr id="22" name="等腰三角形 55"/>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sz="2400" dirty="0">
                <a:solidFill>
                  <a:srgbClr val="FFFFFF"/>
                </a:solidFill>
                <a:cs typeface="+mn-ea"/>
                <a:sym typeface="+mn-lt"/>
              </a:endParaRPr>
            </a:p>
          </p:txBody>
        </p:sp>
      </p:grpSp>
      <p:sp>
        <p:nvSpPr>
          <p:cNvPr id="23" name="TextBox 56"/>
          <p:cNvSpPr>
            <a:spLocks noChangeArrowheads="1"/>
          </p:cNvSpPr>
          <p:nvPr/>
        </p:nvSpPr>
        <p:spPr bwMode="auto">
          <a:xfrm>
            <a:off x="8919633" y="3606171"/>
            <a:ext cx="159385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cs typeface="+mn-ea"/>
                <a:sym typeface="+mn-lt"/>
              </a:rPr>
              <a:t>输入文本内容</a:t>
            </a:r>
            <a:endParaRPr lang="zh-CN" altLang="en-US" sz="1600" b="1" dirty="0">
              <a:solidFill>
                <a:schemeClr val="bg1"/>
              </a:solidFill>
              <a:cs typeface="+mn-ea"/>
              <a:sym typeface="+mn-lt"/>
            </a:endParaRPr>
          </a:p>
        </p:txBody>
      </p:sp>
      <p:sp>
        <p:nvSpPr>
          <p:cNvPr id="24" name="TextBox 57"/>
          <p:cNvSpPr>
            <a:spLocks noChangeArrowheads="1"/>
          </p:cNvSpPr>
          <p:nvPr/>
        </p:nvSpPr>
        <p:spPr bwMode="auto">
          <a:xfrm>
            <a:off x="4102100" y="1842989"/>
            <a:ext cx="1862667" cy="1218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865"/>
              </a:lnSpc>
            </a:pPr>
            <a:r>
              <a:rPr lang="zh-CN" altLang="en-US" sz="1335" dirty="0">
                <a:solidFill>
                  <a:schemeClr val="tx1">
                    <a:lumMod val="75000"/>
                    <a:lumOff val="25000"/>
                  </a:schemeClr>
                </a:solidFill>
                <a:cs typeface="+mn-ea"/>
                <a:sym typeface="+mn-lt"/>
              </a:rPr>
              <a:t>详写内容</a:t>
            </a:r>
            <a:r>
              <a:rPr lang="en-US" altLang="zh-CN" sz="1335" dirty="0">
                <a:solidFill>
                  <a:schemeClr val="tx1">
                    <a:lumMod val="75000"/>
                    <a:lumOff val="25000"/>
                  </a:schemeClr>
                </a:solidFill>
                <a:cs typeface="+mn-ea"/>
                <a:sym typeface="+mn-lt"/>
              </a:rPr>
              <a:t>……</a:t>
            </a:r>
            <a:r>
              <a:rPr lang="zh-CN" altLang="en-US" sz="1335" dirty="0">
                <a:solidFill>
                  <a:schemeClr val="tx1">
                    <a:lumMod val="75000"/>
                    <a:lumOff val="25000"/>
                  </a:schemeClr>
                </a:solidFill>
                <a:cs typeface="+mn-ea"/>
                <a:sym typeface="+mn-lt"/>
              </a:rPr>
              <a:t>点击输入本栏的具体文字，简明扼要的说明分项内容，此为概念图解，请根据您的具体内容酌情修改</a:t>
            </a:r>
            <a:endParaRPr lang="en-US" altLang="zh-CN" sz="1335" dirty="0">
              <a:solidFill>
                <a:schemeClr val="tx1">
                  <a:lumMod val="75000"/>
                  <a:lumOff val="25000"/>
                </a:schemeClr>
              </a:solidFill>
              <a:cs typeface="+mn-ea"/>
              <a:sym typeface="+mn-lt"/>
            </a:endParaRPr>
          </a:p>
        </p:txBody>
      </p:sp>
      <p:sp>
        <p:nvSpPr>
          <p:cNvPr id="25" name="TextBox 58"/>
          <p:cNvSpPr>
            <a:spLocks noChangeArrowheads="1"/>
          </p:cNvSpPr>
          <p:nvPr/>
        </p:nvSpPr>
        <p:spPr bwMode="auto">
          <a:xfrm>
            <a:off x="4237567" y="1451405"/>
            <a:ext cx="159173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tx1">
                    <a:lumMod val="75000"/>
                    <a:lumOff val="25000"/>
                  </a:schemeClr>
                </a:solidFill>
                <a:cs typeface="+mn-ea"/>
                <a:sym typeface="+mn-lt"/>
              </a:rPr>
              <a:t>添加标题内容</a:t>
            </a:r>
            <a:endParaRPr lang="zh-CN" altLang="en-US" sz="1600" b="1" dirty="0">
              <a:solidFill>
                <a:schemeClr val="tx1">
                  <a:lumMod val="75000"/>
                  <a:lumOff val="25000"/>
                </a:schemeClr>
              </a:solidFill>
              <a:cs typeface="+mn-ea"/>
              <a:sym typeface="+mn-lt"/>
            </a:endParaRPr>
          </a:p>
        </p:txBody>
      </p:sp>
      <p:sp>
        <p:nvSpPr>
          <p:cNvPr id="26" name="TextBox 59"/>
          <p:cNvSpPr>
            <a:spLocks noChangeArrowheads="1"/>
          </p:cNvSpPr>
          <p:nvPr/>
        </p:nvSpPr>
        <p:spPr bwMode="auto">
          <a:xfrm>
            <a:off x="6447367" y="4825371"/>
            <a:ext cx="1862667" cy="1218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865"/>
              </a:lnSpc>
            </a:pPr>
            <a:r>
              <a:rPr lang="zh-CN" altLang="en-US" sz="1335" dirty="0">
                <a:solidFill>
                  <a:schemeClr val="tx1">
                    <a:lumMod val="75000"/>
                    <a:lumOff val="25000"/>
                  </a:schemeClr>
                </a:solidFill>
                <a:cs typeface="+mn-ea"/>
                <a:sym typeface="+mn-lt"/>
              </a:rPr>
              <a:t>详写内容</a:t>
            </a:r>
            <a:r>
              <a:rPr lang="en-US" altLang="zh-CN" sz="1335" dirty="0">
                <a:solidFill>
                  <a:schemeClr val="tx1">
                    <a:lumMod val="75000"/>
                    <a:lumOff val="25000"/>
                  </a:schemeClr>
                </a:solidFill>
                <a:cs typeface="+mn-ea"/>
                <a:sym typeface="+mn-lt"/>
              </a:rPr>
              <a:t>……</a:t>
            </a:r>
            <a:r>
              <a:rPr lang="zh-CN" altLang="en-US" sz="1335" dirty="0">
                <a:solidFill>
                  <a:schemeClr val="tx1">
                    <a:lumMod val="75000"/>
                    <a:lumOff val="25000"/>
                  </a:schemeClr>
                </a:solidFill>
                <a:cs typeface="+mn-ea"/>
                <a:sym typeface="+mn-lt"/>
              </a:rPr>
              <a:t>点击输入本栏的具体文字，简明扼要的说明分项内容，此为概念图解，请根据您的具体内容酌情修改</a:t>
            </a:r>
            <a:endParaRPr lang="en-US" altLang="zh-CN" sz="1335" dirty="0">
              <a:solidFill>
                <a:schemeClr val="tx1">
                  <a:lumMod val="75000"/>
                  <a:lumOff val="25000"/>
                </a:schemeClr>
              </a:solidFill>
              <a:cs typeface="+mn-ea"/>
              <a:sym typeface="+mn-lt"/>
            </a:endParaRPr>
          </a:p>
        </p:txBody>
      </p:sp>
      <p:sp>
        <p:nvSpPr>
          <p:cNvPr id="27" name="TextBox 62"/>
          <p:cNvSpPr>
            <a:spLocks noChangeArrowheads="1"/>
          </p:cNvSpPr>
          <p:nvPr/>
        </p:nvSpPr>
        <p:spPr bwMode="auto">
          <a:xfrm>
            <a:off x="6580718" y="4433789"/>
            <a:ext cx="159384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tx1">
                    <a:lumMod val="75000"/>
                    <a:lumOff val="25000"/>
                  </a:schemeClr>
                </a:solidFill>
                <a:cs typeface="+mn-ea"/>
                <a:sym typeface="+mn-lt"/>
              </a:rPr>
              <a:t>添加标题内容</a:t>
            </a:r>
            <a:endParaRPr lang="zh-CN" altLang="en-US" sz="1600" b="1" dirty="0">
              <a:solidFill>
                <a:schemeClr val="tx1">
                  <a:lumMod val="75000"/>
                  <a:lumOff val="25000"/>
                </a:schemeClr>
              </a:solidFill>
              <a:cs typeface="+mn-ea"/>
              <a:sym typeface="+mn-lt"/>
            </a:endParaRPr>
          </a:p>
        </p:txBody>
      </p:sp>
      <p:sp>
        <p:nvSpPr>
          <p:cNvPr id="28" name="TextBox 63"/>
          <p:cNvSpPr>
            <a:spLocks noChangeArrowheads="1"/>
          </p:cNvSpPr>
          <p:nvPr/>
        </p:nvSpPr>
        <p:spPr bwMode="auto">
          <a:xfrm>
            <a:off x="8786284" y="1842989"/>
            <a:ext cx="1862667" cy="1218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865"/>
              </a:lnSpc>
            </a:pPr>
            <a:r>
              <a:rPr lang="zh-CN" altLang="en-US" sz="1335" dirty="0">
                <a:solidFill>
                  <a:schemeClr val="tx1">
                    <a:lumMod val="75000"/>
                    <a:lumOff val="25000"/>
                  </a:schemeClr>
                </a:solidFill>
                <a:cs typeface="+mn-ea"/>
                <a:sym typeface="+mn-lt"/>
              </a:rPr>
              <a:t>详写内容</a:t>
            </a:r>
            <a:r>
              <a:rPr lang="en-US" altLang="zh-CN" sz="1335" dirty="0">
                <a:solidFill>
                  <a:schemeClr val="tx1">
                    <a:lumMod val="75000"/>
                    <a:lumOff val="25000"/>
                  </a:schemeClr>
                </a:solidFill>
                <a:cs typeface="+mn-ea"/>
                <a:sym typeface="+mn-lt"/>
              </a:rPr>
              <a:t>……</a:t>
            </a:r>
            <a:r>
              <a:rPr lang="zh-CN" altLang="en-US" sz="1335" dirty="0">
                <a:solidFill>
                  <a:schemeClr val="tx1">
                    <a:lumMod val="75000"/>
                    <a:lumOff val="25000"/>
                  </a:schemeClr>
                </a:solidFill>
                <a:cs typeface="+mn-ea"/>
                <a:sym typeface="+mn-lt"/>
              </a:rPr>
              <a:t>点击输入本栏的具体文字，简明扼要的说明分项内容，此为概念图解，请根据您的具体内容酌情修改</a:t>
            </a:r>
            <a:endParaRPr lang="en-US" altLang="zh-CN" sz="1335" dirty="0">
              <a:solidFill>
                <a:schemeClr val="tx1">
                  <a:lumMod val="75000"/>
                  <a:lumOff val="25000"/>
                </a:schemeClr>
              </a:solidFill>
              <a:cs typeface="+mn-ea"/>
              <a:sym typeface="+mn-lt"/>
            </a:endParaRPr>
          </a:p>
        </p:txBody>
      </p:sp>
      <p:sp>
        <p:nvSpPr>
          <p:cNvPr id="29" name="TextBox 66"/>
          <p:cNvSpPr>
            <a:spLocks noChangeArrowheads="1"/>
          </p:cNvSpPr>
          <p:nvPr/>
        </p:nvSpPr>
        <p:spPr bwMode="auto">
          <a:xfrm>
            <a:off x="8919633" y="1451405"/>
            <a:ext cx="159385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tx1">
                    <a:lumMod val="75000"/>
                    <a:lumOff val="25000"/>
                  </a:schemeClr>
                </a:solidFill>
                <a:cs typeface="+mn-ea"/>
                <a:sym typeface="+mn-lt"/>
              </a:rPr>
              <a:t>添加标题内容</a:t>
            </a:r>
            <a:endParaRPr lang="zh-CN" altLang="en-US" sz="1600" b="1" dirty="0">
              <a:solidFill>
                <a:schemeClr val="tx1">
                  <a:lumMod val="75000"/>
                  <a:lumOff val="25000"/>
                </a:schemeClr>
              </a:solidFill>
              <a:cs typeface="+mn-ea"/>
              <a:sym typeface="+mn-lt"/>
            </a:endParaRPr>
          </a:p>
        </p:txBody>
      </p:sp>
      <p:sp>
        <p:nvSpPr>
          <p:cNvPr id="30" name="TextBox 67"/>
          <p:cNvSpPr>
            <a:spLocks noChangeArrowheads="1"/>
          </p:cNvSpPr>
          <p:nvPr/>
        </p:nvSpPr>
        <p:spPr bwMode="auto">
          <a:xfrm>
            <a:off x="2146301" y="1967871"/>
            <a:ext cx="749300" cy="65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2135" b="1" dirty="0">
                <a:solidFill>
                  <a:schemeClr val="bg1"/>
                </a:solidFill>
                <a:cs typeface="+mn-ea"/>
                <a:sym typeface="+mn-lt"/>
              </a:rPr>
              <a:t>添加标题</a:t>
            </a:r>
            <a:endParaRPr lang="zh-CN" altLang="en-US" sz="2135" b="1" dirty="0">
              <a:solidFill>
                <a:schemeClr val="bg1"/>
              </a:solidFill>
              <a:cs typeface="+mn-ea"/>
              <a:sym typeface="+mn-lt"/>
            </a:endParaRPr>
          </a:p>
        </p:txBody>
      </p:sp>
      <p:sp>
        <p:nvSpPr>
          <p:cNvPr id="31" name="TextBox 68"/>
          <p:cNvSpPr>
            <a:spLocks noChangeArrowheads="1"/>
          </p:cNvSpPr>
          <p:nvPr/>
        </p:nvSpPr>
        <p:spPr bwMode="auto">
          <a:xfrm>
            <a:off x="7004051" y="1967871"/>
            <a:ext cx="747183" cy="65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2135" b="1" dirty="0">
                <a:solidFill>
                  <a:schemeClr val="bg1"/>
                </a:solidFill>
                <a:cs typeface="+mn-ea"/>
                <a:sym typeface="+mn-lt"/>
              </a:rPr>
              <a:t>添加标题</a:t>
            </a:r>
            <a:endParaRPr lang="zh-CN" altLang="en-US" sz="2135" b="1" dirty="0">
              <a:solidFill>
                <a:schemeClr val="bg1"/>
              </a:solidFill>
              <a:cs typeface="+mn-ea"/>
              <a:sym typeface="+mn-lt"/>
            </a:endParaRPr>
          </a:p>
        </p:txBody>
      </p:sp>
      <p:sp>
        <p:nvSpPr>
          <p:cNvPr id="32" name="TextBox 70"/>
          <p:cNvSpPr>
            <a:spLocks noChangeArrowheads="1"/>
          </p:cNvSpPr>
          <p:nvPr/>
        </p:nvSpPr>
        <p:spPr bwMode="auto">
          <a:xfrm>
            <a:off x="4658785" y="4725888"/>
            <a:ext cx="749300" cy="65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2135" b="1" dirty="0">
                <a:solidFill>
                  <a:schemeClr val="bg1"/>
                </a:solidFill>
                <a:cs typeface="+mn-ea"/>
                <a:sym typeface="+mn-lt"/>
              </a:rPr>
              <a:t>添加标题</a:t>
            </a:r>
            <a:endParaRPr lang="zh-CN" altLang="en-US" sz="2135" b="1" dirty="0">
              <a:solidFill>
                <a:schemeClr val="bg1"/>
              </a:solidFill>
              <a:cs typeface="+mn-ea"/>
              <a:sym typeface="+mn-lt"/>
            </a:endParaRPr>
          </a:p>
        </p:txBody>
      </p:sp>
      <p:sp>
        <p:nvSpPr>
          <p:cNvPr id="33" name="TextBox 72"/>
          <p:cNvSpPr>
            <a:spLocks noChangeArrowheads="1"/>
          </p:cNvSpPr>
          <p:nvPr/>
        </p:nvSpPr>
        <p:spPr bwMode="auto">
          <a:xfrm>
            <a:off x="9429751" y="4725888"/>
            <a:ext cx="749300" cy="65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2135" b="1" dirty="0">
                <a:solidFill>
                  <a:schemeClr val="bg1"/>
                </a:solidFill>
                <a:cs typeface="+mn-ea"/>
                <a:sym typeface="+mn-lt"/>
              </a:rPr>
              <a:t>添加标题</a:t>
            </a:r>
            <a:endParaRPr lang="zh-CN" altLang="en-US" sz="2135" b="1" dirty="0">
              <a:solidFill>
                <a:schemeClr val="bg1"/>
              </a:solidFill>
              <a:cs typeface="+mn-ea"/>
              <a:sym typeface="+mn-lt"/>
            </a:endParaRPr>
          </a:p>
        </p:txBody>
      </p:sp>
      <p:sp>
        <p:nvSpPr>
          <p:cNvPr id="34" name="矩形 3"/>
          <p:cNvSpPr/>
          <p:nvPr/>
        </p:nvSpPr>
        <p:spPr>
          <a:xfrm>
            <a:off x="251969" y="1"/>
            <a:ext cx="4753337" cy="756212"/>
          </a:xfrm>
          <a:custGeom>
            <a:avLst/>
            <a:gdLst>
              <a:gd name="connsiteX0" fmla="*/ 0 w 3565003"/>
              <a:gd name="connsiteY0" fmla="*/ 0 h 567159"/>
              <a:gd name="connsiteX1" fmla="*/ 3565003 w 3565003"/>
              <a:gd name="connsiteY1" fmla="*/ 0 h 567159"/>
              <a:gd name="connsiteX2" fmla="*/ 3565003 w 3565003"/>
              <a:gd name="connsiteY2" fmla="*/ 567159 h 567159"/>
              <a:gd name="connsiteX3" fmla="*/ 0 w 3565003"/>
              <a:gd name="connsiteY3" fmla="*/ 567159 h 567159"/>
              <a:gd name="connsiteX4" fmla="*/ 0 w 3565003"/>
              <a:gd name="connsiteY4" fmla="*/ 0 h 567159"/>
              <a:gd name="connsiteX0-1" fmla="*/ 0 w 3565003"/>
              <a:gd name="connsiteY0-2" fmla="*/ 0 h 567159"/>
              <a:gd name="connsiteX1-3" fmla="*/ 3565003 w 3565003"/>
              <a:gd name="connsiteY1-4" fmla="*/ 0 h 567159"/>
              <a:gd name="connsiteX2-5" fmla="*/ 3565003 w 3565003"/>
              <a:gd name="connsiteY2-6" fmla="*/ 567159 h 567159"/>
              <a:gd name="connsiteX3-7" fmla="*/ 2962656 w 3565003"/>
              <a:gd name="connsiteY3-8" fmla="*/ 566928 h 567159"/>
              <a:gd name="connsiteX4-9" fmla="*/ 0 w 3565003"/>
              <a:gd name="connsiteY4-10" fmla="*/ 567159 h 567159"/>
              <a:gd name="connsiteX5" fmla="*/ 0 w 3565003"/>
              <a:gd name="connsiteY5" fmla="*/ 0 h 567159"/>
              <a:gd name="connsiteX0-11" fmla="*/ 0 w 3565003"/>
              <a:gd name="connsiteY0-12" fmla="*/ 0 h 567159"/>
              <a:gd name="connsiteX1-13" fmla="*/ 3565003 w 3565003"/>
              <a:gd name="connsiteY1-14" fmla="*/ 0 h 567159"/>
              <a:gd name="connsiteX2-15" fmla="*/ 2962656 w 3565003"/>
              <a:gd name="connsiteY2-16" fmla="*/ 566928 h 567159"/>
              <a:gd name="connsiteX3-17" fmla="*/ 0 w 3565003"/>
              <a:gd name="connsiteY3-18" fmla="*/ 567159 h 567159"/>
              <a:gd name="connsiteX4-19" fmla="*/ 0 w 3565003"/>
              <a:gd name="connsiteY4-20" fmla="*/ 0 h 5671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65003" h="567159">
                <a:moveTo>
                  <a:pt x="0" y="0"/>
                </a:moveTo>
                <a:lnTo>
                  <a:pt x="3565003" y="0"/>
                </a:lnTo>
                <a:lnTo>
                  <a:pt x="2962656" y="566928"/>
                </a:lnTo>
                <a:lnTo>
                  <a:pt x="0" y="567159"/>
                </a:lnTo>
                <a:lnTo>
                  <a:pt x="0" y="0"/>
                </a:lnTo>
                <a:close/>
              </a:path>
            </a:pathLst>
          </a:custGeom>
          <a:solidFill>
            <a:srgbClr val="EFB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35" name="矩形 3"/>
          <p:cNvSpPr/>
          <p:nvPr/>
        </p:nvSpPr>
        <p:spPr>
          <a:xfrm>
            <a:off x="1" y="1"/>
            <a:ext cx="4753337" cy="756212"/>
          </a:xfrm>
          <a:custGeom>
            <a:avLst/>
            <a:gdLst>
              <a:gd name="connsiteX0" fmla="*/ 0 w 3565003"/>
              <a:gd name="connsiteY0" fmla="*/ 0 h 567159"/>
              <a:gd name="connsiteX1" fmla="*/ 3565003 w 3565003"/>
              <a:gd name="connsiteY1" fmla="*/ 0 h 567159"/>
              <a:gd name="connsiteX2" fmla="*/ 3565003 w 3565003"/>
              <a:gd name="connsiteY2" fmla="*/ 567159 h 567159"/>
              <a:gd name="connsiteX3" fmla="*/ 0 w 3565003"/>
              <a:gd name="connsiteY3" fmla="*/ 567159 h 567159"/>
              <a:gd name="connsiteX4" fmla="*/ 0 w 3565003"/>
              <a:gd name="connsiteY4" fmla="*/ 0 h 567159"/>
              <a:gd name="connsiteX0-1" fmla="*/ 0 w 3565003"/>
              <a:gd name="connsiteY0-2" fmla="*/ 0 h 567159"/>
              <a:gd name="connsiteX1-3" fmla="*/ 3565003 w 3565003"/>
              <a:gd name="connsiteY1-4" fmla="*/ 0 h 567159"/>
              <a:gd name="connsiteX2-5" fmla="*/ 3565003 w 3565003"/>
              <a:gd name="connsiteY2-6" fmla="*/ 567159 h 567159"/>
              <a:gd name="connsiteX3-7" fmla="*/ 2962656 w 3565003"/>
              <a:gd name="connsiteY3-8" fmla="*/ 566928 h 567159"/>
              <a:gd name="connsiteX4-9" fmla="*/ 0 w 3565003"/>
              <a:gd name="connsiteY4-10" fmla="*/ 567159 h 567159"/>
              <a:gd name="connsiteX5" fmla="*/ 0 w 3565003"/>
              <a:gd name="connsiteY5" fmla="*/ 0 h 567159"/>
              <a:gd name="connsiteX0-11" fmla="*/ 0 w 3565003"/>
              <a:gd name="connsiteY0-12" fmla="*/ 0 h 567159"/>
              <a:gd name="connsiteX1-13" fmla="*/ 3565003 w 3565003"/>
              <a:gd name="connsiteY1-14" fmla="*/ 0 h 567159"/>
              <a:gd name="connsiteX2-15" fmla="*/ 2962656 w 3565003"/>
              <a:gd name="connsiteY2-16" fmla="*/ 566928 h 567159"/>
              <a:gd name="connsiteX3-17" fmla="*/ 0 w 3565003"/>
              <a:gd name="connsiteY3-18" fmla="*/ 567159 h 567159"/>
              <a:gd name="connsiteX4-19" fmla="*/ 0 w 3565003"/>
              <a:gd name="connsiteY4-20" fmla="*/ 0 h 5671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65003" h="567159">
                <a:moveTo>
                  <a:pt x="0" y="0"/>
                </a:moveTo>
                <a:lnTo>
                  <a:pt x="3565003" y="0"/>
                </a:lnTo>
                <a:lnTo>
                  <a:pt x="2962656" y="566928"/>
                </a:lnTo>
                <a:lnTo>
                  <a:pt x="0" y="567159"/>
                </a:lnTo>
                <a:lnTo>
                  <a:pt x="0" y="0"/>
                </a:lnTo>
                <a:close/>
              </a:path>
            </a:pathLst>
          </a:custGeom>
          <a:solidFill>
            <a:srgbClr val="0807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36" name="平行四边形 35"/>
          <p:cNvSpPr/>
          <p:nvPr/>
        </p:nvSpPr>
        <p:spPr>
          <a:xfrm>
            <a:off x="522460" y="116497"/>
            <a:ext cx="490515" cy="430784"/>
          </a:xfrm>
          <a:prstGeom prst="parallelogram">
            <a:avLst>
              <a:gd name="adj" fmla="val 721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37" name="平行四边形 36"/>
          <p:cNvSpPr/>
          <p:nvPr/>
        </p:nvSpPr>
        <p:spPr>
          <a:xfrm>
            <a:off x="795715" y="304114"/>
            <a:ext cx="228829" cy="243167"/>
          </a:xfrm>
          <a:prstGeom prst="parallelogram">
            <a:avLst>
              <a:gd name="adj" fmla="val 72170"/>
            </a:avLst>
          </a:prstGeom>
          <a:solidFill>
            <a:srgbClr val="EFB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38" name="文本框 37"/>
          <p:cNvSpPr txBox="1"/>
          <p:nvPr/>
        </p:nvSpPr>
        <p:spPr>
          <a:xfrm>
            <a:off x="1604217" y="116497"/>
            <a:ext cx="1620957" cy="523220"/>
          </a:xfrm>
          <a:prstGeom prst="rect">
            <a:avLst/>
          </a:prstGeom>
          <a:noFill/>
        </p:spPr>
        <p:txBody>
          <a:bodyPr wrap="none" rtlCol="0">
            <a:spAutoFit/>
          </a:bodyPr>
          <a:lstStyle/>
          <a:p>
            <a:r>
              <a:rPr lang="zh-CN" altLang="en-US" sz="2800" dirty="0">
                <a:solidFill>
                  <a:schemeClr val="bg1"/>
                </a:solidFill>
                <a:cs typeface="+mn-ea"/>
                <a:sym typeface="+mn-lt"/>
              </a:rPr>
              <a:t>添加标题</a:t>
            </a:r>
            <a:endParaRPr lang="zh-CN" altLang="en-US" sz="2800" dirty="0">
              <a:solidFill>
                <a:schemeClr val="bg1"/>
              </a:solidFill>
              <a:cs typeface="+mn-ea"/>
              <a:sym typeface="+mn-lt"/>
            </a:endParaRPr>
          </a:p>
        </p:txBody>
      </p:sp>
      <p:grpSp>
        <p:nvGrpSpPr>
          <p:cNvPr id="43" name="组合 42"/>
          <p:cNvGrpSpPr/>
          <p:nvPr/>
        </p:nvGrpSpPr>
        <p:grpSpPr>
          <a:xfrm>
            <a:off x="88815" y="4825371"/>
            <a:ext cx="1357804" cy="1862510"/>
            <a:chOff x="88815" y="4825371"/>
            <a:chExt cx="1357804" cy="1862510"/>
          </a:xfrm>
        </p:grpSpPr>
        <p:pic>
          <p:nvPicPr>
            <p:cNvPr id="42" name="图片 41"/>
            <p:cNvPicPr>
              <a:picLocks noChangeAspect="1"/>
            </p:cNvPicPr>
            <p:nvPr/>
          </p:nvPicPr>
          <p:blipFill>
            <a:blip r:embed="rId1" cstate="screen"/>
            <a:stretch>
              <a:fillRect/>
            </a:stretch>
          </p:blipFill>
          <p:spPr>
            <a:xfrm>
              <a:off x="88815" y="6402628"/>
              <a:ext cx="1357804" cy="285253"/>
            </a:xfrm>
            <a:prstGeom prst="rect">
              <a:avLst/>
            </a:prstGeom>
          </p:spPr>
        </p:pic>
        <p:pic>
          <p:nvPicPr>
            <p:cNvPr id="40" name="图片 39"/>
            <p:cNvPicPr>
              <a:picLocks noChangeAspect="1"/>
            </p:cNvPicPr>
            <p:nvPr/>
          </p:nvPicPr>
          <p:blipFill>
            <a:blip r:embed="rId2" cstate="screen"/>
            <a:stretch>
              <a:fillRect/>
            </a:stretch>
          </p:blipFill>
          <p:spPr>
            <a:xfrm>
              <a:off x="506432" y="4825371"/>
              <a:ext cx="621751" cy="1736817"/>
            </a:xfrm>
            <a:prstGeom prst="rect">
              <a:avLst/>
            </a:prstGeom>
          </p:spPr>
        </p:pic>
      </p:grpSp>
      <p:grpSp>
        <p:nvGrpSpPr>
          <p:cNvPr id="48" name="组合 47"/>
          <p:cNvGrpSpPr/>
          <p:nvPr/>
        </p:nvGrpSpPr>
        <p:grpSpPr>
          <a:xfrm>
            <a:off x="10519284" y="4388608"/>
            <a:ext cx="1413934" cy="2299273"/>
            <a:chOff x="10519284" y="4388608"/>
            <a:chExt cx="1413934" cy="2299273"/>
          </a:xfrm>
        </p:grpSpPr>
        <p:pic>
          <p:nvPicPr>
            <p:cNvPr id="45" name="图片 44"/>
            <p:cNvPicPr>
              <a:picLocks noChangeAspect="1"/>
            </p:cNvPicPr>
            <p:nvPr/>
          </p:nvPicPr>
          <p:blipFill>
            <a:blip r:embed="rId1" cstate="screen"/>
            <a:stretch>
              <a:fillRect/>
            </a:stretch>
          </p:blipFill>
          <p:spPr>
            <a:xfrm>
              <a:off x="10519284" y="6390836"/>
              <a:ext cx="1413934" cy="297045"/>
            </a:xfrm>
            <a:prstGeom prst="rect">
              <a:avLst/>
            </a:prstGeom>
          </p:spPr>
        </p:pic>
        <p:pic>
          <p:nvPicPr>
            <p:cNvPr id="47" name="图片 46"/>
            <p:cNvPicPr>
              <a:picLocks noChangeAspect="1"/>
            </p:cNvPicPr>
            <p:nvPr/>
          </p:nvPicPr>
          <p:blipFill>
            <a:blip r:embed="rId3" cstate="screen"/>
            <a:stretch>
              <a:fillRect/>
            </a:stretch>
          </p:blipFill>
          <p:spPr>
            <a:xfrm>
              <a:off x="10877945" y="4388608"/>
              <a:ext cx="696612" cy="2231455"/>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300" fill="hold"/>
                                        <p:tgtEl>
                                          <p:spTgt spid="17"/>
                                        </p:tgtEl>
                                        <p:attrNameLst>
                                          <p:attrName>ppt_w</p:attrName>
                                        </p:attrNameLst>
                                      </p:cBhvr>
                                      <p:tavLst>
                                        <p:tav tm="0">
                                          <p:val>
                                            <p:fltVal val="0"/>
                                          </p:val>
                                        </p:tav>
                                        <p:tav tm="100000">
                                          <p:val>
                                            <p:strVal val="#ppt_w"/>
                                          </p:val>
                                        </p:tav>
                                      </p:tavLst>
                                    </p:anim>
                                    <p:anim calcmode="lin" valueType="num">
                                      <p:cBhvr>
                                        <p:cTn id="8" dur="300" fill="hold"/>
                                        <p:tgtEl>
                                          <p:spTgt spid="17"/>
                                        </p:tgtEl>
                                        <p:attrNameLst>
                                          <p:attrName>ppt_h</p:attrName>
                                        </p:attrNameLst>
                                      </p:cBhvr>
                                      <p:tavLst>
                                        <p:tav tm="0">
                                          <p:val>
                                            <p:fltVal val="0"/>
                                          </p:val>
                                        </p:tav>
                                        <p:tav tm="100000">
                                          <p:val>
                                            <p:strVal val="#ppt_h"/>
                                          </p:val>
                                        </p:tav>
                                      </p:tavLst>
                                    </p:anim>
                                    <p:animEffect>
                                      <p:cBhvr>
                                        <p:cTn id="9" dur="300"/>
                                        <p:tgtEl>
                                          <p:spTgt spid="17"/>
                                        </p:tgtEl>
                                      </p:cBhvr>
                                    </p:animEffect>
                                  </p:childTnLst>
                                </p:cTn>
                              </p:par>
                              <p:par>
                                <p:cTn id="10" presetID="10"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300" fill="hold"/>
                                        <p:tgtEl>
                                          <p:spTgt spid="2"/>
                                        </p:tgtEl>
                                        <p:attrNameLst>
                                          <p:attrName>ppt_w</p:attrName>
                                        </p:attrNameLst>
                                      </p:cBhvr>
                                      <p:tavLst>
                                        <p:tav tm="0">
                                          <p:val>
                                            <p:fltVal val="0"/>
                                          </p:val>
                                        </p:tav>
                                        <p:tav tm="100000">
                                          <p:val>
                                            <p:strVal val="#ppt_w"/>
                                          </p:val>
                                        </p:tav>
                                      </p:tavLst>
                                    </p:anim>
                                    <p:anim calcmode="lin" valueType="num">
                                      <p:cBhvr>
                                        <p:cTn id="13" dur="300" fill="hold"/>
                                        <p:tgtEl>
                                          <p:spTgt spid="2"/>
                                        </p:tgtEl>
                                        <p:attrNameLst>
                                          <p:attrName>ppt_h</p:attrName>
                                        </p:attrNameLst>
                                      </p:cBhvr>
                                      <p:tavLst>
                                        <p:tav tm="0">
                                          <p:val>
                                            <p:fltVal val="0"/>
                                          </p:val>
                                        </p:tav>
                                        <p:tav tm="100000">
                                          <p:val>
                                            <p:strVal val="#ppt_h"/>
                                          </p:val>
                                        </p:tav>
                                      </p:tavLst>
                                    </p:anim>
                                    <p:animEffect>
                                      <p:cBhvr>
                                        <p:cTn id="14" dur="300"/>
                                        <p:tgtEl>
                                          <p:spTgt spid="2"/>
                                        </p:tgtEl>
                                      </p:cBhvr>
                                    </p:animEffect>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p:cBhvr>
                                        <p:cTn id="18" dur="600"/>
                                        <p:tgtEl>
                                          <p:spTgt spid="16"/>
                                        </p:tgtEl>
                                      </p:cBhvr>
                                    </p:animEffect>
                                    <p:anim calcmode="lin" valueType="num">
                                      <p:cBhvr>
                                        <p:cTn id="19" dur="600" fill="hold"/>
                                        <p:tgtEl>
                                          <p:spTgt spid="16"/>
                                        </p:tgtEl>
                                        <p:attrNameLst>
                                          <p:attrName>ppt_x</p:attrName>
                                        </p:attrNameLst>
                                      </p:cBhvr>
                                      <p:tavLst>
                                        <p:tav tm="0">
                                          <p:val>
                                            <p:strVal val="#ppt_x"/>
                                          </p:val>
                                        </p:tav>
                                        <p:tav tm="100000">
                                          <p:val>
                                            <p:strVal val="#ppt_x"/>
                                          </p:val>
                                        </p:tav>
                                      </p:tavLst>
                                    </p:anim>
                                    <p:anim calcmode="lin" valueType="num">
                                      <p:cBhvr>
                                        <p:cTn id="20" dur="600" fill="hold"/>
                                        <p:tgtEl>
                                          <p:spTgt spid="16"/>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p:cBhvr>
                                        <p:cTn id="23" dur="600"/>
                                        <p:tgtEl>
                                          <p:spTgt spid="15"/>
                                        </p:tgtEl>
                                      </p:cBhvr>
                                    </p:animEffect>
                                    <p:anim calcmode="lin" valueType="num">
                                      <p:cBhvr>
                                        <p:cTn id="24" dur="600" fill="hold"/>
                                        <p:tgtEl>
                                          <p:spTgt spid="15"/>
                                        </p:tgtEl>
                                        <p:attrNameLst>
                                          <p:attrName>ppt_x</p:attrName>
                                        </p:attrNameLst>
                                      </p:cBhvr>
                                      <p:tavLst>
                                        <p:tav tm="0">
                                          <p:val>
                                            <p:strVal val="#ppt_x"/>
                                          </p:val>
                                        </p:tav>
                                        <p:tav tm="100000">
                                          <p:val>
                                            <p:strVal val="#ppt_x"/>
                                          </p:val>
                                        </p:tav>
                                      </p:tavLst>
                                    </p:anim>
                                    <p:anim calcmode="lin" valueType="num">
                                      <p:cBhvr>
                                        <p:cTn id="25" dur="600" fill="hold"/>
                                        <p:tgtEl>
                                          <p:spTgt spid="15"/>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p:cBhvr>
                                        <p:cTn id="28" dur="600"/>
                                        <p:tgtEl>
                                          <p:spTgt spid="5"/>
                                        </p:tgtEl>
                                      </p:cBhvr>
                                    </p:animEffect>
                                    <p:anim calcmode="lin" valueType="num">
                                      <p:cBhvr>
                                        <p:cTn id="29" dur="600" fill="hold"/>
                                        <p:tgtEl>
                                          <p:spTgt spid="5"/>
                                        </p:tgtEl>
                                        <p:attrNameLst>
                                          <p:attrName>ppt_x</p:attrName>
                                        </p:attrNameLst>
                                      </p:cBhvr>
                                      <p:tavLst>
                                        <p:tav tm="0">
                                          <p:val>
                                            <p:strVal val="#ppt_x"/>
                                          </p:val>
                                        </p:tav>
                                        <p:tav tm="100000">
                                          <p:val>
                                            <p:strVal val="#ppt_x"/>
                                          </p:val>
                                        </p:tav>
                                      </p:tavLst>
                                    </p:anim>
                                    <p:anim calcmode="lin" valueType="num">
                                      <p:cBhvr>
                                        <p:cTn id="30" dur="600" fill="hold"/>
                                        <p:tgtEl>
                                          <p:spTgt spid="5"/>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p:cBhvr>
                                        <p:cTn id="33" dur="600"/>
                                        <p:tgtEl>
                                          <p:spTgt spid="30"/>
                                        </p:tgtEl>
                                      </p:cBhvr>
                                    </p:animEffect>
                                    <p:anim calcmode="lin" valueType="num">
                                      <p:cBhvr>
                                        <p:cTn id="34" dur="600" fill="hold"/>
                                        <p:tgtEl>
                                          <p:spTgt spid="30"/>
                                        </p:tgtEl>
                                        <p:attrNameLst>
                                          <p:attrName>ppt_x</p:attrName>
                                        </p:attrNameLst>
                                      </p:cBhvr>
                                      <p:tavLst>
                                        <p:tav tm="0">
                                          <p:val>
                                            <p:strVal val="#ppt_x"/>
                                          </p:val>
                                        </p:tav>
                                        <p:tav tm="100000">
                                          <p:val>
                                            <p:strVal val="#ppt_x"/>
                                          </p:val>
                                        </p:tav>
                                      </p:tavLst>
                                    </p:anim>
                                    <p:anim calcmode="lin" valueType="num">
                                      <p:cBhvr>
                                        <p:cTn id="35" dur="600" fill="hold"/>
                                        <p:tgtEl>
                                          <p:spTgt spid="30"/>
                                        </p:tgtEl>
                                        <p:attrNameLst>
                                          <p:attrName>ppt_y</p:attrName>
                                        </p:attrNameLst>
                                      </p:cBhvr>
                                      <p:tavLst>
                                        <p:tav tm="0">
                                          <p:val>
                                            <p:strVal val="#ppt_y-.1"/>
                                          </p:val>
                                        </p:tav>
                                        <p:tav tm="100000">
                                          <p:val>
                                            <p:strVal val="#ppt_y"/>
                                          </p:val>
                                        </p:tav>
                                      </p:tavLst>
                                    </p:anim>
                                  </p:childTnLst>
                                </p:cTn>
                              </p:par>
                            </p:childTnLst>
                          </p:cTn>
                        </p:par>
                        <p:par>
                          <p:cTn id="36" fill="hold">
                            <p:stCondLst>
                              <p:cond delay="1500"/>
                            </p:stCondLst>
                            <p:childTnLst>
                              <p:par>
                                <p:cTn id="37" presetID="10" presetClass="entr" presetSubtype="0"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p:cTn id="39" dur="300" fill="hold"/>
                                        <p:tgtEl>
                                          <p:spTgt spid="18"/>
                                        </p:tgtEl>
                                        <p:attrNameLst>
                                          <p:attrName>ppt_w</p:attrName>
                                        </p:attrNameLst>
                                      </p:cBhvr>
                                      <p:tavLst>
                                        <p:tav tm="0">
                                          <p:val>
                                            <p:fltVal val="0"/>
                                          </p:val>
                                        </p:tav>
                                        <p:tav tm="100000">
                                          <p:val>
                                            <p:strVal val="#ppt_w"/>
                                          </p:val>
                                        </p:tav>
                                      </p:tavLst>
                                    </p:anim>
                                    <p:anim calcmode="lin" valueType="num">
                                      <p:cBhvr>
                                        <p:cTn id="40" dur="300" fill="hold"/>
                                        <p:tgtEl>
                                          <p:spTgt spid="18"/>
                                        </p:tgtEl>
                                        <p:attrNameLst>
                                          <p:attrName>ppt_h</p:attrName>
                                        </p:attrNameLst>
                                      </p:cBhvr>
                                      <p:tavLst>
                                        <p:tav tm="0">
                                          <p:val>
                                            <p:fltVal val="0"/>
                                          </p:val>
                                        </p:tav>
                                        <p:tav tm="100000">
                                          <p:val>
                                            <p:strVal val="#ppt_h"/>
                                          </p:val>
                                        </p:tav>
                                      </p:tavLst>
                                    </p:anim>
                                    <p:animEffect>
                                      <p:cBhvr>
                                        <p:cTn id="41" dur="300"/>
                                        <p:tgtEl>
                                          <p:spTgt spid="18"/>
                                        </p:tgtEl>
                                      </p:cBhvr>
                                    </p:animEffect>
                                  </p:childTnLst>
                                </p:cTn>
                              </p:par>
                              <p:par>
                                <p:cTn id="42" presetID="10" presetClass="entr" presetSubtype="0" fill="hold" nodeType="with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p:cTn id="44" dur="300" fill="hold"/>
                                        <p:tgtEl>
                                          <p:spTgt spid="6"/>
                                        </p:tgtEl>
                                        <p:attrNameLst>
                                          <p:attrName>ppt_w</p:attrName>
                                        </p:attrNameLst>
                                      </p:cBhvr>
                                      <p:tavLst>
                                        <p:tav tm="0">
                                          <p:val>
                                            <p:fltVal val="0"/>
                                          </p:val>
                                        </p:tav>
                                        <p:tav tm="100000">
                                          <p:val>
                                            <p:strVal val="#ppt_w"/>
                                          </p:val>
                                        </p:tav>
                                      </p:tavLst>
                                    </p:anim>
                                    <p:anim calcmode="lin" valueType="num">
                                      <p:cBhvr>
                                        <p:cTn id="45" dur="300" fill="hold"/>
                                        <p:tgtEl>
                                          <p:spTgt spid="6"/>
                                        </p:tgtEl>
                                        <p:attrNameLst>
                                          <p:attrName>ppt_h</p:attrName>
                                        </p:attrNameLst>
                                      </p:cBhvr>
                                      <p:tavLst>
                                        <p:tav tm="0">
                                          <p:val>
                                            <p:fltVal val="0"/>
                                          </p:val>
                                        </p:tav>
                                        <p:tav tm="100000">
                                          <p:val>
                                            <p:strVal val="#ppt_h"/>
                                          </p:val>
                                        </p:tav>
                                      </p:tavLst>
                                    </p:anim>
                                    <p:animEffect>
                                      <p:cBhvr>
                                        <p:cTn id="46" dur="300"/>
                                        <p:tgtEl>
                                          <p:spTgt spid="6"/>
                                        </p:tgtEl>
                                      </p:cBhvr>
                                    </p:animEffect>
                                  </p:childTnLst>
                                </p:cTn>
                              </p:par>
                            </p:childTnLst>
                          </p:cTn>
                        </p:par>
                        <p:par>
                          <p:cTn id="47" fill="hold">
                            <p:stCondLst>
                              <p:cond delay="2000"/>
                            </p:stCondLst>
                            <p:childTnLst>
                              <p:par>
                                <p:cTn id="48" presetID="47" presetClass="entr" presetSubtype="0" fill="hold" grpId="0" nodeType="afterEffect">
                                  <p:stCondLst>
                                    <p:cond delay="0"/>
                                  </p:stCondLst>
                                  <p:childTnLst>
                                    <p:set>
                                      <p:cBhvr>
                                        <p:cTn id="49" dur="1" fill="hold">
                                          <p:stCondLst>
                                            <p:cond delay="0"/>
                                          </p:stCondLst>
                                        </p:cTn>
                                        <p:tgtEl>
                                          <p:spTgt spid="25"/>
                                        </p:tgtEl>
                                        <p:attrNameLst>
                                          <p:attrName>style.visibility</p:attrName>
                                        </p:attrNameLst>
                                      </p:cBhvr>
                                      <p:to>
                                        <p:strVal val="visible"/>
                                      </p:to>
                                    </p:set>
                                    <p:animEffect>
                                      <p:cBhvr>
                                        <p:cTn id="50" dur="600"/>
                                        <p:tgtEl>
                                          <p:spTgt spid="25"/>
                                        </p:tgtEl>
                                      </p:cBhvr>
                                    </p:animEffect>
                                    <p:anim calcmode="lin" valueType="num">
                                      <p:cBhvr>
                                        <p:cTn id="51" dur="600" fill="hold"/>
                                        <p:tgtEl>
                                          <p:spTgt spid="25"/>
                                        </p:tgtEl>
                                        <p:attrNameLst>
                                          <p:attrName>ppt_x</p:attrName>
                                        </p:attrNameLst>
                                      </p:cBhvr>
                                      <p:tavLst>
                                        <p:tav tm="0">
                                          <p:val>
                                            <p:strVal val="#ppt_x"/>
                                          </p:val>
                                        </p:tav>
                                        <p:tav tm="100000">
                                          <p:val>
                                            <p:strVal val="#ppt_x"/>
                                          </p:val>
                                        </p:tav>
                                      </p:tavLst>
                                    </p:anim>
                                    <p:anim calcmode="lin" valueType="num">
                                      <p:cBhvr>
                                        <p:cTn id="52" dur="600" fill="hold"/>
                                        <p:tgtEl>
                                          <p:spTgt spid="25"/>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0"/>
                                  </p:stCondLst>
                                  <p:childTnLst>
                                    <p:set>
                                      <p:cBhvr>
                                        <p:cTn id="54" dur="1" fill="hold">
                                          <p:stCondLst>
                                            <p:cond delay="0"/>
                                          </p:stCondLst>
                                        </p:cTn>
                                        <p:tgtEl>
                                          <p:spTgt spid="24"/>
                                        </p:tgtEl>
                                        <p:attrNameLst>
                                          <p:attrName>style.visibility</p:attrName>
                                        </p:attrNameLst>
                                      </p:cBhvr>
                                      <p:to>
                                        <p:strVal val="visible"/>
                                      </p:to>
                                    </p:set>
                                    <p:animEffect>
                                      <p:cBhvr>
                                        <p:cTn id="55" dur="600"/>
                                        <p:tgtEl>
                                          <p:spTgt spid="24"/>
                                        </p:tgtEl>
                                      </p:cBhvr>
                                    </p:animEffect>
                                    <p:anim calcmode="lin" valueType="num">
                                      <p:cBhvr>
                                        <p:cTn id="56" dur="600" fill="hold"/>
                                        <p:tgtEl>
                                          <p:spTgt spid="24"/>
                                        </p:tgtEl>
                                        <p:attrNameLst>
                                          <p:attrName>ppt_x</p:attrName>
                                        </p:attrNameLst>
                                      </p:cBhvr>
                                      <p:tavLst>
                                        <p:tav tm="0">
                                          <p:val>
                                            <p:strVal val="#ppt_x"/>
                                          </p:val>
                                        </p:tav>
                                        <p:tav tm="100000">
                                          <p:val>
                                            <p:strVal val="#ppt_x"/>
                                          </p:val>
                                        </p:tav>
                                      </p:tavLst>
                                    </p:anim>
                                    <p:anim calcmode="lin" valueType="num">
                                      <p:cBhvr>
                                        <p:cTn id="57" dur="600" fill="hold"/>
                                        <p:tgtEl>
                                          <p:spTgt spid="24"/>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9"/>
                                        </p:tgtEl>
                                        <p:attrNameLst>
                                          <p:attrName>style.visibility</p:attrName>
                                        </p:attrNameLst>
                                      </p:cBhvr>
                                      <p:to>
                                        <p:strVal val="visible"/>
                                      </p:to>
                                    </p:set>
                                    <p:animEffect>
                                      <p:cBhvr>
                                        <p:cTn id="60" dur="600"/>
                                        <p:tgtEl>
                                          <p:spTgt spid="9"/>
                                        </p:tgtEl>
                                      </p:cBhvr>
                                    </p:animEffect>
                                    <p:anim calcmode="lin" valueType="num">
                                      <p:cBhvr>
                                        <p:cTn id="61" dur="600" fill="hold"/>
                                        <p:tgtEl>
                                          <p:spTgt spid="9"/>
                                        </p:tgtEl>
                                        <p:attrNameLst>
                                          <p:attrName>ppt_x</p:attrName>
                                        </p:attrNameLst>
                                      </p:cBhvr>
                                      <p:tavLst>
                                        <p:tav tm="0">
                                          <p:val>
                                            <p:strVal val="#ppt_x"/>
                                          </p:val>
                                        </p:tav>
                                        <p:tav tm="100000">
                                          <p:val>
                                            <p:strVal val="#ppt_x"/>
                                          </p:val>
                                        </p:tav>
                                      </p:tavLst>
                                    </p:anim>
                                    <p:anim calcmode="lin" valueType="num">
                                      <p:cBhvr>
                                        <p:cTn id="62" dur="600" fill="hold"/>
                                        <p:tgtEl>
                                          <p:spTgt spid="9"/>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32"/>
                                        </p:tgtEl>
                                        <p:attrNameLst>
                                          <p:attrName>style.visibility</p:attrName>
                                        </p:attrNameLst>
                                      </p:cBhvr>
                                      <p:to>
                                        <p:strVal val="visible"/>
                                      </p:to>
                                    </p:set>
                                    <p:animEffect>
                                      <p:cBhvr>
                                        <p:cTn id="65" dur="600"/>
                                        <p:tgtEl>
                                          <p:spTgt spid="32"/>
                                        </p:tgtEl>
                                      </p:cBhvr>
                                    </p:animEffect>
                                    <p:anim calcmode="lin" valueType="num">
                                      <p:cBhvr>
                                        <p:cTn id="66" dur="600" fill="hold"/>
                                        <p:tgtEl>
                                          <p:spTgt spid="32"/>
                                        </p:tgtEl>
                                        <p:attrNameLst>
                                          <p:attrName>ppt_x</p:attrName>
                                        </p:attrNameLst>
                                      </p:cBhvr>
                                      <p:tavLst>
                                        <p:tav tm="0">
                                          <p:val>
                                            <p:strVal val="#ppt_x"/>
                                          </p:val>
                                        </p:tav>
                                        <p:tav tm="100000">
                                          <p:val>
                                            <p:strVal val="#ppt_x"/>
                                          </p:val>
                                        </p:tav>
                                      </p:tavLst>
                                    </p:anim>
                                    <p:anim calcmode="lin" valueType="num">
                                      <p:cBhvr>
                                        <p:cTn id="67" dur="600" fill="hold"/>
                                        <p:tgtEl>
                                          <p:spTgt spid="32"/>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10" presetClass="entr" presetSubtype="0" fill="hold" grpId="0" nodeType="afterEffect">
                                  <p:stCondLst>
                                    <p:cond delay="0"/>
                                  </p:stCondLst>
                                  <p:childTnLst>
                                    <p:set>
                                      <p:cBhvr>
                                        <p:cTn id="70" dur="1" fill="hold">
                                          <p:stCondLst>
                                            <p:cond delay="0"/>
                                          </p:stCondLst>
                                        </p:cTn>
                                        <p:tgtEl>
                                          <p:spTgt spid="19"/>
                                        </p:tgtEl>
                                        <p:attrNameLst>
                                          <p:attrName>style.visibility</p:attrName>
                                        </p:attrNameLst>
                                      </p:cBhvr>
                                      <p:to>
                                        <p:strVal val="visible"/>
                                      </p:to>
                                    </p:set>
                                    <p:anim calcmode="lin" valueType="num">
                                      <p:cBhvr>
                                        <p:cTn id="71" dur="300" fill="hold"/>
                                        <p:tgtEl>
                                          <p:spTgt spid="19"/>
                                        </p:tgtEl>
                                        <p:attrNameLst>
                                          <p:attrName>ppt_w</p:attrName>
                                        </p:attrNameLst>
                                      </p:cBhvr>
                                      <p:tavLst>
                                        <p:tav tm="0">
                                          <p:val>
                                            <p:fltVal val="0"/>
                                          </p:val>
                                        </p:tav>
                                        <p:tav tm="100000">
                                          <p:val>
                                            <p:strVal val="#ppt_w"/>
                                          </p:val>
                                        </p:tav>
                                      </p:tavLst>
                                    </p:anim>
                                    <p:anim calcmode="lin" valueType="num">
                                      <p:cBhvr>
                                        <p:cTn id="72" dur="300" fill="hold"/>
                                        <p:tgtEl>
                                          <p:spTgt spid="19"/>
                                        </p:tgtEl>
                                        <p:attrNameLst>
                                          <p:attrName>ppt_h</p:attrName>
                                        </p:attrNameLst>
                                      </p:cBhvr>
                                      <p:tavLst>
                                        <p:tav tm="0">
                                          <p:val>
                                            <p:fltVal val="0"/>
                                          </p:val>
                                        </p:tav>
                                        <p:tav tm="100000">
                                          <p:val>
                                            <p:strVal val="#ppt_h"/>
                                          </p:val>
                                        </p:tav>
                                      </p:tavLst>
                                    </p:anim>
                                    <p:animEffect>
                                      <p:cBhvr>
                                        <p:cTn id="73" dur="300"/>
                                        <p:tgtEl>
                                          <p:spTgt spid="19"/>
                                        </p:tgtEl>
                                      </p:cBhvr>
                                    </p:animEffect>
                                  </p:childTnLst>
                                </p:cTn>
                              </p:par>
                              <p:par>
                                <p:cTn id="74" presetID="10" presetClass="entr" presetSubtype="0" fill="hold" nodeType="withEffect">
                                  <p:stCondLst>
                                    <p:cond delay="0"/>
                                  </p:stCondLst>
                                  <p:childTnLst>
                                    <p:set>
                                      <p:cBhvr>
                                        <p:cTn id="75" dur="1" fill="hold">
                                          <p:stCondLst>
                                            <p:cond delay="0"/>
                                          </p:stCondLst>
                                        </p:cTn>
                                        <p:tgtEl>
                                          <p:spTgt spid="10"/>
                                        </p:tgtEl>
                                        <p:attrNameLst>
                                          <p:attrName>style.visibility</p:attrName>
                                        </p:attrNameLst>
                                      </p:cBhvr>
                                      <p:to>
                                        <p:strVal val="visible"/>
                                      </p:to>
                                    </p:set>
                                    <p:anim calcmode="lin" valueType="num">
                                      <p:cBhvr>
                                        <p:cTn id="76" dur="300" fill="hold"/>
                                        <p:tgtEl>
                                          <p:spTgt spid="10"/>
                                        </p:tgtEl>
                                        <p:attrNameLst>
                                          <p:attrName>ppt_w</p:attrName>
                                        </p:attrNameLst>
                                      </p:cBhvr>
                                      <p:tavLst>
                                        <p:tav tm="0">
                                          <p:val>
                                            <p:fltVal val="0"/>
                                          </p:val>
                                        </p:tav>
                                        <p:tav tm="100000">
                                          <p:val>
                                            <p:strVal val="#ppt_w"/>
                                          </p:val>
                                        </p:tav>
                                      </p:tavLst>
                                    </p:anim>
                                    <p:anim calcmode="lin" valueType="num">
                                      <p:cBhvr>
                                        <p:cTn id="77" dur="300" fill="hold"/>
                                        <p:tgtEl>
                                          <p:spTgt spid="10"/>
                                        </p:tgtEl>
                                        <p:attrNameLst>
                                          <p:attrName>ppt_h</p:attrName>
                                        </p:attrNameLst>
                                      </p:cBhvr>
                                      <p:tavLst>
                                        <p:tav tm="0">
                                          <p:val>
                                            <p:fltVal val="0"/>
                                          </p:val>
                                        </p:tav>
                                        <p:tav tm="100000">
                                          <p:val>
                                            <p:strVal val="#ppt_h"/>
                                          </p:val>
                                        </p:tav>
                                      </p:tavLst>
                                    </p:anim>
                                    <p:animEffect>
                                      <p:cBhvr>
                                        <p:cTn id="78" dur="300"/>
                                        <p:tgtEl>
                                          <p:spTgt spid="10"/>
                                        </p:tgtEl>
                                      </p:cBhvr>
                                    </p:animEffect>
                                  </p:childTnLst>
                                </p:cTn>
                              </p:par>
                            </p:childTnLst>
                          </p:cTn>
                        </p:par>
                        <p:par>
                          <p:cTn id="79" fill="hold">
                            <p:stCondLst>
                              <p:cond delay="3500"/>
                            </p:stCondLst>
                            <p:childTnLst>
                              <p:par>
                                <p:cTn id="80" presetID="42" presetClass="entr" presetSubtype="0" fill="hold" grpId="0" nodeType="afterEffect">
                                  <p:stCondLst>
                                    <p:cond delay="0"/>
                                  </p:stCondLst>
                                  <p:childTnLst>
                                    <p:set>
                                      <p:cBhvr>
                                        <p:cTn id="81" dur="1" fill="hold">
                                          <p:stCondLst>
                                            <p:cond delay="0"/>
                                          </p:stCondLst>
                                        </p:cTn>
                                        <p:tgtEl>
                                          <p:spTgt spid="27"/>
                                        </p:tgtEl>
                                        <p:attrNameLst>
                                          <p:attrName>style.visibility</p:attrName>
                                        </p:attrNameLst>
                                      </p:cBhvr>
                                      <p:to>
                                        <p:strVal val="visible"/>
                                      </p:to>
                                    </p:set>
                                    <p:animEffect>
                                      <p:cBhvr>
                                        <p:cTn id="82" dur="600"/>
                                        <p:tgtEl>
                                          <p:spTgt spid="27"/>
                                        </p:tgtEl>
                                      </p:cBhvr>
                                    </p:animEffect>
                                    <p:anim calcmode="lin" valueType="num">
                                      <p:cBhvr>
                                        <p:cTn id="83" dur="600" fill="hold"/>
                                        <p:tgtEl>
                                          <p:spTgt spid="27"/>
                                        </p:tgtEl>
                                        <p:attrNameLst>
                                          <p:attrName>ppt_x</p:attrName>
                                        </p:attrNameLst>
                                      </p:cBhvr>
                                      <p:tavLst>
                                        <p:tav tm="0">
                                          <p:val>
                                            <p:strVal val="#ppt_x"/>
                                          </p:val>
                                        </p:tav>
                                        <p:tav tm="100000">
                                          <p:val>
                                            <p:strVal val="#ppt_x"/>
                                          </p:val>
                                        </p:tav>
                                      </p:tavLst>
                                    </p:anim>
                                    <p:anim calcmode="lin" valueType="num">
                                      <p:cBhvr>
                                        <p:cTn id="84" dur="600" fill="hold"/>
                                        <p:tgtEl>
                                          <p:spTgt spid="27"/>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26"/>
                                        </p:tgtEl>
                                        <p:attrNameLst>
                                          <p:attrName>style.visibility</p:attrName>
                                        </p:attrNameLst>
                                      </p:cBhvr>
                                      <p:to>
                                        <p:strVal val="visible"/>
                                      </p:to>
                                    </p:set>
                                    <p:animEffect>
                                      <p:cBhvr>
                                        <p:cTn id="87" dur="600"/>
                                        <p:tgtEl>
                                          <p:spTgt spid="26"/>
                                        </p:tgtEl>
                                      </p:cBhvr>
                                    </p:animEffect>
                                    <p:anim calcmode="lin" valueType="num">
                                      <p:cBhvr>
                                        <p:cTn id="88" dur="600" fill="hold"/>
                                        <p:tgtEl>
                                          <p:spTgt spid="26"/>
                                        </p:tgtEl>
                                        <p:attrNameLst>
                                          <p:attrName>ppt_x</p:attrName>
                                        </p:attrNameLst>
                                      </p:cBhvr>
                                      <p:tavLst>
                                        <p:tav tm="0">
                                          <p:val>
                                            <p:strVal val="#ppt_x"/>
                                          </p:val>
                                        </p:tav>
                                        <p:tav tm="100000">
                                          <p:val>
                                            <p:strVal val="#ppt_x"/>
                                          </p:val>
                                        </p:tav>
                                      </p:tavLst>
                                    </p:anim>
                                    <p:anim calcmode="lin" valueType="num">
                                      <p:cBhvr>
                                        <p:cTn id="89" dur="600" fill="hold"/>
                                        <p:tgtEl>
                                          <p:spTgt spid="26"/>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13"/>
                                        </p:tgtEl>
                                        <p:attrNameLst>
                                          <p:attrName>style.visibility</p:attrName>
                                        </p:attrNameLst>
                                      </p:cBhvr>
                                      <p:to>
                                        <p:strVal val="visible"/>
                                      </p:to>
                                    </p:set>
                                    <p:animEffect>
                                      <p:cBhvr>
                                        <p:cTn id="92" dur="600"/>
                                        <p:tgtEl>
                                          <p:spTgt spid="13"/>
                                        </p:tgtEl>
                                      </p:cBhvr>
                                    </p:animEffect>
                                    <p:anim calcmode="lin" valueType="num">
                                      <p:cBhvr>
                                        <p:cTn id="93" dur="600" fill="hold"/>
                                        <p:tgtEl>
                                          <p:spTgt spid="13"/>
                                        </p:tgtEl>
                                        <p:attrNameLst>
                                          <p:attrName>ppt_x</p:attrName>
                                        </p:attrNameLst>
                                      </p:cBhvr>
                                      <p:tavLst>
                                        <p:tav tm="0">
                                          <p:val>
                                            <p:strVal val="#ppt_x"/>
                                          </p:val>
                                        </p:tav>
                                        <p:tav tm="100000">
                                          <p:val>
                                            <p:strVal val="#ppt_x"/>
                                          </p:val>
                                        </p:tav>
                                      </p:tavLst>
                                    </p:anim>
                                    <p:anim calcmode="lin" valueType="num">
                                      <p:cBhvr>
                                        <p:cTn id="94" dur="600" fill="hold"/>
                                        <p:tgtEl>
                                          <p:spTgt spid="13"/>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0"/>
                                  </p:stCondLst>
                                  <p:childTnLst>
                                    <p:set>
                                      <p:cBhvr>
                                        <p:cTn id="96" dur="1" fill="hold">
                                          <p:stCondLst>
                                            <p:cond delay="0"/>
                                          </p:stCondLst>
                                        </p:cTn>
                                        <p:tgtEl>
                                          <p:spTgt spid="31"/>
                                        </p:tgtEl>
                                        <p:attrNameLst>
                                          <p:attrName>style.visibility</p:attrName>
                                        </p:attrNameLst>
                                      </p:cBhvr>
                                      <p:to>
                                        <p:strVal val="visible"/>
                                      </p:to>
                                    </p:set>
                                    <p:animEffect>
                                      <p:cBhvr>
                                        <p:cTn id="97" dur="600"/>
                                        <p:tgtEl>
                                          <p:spTgt spid="31"/>
                                        </p:tgtEl>
                                      </p:cBhvr>
                                    </p:animEffect>
                                    <p:anim calcmode="lin" valueType="num">
                                      <p:cBhvr>
                                        <p:cTn id="98" dur="600" fill="hold"/>
                                        <p:tgtEl>
                                          <p:spTgt spid="31"/>
                                        </p:tgtEl>
                                        <p:attrNameLst>
                                          <p:attrName>ppt_x</p:attrName>
                                        </p:attrNameLst>
                                      </p:cBhvr>
                                      <p:tavLst>
                                        <p:tav tm="0">
                                          <p:val>
                                            <p:strVal val="#ppt_x"/>
                                          </p:val>
                                        </p:tav>
                                        <p:tav tm="100000">
                                          <p:val>
                                            <p:strVal val="#ppt_x"/>
                                          </p:val>
                                        </p:tav>
                                      </p:tavLst>
                                    </p:anim>
                                    <p:anim calcmode="lin" valueType="num">
                                      <p:cBhvr>
                                        <p:cTn id="99" dur="600" fill="hold"/>
                                        <p:tgtEl>
                                          <p:spTgt spid="31"/>
                                        </p:tgtEl>
                                        <p:attrNameLst>
                                          <p:attrName>ppt_y</p:attrName>
                                        </p:attrNameLst>
                                      </p:cBhvr>
                                      <p:tavLst>
                                        <p:tav tm="0">
                                          <p:val>
                                            <p:strVal val="#ppt_y-.1"/>
                                          </p:val>
                                        </p:tav>
                                        <p:tav tm="100000">
                                          <p:val>
                                            <p:strVal val="#ppt_y"/>
                                          </p:val>
                                        </p:tav>
                                      </p:tavLst>
                                    </p:anim>
                                  </p:childTnLst>
                                </p:cTn>
                              </p:par>
                            </p:childTnLst>
                          </p:cTn>
                        </p:par>
                        <p:par>
                          <p:cTn id="100" fill="hold">
                            <p:stCondLst>
                              <p:cond delay="4500"/>
                            </p:stCondLst>
                            <p:childTnLst>
                              <p:par>
                                <p:cTn id="101" presetID="10" presetClass="entr" presetSubtype="0" fill="hold" grpId="0" nodeType="afterEffect">
                                  <p:stCondLst>
                                    <p:cond delay="0"/>
                                  </p:stCondLst>
                                  <p:childTnLst>
                                    <p:set>
                                      <p:cBhvr>
                                        <p:cTn id="102" dur="1" fill="hold">
                                          <p:stCondLst>
                                            <p:cond delay="0"/>
                                          </p:stCondLst>
                                        </p:cTn>
                                        <p:tgtEl>
                                          <p:spTgt spid="23"/>
                                        </p:tgtEl>
                                        <p:attrNameLst>
                                          <p:attrName>style.visibility</p:attrName>
                                        </p:attrNameLst>
                                      </p:cBhvr>
                                      <p:to>
                                        <p:strVal val="visible"/>
                                      </p:to>
                                    </p:set>
                                    <p:anim calcmode="lin" valueType="num">
                                      <p:cBhvr>
                                        <p:cTn id="103" dur="300" fill="hold"/>
                                        <p:tgtEl>
                                          <p:spTgt spid="23"/>
                                        </p:tgtEl>
                                        <p:attrNameLst>
                                          <p:attrName>ppt_w</p:attrName>
                                        </p:attrNameLst>
                                      </p:cBhvr>
                                      <p:tavLst>
                                        <p:tav tm="0">
                                          <p:val>
                                            <p:fltVal val="0"/>
                                          </p:val>
                                        </p:tav>
                                        <p:tav tm="100000">
                                          <p:val>
                                            <p:strVal val="#ppt_w"/>
                                          </p:val>
                                        </p:tav>
                                      </p:tavLst>
                                    </p:anim>
                                    <p:anim calcmode="lin" valueType="num">
                                      <p:cBhvr>
                                        <p:cTn id="104" dur="300" fill="hold"/>
                                        <p:tgtEl>
                                          <p:spTgt spid="23"/>
                                        </p:tgtEl>
                                        <p:attrNameLst>
                                          <p:attrName>ppt_h</p:attrName>
                                        </p:attrNameLst>
                                      </p:cBhvr>
                                      <p:tavLst>
                                        <p:tav tm="0">
                                          <p:val>
                                            <p:fltVal val="0"/>
                                          </p:val>
                                        </p:tav>
                                        <p:tav tm="100000">
                                          <p:val>
                                            <p:strVal val="#ppt_h"/>
                                          </p:val>
                                        </p:tav>
                                      </p:tavLst>
                                    </p:anim>
                                    <p:animEffect>
                                      <p:cBhvr>
                                        <p:cTn id="105" dur="300"/>
                                        <p:tgtEl>
                                          <p:spTgt spid="23"/>
                                        </p:tgtEl>
                                      </p:cBhvr>
                                    </p:animEffect>
                                  </p:childTnLst>
                                </p:cTn>
                              </p:par>
                              <p:par>
                                <p:cTn id="106" presetID="10" presetClass="entr" presetSubtype="0" fill="hold" nodeType="withEffect">
                                  <p:stCondLst>
                                    <p:cond delay="0"/>
                                  </p:stCondLst>
                                  <p:childTnLst>
                                    <p:set>
                                      <p:cBhvr>
                                        <p:cTn id="107" dur="1" fill="hold">
                                          <p:stCondLst>
                                            <p:cond delay="0"/>
                                          </p:stCondLst>
                                        </p:cTn>
                                        <p:tgtEl>
                                          <p:spTgt spid="20"/>
                                        </p:tgtEl>
                                        <p:attrNameLst>
                                          <p:attrName>style.visibility</p:attrName>
                                        </p:attrNameLst>
                                      </p:cBhvr>
                                      <p:to>
                                        <p:strVal val="visible"/>
                                      </p:to>
                                    </p:set>
                                    <p:anim calcmode="lin" valueType="num">
                                      <p:cBhvr>
                                        <p:cTn id="108" dur="300" fill="hold"/>
                                        <p:tgtEl>
                                          <p:spTgt spid="20"/>
                                        </p:tgtEl>
                                        <p:attrNameLst>
                                          <p:attrName>ppt_w</p:attrName>
                                        </p:attrNameLst>
                                      </p:cBhvr>
                                      <p:tavLst>
                                        <p:tav tm="0">
                                          <p:val>
                                            <p:fltVal val="0"/>
                                          </p:val>
                                        </p:tav>
                                        <p:tav tm="100000">
                                          <p:val>
                                            <p:strVal val="#ppt_w"/>
                                          </p:val>
                                        </p:tav>
                                      </p:tavLst>
                                    </p:anim>
                                    <p:anim calcmode="lin" valueType="num">
                                      <p:cBhvr>
                                        <p:cTn id="109" dur="300" fill="hold"/>
                                        <p:tgtEl>
                                          <p:spTgt spid="20"/>
                                        </p:tgtEl>
                                        <p:attrNameLst>
                                          <p:attrName>ppt_h</p:attrName>
                                        </p:attrNameLst>
                                      </p:cBhvr>
                                      <p:tavLst>
                                        <p:tav tm="0">
                                          <p:val>
                                            <p:fltVal val="0"/>
                                          </p:val>
                                        </p:tav>
                                        <p:tav tm="100000">
                                          <p:val>
                                            <p:strVal val="#ppt_h"/>
                                          </p:val>
                                        </p:tav>
                                      </p:tavLst>
                                    </p:anim>
                                    <p:animEffect>
                                      <p:cBhvr>
                                        <p:cTn id="110" dur="300"/>
                                        <p:tgtEl>
                                          <p:spTgt spid="20"/>
                                        </p:tgtEl>
                                      </p:cBhvr>
                                    </p:animEffect>
                                  </p:childTnLst>
                                </p:cTn>
                              </p:par>
                            </p:childTnLst>
                          </p:cTn>
                        </p:par>
                        <p:par>
                          <p:cTn id="111" fill="hold">
                            <p:stCondLst>
                              <p:cond delay="5000"/>
                            </p:stCondLst>
                            <p:childTnLst>
                              <p:par>
                                <p:cTn id="112" presetID="47" presetClass="entr" presetSubtype="0" fill="hold" grpId="0" nodeType="afterEffect">
                                  <p:stCondLst>
                                    <p:cond delay="0"/>
                                  </p:stCondLst>
                                  <p:childTnLst>
                                    <p:set>
                                      <p:cBhvr>
                                        <p:cTn id="113" dur="1" fill="hold">
                                          <p:stCondLst>
                                            <p:cond delay="0"/>
                                          </p:stCondLst>
                                        </p:cTn>
                                        <p:tgtEl>
                                          <p:spTgt spid="29"/>
                                        </p:tgtEl>
                                        <p:attrNameLst>
                                          <p:attrName>style.visibility</p:attrName>
                                        </p:attrNameLst>
                                      </p:cBhvr>
                                      <p:to>
                                        <p:strVal val="visible"/>
                                      </p:to>
                                    </p:set>
                                    <p:animEffect>
                                      <p:cBhvr>
                                        <p:cTn id="114" dur="600"/>
                                        <p:tgtEl>
                                          <p:spTgt spid="29"/>
                                        </p:tgtEl>
                                      </p:cBhvr>
                                    </p:animEffect>
                                    <p:anim calcmode="lin" valueType="num">
                                      <p:cBhvr>
                                        <p:cTn id="115" dur="600" fill="hold"/>
                                        <p:tgtEl>
                                          <p:spTgt spid="29"/>
                                        </p:tgtEl>
                                        <p:attrNameLst>
                                          <p:attrName>ppt_x</p:attrName>
                                        </p:attrNameLst>
                                      </p:cBhvr>
                                      <p:tavLst>
                                        <p:tav tm="0">
                                          <p:val>
                                            <p:strVal val="#ppt_x"/>
                                          </p:val>
                                        </p:tav>
                                        <p:tav tm="100000">
                                          <p:val>
                                            <p:strVal val="#ppt_x"/>
                                          </p:val>
                                        </p:tav>
                                      </p:tavLst>
                                    </p:anim>
                                    <p:anim calcmode="lin" valueType="num">
                                      <p:cBhvr>
                                        <p:cTn id="116" dur="600" fill="hold"/>
                                        <p:tgtEl>
                                          <p:spTgt spid="29"/>
                                        </p:tgtEl>
                                        <p:attrNameLst>
                                          <p:attrName>ppt_y</p:attrName>
                                        </p:attrNameLst>
                                      </p:cBhvr>
                                      <p:tavLst>
                                        <p:tav tm="0">
                                          <p:val>
                                            <p:strVal val="#ppt_y-.1"/>
                                          </p:val>
                                        </p:tav>
                                        <p:tav tm="100000">
                                          <p:val>
                                            <p:strVal val="#ppt_y"/>
                                          </p:val>
                                        </p:tav>
                                      </p:tavLst>
                                    </p:anim>
                                  </p:childTnLst>
                                </p:cTn>
                              </p:par>
                              <p:par>
                                <p:cTn id="117" presetID="47" presetClass="entr" presetSubtype="0" fill="hold" grpId="0" nodeType="withEffect">
                                  <p:stCondLst>
                                    <p:cond delay="0"/>
                                  </p:stCondLst>
                                  <p:childTnLst>
                                    <p:set>
                                      <p:cBhvr>
                                        <p:cTn id="118" dur="1" fill="hold">
                                          <p:stCondLst>
                                            <p:cond delay="0"/>
                                          </p:stCondLst>
                                        </p:cTn>
                                        <p:tgtEl>
                                          <p:spTgt spid="28"/>
                                        </p:tgtEl>
                                        <p:attrNameLst>
                                          <p:attrName>style.visibility</p:attrName>
                                        </p:attrNameLst>
                                      </p:cBhvr>
                                      <p:to>
                                        <p:strVal val="visible"/>
                                      </p:to>
                                    </p:set>
                                    <p:animEffect>
                                      <p:cBhvr>
                                        <p:cTn id="119" dur="600"/>
                                        <p:tgtEl>
                                          <p:spTgt spid="28"/>
                                        </p:tgtEl>
                                      </p:cBhvr>
                                    </p:animEffect>
                                    <p:anim calcmode="lin" valueType="num">
                                      <p:cBhvr>
                                        <p:cTn id="120" dur="600" fill="hold"/>
                                        <p:tgtEl>
                                          <p:spTgt spid="28"/>
                                        </p:tgtEl>
                                        <p:attrNameLst>
                                          <p:attrName>ppt_x</p:attrName>
                                        </p:attrNameLst>
                                      </p:cBhvr>
                                      <p:tavLst>
                                        <p:tav tm="0">
                                          <p:val>
                                            <p:strVal val="#ppt_x"/>
                                          </p:val>
                                        </p:tav>
                                        <p:tav tm="100000">
                                          <p:val>
                                            <p:strVal val="#ppt_x"/>
                                          </p:val>
                                        </p:tav>
                                      </p:tavLst>
                                    </p:anim>
                                    <p:anim calcmode="lin" valueType="num">
                                      <p:cBhvr>
                                        <p:cTn id="121" dur="600" fill="hold"/>
                                        <p:tgtEl>
                                          <p:spTgt spid="28"/>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14"/>
                                        </p:tgtEl>
                                        <p:attrNameLst>
                                          <p:attrName>style.visibility</p:attrName>
                                        </p:attrNameLst>
                                      </p:cBhvr>
                                      <p:to>
                                        <p:strVal val="visible"/>
                                      </p:to>
                                    </p:set>
                                    <p:animEffect>
                                      <p:cBhvr>
                                        <p:cTn id="124" dur="600"/>
                                        <p:tgtEl>
                                          <p:spTgt spid="14"/>
                                        </p:tgtEl>
                                      </p:cBhvr>
                                    </p:animEffect>
                                    <p:anim calcmode="lin" valueType="num">
                                      <p:cBhvr>
                                        <p:cTn id="125" dur="600" fill="hold"/>
                                        <p:tgtEl>
                                          <p:spTgt spid="14"/>
                                        </p:tgtEl>
                                        <p:attrNameLst>
                                          <p:attrName>ppt_x</p:attrName>
                                        </p:attrNameLst>
                                      </p:cBhvr>
                                      <p:tavLst>
                                        <p:tav tm="0">
                                          <p:val>
                                            <p:strVal val="#ppt_x"/>
                                          </p:val>
                                        </p:tav>
                                        <p:tav tm="100000">
                                          <p:val>
                                            <p:strVal val="#ppt_x"/>
                                          </p:val>
                                        </p:tav>
                                      </p:tavLst>
                                    </p:anim>
                                    <p:anim calcmode="lin" valueType="num">
                                      <p:cBhvr>
                                        <p:cTn id="126" dur="600" fill="hold"/>
                                        <p:tgtEl>
                                          <p:spTgt spid="14"/>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33"/>
                                        </p:tgtEl>
                                        <p:attrNameLst>
                                          <p:attrName>style.visibility</p:attrName>
                                        </p:attrNameLst>
                                      </p:cBhvr>
                                      <p:to>
                                        <p:strVal val="visible"/>
                                      </p:to>
                                    </p:set>
                                    <p:animEffect>
                                      <p:cBhvr>
                                        <p:cTn id="129" dur="600"/>
                                        <p:tgtEl>
                                          <p:spTgt spid="33"/>
                                        </p:tgtEl>
                                      </p:cBhvr>
                                    </p:animEffect>
                                    <p:anim calcmode="lin" valueType="num">
                                      <p:cBhvr>
                                        <p:cTn id="130" dur="600" fill="hold"/>
                                        <p:tgtEl>
                                          <p:spTgt spid="33"/>
                                        </p:tgtEl>
                                        <p:attrNameLst>
                                          <p:attrName>ppt_x</p:attrName>
                                        </p:attrNameLst>
                                      </p:cBhvr>
                                      <p:tavLst>
                                        <p:tav tm="0">
                                          <p:val>
                                            <p:strVal val="#ppt_x"/>
                                          </p:val>
                                        </p:tav>
                                        <p:tav tm="100000">
                                          <p:val>
                                            <p:strVal val="#ppt_x"/>
                                          </p:val>
                                        </p:tav>
                                      </p:tavLst>
                                    </p:anim>
                                    <p:anim calcmode="lin" valueType="num">
                                      <p:cBhvr>
                                        <p:cTn id="131" dur="600" fill="hold"/>
                                        <p:tgtEl>
                                          <p:spTgt spid="33"/>
                                        </p:tgtEl>
                                        <p:attrNameLst>
                                          <p:attrName>ppt_y</p:attrName>
                                        </p:attrNameLst>
                                      </p:cBhvr>
                                      <p:tavLst>
                                        <p:tav tm="0">
                                          <p:val>
                                            <p:strVal val="#ppt_y+.1"/>
                                          </p:val>
                                        </p:tav>
                                        <p:tav tm="100000">
                                          <p:val>
                                            <p:strVal val="#ppt_y"/>
                                          </p:val>
                                        </p:tav>
                                      </p:tavLst>
                                    </p:anim>
                                  </p:childTnLst>
                                </p:cTn>
                              </p:par>
                            </p:childTnLst>
                          </p:cTn>
                        </p:par>
                        <p:par>
                          <p:cTn id="132" fill="hold">
                            <p:stCondLst>
                              <p:cond delay="6000"/>
                            </p:stCondLst>
                            <p:childTnLst>
                              <p:par>
                                <p:cTn id="133" presetID="42" presetClass="entr" presetSubtype="0" fill="hold" nodeType="afterEffect">
                                  <p:stCondLst>
                                    <p:cond delay="0"/>
                                  </p:stCondLst>
                                  <p:childTnLst>
                                    <p:set>
                                      <p:cBhvr>
                                        <p:cTn id="134" dur="1" fill="hold">
                                          <p:stCondLst>
                                            <p:cond delay="0"/>
                                          </p:stCondLst>
                                        </p:cTn>
                                        <p:tgtEl>
                                          <p:spTgt spid="43"/>
                                        </p:tgtEl>
                                        <p:attrNameLst>
                                          <p:attrName>style.visibility</p:attrName>
                                        </p:attrNameLst>
                                      </p:cBhvr>
                                      <p:to>
                                        <p:strVal val="visible"/>
                                      </p:to>
                                    </p:set>
                                    <p:animEffect transition="in" filter="fade">
                                      <p:cBhvr>
                                        <p:cTn id="135" dur="1000"/>
                                        <p:tgtEl>
                                          <p:spTgt spid="43"/>
                                        </p:tgtEl>
                                      </p:cBhvr>
                                    </p:animEffect>
                                    <p:anim calcmode="lin" valueType="num">
                                      <p:cBhvr>
                                        <p:cTn id="136" dur="1000" fill="hold"/>
                                        <p:tgtEl>
                                          <p:spTgt spid="43"/>
                                        </p:tgtEl>
                                        <p:attrNameLst>
                                          <p:attrName>ppt_x</p:attrName>
                                        </p:attrNameLst>
                                      </p:cBhvr>
                                      <p:tavLst>
                                        <p:tav tm="0">
                                          <p:val>
                                            <p:strVal val="#ppt_x"/>
                                          </p:val>
                                        </p:tav>
                                        <p:tav tm="100000">
                                          <p:val>
                                            <p:strVal val="#ppt_x"/>
                                          </p:val>
                                        </p:tav>
                                      </p:tavLst>
                                    </p:anim>
                                    <p:anim calcmode="lin" valueType="num">
                                      <p:cBhvr>
                                        <p:cTn id="137" dur="1000" fill="hold"/>
                                        <p:tgtEl>
                                          <p:spTgt spid="43"/>
                                        </p:tgtEl>
                                        <p:attrNameLst>
                                          <p:attrName>ppt_y</p:attrName>
                                        </p:attrNameLst>
                                      </p:cBhvr>
                                      <p:tavLst>
                                        <p:tav tm="0">
                                          <p:val>
                                            <p:strVal val="#ppt_y+.1"/>
                                          </p:val>
                                        </p:tav>
                                        <p:tav tm="100000">
                                          <p:val>
                                            <p:strVal val="#ppt_y"/>
                                          </p:val>
                                        </p:tav>
                                      </p:tavLst>
                                    </p:anim>
                                  </p:childTnLst>
                                </p:cTn>
                              </p:par>
                            </p:childTnLst>
                          </p:cTn>
                        </p:par>
                        <p:par>
                          <p:cTn id="138" fill="hold">
                            <p:stCondLst>
                              <p:cond delay="7000"/>
                            </p:stCondLst>
                            <p:childTnLst>
                              <p:par>
                                <p:cTn id="139" presetID="42" presetClass="entr" presetSubtype="0" fill="hold" nodeType="afterEffect">
                                  <p:stCondLst>
                                    <p:cond delay="0"/>
                                  </p:stCondLst>
                                  <p:childTnLst>
                                    <p:set>
                                      <p:cBhvr>
                                        <p:cTn id="140" dur="1" fill="hold">
                                          <p:stCondLst>
                                            <p:cond delay="0"/>
                                          </p:stCondLst>
                                        </p:cTn>
                                        <p:tgtEl>
                                          <p:spTgt spid="48"/>
                                        </p:tgtEl>
                                        <p:attrNameLst>
                                          <p:attrName>style.visibility</p:attrName>
                                        </p:attrNameLst>
                                      </p:cBhvr>
                                      <p:to>
                                        <p:strVal val="visible"/>
                                      </p:to>
                                    </p:set>
                                    <p:animEffect transition="in" filter="fade">
                                      <p:cBhvr>
                                        <p:cTn id="141" dur="1000"/>
                                        <p:tgtEl>
                                          <p:spTgt spid="48"/>
                                        </p:tgtEl>
                                      </p:cBhvr>
                                    </p:animEffect>
                                    <p:anim calcmode="lin" valueType="num">
                                      <p:cBhvr>
                                        <p:cTn id="142" dur="1000" fill="hold"/>
                                        <p:tgtEl>
                                          <p:spTgt spid="48"/>
                                        </p:tgtEl>
                                        <p:attrNameLst>
                                          <p:attrName>ppt_x</p:attrName>
                                        </p:attrNameLst>
                                      </p:cBhvr>
                                      <p:tavLst>
                                        <p:tav tm="0">
                                          <p:val>
                                            <p:strVal val="#ppt_x"/>
                                          </p:val>
                                        </p:tav>
                                        <p:tav tm="100000">
                                          <p:val>
                                            <p:strVal val="#ppt_x"/>
                                          </p:val>
                                        </p:tav>
                                      </p:tavLst>
                                    </p:anim>
                                    <p:anim calcmode="lin" valueType="num">
                                      <p:cBhvr>
                                        <p:cTn id="143"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autoUpdateAnimBg="0"/>
      <p:bldP spid="9" grpId="0" bldLvl="0" animBg="1" autoUpdateAnimBg="0"/>
      <p:bldP spid="13" grpId="0" bldLvl="0" animBg="1" autoUpdateAnimBg="0"/>
      <p:bldP spid="14" grpId="0" bldLvl="0" animBg="1" autoUpdateAnimBg="0"/>
      <p:bldP spid="15" grpId="0" bldLvl="0" autoUpdateAnimBg="0"/>
      <p:bldP spid="16" grpId="0" bldLvl="0" autoUpdateAnimBg="0"/>
      <p:bldP spid="17" grpId="0" bldLvl="0" autoUpdateAnimBg="0"/>
      <p:bldP spid="18" grpId="0" bldLvl="0" autoUpdateAnimBg="0"/>
      <p:bldP spid="19" grpId="0" bldLvl="0" autoUpdateAnimBg="0"/>
      <p:bldP spid="23" grpId="0" bldLvl="0" autoUpdateAnimBg="0"/>
      <p:bldP spid="24" grpId="0" bldLvl="0" autoUpdateAnimBg="0"/>
      <p:bldP spid="25" grpId="0" bldLvl="0" autoUpdateAnimBg="0"/>
      <p:bldP spid="26" grpId="0" bldLvl="0" autoUpdateAnimBg="0"/>
      <p:bldP spid="27" grpId="0" bldLvl="0" autoUpdateAnimBg="0"/>
      <p:bldP spid="28" grpId="0" bldLvl="0" autoUpdateAnimBg="0"/>
      <p:bldP spid="29" grpId="0" bldLvl="0" autoUpdateAnimBg="0"/>
      <p:bldP spid="30" grpId="0" bldLvl="0" autoUpdateAnimBg="0"/>
      <p:bldP spid="31" grpId="0" bldLvl="0" autoUpdateAnimBg="0"/>
      <p:bldP spid="32" grpId="0" bldLvl="0" autoUpdateAnimBg="0"/>
      <p:bldP spid="33" grpId="0" bldLvl="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val 6"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a:spLocks noChangeArrowheads="1"/>
          </p:cNvSpPr>
          <p:nvPr/>
        </p:nvSpPr>
        <p:spPr bwMode="auto">
          <a:xfrm>
            <a:off x="5944926" y="3585764"/>
            <a:ext cx="209205" cy="209206"/>
          </a:xfrm>
          <a:prstGeom prst="ellipse">
            <a:avLst/>
          </a:prstGeom>
          <a:solidFill>
            <a:srgbClr val="FFC000"/>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00"/>
            <a:endParaRPr lang="zh-CN" altLang="en-US" sz="2400">
              <a:solidFill>
                <a:prstClr val="white"/>
              </a:solidFill>
              <a:latin typeface="Calibri" panose="020F0502020204030204"/>
              <a:ea typeface="等线" panose="02010600030101010101" pitchFamily="2" charset="-122"/>
            </a:endParaRPr>
          </a:p>
        </p:txBody>
      </p:sp>
      <p:sp>
        <p:nvSpPr>
          <p:cNvPr id="12" name="文本框 5"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3808790" y="3952426"/>
            <a:ext cx="4493538" cy="1158907"/>
          </a:xfrm>
          <a:prstGeom prst="rect">
            <a:avLst/>
          </a:prstGeom>
          <a:noFill/>
          <a:effectLst/>
        </p:spPr>
        <p:txBody>
          <a:bodyPr wrap="none" rtlCol="0">
            <a:spAutoFit/>
          </a:bodyPr>
          <a:lstStyle/>
          <a:p>
            <a:pPr algn="ctr" defTabSz="609600"/>
            <a:r>
              <a:rPr lang="zh-CN" altLang="en-US" sz="2400" dirty="0" smtClean="0">
                <a:solidFill>
                  <a:prstClr val="black">
                    <a:lumMod val="65000"/>
                    <a:lumOff val="35000"/>
                  </a:prstClr>
                </a:solidFill>
                <a:latin typeface="微软雅黑" panose="020B0503020204020204" pitchFamily="34" charset="-122"/>
                <a:ea typeface="微软雅黑" panose="020B0503020204020204" pitchFamily="34" charset="-122"/>
              </a:rPr>
              <a:t>标题文字内容</a:t>
            </a:r>
            <a:endParaRPr lang="zh-CN" altLang="zh-CN" sz="2400" dirty="0">
              <a:solidFill>
                <a:prstClr val="black">
                  <a:lumMod val="65000"/>
                  <a:lumOff val="35000"/>
                </a:prstClr>
              </a:solidFill>
              <a:latin typeface="微软雅黑" panose="020B0503020204020204" pitchFamily="34" charset="-122"/>
              <a:ea typeface="微软雅黑" panose="020B0503020204020204" pitchFamily="34" charset="-122"/>
            </a:endParaRPr>
          </a:p>
          <a:p>
            <a:pPr algn="ctr" defTabSz="609600"/>
            <a:endParaRPr lang="en-US" altLang="zh-CN" sz="1065" dirty="0">
              <a:solidFill>
                <a:prstClr val="black">
                  <a:lumMod val="50000"/>
                  <a:lumOff val="50000"/>
                </a:prstClr>
              </a:solidFill>
              <a:latin typeface="微软雅黑" panose="020B0503020204020204" pitchFamily="34" charset="-122"/>
              <a:ea typeface="微软雅黑" panose="020B0503020204020204" pitchFamily="34" charset="-122"/>
            </a:endParaRPr>
          </a:p>
          <a:p>
            <a:pPr algn="ctr" defTabSz="609600"/>
            <a:r>
              <a:rPr lang="zh-CN" altLang="en-US" sz="1200" dirty="0">
                <a:solidFill>
                  <a:prstClr val="white">
                    <a:lumMod val="65000"/>
                  </a:prstClr>
                </a:solidFill>
                <a:latin typeface="微软雅黑" panose="020B0503020204020204" pitchFamily="34" charset="-122"/>
                <a:ea typeface="微软雅黑" panose="020B0503020204020204" pitchFamily="34" charset="-122"/>
              </a:rPr>
              <a:t>请在这里输入您的主要叙述内容请在这里输入您的主要叙述内容</a:t>
            </a:r>
            <a:endParaRPr lang="en-US" altLang="zh-CN" sz="1200" dirty="0">
              <a:solidFill>
                <a:prstClr val="white">
                  <a:lumMod val="65000"/>
                </a:prstClr>
              </a:solidFill>
              <a:latin typeface="微软雅黑" panose="020B0503020204020204" pitchFamily="34" charset="-122"/>
              <a:ea typeface="微软雅黑" panose="020B0503020204020204" pitchFamily="34" charset="-122"/>
            </a:endParaRPr>
          </a:p>
          <a:p>
            <a:pPr algn="ctr" defTabSz="609600"/>
            <a:r>
              <a:rPr lang="zh-CN" altLang="en-US" sz="1200" dirty="0">
                <a:solidFill>
                  <a:prstClr val="white">
                    <a:lumMod val="65000"/>
                  </a:prst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prstClr val="white">
                  <a:lumMod val="65000"/>
                </a:prstClr>
              </a:solidFill>
              <a:latin typeface="微软雅黑" panose="020B0503020204020204" pitchFamily="34" charset="-122"/>
              <a:ea typeface="微软雅黑" panose="020B0503020204020204" pitchFamily="34" charset="-122"/>
            </a:endParaRPr>
          </a:p>
          <a:p>
            <a:pPr algn="ctr" defTabSz="609600"/>
            <a:endParaRPr lang="en-US" altLang="zh-CN" sz="1065"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nvGrpSpPr>
          <p:cNvPr id="13" name="组合 12"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4933950" y="1077070"/>
            <a:ext cx="2190749" cy="2494376"/>
            <a:chOff x="1213104" y="2098742"/>
            <a:chExt cx="1544637" cy="1758718"/>
          </a:xfrm>
        </p:grpSpPr>
        <p:sp>
          <p:nvSpPr>
            <p:cNvPr id="14" name="Freeform 30"/>
            <p:cNvSpPr/>
            <p:nvPr/>
          </p:nvSpPr>
          <p:spPr bwMode="auto">
            <a:xfrm flipV="1">
              <a:off x="1213104" y="2098742"/>
              <a:ext cx="1544637" cy="1758718"/>
            </a:xfrm>
            <a:custGeom>
              <a:avLst/>
              <a:gdLst>
                <a:gd name="T0" fmla="*/ 0 w 973"/>
                <a:gd name="T1" fmla="*/ 326 h 1300"/>
                <a:gd name="T2" fmla="*/ 487 w 973"/>
                <a:gd name="T3" fmla="*/ 0 h 1300"/>
                <a:gd name="T4" fmla="*/ 973 w 973"/>
                <a:gd name="T5" fmla="*/ 326 h 1300"/>
                <a:gd name="T6" fmla="*/ 973 w 973"/>
                <a:gd name="T7" fmla="*/ 1300 h 1300"/>
                <a:gd name="T8" fmla="*/ 0 w 973"/>
                <a:gd name="T9" fmla="*/ 1300 h 1300"/>
                <a:gd name="T10" fmla="*/ 0 w 973"/>
                <a:gd name="T11" fmla="*/ 326 h 1300"/>
              </a:gdLst>
              <a:ahLst/>
              <a:cxnLst>
                <a:cxn ang="0">
                  <a:pos x="T0" y="T1"/>
                </a:cxn>
                <a:cxn ang="0">
                  <a:pos x="T2" y="T3"/>
                </a:cxn>
                <a:cxn ang="0">
                  <a:pos x="T4" y="T5"/>
                </a:cxn>
                <a:cxn ang="0">
                  <a:pos x="T6" y="T7"/>
                </a:cxn>
                <a:cxn ang="0">
                  <a:pos x="T8" y="T9"/>
                </a:cxn>
                <a:cxn ang="0">
                  <a:pos x="T10" y="T11"/>
                </a:cxn>
              </a:cxnLst>
              <a:rect l="0" t="0" r="r" b="b"/>
              <a:pathLst>
                <a:path w="973" h="1300">
                  <a:moveTo>
                    <a:pt x="0" y="326"/>
                  </a:moveTo>
                  <a:lnTo>
                    <a:pt x="487" y="0"/>
                  </a:lnTo>
                  <a:lnTo>
                    <a:pt x="973" y="326"/>
                  </a:lnTo>
                  <a:lnTo>
                    <a:pt x="973" y="1300"/>
                  </a:lnTo>
                  <a:lnTo>
                    <a:pt x="0" y="1300"/>
                  </a:lnTo>
                  <a:lnTo>
                    <a:pt x="0" y="326"/>
                  </a:lnTo>
                  <a:close/>
                </a:path>
              </a:pathLst>
            </a:custGeom>
            <a:solidFill>
              <a:srgbClr val="FFC000"/>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00"/>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15" name="圆角矩形 23"/>
            <p:cNvSpPr/>
            <p:nvPr/>
          </p:nvSpPr>
          <p:spPr>
            <a:xfrm flipV="1">
              <a:off x="1418928" y="2199981"/>
              <a:ext cx="1224371" cy="536238"/>
            </a:xfrm>
            <a:prstGeom prst="roundRect">
              <a:avLst>
                <a:gd name="adj" fmla="val 5000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00"/>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16" name="矩形 15"/>
            <p:cNvSpPr/>
            <p:nvPr/>
          </p:nvSpPr>
          <p:spPr>
            <a:xfrm>
              <a:off x="1553598" y="2170014"/>
              <a:ext cx="890515" cy="651015"/>
            </a:xfrm>
            <a:prstGeom prst="rect">
              <a:avLst/>
            </a:prstGeom>
            <a:effectLst/>
          </p:spPr>
          <p:txBody>
            <a:bodyPr wrap="square">
              <a:spAutoFit/>
            </a:bodyPr>
            <a:lstStyle/>
            <a:p>
              <a:pPr algn="ctr" defTabSz="609600"/>
              <a:r>
                <a:rPr lang="en-US" altLang="zh-CN" sz="5400" dirty="0" smtClean="0">
                  <a:solidFill>
                    <a:prstClr val="black">
                      <a:lumMod val="50000"/>
                      <a:lumOff val="50000"/>
                    </a:prstClr>
                  </a:solidFill>
                  <a:latin typeface="Agency FB" panose="020B0503020202020204" pitchFamily="34" charset="0"/>
                  <a:ea typeface="微软雅黑" panose="020B0503020204020204" pitchFamily="34" charset="-122"/>
                </a:rPr>
                <a:t>04</a:t>
              </a:r>
              <a:endParaRPr lang="zh-CN" altLang="en-US" sz="5400" dirty="0">
                <a:solidFill>
                  <a:prstClr val="black">
                    <a:lumMod val="50000"/>
                    <a:lumOff val="50000"/>
                  </a:prstClr>
                </a:solidFill>
                <a:latin typeface="Agency FB" panose="020B0503020202020204" pitchFamily="34" charset="0"/>
                <a:ea typeface="微软雅黑" panose="020B0503020204020204" pitchFamily="34" charset="-122"/>
              </a:endParaRPr>
            </a:p>
          </p:txBody>
        </p:sp>
        <p:sp>
          <p:nvSpPr>
            <p:cNvPr id="17" name="Freeform 48"/>
            <p:cNvSpPr>
              <a:spLocks noEditPoints="1"/>
            </p:cNvSpPr>
            <p:nvPr/>
          </p:nvSpPr>
          <p:spPr bwMode="auto">
            <a:xfrm>
              <a:off x="1765262" y="3009117"/>
              <a:ext cx="450005" cy="430745"/>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chemeClr val="bg1"/>
            </a:solidFill>
            <a:ln>
              <a:noFill/>
            </a:ln>
          </p:spPr>
          <p:txBody>
            <a:bodyPr vert="horz" wrap="square" lIns="91396" tIns="45698" rIns="91396" bIns="45698" numCol="1" anchor="t" anchorCtr="0" compatLnSpc="1"/>
            <a:lstStyle/>
            <a:p>
              <a:pPr defTabSz="609600"/>
              <a:endParaRPr lang="zh-CN" altLang="en-US" sz="2400" dirty="0">
                <a:solidFill>
                  <a:srgbClr val="FFAA00"/>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306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750" fill="hold"/>
                                        <p:tgtEl>
                                          <p:spTgt spid="13"/>
                                        </p:tgtEl>
                                        <p:attrNameLst>
                                          <p:attrName>ppt_x</p:attrName>
                                        </p:attrNameLst>
                                      </p:cBhvr>
                                      <p:tavLst>
                                        <p:tav tm="0">
                                          <p:val>
                                            <p:strVal val="#ppt_x"/>
                                          </p:val>
                                        </p:tav>
                                        <p:tav tm="100000">
                                          <p:val>
                                            <p:strVal val="#ppt_x"/>
                                          </p:val>
                                        </p:tav>
                                      </p:tavLst>
                                    </p:anim>
                                    <p:anim calcmode="lin" valueType="num">
                                      <p:cBhvr additive="base">
                                        <p:cTn id="8" dur="75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6344" y="1568558"/>
            <a:ext cx="10688185" cy="787523"/>
          </a:xfrm>
          <a:prstGeom prst="rect">
            <a:avLst/>
          </a:prstGeom>
        </p:spPr>
        <p:txBody>
          <a:bodyPr wrap="square">
            <a:spAutoFit/>
          </a:bodyPr>
          <a:lstStyle/>
          <a:p>
            <a:pPr>
              <a:lnSpc>
                <a:spcPct val="150000"/>
              </a:lnSpc>
              <a:spcBef>
                <a:spcPts val="800"/>
              </a:spcBef>
              <a:spcAft>
                <a:spcPts val="800"/>
              </a:spcAft>
              <a:defRPr/>
            </a:pPr>
            <a:r>
              <a:rPr lang="zh-CN" altLang="en-US" sz="1600" dirty="0">
                <a:solidFill>
                  <a:schemeClr val="tx1">
                    <a:lumMod val="85000"/>
                    <a:lumOff val="15000"/>
                  </a:schemeClr>
                </a:solidFill>
                <a:cs typeface="+mn-ea"/>
                <a:sym typeface="+mn-lt"/>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endParaRPr lang="zh-CN" altLang="en-US" sz="1600" dirty="0">
              <a:solidFill>
                <a:schemeClr val="tx1">
                  <a:lumMod val="85000"/>
                  <a:lumOff val="15000"/>
                </a:schemeClr>
              </a:solidFill>
              <a:cs typeface="+mn-ea"/>
              <a:sym typeface="+mn-lt"/>
            </a:endParaRPr>
          </a:p>
        </p:txBody>
      </p:sp>
      <p:pic>
        <p:nvPicPr>
          <p:cNvPr id="3" name="图片 2"/>
          <p:cNvPicPr>
            <a:picLocks noChangeAspect="1"/>
          </p:cNvPicPr>
          <p:nvPr/>
        </p:nvPicPr>
        <p:blipFill rotWithShape="1">
          <a:blip r:embed="rId1" cstate="screen"/>
          <a:srcRect/>
          <a:stretch>
            <a:fillRect/>
          </a:stretch>
        </p:blipFill>
        <p:spPr>
          <a:xfrm>
            <a:off x="769703" y="2808572"/>
            <a:ext cx="7071360" cy="3226651"/>
          </a:xfrm>
          <a:prstGeom prst="rect">
            <a:avLst/>
          </a:prstGeom>
        </p:spPr>
      </p:pic>
      <p:grpSp>
        <p:nvGrpSpPr>
          <p:cNvPr id="4" name="组合 3"/>
          <p:cNvGrpSpPr/>
          <p:nvPr/>
        </p:nvGrpSpPr>
        <p:grpSpPr>
          <a:xfrm>
            <a:off x="8160336" y="2852936"/>
            <a:ext cx="552688" cy="552688"/>
            <a:chOff x="3543574" y="4265651"/>
            <a:chExt cx="414516" cy="414516"/>
          </a:xfrm>
        </p:grpSpPr>
        <p:sp>
          <p:nvSpPr>
            <p:cNvPr id="5" name="椭圆 4"/>
            <p:cNvSpPr/>
            <p:nvPr/>
          </p:nvSpPr>
          <p:spPr>
            <a:xfrm>
              <a:off x="3543574" y="4265651"/>
              <a:ext cx="414516" cy="414516"/>
            </a:xfrm>
            <a:prstGeom prst="ellipse">
              <a:avLst/>
            </a:prstGeom>
            <a:solidFill>
              <a:srgbClr val="0807DE"/>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dirty="0">
                <a:solidFill>
                  <a:srgbClr val="FFFFFF"/>
                </a:solidFill>
                <a:cs typeface="+mn-ea"/>
                <a:sym typeface="+mn-lt"/>
              </a:endParaRPr>
            </a:p>
          </p:txBody>
        </p:sp>
        <p:grpSp>
          <p:nvGrpSpPr>
            <p:cNvPr id="6" name="组合 5"/>
            <p:cNvGrpSpPr/>
            <p:nvPr/>
          </p:nvGrpSpPr>
          <p:grpSpPr>
            <a:xfrm>
              <a:off x="3629640" y="4325788"/>
              <a:ext cx="259976" cy="261734"/>
              <a:chOff x="5042691" y="2273922"/>
              <a:chExt cx="702937" cy="707690"/>
            </a:xfrm>
            <a:solidFill>
              <a:schemeClr val="bg1"/>
            </a:solidFill>
          </p:grpSpPr>
          <p:sp>
            <p:nvSpPr>
              <p:cNvPr id="7" name="Freeform 12"/>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solidFill>
                    <a:schemeClr val="bg1"/>
                  </a:solidFill>
                  <a:cs typeface="+mn-ea"/>
                  <a:sym typeface="+mn-lt"/>
                </a:endParaRPr>
              </a:p>
            </p:txBody>
          </p:sp>
          <p:sp>
            <p:nvSpPr>
              <p:cNvPr id="8"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solidFill>
                    <a:schemeClr val="bg1"/>
                  </a:solidFill>
                  <a:cs typeface="+mn-ea"/>
                  <a:sym typeface="+mn-lt"/>
                </a:endParaRPr>
              </a:p>
            </p:txBody>
          </p:sp>
        </p:grpSp>
      </p:grpSp>
      <p:grpSp>
        <p:nvGrpSpPr>
          <p:cNvPr id="9" name="组合 8"/>
          <p:cNvGrpSpPr/>
          <p:nvPr/>
        </p:nvGrpSpPr>
        <p:grpSpPr>
          <a:xfrm>
            <a:off x="8160336" y="3740408"/>
            <a:ext cx="552688" cy="552688"/>
            <a:chOff x="4102125" y="4265651"/>
            <a:chExt cx="414516" cy="414516"/>
          </a:xfrm>
        </p:grpSpPr>
        <p:sp>
          <p:nvSpPr>
            <p:cNvPr id="10" name="椭圆 9"/>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dirty="0">
                <a:solidFill>
                  <a:srgbClr val="FFFFFF"/>
                </a:solidFill>
                <a:cs typeface="+mn-ea"/>
                <a:sym typeface="+mn-lt"/>
              </a:endParaRPr>
            </a:p>
          </p:txBody>
        </p:sp>
        <p:grpSp>
          <p:nvGrpSpPr>
            <p:cNvPr id="11" name="组合 10"/>
            <p:cNvGrpSpPr/>
            <p:nvPr/>
          </p:nvGrpSpPr>
          <p:grpSpPr>
            <a:xfrm>
              <a:off x="4199233" y="4358783"/>
              <a:ext cx="238761" cy="198211"/>
              <a:chOff x="3132963" y="3140191"/>
              <a:chExt cx="645573" cy="535933"/>
            </a:xfrm>
            <a:solidFill>
              <a:schemeClr val="bg1"/>
            </a:solidFill>
          </p:grpSpPr>
          <p:sp>
            <p:nvSpPr>
              <p:cNvPr id="12" name="Freeform 226"/>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solidFill>
                    <a:schemeClr val="bg1"/>
                  </a:solidFill>
                  <a:cs typeface="+mn-ea"/>
                  <a:sym typeface="+mn-lt"/>
                </a:endParaRPr>
              </a:p>
            </p:txBody>
          </p:sp>
          <p:sp>
            <p:nvSpPr>
              <p:cNvPr id="13" name="Freeform 227"/>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solidFill>
                    <a:schemeClr val="bg1"/>
                  </a:solidFill>
                  <a:cs typeface="+mn-ea"/>
                  <a:sym typeface="+mn-lt"/>
                </a:endParaRPr>
              </a:p>
            </p:txBody>
          </p:sp>
          <p:sp>
            <p:nvSpPr>
              <p:cNvPr id="14" name="Freeform 228"/>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solidFill>
                    <a:schemeClr val="bg1"/>
                  </a:solidFill>
                  <a:cs typeface="+mn-ea"/>
                  <a:sym typeface="+mn-lt"/>
                </a:endParaRPr>
              </a:p>
            </p:txBody>
          </p:sp>
          <p:sp>
            <p:nvSpPr>
              <p:cNvPr id="15" name="Freeform 229"/>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solidFill>
                    <a:schemeClr val="bg1"/>
                  </a:solidFill>
                  <a:cs typeface="+mn-ea"/>
                  <a:sym typeface="+mn-lt"/>
                </a:endParaRPr>
              </a:p>
            </p:txBody>
          </p:sp>
          <p:sp>
            <p:nvSpPr>
              <p:cNvPr id="16" name="Freeform 230"/>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solidFill>
                    <a:schemeClr val="bg1"/>
                  </a:solidFill>
                  <a:cs typeface="+mn-ea"/>
                  <a:sym typeface="+mn-lt"/>
                </a:endParaRPr>
              </a:p>
            </p:txBody>
          </p:sp>
          <p:sp>
            <p:nvSpPr>
              <p:cNvPr id="17"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solidFill>
                    <a:schemeClr val="bg1"/>
                  </a:solidFill>
                  <a:cs typeface="+mn-ea"/>
                  <a:sym typeface="+mn-lt"/>
                </a:endParaRPr>
              </a:p>
            </p:txBody>
          </p:sp>
        </p:grpSp>
      </p:grpSp>
      <p:grpSp>
        <p:nvGrpSpPr>
          <p:cNvPr id="18" name="组合 17"/>
          <p:cNvGrpSpPr/>
          <p:nvPr/>
        </p:nvGrpSpPr>
        <p:grpSpPr>
          <a:xfrm>
            <a:off x="8160336" y="5468600"/>
            <a:ext cx="552688" cy="552688"/>
            <a:chOff x="5181486" y="4265651"/>
            <a:chExt cx="414516" cy="414516"/>
          </a:xfrm>
        </p:grpSpPr>
        <p:sp>
          <p:nvSpPr>
            <p:cNvPr id="19" name="椭圆 18"/>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dirty="0">
                <a:solidFill>
                  <a:srgbClr val="FFFFFF"/>
                </a:solidFill>
                <a:cs typeface="+mn-ea"/>
                <a:sym typeface="+mn-lt"/>
              </a:endParaRPr>
            </a:p>
          </p:txBody>
        </p:sp>
        <p:grpSp>
          <p:nvGrpSpPr>
            <p:cNvPr id="20" name="组合 19"/>
            <p:cNvGrpSpPr/>
            <p:nvPr/>
          </p:nvGrpSpPr>
          <p:grpSpPr>
            <a:xfrm>
              <a:off x="5287222" y="4375239"/>
              <a:ext cx="253419" cy="172633"/>
              <a:chOff x="4895160" y="4287159"/>
              <a:chExt cx="571418" cy="389258"/>
            </a:xfrm>
            <a:solidFill>
              <a:schemeClr val="bg1"/>
            </a:solidFill>
          </p:grpSpPr>
          <p:sp>
            <p:nvSpPr>
              <p:cNvPr id="21"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solidFill>
                    <a:schemeClr val="bg1"/>
                  </a:solidFill>
                  <a:cs typeface="+mn-ea"/>
                  <a:sym typeface="+mn-lt"/>
                </a:endParaRPr>
              </a:p>
            </p:txBody>
          </p:sp>
          <p:sp>
            <p:nvSpPr>
              <p:cNvPr id="22"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dirty="0">
                  <a:solidFill>
                    <a:schemeClr val="bg1"/>
                  </a:solidFill>
                  <a:cs typeface="+mn-ea"/>
                  <a:sym typeface="+mn-lt"/>
                </a:endParaRPr>
              </a:p>
            </p:txBody>
          </p:sp>
          <p:sp>
            <p:nvSpPr>
              <p:cNvPr id="23"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dirty="0">
                  <a:solidFill>
                    <a:schemeClr val="bg1"/>
                  </a:solidFill>
                  <a:cs typeface="+mn-ea"/>
                  <a:sym typeface="+mn-lt"/>
                </a:endParaRPr>
              </a:p>
            </p:txBody>
          </p:sp>
          <p:sp>
            <p:nvSpPr>
              <p:cNvPr id="24"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dirty="0">
                  <a:solidFill>
                    <a:schemeClr val="bg1"/>
                  </a:solidFill>
                  <a:cs typeface="+mn-ea"/>
                  <a:sym typeface="+mn-lt"/>
                </a:endParaRPr>
              </a:p>
            </p:txBody>
          </p:sp>
          <p:sp>
            <p:nvSpPr>
              <p:cNvPr id="25"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dirty="0">
                  <a:solidFill>
                    <a:schemeClr val="bg1"/>
                  </a:solidFill>
                  <a:cs typeface="+mn-ea"/>
                  <a:sym typeface="+mn-lt"/>
                </a:endParaRPr>
              </a:p>
            </p:txBody>
          </p:sp>
          <p:sp>
            <p:nvSpPr>
              <p:cNvPr id="26"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dirty="0">
                  <a:solidFill>
                    <a:schemeClr val="bg1"/>
                  </a:solidFill>
                  <a:cs typeface="+mn-ea"/>
                  <a:sym typeface="+mn-lt"/>
                </a:endParaRPr>
              </a:p>
            </p:txBody>
          </p:sp>
          <p:sp>
            <p:nvSpPr>
              <p:cNvPr id="27" name="Freeform 333"/>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solidFill>
                    <a:schemeClr val="bg1"/>
                  </a:solidFill>
                  <a:cs typeface="+mn-ea"/>
                  <a:sym typeface="+mn-lt"/>
                </a:endParaRPr>
              </a:p>
            </p:txBody>
          </p:sp>
          <p:sp>
            <p:nvSpPr>
              <p:cNvPr id="28" name="Freeform 334"/>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solidFill>
                    <a:schemeClr val="bg1"/>
                  </a:solidFill>
                  <a:cs typeface="+mn-ea"/>
                  <a:sym typeface="+mn-lt"/>
                </a:endParaRPr>
              </a:p>
            </p:txBody>
          </p:sp>
          <p:sp>
            <p:nvSpPr>
              <p:cNvPr id="29" name="Freeform 335"/>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solidFill>
                    <a:schemeClr val="bg1"/>
                  </a:solidFill>
                  <a:cs typeface="+mn-ea"/>
                  <a:sym typeface="+mn-lt"/>
                </a:endParaRPr>
              </a:p>
            </p:txBody>
          </p:sp>
        </p:grpSp>
      </p:grpSp>
      <p:grpSp>
        <p:nvGrpSpPr>
          <p:cNvPr id="30" name="组合 29"/>
          <p:cNvGrpSpPr/>
          <p:nvPr/>
        </p:nvGrpSpPr>
        <p:grpSpPr>
          <a:xfrm>
            <a:off x="8160336" y="4604504"/>
            <a:ext cx="552688" cy="552688"/>
            <a:chOff x="4626437" y="4265651"/>
            <a:chExt cx="414516" cy="414516"/>
          </a:xfrm>
          <a:effectLst/>
        </p:grpSpPr>
        <p:sp>
          <p:nvSpPr>
            <p:cNvPr id="31" name="椭圆 30"/>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dirty="0">
                <a:solidFill>
                  <a:schemeClr val="bg1"/>
                </a:solidFill>
                <a:cs typeface="+mn-ea"/>
                <a:sym typeface="+mn-lt"/>
              </a:endParaRPr>
            </a:p>
          </p:txBody>
        </p:sp>
        <p:grpSp>
          <p:nvGrpSpPr>
            <p:cNvPr id="32" name="组合 31"/>
            <p:cNvGrpSpPr/>
            <p:nvPr/>
          </p:nvGrpSpPr>
          <p:grpSpPr>
            <a:xfrm>
              <a:off x="4710891" y="4356960"/>
              <a:ext cx="232896" cy="199705"/>
              <a:chOff x="3546346" y="2339026"/>
              <a:chExt cx="897787" cy="769842"/>
            </a:xfrm>
            <a:solidFill>
              <a:schemeClr val="bg1"/>
            </a:solidFill>
          </p:grpSpPr>
          <p:sp>
            <p:nvSpPr>
              <p:cNvPr id="33"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dirty="0">
                  <a:solidFill>
                    <a:srgbClr val="000000"/>
                  </a:solidFill>
                  <a:cs typeface="+mn-ea"/>
                  <a:sym typeface="+mn-lt"/>
                </a:endParaRPr>
              </a:p>
            </p:txBody>
          </p:sp>
          <p:sp>
            <p:nvSpPr>
              <p:cNvPr id="34" name="Freeform 228"/>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solidFill>
                    <a:srgbClr val="000000"/>
                  </a:solidFill>
                  <a:cs typeface="+mn-ea"/>
                  <a:sym typeface="+mn-lt"/>
                </a:endParaRPr>
              </a:p>
            </p:txBody>
          </p:sp>
          <p:sp>
            <p:nvSpPr>
              <p:cNvPr id="35" name="Freeform 229"/>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solidFill>
                    <a:srgbClr val="000000"/>
                  </a:solidFill>
                  <a:cs typeface="+mn-ea"/>
                  <a:sym typeface="+mn-lt"/>
                </a:endParaRPr>
              </a:p>
            </p:txBody>
          </p:sp>
          <p:sp>
            <p:nvSpPr>
              <p:cNvPr id="36" name="Freeform 230"/>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solidFill>
                    <a:srgbClr val="000000"/>
                  </a:solidFill>
                  <a:cs typeface="+mn-ea"/>
                  <a:sym typeface="+mn-lt"/>
                </a:endParaRPr>
              </a:p>
            </p:txBody>
          </p:sp>
          <p:sp>
            <p:nvSpPr>
              <p:cNvPr id="37" name="Freeform 231"/>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solidFill>
                    <a:srgbClr val="000000"/>
                  </a:solidFill>
                  <a:cs typeface="+mn-ea"/>
                  <a:sym typeface="+mn-lt"/>
                </a:endParaRPr>
              </a:p>
            </p:txBody>
          </p:sp>
          <p:sp>
            <p:nvSpPr>
              <p:cNvPr id="38" name="Freeform 232"/>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solidFill>
                    <a:srgbClr val="000000"/>
                  </a:solidFill>
                  <a:cs typeface="+mn-ea"/>
                  <a:sym typeface="+mn-lt"/>
                </a:endParaRPr>
              </a:p>
            </p:txBody>
          </p:sp>
          <p:sp>
            <p:nvSpPr>
              <p:cNvPr id="39" name="Freeform 233"/>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solidFill>
                    <a:srgbClr val="000000"/>
                  </a:solidFill>
                  <a:cs typeface="+mn-ea"/>
                  <a:sym typeface="+mn-lt"/>
                </a:endParaRPr>
              </a:p>
            </p:txBody>
          </p:sp>
        </p:grpSp>
      </p:grpSp>
      <p:sp>
        <p:nvSpPr>
          <p:cNvPr id="40" name="Content Placeholder 2"/>
          <p:cNvSpPr txBox="1"/>
          <p:nvPr/>
        </p:nvSpPr>
        <p:spPr>
          <a:xfrm>
            <a:off x="8934768" y="2834908"/>
            <a:ext cx="2633840" cy="576064"/>
          </a:xfrm>
          <a:prstGeom prst="rect">
            <a:avLst/>
          </a:prstGeom>
        </p:spPr>
        <p:txBody>
          <a:bodyPr vert="horz" lIns="121920" tIns="60960" rIns="121920" bIns="6096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1465" dirty="0">
                <a:solidFill>
                  <a:schemeClr val="tx1">
                    <a:lumMod val="75000"/>
                    <a:lumOff val="25000"/>
                  </a:schemeClr>
                </a:solidFill>
                <a:cs typeface="+mn-ea"/>
                <a:sym typeface="+mn-lt"/>
              </a:rPr>
              <a:t>单击添加文本单击添加文本单击添加文本单击添加文本</a:t>
            </a:r>
            <a:endParaRPr lang="en-US" altLang="zh-CN" sz="1465" dirty="0">
              <a:solidFill>
                <a:schemeClr val="tx1">
                  <a:lumMod val="75000"/>
                  <a:lumOff val="25000"/>
                </a:schemeClr>
              </a:solidFill>
              <a:cs typeface="+mn-ea"/>
              <a:sym typeface="+mn-lt"/>
            </a:endParaRPr>
          </a:p>
        </p:txBody>
      </p:sp>
      <p:sp>
        <p:nvSpPr>
          <p:cNvPr id="41" name="Content Placeholder 2"/>
          <p:cNvSpPr txBox="1"/>
          <p:nvPr/>
        </p:nvSpPr>
        <p:spPr>
          <a:xfrm>
            <a:off x="8934768" y="3685032"/>
            <a:ext cx="2633840" cy="576064"/>
          </a:xfrm>
          <a:prstGeom prst="rect">
            <a:avLst/>
          </a:prstGeom>
        </p:spPr>
        <p:txBody>
          <a:bodyPr vert="horz" lIns="121920" tIns="60960" rIns="121920" bIns="6096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1465" dirty="0">
                <a:solidFill>
                  <a:schemeClr val="tx1">
                    <a:lumMod val="75000"/>
                    <a:lumOff val="25000"/>
                  </a:schemeClr>
                </a:solidFill>
                <a:cs typeface="+mn-ea"/>
                <a:sym typeface="+mn-lt"/>
              </a:rPr>
              <a:t>单击添加文本单击添加文本单击添加文本单击添加文本</a:t>
            </a:r>
            <a:endParaRPr lang="en-US" altLang="zh-CN" sz="1465" dirty="0">
              <a:solidFill>
                <a:schemeClr val="tx1">
                  <a:lumMod val="75000"/>
                  <a:lumOff val="25000"/>
                </a:schemeClr>
              </a:solidFill>
              <a:cs typeface="+mn-ea"/>
              <a:sym typeface="+mn-lt"/>
            </a:endParaRPr>
          </a:p>
        </p:txBody>
      </p:sp>
      <p:sp>
        <p:nvSpPr>
          <p:cNvPr id="42" name="Content Placeholder 2"/>
          <p:cNvSpPr txBox="1"/>
          <p:nvPr/>
        </p:nvSpPr>
        <p:spPr>
          <a:xfrm>
            <a:off x="8934768" y="4586476"/>
            <a:ext cx="2633840" cy="576064"/>
          </a:xfrm>
          <a:prstGeom prst="rect">
            <a:avLst/>
          </a:prstGeom>
        </p:spPr>
        <p:txBody>
          <a:bodyPr vert="horz" lIns="121920" tIns="60960" rIns="121920" bIns="6096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1465" dirty="0">
                <a:solidFill>
                  <a:schemeClr val="tx1">
                    <a:lumMod val="75000"/>
                    <a:lumOff val="25000"/>
                  </a:schemeClr>
                </a:solidFill>
                <a:cs typeface="+mn-ea"/>
                <a:sym typeface="+mn-lt"/>
              </a:rPr>
              <a:t>单击添加文本单击添加文本单击添加文本单击添加文本</a:t>
            </a:r>
            <a:endParaRPr lang="en-US" altLang="zh-CN" sz="1465" dirty="0">
              <a:solidFill>
                <a:schemeClr val="tx1">
                  <a:lumMod val="75000"/>
                  <a:lumOff val="25000"/>
                </a:schemeClr>
              </a:solidFill>
              <a:cs typeface="+mn-ea"/>
              <a:sym typeface="+mn-lt"/>
            </a:endParaRPr>
          </a:p>
        </p:txBody>
      </p:sp>
      <p:sp>
        <p:nvSpPr>
          <p:cNvPr id="43" name="Content Placeholder 2"/>
          <p:cNvSpPr txBox="1"/>
          <p:nvPr/>
        </p:nvSpPr>
        <p:spPr>
          <a:xfrm>
            <a:off x="8934768" y="5445224"/>
            <a:ext cx="2633840" cy="576064"/>
          </a:xfrm>
          <a:prstGeom prst="rect">
            <a:avLst/>
          </a:prstGeom>
        </p:spPr>
        <p:txBody>
          <a:bodyPr vert="horz" lIns="121920" tIns="60960" rIns="121920" bIns="6096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1465" dirty="0">
                <a:solidFill>
                  <a:schemeClr val="tx1">
                    <a:lumMod val="75000"/>
                    <a:lumOff val="25000"/>
                  </a:schemeClr>
                </a:solidFill>
                <a:cs typeface="+mn-ea"/>
                <a:sym typeface="+mn-lt"/>
              </a:rPr>
              <a:t>单击添加文本单击添加文本单击添加文本单击添加文本</a:t>
            </a:r>
            <a:endParaRPr lang="en-US" altLang="zh-CN" sz="1465" dirty="0">
              <a:solidFill>
                <a:schemeClr val="tx1">
                  <a:lumMod val="75000"/>
                  <a:lumOff val="25000"/>
                </a:schemeClr>
              </a:solidFill>
              <a:cs typeface="+mn-ea"/>
              <a:sym typeface="+mn-lt"/>
            </a:endParaRPr>
          </a:p>
        </p:txBody>
      </p:sp>
      <p:sp>
        <p:nvSpPr>
          <p:cNvPr id="44" name="矩形 3"/>
          <p:cNvSpPr/>
          <p:nvPr/>
        </p:nvSpPr>
        <p:spPr>
          <a:xfrm>
            <a:off x="251969" y="1"/>
            <a:ext cx="4753337" cy="756212"/>
          </a:xfrm>
          <a:custGeom>
            <a:avLst/>
            <a:gdLst>
              <a:gd name="connsiteX0" fmla="*/ 0 w 3565003"/>
              <a:gd name="connsiteY0" fmla="*/ 0 h 567159"/>
              <a:gd name="connsiteX1" fmla="*/ 3565003 w 3565003"/>
              <a:gd name="connsiteY1" fmla="*/ 0 h 567159"/>
              <a:gd name="connsiteX2" fmla="*/ 3565003 w 3565003"/>
              <a:gd name="connsiteY2" fmla="*/ 567159 h 567159"/>
              <a:gd name="connsiteX3" fmla="*/ 0 w 3565003"/>
              <a:gd name="connsiteY3" fmla="*/ 567159 h 567159"/>
              <a:gd name="connsiteX4" fmla="*/ 0 w 3565003"/>
              <a:gd name="connsiteY4" fmla="*/ 0 h 567159"/>
              <a:gd name="connsiteX0-1" fmla="*/ 0 w 3565003"/>
              <a:gd name="connsiteY0-2" fmla="*/ 0 h 567159"/>
              <a:gd name="connsiteX1-3" fmla="*/ 3565003 w 3565003"/>
              <a:gd name="connsiteY1-4" fmla="*/ 0 h 567159"/>
              <a:gd name="connsiteX2-5" fmla="*/ 3565003 w 3565003"/>
              <a:gd name="connsiteY2-6" fmla="*/ 567159 h 567159"/>
              <a:gd name="connsiteX3-7" fmla="*/ 2962656 w 3565003"/>
              <a:gd name="connsiteY3-8" fmla="*/ 566928 h 567159"/>
              <a:gd name="connsiteX4-9" fmla="*/ 0 w 3565003"/>
              <a:gd name="connsiteY4-10" fmla="*/ 567159 h 567159"/>
              <a:gd name="connsiteX5" fmla="*/ 0 w 3565003"/>
              <a:gd name="connsiteY5" fmla="*/ 0 h 567159"/>
              <a:gd name="connsiteX0-11" fmla="*/ 0 w 3565003"/>
              <a:gd name="connsiteY0-12" fmla="*/ 0 h 567159"/>
              <a:gd name="connsiteX1-13" fmla="*/ 3565003 w 3565003"/>
              <a:gd name="connsiteY1-14" fmla="*/ 0 h 567159"/>
              <a:gd name="connsiteX2-15" fmla="*/ 2962656 w 3565003"/>
              <a:gd name="connsiteY2-16" fmla="*/ 566928 h 567159"/>
              <a:gd name="connsiteX3-17" fmla="*/ 0 w 3565003"/>
              <a:gd name="connsiteY3-18" fmla="*/ 567159 h 567159"/>
              <a:gd name="connsiteX4-19" fmla="*/ 0 w 3565003"/>
              <a:gd name="connsiteY4-20" fmla="*/ 0 h 5671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65003" h="567159">
                <a:moveTo>
                  <a:pt x="0" y="0"/>
                </a:moveTo>
                <a:lnTo>
                  <a:pt x="3565003" y="0"/>
                </a:lnTo>
                <a:lnTo>
                  <a:pt x="2962656" y="566928"/>
                </a:lnTo>
                <a:lnTo>
                  <a:pt x="0" y="567159"/>
                </a:lnTo>
                <a:lnTo>
                  <a:pt x="0" y="0"/>
                </a:lnTo>
                <a:close/>
              </a:path>
            </a:pathLst>
          </a:custGeom>
          <a:solidFill>
            <a:srgbClr val="EFB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45" name="矩形 3"/>
          <p:cNvSpPr/>
          <p:nvPr/>
        </p:nvSpPr>
        <p:spPr>
          <a:xfrm>
            <a:off x="1" y="1"/>
            <a:ext cx="4753337" cy="756212"/>
          </a:xfrm>
          <a:custGeom>
            <a:avLst/>
            <a:gdLst>
              <a:gd name="connsiteX0" fmla="*/ 0 w 3565003"/>
              <a:gd name="connsiteY0" fmla="*/ 0 h 567159"/>
              <a:gd name="connsiteX1" fmla="*/ 3565003 w 3565003"/>
              <a:gd name="connsiteY1" fmla="*/ 0 h 567159"/>
              <a:gd name="connsiteX2" fmla="*/ 3565003 w 3565003"/>
              <a:gd name="connsiteY2" fmla="*/ 567159 h 567159"/>
              <a:gd name="connsiteX3" fmla="*/ 0 w 3565003"/>
              <a:gd name="connsiteY3" fmla="*/ 567159 h 567159"/>
              <a:gd name="connsiteX4" fmla="*/ 0 w 3565003"/>
              <a:gd name="connsiteY4" fmla="*/ 0 h 567159"/>
              <a:gd name="connsiteX0-1" fmla="*/ 0 w 3565003"/>
              <a:gd name="connsiteY0-2" fmla="*/ 0 h 567159"/>
              <a:gd name="connsiteX1-3" fmla="*/ 3565003 w 3565003"/>
              <a:gd name="connsiteY1-4" fmla="*/ 0 h 567159"/>
              <a:gd name="connsiteX2-5" fmla="*/ 3565003 w 3565003"/>
              <a:gd name="connsiteY2-6" fmla="*/ 567159 h 567159"/>
              <a:gd name="connsiteX3-7" fmla="*/ 2962656 w 3565003"/>
              <a:gd name="connsiteY3-8" fmla="*/ 566928 h 567159"/>
              <a:gd name="connsiteX4-9" fmla="*/ 0 w 3565003"/>
              <a:gd name="connsiteY4-10" fmla="*/ 567159 h 567159"/>
              <a:gd name="connsiteX5" fmla="*/ 0 w 3565003"/>
              <a:gd name="connsiteY5" fmla="*/ 0 h 567159"/>
              <a:gd name="connsiteX0-11" fmla="*/ 0 w 3565003"/>
              <a:gd name="connsiteY0-12" fmla="*/ 0 h 567159"/>
              <a:gd name="connsiteX1-13" fmla="*/ 3565003 w 3565003"/>
              <a:gd name="connsiteY1-14" fmla="*/ 0 h 567159"/>
              <a:gd name="connsiteX2-15" fmla="*/ 2962656 w 3565003"/>
              <a:gd name="connsiteY2-16" fmla="*/ 566928 h 567159"/>
              <a:gd name="connsiteX3-17" fmla="*/ 0 w 3565003"/>
              <a:gd name="connsiteY3-18" fmla="*/ 567159 h 567159"/>
              <a:gd name="connsiteX4-19" fmla="*/ 0 w 3565003"/>
              <a:gd name="connsiteY4-20" fmla="*/ 0 h 5671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65003" h="567159">
                <a:moveTo>
                  <a:pt x="0" y="0"/>
                </a:moveTo>
                <a:lnTo>
                  <a:pt x="3565003" y="0"/>
                </a:lnTo>
                <a:lnTo>
                  <a:pt x="2962656" y="566928"/>
                </a:lnTo>
                <a:lnTo>
                  <a:pt x="0" y="567159"/>
                </a:lnTo>
                <a:lnTo>
                  <a:pt x="0" y="0"/>
                </a:lnTo>
                <a:close/>
              </a:path>
            </a:pathLst>
          </a:custGeom>
          <a:solidFill>
            <a:srgbClr val="0807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46" name="平行四边形 45"/>
          <p:cNvSpPr/>
          <p:nvPr/>
        </p:nvSpPr>
        <p:spPr>
          <a:xfrm>
            <a:off x="522460" y="116497"/>
            <a:ext cx="490515" cy="430784"/>
          </a:xfrm>
          <a:prstGeom prst="parallelogram">
            <a:avLst>
              <a:gd name="adj" fmla="val 721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47" name="平行四边形 46"/>
          <p:cNvSpPr/>
          <p:nvPr/>
        </p:nvSpPr>
        <p:spPr>
          <a:xfrm>
            <a:off x="795715" y="304114"/>
            <a:ext cx="228829" cy="243167"/>
          </a:xfrm>
          <a:prstGeom prst="parallelogram">
            <a:avLst>
              <a:gd name="adj" fmla="val 72170"/>
            </a:avLst>
          </a:prstGeom>
          <a:solidFill>
            <a:srgbClr val="EFB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48" name="文本框 47"/>
          <p:cNvSpPr txBox="1"/>
          <p:nvPr/>
        </p:nvSpPr>
        <p:spPr>
          <a:xfrm>
            <a:off x="1604217" y="116497"/>
            <a:ext cx="1620957" cy="523220"/>
          </a:xfrm>
          <a:prstGeom prst="rect">
            <a:avLst/>
          </a:prstGeom>
          <a:noFill/>
        </p:spPr>
        <p:txBody>
          <a:bodyPr wrap="none" rtlCol="0">
            <a:spAutoFit/>
          </a:bodyPr>
          <a:lstStyle/>
          <a:p>
            <a:r>
              <a:rPr lang="zh-CN" altLang="en-US" sz="2800" dirty="0">
                <a:solidFill>
                  <a:schemeClr val="bg1"/>
                </a:solidFill>
                <a:cs typeface="+mn-ea"/>
                <a:sym typeface="+mn-lt"/>
              </a:rPr>
              <a:t>添加标题</a:t>
            </a:r>
            <a:endParaRPr lang="zh-CN" altLang="en-US" sz="2800" dirty="0">
              <a:solidFill>
                <a:schemeClr val="bg1"/>
              </a:solidFill>
              <a:cs typeface="+mn-ea"/>
              <a:sym typeface="+mn-lt"/>
            </a:endParaRPr>
          </a:p>
        </p:txBody>
      </p:sp>
      <p:pic>
        <p:nvPicPr>
          <p:cNvPr id="50" name="图片 49"/>
          <p:cNvPicPr>
            <a:picLocks noChangeAspect="1"/>
          </p:cNvPicPr>
          <p:nvPr/>
        </p:nvPicPr>
        <p:blipFill>
          <a:blip r:embed="rId2"/>
          <a:stretch>
            <a:fillRect/>
          </a:stretch>
        </p:blipFill>
        <p:spPr>
          <a:xfrm>
            <a:off x="11009078" y="5378549"/>
            <a:ext cx="1106722" cy="138658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8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300"/>
                                        <p:tgtEl>
                                          <p:spTgt spid="2"/>
                                        </p:tgtEl>
                                      </p:cBhvr>
                                    </p:animEffect>
                                  </p:childTnLst>
                                </p:cTn>
                              </p:par>
                            </p:childTnLst>
                          </p:cTn>
                        </p:par>
                        <p:par>
                          <p:cTn id="8" fill="hold">
                            <p:stCondLst>
                              <p:cond delay="2580"/>
                            </p:stCondLst>
                            <p:childTnLst>
                              <p:par>
                                <p:cTn id="9" presetID="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3080"/>
                            </p:stCondLst>
                            <p:childTnLst>
                              <p:par>
                                <p:cTn id="14" presetID="53" presetClass="entr" presetSubtype="16"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Effect transition="in" filter="fade">
                                      <p:cBhvr>
                                        <p:cTn id="18" dur="500"/>
                                        <p:tgtEl>
                                          <p:spTgt spid="4"/>
                                        </p:tgtEl>
                                      </p:cBhvr>
                                    </p:animEffect>
                                  </p:childTnLst>
                                </p:cTn>
                              </p:par>
                              <p:par>
                                <p:cTn id="19" presetID="53" presetClass="entr" presetSubtype="16" fill="hold" nodeType="withEffect">
                                  <p:stCondLst>
                                    <p:cond delay="30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nodeType="withEffect">
                                  <p:stCondLst>
                                    <p:cond delay="600"/>
                                  </p:stCondLst>
                                  <p:childTnLst>
                                    <p:set>
                                      <p:cBhvr>
                                        <p:cTn id="25" dur="1" fill="hold">
                                          <p:stCondLst>
                                            <p:cond delay="0"/>
                                          </p:stCondLst>
                                        </p:cTn>
                                        <p:tgtEl>
                                          <p:spTgt spid="30"/>
                                        </p:tgtEl>
                                        <p:attrNameLst>
                                          <p:attrName>style.visibility</p:attrName>
                                        </p:attrNameLst>
                                      </p:cBhvr>
                                      <p:to>
                                        <p:strVal val="visible"/>
                                      </p:to>
                                    </p:set>
                                    <p:anim calcmode="lin" valueType="num">
                                      <p:cBhvr>
                                        <p:cTn id="26" dur="500" fill="hold"/>
                                        <p:tgtEl>
                                          <p:spTgt spid="30"/>
                                        </p:tgtEl>
                                        <p:attrNameLst>
                                          <p:attrName>ppt_w</p:attrName>
                                        </p:attrNameLst>
                                      </p:cBhvr>
                                      <p:tavLst>
                                        <p:tav tm="0">
                                          <p:val>
                                            <p:fltVal val="0"/>
                                          </p:val>
                                        </p:tav>
                                        <p:tav tm="100000">
                                          <p:val>
                                            <p:strVal val="#ppt_w"/>
                                          </p:val>
                                        </p:tav>
                                      </p:tavLst>
                                    </p:anim>
                                    <p:anim calcmode="lin" valueType="num">
                                      <p:cBhvr>
                                        <p:cTn id="27" dur="500" fill="hold"/>
                                        <p:tgtEl>
                                          <p:spTgt spid="30"/>
                                        </p:tgtEl>
                                        <p:attrNameLst>
                                          <p:attrName>ppt_h</p:attrName>
                                        </p:attrNameLst>
                                      </p:cBhvr>
                                      <p:tavLst>
                                        <p:tav tm="0">
                                          <p:val>
                                            <p:fltVal val="0"/>
                                          </p:val>
                                        </p:tav>
                                        <p:tav tm="100000">
                                          <p:val>
                                            <p:strVal val="#ppt_h"/>
                                          </p:val>
                                        </p:tav>
                                      </p:tavLst>
                                    </p:anim>
                                    <p:animEffect transition="in" filter="fade">
                                      <p:cBhvr>
                                        <p:cTn id="28" dur="500"/>
                                        <p:tgtEl>
                                          <p:spTgt spid="30"/>
                                        </p:tgtEl>
                                      </p:cBhvr>
                                    </p:animEffect>
                                  </p:childTnLst>
                                </p:cTn>
                              </p:par>
                              <p:par>
                                <p:cTn id="29" presetID="53" presetClass="entr" presetSubtype="16" fill="hold" nodeType="withEffect">
                                  <p:stCondLst>
                                    <p:cond delay="90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par>
                          <p:cTn id="34" fill="hold">
                            <p:stCondLst>
                              <p:cond delay="3580"/>
                            </p:stCondLst>
                            <p:childTnLst>
                              <p:par>
                                <p:cTn id="35" presetID="2" presetClass="entr" presetSubtype="2" fill="hold" grpId="0" nodeType="afterEffect">
                                  <p:stCondLst>
                                    <p:cond delay="0"/>
                                  </p:stCondLst>
                                  <p:childTnLst>
                                    <p:set>
                                      <p:cBhvr>
                                        <p:cTn id="36" dur="1" fill="hold">
                                          <p:stCondLst>
                                            <p:cond delay="0"/>
                                          </p:stCondLst>
                                        </p:cTn>
                                        <p:tgtEl>
                                          <p:spTgt spid="40"/>
                                        </p:tgtEl>
                                        <p:attrNameLst>
                                          <p:attrName>style.visibility</p:attrName>
                                        </p:attrNameLst>
                                      </p:cBhvr>
                                      <p:to>
                                        <p:strVal val="visible"/>
                                      </p:to>
                                    </p:set>
                                    <p:anim calcmode="lin" valueType="num">
                                      <p:cBhvr additive="base">
                                        <p:cTn id="37" dur="500" fill="hold"/>
                                        <p:tgtEl>
                                          <p:spTgt spid="40"/>
                                        </p:tgtEl>
                                        <p:attrNameLst>
                                          <p:attrName>ppt_x</p:attrName>
                                        </p:attrNameLst>
                                      </p:cBhvr>
                                      <p:tavLst>
                                        <p:tav tm="0">
                                          <p:val>
                                            <p:strVal val="1+#ppt_w/2"/>
                                          </p:val>
                                        </p:tav>
                                        <p:tav tm="100000">
                                          <p:val>
                                            <p:strVal val="#ppt_x"/>
                                          </p:val>
                                        </p:tav>
                                      </p:tavLst>
                                    </p:anim>
                                    <p:anim calcmode="lin" valueType="num">
                                      <p:cBhvr additive="base">
                                        <p:cTn id="38" dur="500" fill="hold"/>
                                        <p:tgtEl>
                                          <p:spTgt spid="40"/>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 calcmode="lin" valueType="num">
                                      <p:cBhvr additive="base">
                                        <p:cTn id="41" dur="500" fill="hold"/>
                                        <p:tgtEl>
                                          <p:spTgt spid="41"/>
                                        </p:tgtEl>
                                        <p:attrNameLst>
                                          <p:attrName>ppt_x</p:attrName>
                                        </p:attrNameLst>
                                      </p:cBhvr>
                                      <p:tavLst>
                                        <p:tav tm="0">
                                          <p:val>
                                            <p:strVal val="1+#ppt_w/2"/>
                                          </p:val>
                                        </p:tav>
                                        <p:tav tm="100000">
                                          <p:val>
                                            <p:strVal val="#ppt_x"/>
                                          </p:val>
                                        </p:tav>
                                      </p:tavLst>
                                    </p:anim>
                                    <p:anim calcmode="lin" valueType="num">
                                      <p:cBhvr additive="base">
                                        <p:cTn id="42" dur="500" fill="hold"/>
                                        <p:tgtEl>
                                          <p:spTgt spid="41"/>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42"/>
                                        </p:tgtEl>
                                        <p:attrNameLst>
                                          <p:attrName>style.visibility</p:attrName>
                                        </p:attrNameLst>
                                      </p:cBhvr>
                                      <p:to>
                                        <p:strVal val="visible"/>
                                      </p:to>
                                    </p:set>
                                    <p:anim calcmode="lin" valueType="num">
                                      <p:cBhvr additive="base">
                                        <p:cTn id="45" dur="500" fill="hold"/>
                                        <p:tgtEl>
                                          <p:spTgt spid="42"/>
                                        </p:tgtEl>
                                        <p:attrNameLst>
                                          <p:attrName>ppt_x</p:attrName>
                                        </p:attrNameLst>
                                      </p:cBhvr>
                                      <p:tavLst>
                                        <p:tav tm="0">
                                          <p:val>
                                            <p:strVal val="1+#ppt_w/2"/>
                                          </p:val>
                                        </p:tav>
                                        <p:tav tm="100000">
                                          <p:val>
                                            <p:strVal val="#ppt_x"/>
                                          </p:val>
                                        </p:tav>
                                      </p:tavLst>
                                    </p:anim>
                                    <p:anim calcmode="lin" valueType="num">
                                      <p:cBhvr additive="base">
                                        <p:cTn id="46" dur="500" fill="hold"/>
                                        <p:tgtEl>
                                          <p:spTgt spid="42"/>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43"/>
                                        </p:tgtEl>
                                        <p:attrNameLst>
                                          <p:attrName>style.visibility</p:attrName>
                                        </p:attrNameLst>
                                      </p:cBhvr>
                                      <p:to>
                                        <p:strVal val="visible"/>
                                      </p:to>
                                    </p:set>
                                    <p:anim calcmode="lin" valueType="num">
                                      <p:cBhvr additive="base">
                                        <p:cTn id="49" dur="500" fill="hold"/>
                                        <p:tgtEl>
                                          <p:spTgt spid="43"/>
                                        </p:tgtEl>
                                        <p:attrNameLst>
                                          <p:attrName>ppt_x</p:attrName>
                                        </p:attrNameLst>
                                      </p:cBhvr>
                                      <p:tavLst>
                                        <p:tav tm="0">
                                          <p:val>
                                            <p:strVal val="1+#ppt_w/2"/>
                                          </p:val>
                                        </p:tav>
                                        <p:tav tm="100000">
                                          <p:val>
                                            <p:strVal val="#ppt_x"/>
                                          </p:val>
                                        </p:tav>
                                      </p:tavLst>
                                    </p:anim>
                                    <p:anim calcmode="lin" valueType="num">
                                      <p:cBhvr additive="base">
                                        <p:cTn id="50" dur="500" fill="hold"/>
                                        <p:tgtEl>
                                          <p:spTgt spid="43"/>
                                        </p:tgtEl>
                                        <p:attrNameLst>
                                          <p:attrName>ppt_y</p:attrName>
                                        </p:attrNameLst>
                                      </p:cBhvr>
                                      <p:tavLst>
                                        <p:tav tm="0">
                                          <p:val>
                                            <p:strVal val="#ppt_y"/>
                                          </p:val>
                                        </p:tav>
                                        <p:tav tm="100000">
                                          <p:val>
                                            <p:strVal val="#ppt_y"/>
                                          </p:val>
                                        </p:tav>
                                      </p:tavLst>
                                    </p:anim>
                                  </p:childTnLst>
                                </p:cTn>
                              </p:par>
                            </p:childTnLst>
                          </p:cTn>
                        </p:par>
                        <p:par>
                          <p:cTn id="51" fill="hold">
                            <p:stCondLst>
                              <p:cond delay="4080"/>
                            </p:stCondLst>
                            <p:childTnLst>
                              <p:par>
                                <p:cTn id="52" presetID="45" presetClass="entr" presetSubtype="0" fill="hold" nodeType="after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fade">
                                      <p:cBhvr>
                                        <p:cTn id="54" dur="2000"/>
                                        <p:tgtEl>
                                          <p:spTgt spid="50"/>
                                        </p:tgtEl>
                                      </p:cBhvr>
                                    </p:animEffect>
                                    <p:anim calcmode="lin" valueType="num">
                                      <p:cBhvr>
                                        <p:cTn id="55" dur="2000" fill="hold"/>
                                        <p:tgtEl>
                                          <p:spTgt spid="50"/>
                                        </p:tgtEl>
                                        <p:attrNameLst>
                                          <p:attrName>ppt_w</p:attrName>
                                        </p:attrNameLst>
                                      </p:cBhvr>
                                      <p:tavLst>
                                        <p:tav tm="0" fmla="#ppt_w*sin(2.5*pi*$)">
                                          <p:val>
                                            <p:fltVal val="0"/>
                                          </p:val>
                                        </p:tav>
                                        <p:tav tm="100000">
                                          <p:val>
                                            <p:fltVal val="1"/>
                                          </p:val>
                                        </p:tav>
                                      </p:tavLst>
                                    </p:anim>
                                    <p:anim calcmode="lin" valueType="num">
                                      <p:cBhvr>
                                        <p:cTn id="56" dur="2000" fill="hold"/>
                                        <p:tgtEl>
                                          <p:spTgt spid="5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0" grpId="0"/>
      <p:bldP spid="41" grpId="0"/>
      <p:bldP spid="42" grpId="0"/>
      <p:bldP spid="4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76036" y="1935451"/>
            <a:ext cx="2557424" cy="907751"/>
            <a:chOff x="3666731" y="1984470"/>
            <a:chExt cx="2636520" cy="1447800"/>
          </a:xfrm>
          <a:effectLst/>
        </p:grpSpPr>
        <p:sp>
          <p:nvSpPr>
            <p:cNvPr id="3" name="任意多边形 3"/>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5" b="1" dirty="0">
                <a:solidFill>
                  <a:schemeClr val="bg1"/>
                </a:solidFill>
                <a:cs typeface="+mn-ea"/>
                <a:sym typeface="+mn-lt"/>
              </a:endParaRPr>
            </a:p>
          </p:txBody>
        </p:sp>
        <p:sp>
          <p:nvSpPr>
            <p:cNvPr id="4" name="文本框 35"/>
            <p:cNvSpPr txBox="1"/>
            <p:nvPr/>
          </p:nvSpPr>
          <p:spPr>
            <a:xfrm>
              <a:off x="3971726" y="2389299"/>
              <a:ext cx="2230360" cy="638148"/>
            </a:xfrm>
            <a:prstGeom prst="rect">
              <a:avLst/>
            </a:prstGeom>
            <a:noFill/>
            <a:ln w="50800">
              <a:noFill/>
            </a:ln>
          </p:spPr>
          <p:txBody>
            <a:bodyPr wrap="square" rtlCol="0" anchor="ctr">
              <a:spAutoFit/>
            </a:bodyPr>
            <a:lstStyle/>
            <a:p>
              <a:pPr algn="ctr"/>
              <a:r>
                <a:rPr lang="zh-CN" altLang="en-US" sz="2000" b="1" dirty="0">
                  <a:solidFill>
                    <a:schemeClr val="bg1"/>
                  </a:solidFill>
                  <a:cs typeface="+mn-ea"/>
                  <a:sym typeface="+mn-lt"/>
                </a:rPr>
                <a:t>第二季度</a:t>
              </a:r>
              <a:endParaRPr lang="zh-CN" altLang="en-US" sz="2000" b="1" baseline="-3000" dirty="0">
                <a:solidFill>
                  <a:schemeClr val="bg1"/>
                </a:solidFill>
                <a:cs typeface="+mn-ea"/>
                <a:sym typeface="+mn-lt"/>
              </a:endParaRPr>
            </a:p>
          </p:txBody>
        </p:sp>
      </p:grpSp>
      <p:grpSp>
        <p:nvGrpSpPr>
          <p:cNvPr id="5" name="组合 4"/>
          <p:cNvGrpSpPr/>
          <p:nvPr/>
        </p:nvGrpSpPr>
        <p:grpSpPr>
          <a:xfrm>
            <a:off x="1393781" y="1935451"/>
            <a:ext cx="2557424" cy="907751"/>
            <a:chOff x="1436370" y="1984470"/>
            <a:chExt cx="2636520" cy="1447800"/>
          </a:xfrm>
          <a:effectLst/>
        </p:grpSpPr>
        <p:sp>
          <p:nvSpPr>
            <p:cNvPr id="6" name="任意多边形 6"/>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0807DE"/>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5" b="1" dirty="0">
                <a:solidFill>
                  <a:schemeClr val="bg1"/>
                </a:solidFill>
                <a:cs typeface="+mn-ea"/>
                <a:sym typeface="+mn-lt"/>
              </a:endParaRPr>
            </a:p>
          </p:txBody>
        </p:sp>
        <p:sp>
          <p:nvSpPr>
            <p:cNvPr id="7" name="文本框 43"/>
            <p:cNvSpPr txBox="1"/>
            <p:nvPr/>
          </p:nvSpPr>
          <p:spPr>
            <a:xfrm>
              <a:off x="1709209" y="2365162"/>
              <a:ext cx="2293960" cy="686417"/>
            </a:xfrm>
            <a:prstGeom prst="rect">
              <a:avLst/>
            </a:prstGeom>
            <a:noFill/>
            <a:ln w="50800">
              <a:noFill/>
            </a:ln>
          </p:spPr>
          <p:txBody>
            <a:bodyPr wrap="square" rtlCol="0" anchor="ctr">
              <a:spAutoFit/>
            </a:bodyPr>
            <a:lstStyle/>
            <a:p>
              <a:pPr algn="ctr">
                <a:lnSpc>
                  <a:spcPct val="120000"/>
                </a:lnSpc>
              </a:pPr>
              <a:r>
                <a:rPr lang="zh-CN" altLang="en-US" sz="2000" b="1" dirty="0">
                  <a:solidFill>
                    <a:schemeClr val="bg1"/>
                  </a:solidFill>
                  <a:cs typeface="+mn-ea"/>
                  <a:sym typeface="+mn-lt"/>
                </a:rPr>
                <a:t>第一季度</a:t>
              </a:r>
              <a:endParaRPr lang="zh-CN" altLang="en-US" sz="2000" b="1" baseline="-3000" dirty="0">
                <a:solidFill>
                  <a:schemeClr val="bg1"/>
                </a:solidFill>
                <a:cs typeface="+mn-ea"/>
                <a:sym typeface="+mn-lt"/>
              </a:endParaRPr>
            </a:p>
          </p:txBody>
        </p:sp>
      </p:grpSp>
      <p:grpSp>
        <p:nvGrpSpPr>
          <p:cNvPr id="8" name="组合 7"/>
          <p:cNvGrpSpPr/>
          <p:nvPr/>
        </p:nvGrpSpPr>
        <p:grpSpPr>
          <a:xfrm>
            <a:off x="8627141" y="1935451"/>
            <a:ext cx="2557424" cy="907751"/>
            <a:chOff x="8127453" y="1984470"/>
            <a:chExt cx="2636520" cy="1447800"/>
          </a:xfrm>
          <a:effectLst/>
        </p:grpSpPr>
        <p:sp>
          <p:nvSpPr>
            <p:cNvPr id="9" name="任意多边形 10"/>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4"/>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5" b="1" dirty="0">
                <a:solidFill>
                  <a:schemeClr val="bg1"/>
                </a:solidFill>
                <a:cs typeface="+mn-ea"/>
                <a:sym typeface="+mn-lt"/>
              </a:endParaRPr>
            </a:p>
          </p:txBody>
        </p:sp>
        <p:sp>
          <p:nvSpPr>
            <p:cNvPr id="10" name="文本框 46"/>
            <p:cNvSpPr txBox="1"/>
            <p:nvPr/>
          </p:nvSpPr>
          <p:spPr>
            <a:xfrm>
              <a:off x="8439016" y="2365162"/>
              <a:ext cx="2230360" cy="686417"/>
            </a:xfrm>
            <a:prstGeom prst="rect">
              <a:avLst/>
            </a:prstGeom>
            <a:noFill/>
            <a:ln w="50800">
              <a:noFill/>
            </a:ln>
          </p:spPr>
          <p:txBody>
            <a:bodyPr wrap="square" rtlCol="0" anchor="ctr">
              <a:spAutoFit/>
            </a:bodyPr>
            <a:lstStyle/>
            <a:p>
              <a:pPr algn="ctr">
                <a:lnSpc>
                  <a:spcPct val="120000"/>
                </a:lnSpc>
              </a:pPr>
              <a:r>
                <a:rPr lang="zh-CN" altLang="en-US" sz="2000" b="1" dirty="0">
                  <a:solidFill>
                    <a:schemeClr val="bg1"/>
                  </a:solidFill>
                  <a:cs typeface="+mn-ea"/>
                  <a:sym typeface="+mn-lt"/>
                </a:rPr>
                <a:t>第四季度</a:t>
              </a:r>
              <a:endParaRPr lang="zh-CN" altLang="en-US" sz="2000" b="1" baseline="-3000" dirty="0">
                <a:solidFill>
                  <a:schemeClr val="bg1"/>
                </a:solidFill>
                <a:cs typeface="+mn-ea"/>
                <a:sym typeface="+mn-lt"/>
              </a:endParaRPr>
            </a:p>
          </p:txBody>
        </p:sp>
      </p:grpSp>
      <p:grpSp>
        <p:nvGrpSpPr>
          <p:cNvPr id="11" name="组合 10"/>
          <p:cNvGrpSpPr/>
          <p:nvPr/>
        </p:nvGrpSpPr>
        <p:grpSpPr>
          <a:xfrm>
            <a:off x="6201588" y="1935451"/>
            <a:ext cx="2557424" cy="907751"/>
            <a:chOff x="5897092" y="1984470"/>
            <a:chExt cx="2636520" cy="1447800"/>
          </a:xfrm>
          <a:effectLst/>
        </p:grpSpPr>
        <p:sp>
          <p:nvSpPr>
            <p:cNvPr id="12" name="任意多边形 13"/>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3"/>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5" b="1" dirty="0">
                <a:solidFill>
                  <a:schemeClr val="bg1"/>
                </a:solidFill>
                <a:cs typeface="+mn-ea"/>
                <a:sym typeface="+mn-lt"/>
              </a:endParaRPr>
            </a:p>
          </p:txBody>
        </p:sp>
        <p:sp>
          <p:nvSpPr>
            <p:cNvPr id="13" name="文本框 49"/>
            <p:cNvSpPr txBox="1"/>
            <p:nvPr/>
          </p:nvSpPr>
          <p:spPr>
            <a:xfrm>
              <a:off x="6227711" y="2365167"/>
              <a:ext cx="2205655" cy="686417"/>
            </a:xfrm>
            <a:prstGeom prst="rect">
              <a:avLst/>
            </a:prstGeom>
            <a:noFill/>
            <a:ln w="50800">
              <a:noFill/>
            </a:ln>
          </p:spPr>
          <p:txBody>
            <a:bodyPr wrap="square" rtlCol="0" anchor="ctr">
              <a:spAutoFit/>
            </a:bodyPr>
            <a:lstStyle/>
            <a:p>
              <a:pPr algn="ctr">
                <a:lnSpc>
                  <a:spcPct val="120000"/>
                </a:lnSpc>
              </a:pPr>
              <a:r>
                <a:rPr lang="zh-CN" altLang="en-US" sz="2000" b="1" dirty="0">
                  <a:solidFill>
                    <a:schemeClr val="bg1"/>
                  </a:solidFill>
                  <a:cs typeface="+mn-ea"/>
                  <a:sym typeface="+mn-lt"/>
                </a:rPr>
                <a:t>第三季度</a:t>
              </a:r>
              <a:endParaRPr lang="zh-CN" altLang="en-US" sz="2000" b="1" baseline="-3000" dirty="0">
                <a:solidFill>
                  <a:schemeClr val="bg1"/>
                </a:solidFill>
                <a:cs typeface="+mn-ea"/>
                <a:sym typeface="+mn-lt"/>
              </a:endParaRPr>
            </a:p>
          </p:txBody>
        </p:sp>
      </p:grpSp>
      <p:sp>
        <p:nvSpPr>
          <p:cNvPr id="14" name="矩形 13"/>
          <p:cNvSpPr/>
          <p:nvPr/>
        </p:nvSpPr>
        <p:spPr>
          <a:xfrm>
            <a:off x="2018614" y="3275058"/>
            <a:ext cx="1415754" cy="338546"/>
          </a:xfrm>
          <a:prstGeom prst="rect">
            <a:avLst/>
          </a:prstGeom>
        </p:spPr>
        <p:txBody>
          <a:bodyPr wrap="none" lIns="91431" tIns="45716" rIns="91431" bIns="45716">
            <a:spAutoFit/>
          </a:bodyPr>
          <a:lstStyle/>
          <a:p>
            <a:pPr algn="ctr"/>
            <a:r>
              <a:rPr lang="zh-CN" altLang="en-US" sz="1600" b="1" dirty="0">
                <a:solidFill>
                  <a:schemeClr val="tx1">
                    <a:lumMod val="75000"/>
                    <a:lumOff val="25000"/>
                  </a:schemeClr>
                </a:solidFill>
                <a:cs typeface="+mn-ea"/>
                <a:sym typeface="+mn-lt"/>
              </a:rPr>
              <a:t>单击添加标题</a:t>
            </a:r>
            <a:endParaRPr lang="en-US" altLang="zh-CN" sz="1600" b="1" dirty="0">
              <a:solidFill>
                <a:schemeClr val="tx1">
                  <a:lumMod val="75000"/>
                  <a:lumOff val="25000"/>
                </a:schemeClr>
              </a:solidFill>
              <a:cs typeface="+mn-ea"/>
              <a:sym typeface="+mn-lt"/>
            </a:endParaRPr>
          </a:p>
        </p:txBody>
      </p:sp>
      <p:sp>
        <p:nvSpPr>
          <p:cNvPr id="15" name="矩形 47"/>
          <p:cNvSpPr>
            <a:spLocks noChangeArrowheads="1"/>
          </p:cNvSpPr>
          <p:nvPr/>
        </p:nvSpPr>
        <p:spPr bwMode="auto">
          <a:xfrm>
            <a:off x="1583499" y="3754178"/>
            <a:ext cx="2246983" cy="1076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335" dirty="0">
                <a:solidFill>
                  <a:schemeClr val="tx1">
                    <a:lumMod val="75000"/>
                    <a:lumOff val="25000"/>
                  </a:schemeClr>
                </a:solidFill>
                <a:latin typeface="+mn-lt"/>
                <a:ea typeface="+mn-ea"/>
                <a:cs typeface="+mn-ea"/>
                <a:sym typeface="+mn-lt"/>
              </a:rPr>
              <a:t>在此录入上述图表的描述说明，在此录入上述图表的描述说明，在此录入上述图表的描述说明。</a:t>
            </a:r>
            <a:endParaRPr lang="zh-CN" altLang="en-US" sz="1335" dirty="0">
              <a:solidFill>
                <a:schemeClr val="tx1">
                  <a:lumMod val="75000"/>
                  <a:lumOff val="25000"/>
                </a:schemeClr>
              </a:solidFill>
              <a:latin typeface="+mn-lt"/>
              <a:ea typeface="+mn-ea"/>
              <a:cs typeface="+mn-ea"/>
              <a:sym typeface="+mn-lt"/>
            </a:endParaRPr>
          </a:p>
        </p:txBody>
      </p:sp>
      <p:sp>
        <p:nvSpPr>
          <p:cNvPr id="16" name="矩形 15"/>
          <p:cNvSpPr/>
          <p:nvPr/>
        </p:nvSpPr>
        <p:spPr>
          <a:xfrm>
            <a:off x="4351102" y="3275058"/>
            <a:ext cx="1415754" cy="338546"/>
          </a:xfrm>
          <a:prstGeom prst="rect">
            <a:avLst/>
          </a:prstGeom>
        </p:spPr>
        <p:txBody>
          <a:bodyPr wrap="none" lIns="91431" tIns="45716" rIns="91431" bIns="45716">
            <a:spAutoFit/>
          </a:bodyPr>
          <a:lstStyle/>
          <a:p>
            <a:pPr algn="ctr"/>
            <a:r>
              <a:rPr lang="zh-CN" altLang="en-US" sz="1600" b="1" dirty="0">
                <a:solidFill>
                  <a:schemeClr val="tx1">
                    <a:lumMod val="75000"/>
                    <a:lumOff val="25000"/>
                  </a:schemeClr>
                </a:solidFill>
                <a:cs typeface="+mn-ea"/>
                <a:sym typeface="+mn-lt"/>
              </a:rPr>
              <a:t>单击添加标题</a:t>
            </a:r>
            <a:endParaRPr lang="en-US" altLang="zh-CN" sz="1600" b="1" dirty="0">
              <a:solidFill>
                <a:schemeClr val="tx1">
                  <a:lumMod val="75000"/>
                  <a:lumOff val="25000"/>
                </a:schemeClr>
              </a:solidFill>
              <a:cs typeface="+mn-ea"/>
              <a:sym typeface="+mn-lt"/>
            </a:endParaRPr>
          </a:p>
        </p:txBody>
      </p:sp>
      <p:sp>
        <p:nvSpPr>
          <p:cNvPr id="17" name="矩形 47"/>
          <p:cNvSpPr>
            <a:spLocks noChangeArrowheads="1"/>
          </p:cNvSpPr>
          <p:nvPr/>
        </p:nvSpPr>
        <p:spPr bwMode="auto">
          <a:xfrm>
            <a:off x="3958659" y="3754178"/>
            <a:ext cx="2208679" cy="1076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335" dirty="0">
                <a:solidFill>
                  <a:schemeClr val="tx1">
                    <a:lumMod val="75000"/>
                    <a:lumOff val="25000"/>
                  </a:schemeClr>
                </a:solidFill>
                <a:latin typeface="+mn-lt"/>
                <a:ea typeface="+mn-ea"/>
                <a:cs typeface="+mn-ea"/>
                <a:sym typeface="+mn-lt"/>
              </a:rPr>
              <a:t>在此录入上述图表的描述说明，在此录入上述图表的描述说明，在此录入上述图表的描述说明。</a:t>
            </a:r>
            <a:endParaRPr lang="zh-CN" altLang="en-US" sz="1335" dirty="0">
              <a:solidFill>
                <a:schemeClr val="tx1">
                  <a:lumMod val="75000"/>
                  <a:lumOff val="25000"/>
                </a:schemeClr>
              </a:solidFill>
              <a:latin typeface="+mn-lt"/>
              <a:ea typeface="+mn-ea"/>
              <a:cs typeface="+mn-ea"/>
              <a:sym typeface="+mn-lt"/>
            </a:endParaRPr>
          </a:p>
        </p:txBody>
      </p:sp>
      <p:sp>
        <p:nvSpPr>
          <p:cNvPr id="18" name="矩形 17"/>
          <p:cNvSpPr/>
          <p:nvPr/>
        </p:nvSpPr>
        <p:spPr>
          <a:xfrm>
            <a:off x="6766328" y="3275058"/>
            <a:ext cx="1415754" cy="338546"/>
          </a:xfrm>
          <a:prstGeom prst="rect">
            <a:avLst/>
          </a:prstGeom>
        </p:spPr>
        <p:txBody>
          <a:bodyPr wrap="none" lIns="91431" tIns="45716" rIns="91431" bIns="45716">
            <a:spAutoFit/>
          </a:bodyPr>
          <a:lstStyle/>
          <a:p>
            <a:pPr algn="ctr"/>
            <a:r>
              <a:rPr lang="zh-CN" altLang="en-US" sz="1600" b="1" dirty="0">
                <a:solidFill>
                  <a:schemeClr val="tx1">
                    <a:lumMod val="75000"/>
                    <a:lumOff val="25000"/>
                  </a:schemeClr>
                </a:solidFill>
                <a:cs typeface="+mn-ea"/>
                <a:sym typeface="+mn-lt"/>
              </a:rPr>
              <a:t>单击添加标题</a:t>
            </a:r>
            <a:endParaRPr lang="en-US" altLang="zh-CN" sz="1600" b="1" dirty="0">
              <a:solidFill>
                <a:schemeClr val="tx1">
                  <a:lumMod val="75000"/>
                  <a:lumOff val="25000"/>
                </a:schemeClr>
              </a:solidFill>
              <a:cs typeface="+mn-ea"/>
              <a:sym typeface="+mn-lt"/>
            </a:endParaRPr>
          </a:p>
        </p:txBody>
      </p:sp>
      <p:sp>
        <p:nvSpPr>
          <p:cNvPr id="19" name="矩形 47"/>
          <p:cNvSpPr>
            <a:spLocks noChangeArrowheads="1"/>
          </p:cNvSpPr>
          <p:nvPr/>
        </p:nvSpPr>
        <p:spPr bwMode="auto">
          <a:xfrm>
            <a:off x="6384034" y="3754178"/>
            <a:ext cx="2228989" cy="1076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335" dirty="0">
                <a:solidFill>
                  <a:schemeClr val="tx1">
                    <a:lumMod val="75000"/>
                    <a:lumOff val="25000"/>
                  </a:schemeClr>
                </a:solidFill>
                <a:latin typeface="+mn-lt"/>
                <a:ea typeface="+mn-ea"/>
                <a:cs typeface="+mn-ea"/>
                <a:sym typeface="+mn-lt"/>
              </a:rPr>
              <a:t>在此录入上述图表的描述说明，在此录入上述图表的描述说明，在此录入上述图表的描述说明。</a:t>
            </a:r>
            <a:endParaRPr lang="zh-CN" altLang="en-US" sz="1335" dirty="0">
              <a:solidFill>
                <a:schemeClr val="tx1">
                  <a:lumMod val="75000"/>
                  <a:lumOff val="25000"/>
                </a:schemeClr>
              </a:solidFill>
              <a:latin typeface="+mn-lt"/>
              <a:ea typeface="+mn-ea"/>
              <a:cs typeface="+mn-ea"/>
              <a:sym typeface="+mn-lt"/>
            </a:endParaRPr>
          </a:p>
        </p:txBody>
      </p:sp>
      <p:sp>
        <p:nvSpPr>
          <p:cNvPr id="20" name="矩形 19"/>
          <p:cNvSpPr/>
          <p:nvPr/>
        </p:nvSpPr>
        <p:spPr>
          <a:xfrm>
            <a:off x="9139202" y="3275058"/>
            <a:ext cx="1415754" cy="338546"/>
          </a:xfrm>
          <a:prstGeom prst="rect">
            <a:avLst/>
          </a:prstGeom>
        </p:spPr>
        <p:txBody>
          <a:bodyPr wrap="none" lIns="91431" tIns="45716" rIns="91431" bIns="45716">
            <a:spAutoFit/>
          </a:bodyPr>
          <a:lstStyle/>
          <a:p>
            <a:pPr algn="ctr"/>
            <a:r>
              <a:rPr lang="zh-CN" altLang="en-US" sz="1600" b="1" dirty="0">
                <a:solidFill>
                  <a:schemeClr val="tx1">
                    <a:lumMod val="75000"/>
                    <a:lumOff val="25000"/>
                  </a:schemeClr>
                </a:solidFill>
                <a:cs typeface="+mn-ea"/>
                <a:sym typeface="+mn-lt"/>
              </a:rPr>
              <a:t>单击添加标题</a:t>
            </a:r>
            <a:endParaRPr lang="en-US" altLang="zh-CN" sz="1600" b="1" dirty="0">
              <a:solidFill>
                <a:schemeClr val="tx1">
                  <a:lumMod val="75000"/>
                  <a:lumOff val="25000"/>
                </a:schemeClr>
              </a:solidFill>
              <a:cs typeface="+mn-ea"/>
              <a:sym typeface="+mn-lt"/>
            </a:endParaRPr>
          </a:p>
        </p:txBody>
      </p:sp>
      <p:sp>
        <p:nvSpPr>
          <p:cNvPr id="21" name="矩形 47"/>
          <p:cNvSpPr>
            <a:spLocks noChangeArrowheads="1"/>
          </p:cNvSpPr>
          <p:nvPr/>
        </p:nvSpPr>
        <p:spPr bwMode="auto">
          <a:xfrm>
            <a:off x="8784300" y="3754178"/>
            <a:ext cx="2208245" cy="1076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335" dirty="0">
                <a:solidFill>
                  <a:schemeClr val="tx1">
                    <a:lumMod val="75000"/>
                    <a:lumOff val="25000"/>
                  </a:schemeClr>
                </a:solidFill>
                <a:latin typeface="+mn-lt"/>
                <a:ea typeface="+mn-ea"/>
                <a:cs typeface="+mn-ea"/>
                <a:sym typeface="+mn-lt"/>
              </a:rPr>
              <a:t>在此录入上述图表的描述说明，在此录入上述图表的描述说明，在此录入上述图表的描述说明。</a:t>
            </a:r>
            <a:endParaRPr lang="zh-CN" altLang="en-US" sz="1335" dirty="0">
              <a:solidFill>
                <a:schemeClr val="tx1">
                  <a:lumMod val="75000"/>
                  <a:lumOff val="25000"/>
                </a:schemeClr>
              </a:solidFill>
              <a:latin typeface="+mn-lt"/>
              <a:ea typeface="+mn-ea"/>
              <a:cs typeface="+mn-ea"/>
              <a:sym typeface="+mn-lt"/>
            </a:endParaRPr>
          </a:p>
        </p:txBody>
      </p:sp>
      <p:sp>
        <p:nvSpPr>
          <p:cNvPr id="22" name="矩形 3"/>
          <p:cNvSpPr/>
          <p:nvPr/>
        </p:nvSpPr>
        <p:spPr>
          <a:xfrm>
            <a:off x="251969" y="1"/>
            <a:ext cx="4753337" cy="756212"/>
          </a:xfrm>
          <a:custGeom>
            <a:avLst/>
            <a:gdLst>
              <a:gd name="connsiteX0" fmla="*/ 0 w 3565003"/>
              <a:gd name="connsiteY0" fmla="*/ 0 h 567159"/>
              <a:gd name="connsiteX1" fmla="*/ 3565003 w 3565003"/>
              <a:gd name="connsiteY1" fmla="*/ 0 h 567159"/>
              <a:gd name="connsiteX2" fmla="*/ 3565003 w 3565003"/>
              <a:gd name="connsiteY2" fmla="*/ 567159 h 567159"/>
              <a:gd name="connsiteX3" fmla="*/ 0 w 3565003"/>
              <a:gd name="connsiteY3" fmla="*/ 567159 h 567159"/>
              <a:gd name="connsiteX4" fmla="*/ 0 w 3565003"/>
              <a:gd name="connsiteY4" fmla="*/ 0 h 567159"/>
              <a:gd name="connsiteX0-1" fmla="*/ 0 w 3565003"/>
              <a:gd name="connsiteY0-2" fmla="*/ 0 h 567159"/>
              <a:gd name="connsiteX1-3" fmla="*/ 3565003 w 3565003"/>
              <a:gd name="connsiteY1-4" fmla="*/ 0 h 567159"/>
              <a:gd name="connsiteX2-5" fmla="*/ 3565003 w 3565003"/>
              <a:gd name="connsiteY2-6" fmla="*/ 567159 h 567159"/>
              <a:gd name="connsiteX3-7" fmla="*/ 2962656 w 3565003"/>
              <a:gd name="connsiteY3-8" fmla="*/ 566928 h 567159"/>
              <a:gd name="connsiteX4-9" fmla="*/ 0 w 3565003"/>
              <a:gd name="connsiteY4-10" fmla="*/ 567159 h 567159"/>
              <a:gd name="connsiteX5" fmla="*/ 0 w 3565003"/>
              <a:gd name="connsiteY5" fmla="*/ 0 h 567159"/>
              <a:gd name="connsiteX0-11" fmla="*/ 0 w 3565003"/>
              <a:gd name="connsiteY0-12" fmla="*/ 0 h 567159"/>
              <a:gd name="connsiteX1-13" fmla="*/ 3565003 w 3565003"/>
              <a:gd name="connsiteY1-14" fmla="*/ 0 h 567159"/>
              <a:gd name="connsiteX2-15" fmla="*/ 2962656 w 3565003"/>
              <a:gd name="connsiteY2-16" fmla="*/ 566928 h 567159"/>
              <a:gd name="connsiteX3-17" fmla="*/ 0 w 3565003"/>
              <a:gd name="connsiteY3-18" fmla="*/ 567159 h 567159"/>
              <a:gd name="connsiteX4-19" fmla="*/ 0 w 3565003"/>
              <a:gd name="connsiteY4-20" fmla="*/ 0 h 5671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65003" h="567159">
                <a:moveTo>
                  <a:pt x="0" y="0"/>
                </a:moveTo>
                <a:lnTo>
                  <a:pt x="3565003" y="0"/>
                </a:lnTo>
                <a:lnTo>
                  <a:pt x="2962656" y="566928"/>
                </a:lnTo>
                <a:lnTo>
                  <a:pt x="0" y="567159"/>
                </a:lnTo>
                <a:lnTo>
                  <a:pt x="0" y="0"/>
                </a:lnTo>
                <a:close/>
              </a:path>
            </a:pathLst>
          </a:custGeom>
          <a:solidFill>
            <a:srgbClr val="EFB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23" name="矩形 3"/>
          <p:cNvSpPr/>
          <p:nvPr/>
        </p:nvSpPr>
        <p:spPr>
          <a:xfrm>
            <a:off x="1" y="1"/>
            <a:ext cx="4753337" cy="756212"/>
          </a:xfrm>
          <a:custGeom>
            <a:avLst/>
            <a:gdLst>
              <a:gd name="connsiteX0" fmla="*/ 0 w 3565003"/>
              <a:gd name="connsiteY0" fmla="*/ 0 h 567159"/>
              <a:gd name="connsiteX1" fmla="*/ 3565003 w 3565003"/>
              <a:gd name="connsiteY1" fmla="*/ 0 h 567159"/>
              <a:gd name="connsiteX2" fmla="*/ 3565003 w 3565003"/>
              <a:gd name="connsiteY2" fmla="*/ 567159 h 567159"/>
              <a:gd name="connsiteX3" fmla="*/ 0 w 3565003"/>
              <a:gd name="connsiteY3" fmla="*/ 567159 h 567159"/>
              <a:gd name="connsiteX4" fmla="*/ 0 w 3565003"/>
              <a:gd name="connsiteY4" fmla="*/ 0 h 567159"/>
              <a:gd name="connsiteX0-1" fmla="*/ 0 w 3565003"/>
              <a:gd name="connsiteY0-2" fmla="*/ 0 h 567159"/>
              <a:gd name="connsiteX1-3" fmla="*/ 3565003 w 3565003"/>
              <a:gd name="connsiteY1-4" fmla="*/ 0 h 567159"/>
              <a:gd name="connsiteX2-5" fmla="*/ 3565003 w 3565003"/>
              <a:gd name="connsiteY2-6" fmla="*/ 567159 h 567159"/>
              <a:gd name="connsiteX3-7" fmla="*/ 2962656 w 3565003"/>
              <a:gd name="connsiteY3-8" fmla="*/ 566928 h 567159"/>
              <a:gd name="connsiteX4-9" fmla="*/ 0 w 3565003"/>
              <a:gd name="connsiteY4-10" fmla="*/ 567159 h 567159"/>
              <a:gd name="connsiteX5" fmla="*/ 0 w 3565003"/>
              <a:gd name="connsiteY5" fmla="*/ 0 h 567159"/>
              <a:gd name="connsiteX0-11" fmla="*/ 0 w 3565003"/>
              <a:gd name="connsiteY0-12" fmla="*/ 0 h 567159"/>
              <a:gd name="connsiteX1-13" fmla="*/ 3565003 w 3565003"/>
              <a:gd name="connsiteY1-14" fmla="*/ 0 h 567159"/>
              <a:gd name="connsiteX2-15" fmla="*/ 2962656 w 3565003"/>
              <a:gd name="connsiteY2-16" fmla="*/ 566928 h 567159"/>
              <a:gd name="connsiteX3-17" fmla="*/ 0 w 3565003"/>
              <a:gd name="connsiteY3-18" fmla="*/ 567159 h 567159"/>
              <a:gd name="connsiteX4-19" fmla="*/ 0 w 3565003"/>
              <a:gd name="connsiteY4-20" fmla="*/ 0 h 5671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65003" h="567159">
                <a:moveTo>
                  <a:pt x="0" y="0"/>
                </a:moveTo>
                <a:lnTo>
                  <a:pt x="3565003" y="0"/>
                </a:lnTo>
                <a:lnTo>
                  <a:pt x="2962656" y="566928"/>
                </a:lnTo>
                <a:lnTo>
                  <a:pt x="0" y="567159"/>
                </a:lnTo>
                <a:lnTo>
                  <a:pt x="0" y="0"/>
                </a:lnTo>
                <a:close/>
              </a:path>
            </a:pathLst>
          </a:custGeom>
          <a:solidFill>
            <a:srgbClr val="0807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24" name="平行四边形 23"/>
          <p:cNvSpPr/>
          <p:nvPr/>
        </p:nvSpPr>
        <p:spPr>
          <a:xfrm>
            <a:off x="522460" y="116497"/>
            <a:ext cx="490515" cy="430784"/>
          </a:xfrm>
          <a:prstGeom prst="parallelogram">
            <a:avLst>
              <a:gd name="adj" fmla="val 721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25" name="平行四边形 24"/>
          <p:cNvSpPr/>
          <p:nvPr/>
        </p:nvSpPr>
        <p:spPr>
          <a:xfrm>
            <a:off x="795715" y="304114"/>
            <a:ext cx="228829" cy="243167"/>
          </a:xfrm>
          <a:prstGeom prst="parallelogram">
            <a:avLst>
              <a:gd name="adj" fmla="val 72170"/>
            </a:avLst>
          </a:prstGeom>
          <a:solidFill>
            <a:srgbClr val="EFB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26" name="文本框 25"/>
          <p:cNvSpPr txBox="1"/>
          <p:nvPr/>
        </p:nvSpPr>
        <p:spPr>
          <a:xfrm>
            <a:off x="1604217" y="116497"/>
            <a:ext cx="1620957" cy="523220"/>
          </a:xfrm>
          <a:prstGeom prst="rect">
            <a:avLst/>
          </a:prstGeom>
          <a:noFill/>
        </p:spPr>
        <p:txBody>
          <a:bodyPr wrap="none" rtlCol="0">
            <a:spAutoFit/>
          </a:bodyPr>
          <a:lstStyle/>
          <a:p>
            <a:r>
              <a:rPr lang="zh-CN" altLang="en-US" sz="2800" dirty="0">
                <a:solidFill>
                  <a:schemeClr val="bg1"/>
                </a:solidFill>
                <a:cs typeface="+mn-ea"/>
                <a:sym typeface="+mn-lt"/>
              </a:rPr>
              <a:t>添加标题</a:t>
            </a:r>
            <a:endParaRPr lang="zh-CN" altLang="en-US" sz="2800" dirty="0">
              <a:solidFill>
                <a:schemeClr val="bg1"/>
              </a:solidFill>
              <a:cs typeface="+mn-ea"/>
              <a:sym typeface="+mn-lt"/>
            </a:endParaRPr>
          </a:p>
        </p:txBody>
      </p:sp>
      <p:grpSp>
        <p:nvGrpSpPr>
          <p:cNvPr id="33" name="组合 32"/>
          <p:cNvGrpSpPr/>
          <p:nvPr/>
        </p:nvGrpSpPr>
        <p:grpSpPr>
          <a:xfrm>
            <a:off x="270290" y="4965622"/>
            <a:ext cx="2246982" cy="1629415"/>
            <a:chOff x="251969" y="5122092"/>
            <a:chExt cx="1974460" cy="1431794"/>
          </a:xfrm>
        </p:grpSpPr>
        <p:pic>
          <p:nvPicPr>
            <p:cNvPr id="32" name="图片 31"/>
            <p:cNvPicPr>
              <a:picLocks noChangeAspect="1"/>
            </p:cNvPicPr>
            <p:nvPr/>
          </p:nvPicPr>
          <p:blipFill>
            <a:blip r:embed="rId1" cstate="screen"/>
            <a:stretch>
              <a:fillRect/>
            </a:stretch>
          </p:blipFill>
          <p:spPr>
            <a:xfrm flipV="1">
              <a:off x="1408978" y="6262753"/>
              <a:ext cx="817451" cy="171733"/>
            </a:xfrm>
            <a:prstGeom prst="rect">
              <a:avLst/>
            </a:prstGeom>
          </p:spPr>
        </p:pic>
        <p:pic>
          <p:nvPicPr>
            <p:cNvPr id="28" name="图片 27"/>
            <p:cNvPicPr>
              <a:picLocks noChangeAspect="1"/>
            </p:cNvPicPr>
            <p:nvPr/>
          </p:nvPicPr>
          <p:blipFill>
            <a:blip r:embed="rId2" cstate="screen"/>
            <a:stretch>
              <a:fillRect/>
            </a:stretch>
          </p:blipFill>
          <p:spPr>
            <a:xfrm>
              <a:off x="251969" y="5122092"/>
              <a:ext cx="1854045" cy="1431794"/>
            </a:xfrm>
            <a:prstGeom prst="rect">
              <a:avLst/>
            </a:prstGeom>
          </p:spPr>
        </p:pic>
        <p:pic>
          <p:nvPicPr>
            <p:cNvPr id="30" name="图片 29"/>
            <p:cNvPicPr>
              <a:picLocks noChangeAspect="1"/>
            </p:cNvPicPr>
            <p:nvPr/>
          </p:nvPicPr>
          <p:blipFill>
            <a:blip r:embed="rId3" cstate="screen"/>
            <a:stretch>
              <a:fillRect/>
            </a:stretch>
          </p:blipFill>
          <p:spPr>
            <a:xfrm>
              <a:off x="1658434" y="5448300"/>
              <a:ext cx="299863" cy="960551"/>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400" fill="hold"/>
                                        <p:tgtEl>
                                          <p:spTgt spid="5"/>
                                        </p:tgtEl>
                                        <p:attrNameLst>
                                          <p:attrName>ppt_x</p:attrName>
                                        </p:attrNameLst>
                                      </p:cBhvr>
                                      <p:tavLst>
                                        <p:tav tm="0">
                                          <p:val>
                                            <p:strVal val="0-#ppt_w/2"/>
                                          </p:val>
                                        </p:tav>
                                        <p:tav tm="100000">
                                          <p:val>
                                            <p:strVal val="#ppt_x"/>
                                          </p:val>
                                        </p:tav>
                                      </p:tavLst>
                                    </p:anim>
                                    <p:anim calcmode="lin" valueType="num">
                                      <p:cBhvr additive="base">
                                        <p:cTn id="8" dur="400" fill="hold"/>
                                        <p:tgtEl>
                                          <p:spTgt spid="5"/>
                                        </p:tgtEl>
                                        <p:attrNameLst>
                                          <p:attrName>ppt_y</p:attrName>
                                        </p:attrNameLst>
                                      </p:cBhvr>
                                      <p:tavLst>
                                        <p:tav tm="0">
                                          <p:val>
                                            <p:strVal val="#ppt_y"/>
                                          </p:val>
                                        </p:tav>
                                        <p:tav tm="100000">
                                          <p:val>
                                            <p:strVal val="#ppt_y"/>
                                          </p:val>
                                        </p:tav>
                                      </p:tavLst>
                                    </p:anim>
                                  </p:childTnLst>
                                </p:cTn>
                              </p:par>
                              <p:par>
                                <p:cTn id="9" presetID="12" presetClass="entr" presetSubtype="1" fill="hold" grpId="0" nodeType="withEffect">
                                  <p:stCondLst>
                                    <p:cond delay="5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400"/>
                                        <p:tgtEl>
                                          <p:spTgt spid="14"/>
                                        </p:tgtEl>
                                        <p:attrNameLst>
                                          <p:attrName>ppt_y</p:attrName>
                                        </p:attrNameLst>
                                      </p:cBhvr>
                                      <p:tavLst>
                                        <p:tav tm="0">
                                          <p:val>
                                            <p:strVal val="#ppt_y-#ppt_h*1.125000"/>
                                          </p:val>
                                        </p:tav>
                                        <p:tav tm="100000">
                                          <p:val>
                                            <p:strVal val="#ppt_y"/>
                                          </p:val>
                                        </p:tav>
                                      </p:tavLst>
                                    </p:anim>
                                    <p:animEffect transition="in" filter="wipe(down)">
                                      <p:cBhvr>
                                        <p:cTn id="12" dur="400"/>
                                        <p:tgtEl>
                                          <p:spTgt spid="14"/>
                                        </p:tgtEl>
                                      </p:cBhvr>
                                    </p:animEffect>
                                  </p:childTnLst>
                                </p:cTn>
                              </p:par>
                              <p:par>
                                <p:cTn id="13" presetID="12" presetClass="entr" presetSubtype="1" fill="hold" grpId="0" nodeType="withEffect">
                                  <p:stCondLst>
                                    <p:cond delay="50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400"/>
                                        <p:tgtEl>
                                          <p:spTgt spid="15"/>
                                        </p:tgtEl>
                                        <p:attrNameLst>
                                          <p:attrName>ppt_y</p:attrName>
                                        </p:attrNameLst>
                                      </p:cBhvr>
                                      <p:tavLst>
                                        <p:tav tm="0">
                                          <p:val>
                                            <p:strVal val="#ppt_y-#ppt_h*1.125000"/>
                                          </p:val>
                                        </p:tav>
                                        <p:tav tm="100000">
                                          <p:val>
                                            <p:strVal val="#ppt_y"/>
                                          </p:val>
                                        </p:tav>
                                      </p:tavLst>
                                    </p:anim>
                                    <p:animEffect transition="in" filter="wipe(down)">
                                      <p:cBhvr>
                                        <p:cTn id="16" dur="400"/>
                                        <p:tgtEl>
                                          <p:spTgt spid="15"/>
                                        </p:tgtEl>
                                      </p:cBhvr>
                                    </p:animEffect>
                                  </p:childTnLst>
                                </p:cTn>
                              </p:par>
                            </p:childTnLst>
                          </p:cTn>
                        </p:par>
                        <p:par>
                          <p:cTn id="17" fill="hold">
                            <p:stCondLst>
                              <p:cond delay="500"/>
                            </p:stCondLst>
                            <p:childTnLst>
                              <p:par>
                                <p:cTn id="18" presetID="12" presetClass="entr" presetSubtype="8"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400"/>
                                        <p:tgtEl>
                                          <p:spTgt spid="2"/>
                                        </p:tgtEl>
                                        <p:attrNameLst>
                                          <p:attrName>ppt_x</p:attrName>
                                        </p:attrNameLst>
                                      </p:cBhvr>
                                      <p:tavLst>
                                        <p:tav tm="0">
                                          <p:val>
                                            <p:strVal val="#ppt_x-#ppt_w*1.125000"/>
                                          </p:val>
                                        </p:tav>
                                        <p:tav tm="100000">
                                          <p:val>
                                            <p:strVal val="#ppt_x"/>
                                          </p:val>
                                        </p:tav>
                                      </p:tavLst>
                                    </p:anim>
                                    <p:animEffect transition="in" filter="wipe(right)">
                                      <p:cBhvr>
                                        <p:cTn id="21" dur="400"/>
                                        <p:tgtEl>
                                          <p:spTgt spid="2"/>
                                        </p:tgtEl>
                                      </p:cBhvr>
                                    </p:animEffect>
                                  </p:childTnLst>
                                </p:cTn>
                              </p:par>
                              <p:par>
                                <p:cTn id="22" presetID="12" presetClass="entr" presetSubtype="1" fill="hold" grpId="0" nodeType="withEffect">
                                  <p:stCondLst>
                                    <p:cond delay="50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400"/>
                                        <p:tgtEl>
                                          <p:spTgt spid="16"/>
                                        </p:tgtEl>
                                        <p:attrNameLst>
                                          <p:attrName>ppt_y</p:attrName>
                                        </p:attrNameLst>
                                      </p:cBhvr>
                                      <p:tavLst>
                                        <p:tav tm="0">
                                          <p:val>
                                            <p:strVal val="#ppt_y-#ppt_h*1.125000"/>
                                          </p:val>
                                        </p:tav>
                                        <p:tav tm="100000">
                                          <p:val>
                                            <p:strVal val="#ppt_y"/>
                                          </p:val>
                                        </p:tav>
                                      </p:tavLst>
                                    </p:anim>
                                    <p:animEffect transition="in" filter="wipe(down)">
                                      <p:cBhvr>
                                        <p:cTn id="25" dur="400"/>
                                        <p:tgtEl>
                                          <p:spTgt spid="16"/>
                                        </p:tgtEl>
                                      </p:cBhvr>
                                    </p:animEffect>
                                  </p:childTnLst>
                                </p:cTn>
                              </p:par>
                              <p:par>
                                <p:cTn id="26" presetID="12" presetClass="entr" presetSubtype="1" fill="hold" grpId="0" nodeType="withEffect">
                                  <p:stCondLst>
                                    <p:cond delay="50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400"/>
                                        <p:tgtEl>
                                          <p:spTgt spid="17"/>
                                        </p:tgtEl>
                                        <p:attrNameLst>
                                          <p:attrName>ppt_y</p:attrName>
                                        </p:attrNameLst>
                                      </p:cBhvr>
                                      <p:tavLst>
                                        <p:tav tm="0">
                                          <p:val>
                                            <p:strVal val="#ppt_y-#ppt_h*1.125000"/>
                                          </p:val>
                                        </p:tav>
                                        <p:tav tm="100000">
                                          <p:val>
                                            <p:strVal val="#ppt_y"/>
                                          </p:val>
                                        </p:tav>
                                      </p:tavLst>
                                    </p:anim>
                                    <p:animEffect transition="in" filter="wipe(down)">
                                      <p:cBhvr>
                                        <p:cTn id="29" dur="400"/>
                                        <p:tgtEl>
                                          <p:spTgt spid="17"/>
                                        </p:tgtEl>
                                      </p:cBhvr>
                                    </p:animEffect>
                                  </p:childTnLst>
                                </p:cTn>
                              </p:par>
                            </p:childTnLst>
                          </p:cTn>
                        </p:par>
                        <p:par>
                          <p:cTn id="30" fill="hold">
                            <p:stCondLst>
                              <p:cond delay="1000"/>
                            </p:stCondLst>
                            <p:childTnLst>
                              <p:par>
                                <p:cTn id="31" presetID="12" presetClass="entr" presetSubtype="8"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400"/>
                                        <p:tgtEl>
                                          <p:spTgt spid="11"/>
                                        </p:tgtEl>
                                        <p:attrNameLst>
                                          <p:attrName>ppt_x</p:attrName>
                                        </p:attrNameLst>
                                      </p:cBhvr>
                                      <p:tavLst>
                                        <p:tav tm="0">
                                          <p:val>
                                            <p:strVal val="#ppt_x-#ppt_w*1.125000"/>
                                          </p:val>
                                        </p:tav>
                                        <p:tav tm="100000">
                                          <p:val>
                                            <p:strVal val="#ppt_x"/>
                                          </p:val>
                                        </p:tav>
                                      </p:tavLst>
                                    </p:anim>
                                    <p:animEffect transition="in" filter="wipe(right)">
                                      <p:cBhvr>
                                        <p:cTn id="34" dur="400"/>
                                        <p:tgtEl>
                                          <p:spTgt spid="11"/>
                                        </p:tgtEl>
                                      </p:cBhvr>
                                    </p:animEffect>
                                  </p:childTnLst>
                                </p:cTn>
                              </p:par>
                              <p:par>
                                <p:cTn id="35" presetID="12" presetClass="entr" presetSubtype="1" fill="hold" grpId="0" nodeType="withEffect">
                                  <p:stCondLst>
                                    <p:cond delay="50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400"/>
                                        <p:tgtEl>
                                          <p:spTgt spid="18"/>
                                        </p:tgtEl>
                                        <p:attrNameLst>
                                          <p:attrName>ppt_y</p:attrName>
                                        </p:attrNameLst>
                                      </p:cBhvr>
                                      <p:tavLst>
                                        <p:tav tm="0">
                                          <p:val>
                                            <p:strVal val="#ppt_y-#ppt_h*1.125000"/>
                                          </p:val>
                                        </p:tav>
                                        <p:tav tm="100000">
                                          <p:val>
                                            <p:strVal val="#ppt_y"/>
                                          </p:val>
                                        </p:tav>
                                      </p:tavLst>
                                    </p:anim>
                                    <p:animEffect transition="in" filter="wipe(down)">
                                      <p:cBhvr>
                                        <p:cTn id="38" dur="400"/>
                                        <p:tgtEl>
                                          <p:spTgt spid="18"/>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400"/>
                                        <p:tgtEl>
                                          <p:spTgt spid="19"/>
                                        </p:tgtEl>
                                        <p:attrNameLst>
                                          <p:attrName>ppt_y</p:attrName>
                                        </p:attrNameLst>
                                      </p:cBhvr>
                                      <p:tavLst>
                                        <p:tav tm="0">
                                          <p:val>
                                            <p:strVal val="#ppt_y-#ppt_h*1.125000"/>
                                          </p:val>
                                        </p:tav>
                                        <p:tav tm="100000">
                                          <p:val>
                                            <p:strVal val="#ppt_y"/>
                                          </p:val>
                                        </p:tav>
                                      </p:tavLst>
                                    </p:anim>
                                    <p:animEffect transition="in" filter="wipe(down)">
                                      <p:cBhvr>
                                        <p:cTn id="42" dur="400"/>
                                        <p:tgtEl>
                                          <p:spTgt spid="19"/>
                                        </p:tgtEl>
                                      </p:cBhvr>
                                    </p:animEffect>
                                  </p:childTnLst>
                                </p:cTn>
                              </p:par>
                            </p:childTnLst>
                          </p:cTn>
                        </p:par>
                        <p:par>
                          <p:cTn id="43" fill="hold">
                            <p:stCondLst>
                              <p:cond delay="1500"/>
                            </p:stCondLst>
                            <p:childTnLst>
                              <p:par>
                                <p:cTn id="44" presetID="12" presetClass="entr" presetSubtype="8" fill="hold" nodeType="after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additive="base">
                                        <p:cTn id="46" dur="400"/>
                                        <p:tgtEl>
                                          <p:spTgt spid="8"/>
                                        </p:tgtEl>
                                        <p:attrNameLst>
                                          <p:attrName>ppt_x</p:attrName>
                                        </p:attrNameLst>
                                      </p:cBhvr>
                                      <p:tavLst>
                                        <p:tav tm="0">
                                          <p:val>
                                            <p:strVal val="#ppt_x-#ppt_w*1.125000"/>
                                          </p:val>
                                        </p:tav>
                                        <p:tav tm="100000">
                                          <p:val>
                                            <p:strVal val="#ppt_x"/>
                                          </p:val>
                                        </p:tav>
                                      </p:tavLst>
                                    </p:anim>
                                    <p:animEffect transition="in" filter="wipe(right)">
                                      <p:cBhvr>
                                        <p:cTn id="47" dur="400"/>
                                        <p:tgtEl>
                                          <p:spTgt spid="8"/>
                                        </p:tgtEl>
                                      </p:cBhvr>
                                    </p:animEffect>
                                  </p:childTnLst>
                                </p:cTn>
                              </p:par>
                              <p:par>
                                <p:cTn id="48" presetID="12" presetClass="entr" presetSubtype="1" fill="hold" grpId="0" nodeType="withEffect">
                                  <p:stCondLst>
                                    <p:cond delay="500"/>
                                  </p:stCondLst>
                                  <p:childTnLst>
                                    <p:set>
                                      <p:cBhvr>
                                        <p:cTn id="49" dur="1" fill="hold">
                                          <p:stCondLst>
                                            <p:cond delay="0"/>
                                          </p:stCondLst>
                                        </p:cTn>
                                        <p:tgtEl>
                                          <p:spTgt spid="20"/>
                                        </p:tgtEl>
                                        <p:attrNameLst>
                                          <p:attrName>style.visibility</p:attrName>
                                        </p:attrNameLst>
                                      </p:cBhvr>
                                      <p:to>
                                        <p:strVal val="visible"/>
                                      </p:to>
                                    </p:set>
                                    <p:anim calcmode="lin" valueType="num">
                                      <p:cBhvr additive="base">
                                        <p:cTn id="50" dur="400"/>
                                        <p:tgtEl>
                                          <p:spTgt spid="20"/>
                                        </p:tgtEl>
                                        <p:attrNameLst>
                                          <p:attrName>ppt_y</p:attrName>
                                        </p:attrNameLst>
                                      </p:cBhvr>
                                      <p:tavLst>
                                        <p:tav tm="0">
                                          <p:val>
                                            <p:strVal val="#ppt_y-#ppt_h*1.125000"/>
                                          </p:val>
                                        </p:tav>
                                        <p:tav tm="100000">
                                          <p:val>
                                            <p:strVal val="#ppt_y"/>
                                          </p:val>
                                        </p:tav>
                                      </p:tavLst>
                                    </p:anim>
                                    <p:animEffect transition="in" filter="wipe(down)">
                                      <p:cBhvr>
                                        <p:cTn id="51" dur="400"/>
                                        <p:tgtEl>
                                          <p:spTgt spid="20"/>
                                        </p:tgtEl>
                                      </p:cBhvr>
                                    </p:animEffect>
                                  </p:childTnLst>
                                </p:cTn>
                              </p:par>
                              <p:par>
                                <p:cTn id="52" presetID="12" presetClass="entr" presetSubtype="1" fill="hold" grpId="0" nodeType="withEffect">
                                  <p:stCondLst>
                                    <p:cond delay="500"/>
                                  </p:stCondLst>
                                  <p:childTnLst>
                                    <p:set>
                                      <p:cBhvr>
                                        <p:cTn id="53" dur="1" fill="hold">
                                          <p:stCondLst>
                                            <p:cond delay="0"/>
                                          </p:stCondLst>
                                        </p:cTn>
                                        <p:tgtEl>
                                          <p:spTgt spid="21"/>
                                        </p:tgtEl>
                                        <p:attrNameLst>
                                          <p:attrName>style.visibility</p:attrName>
                                        </p:attrNameLst>
                                      </p:cBhvr>
                                      <p:to>
                                        <p:strVal val="visible"/>
                                      </p:to>
                                    </p:set>
                                    <p:anim calcmode="lin" valueType="num">
                                      <p:cBhvr additive="base">
                                        <p:cTn id="54" dur="400"/>
                                        <p:tgtEl>
                                          <p:spTgt spid="21"/>
                                        </p:tgtEl>
                                        <p:attrNameLst>
                                          <p:attrName>ppt_y</p:attrName>
                                        </p:attrNameLst>
                                      </p:cBhvr>
                                      <p:tavLst>
                                        <p:tav tm="0">
                                          <p:val>
                                            <p:strVal val="#ppt_y-#ppt_h*1.125000"/>
                                          </p:val>
                                        </p:tav>
                                        <p:tav tm="100000">
                                          <p:val>
                                            <p:strVal val="#ppt_y"/>
                                          </p:val>
                                        </p:tav>
                                      </p:tavLst>
                                    </p:anim>
                                    <p:animEffect transition="in" filter="wipe(down)">
                                      <p:cBhvr>
                                        <p:cTn id="55" dur="400"/>
                                        <p:tgtEl>
                                          <p:spTgt spid="21"/>
                                        </p:tgtEl>
                                      </p:cBhvr>
                                    </p:animEffect>
                                  </p:childTnLst>
                                </p:cTn>
                              </p:par>
                            </p:childTnLst>
                          </p:cTn>
                        </p:par>
                        <p:par>
                          <p:cTn id="56" fill="hold">
                            <p:stCondLst>
                              <p:cond delay="2000"/>
                            </p:stCondLst>
                            <p:childTnLst>
                              <p:par>
                                <p:cTn id="57" presetID="31" presetClass="entr" presetSubtype="0" fill="hold" nodeType="afterEffect">
                                  <p:stCondLst>
                                    <p:cond delay="0"/>
                                  </p:stCondLst>
                                  <p:childTnLst>
                                    <p:set>
                                      <p:cBhvr>
                                        <p:cTn id="58" dur="1" fill="hold">
                                          <p:stCondLst>
                                            <p:cond delay="0"/>
                                          </p:stCondLst>
                                        </p:cTn>
                                        <p:tgtEl>
                                          <p:spTgt spid="33"/>
                                        </p:tgtEl>
                                        <p:attrNameLst>
                                          <p:attrName>style.visibility</p:attrName>
                                        </p:attrNameLst>
                                      </p:cBhvr>
                                      <p:to>
                                        <p:strVal val="visible"/>
                                      </p:to>
                                    </p:set>
                                    <p:anim calcmode="lin" valueType="num">
                                      <p:cBhvr>
                                        <p:cTn id="59" dur="1000" fill="hold"/>
                                        <p:tgtEl>
                                          <p:spTgt spid="33"/>
                                        </p:tgtEl>
                                        <p:attrNameLst>
                                          <p:attrName>ppt_w</p:attrName>
                                        </p:attrNameLst>
                                      </p:cBhvr>
                                      <p:tavLst>
                                        <p:tav tm="0">
                                          <p:val>
                                            <p:fltVal val="0"/>
                                          </p:val>
                                        </p:tav>
                                        <p:tav tm="100000">
                                          <p:val>
                                            <p:strVal val="#ppt_w"/>
                                          </p:val>
                                        </p:tav>
                                      </p:tavLst>
                                    </p:anim>
                                    <p:anim calcmode="lin" valueType="num">
                                      <p:cBhvr>
                                        <p:cTn id="60" dur="1000" fill="hold"/>
                                        <p:tgtEl>
                                          <p:spTgt spid="33"/>
                                        </p:tgtEl>
                                        <p:attrNameLst>
                                          <p:attrName>ppt_h</p:attrName>
                                        </p:attrNameLst>
                                      </p:cBhvr>
                                      <p:tavLst>
                                        <p:tav tm="0">
                                          <p:val>
                                            <p:fltVal val="0"/>
                                          </p:val>
                                        </p:tav>
                                        <p:tav tm="100000">
                                          <p:val>
                                            <p:strVal val="#ppt_h"/>
                                          </p:val>
                                        </p:tav>
                                      </p:tavLst>
                                    </p:anim>
                                    <p:anim calcmode="lin" valueType="num">
                                      <p:cBhvr>
                                        <p:cTn id="61" dur="1000" fill="hold"/>
                                        <p:tgtEl>
                                          <p:spTgt spid="33"/>
                                        </p:tgtEl>
                                        <p:attrNameLst>
                                          <p:attrName>style.rotation</p:attrName>
                                        </p:attrNameLst>
                                      </p:cBhvr>
                                      <p:tavLst>
                                        <p:tav tm="0">
                                          <p:val>
                                            <p:fltVal val="90"/>
                                          </p:val>
                                        </p:tav>
                                        <p:tav tm="100000">
                                          <p:val>
                                            <p:fltVal val="0"/>
                                          </p:val>
                                        </p:tav>
                                      </p:tavLst>
                                    </p:anim>
                                    <p:animEffect transition="in" filter="fade">
                                      <p:cBhvr>
                                        <p:cTn id="62"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20" grpId="0"/>
      <p:bldP spid="2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五边形 12"/>
          <p:cNvSpPr/>
          <p:nvPr/>
        </p:nvSpPr>
        <p:spPr>
          <a:xfrm>
            <a:off x="6610060" y="5625921"/>
            <a:ext cx="4076989" cy="479356"/>
          </a:xfrm>
          <a:prstGeom prst="homePlat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465" dirty="0">
              <a:cs typeface="+mn-ea"/>
              <a:sym typeface="+mn-lt"/>
            </a:endParaRPr>
          </a:p>
        </p:txBody>
      </p:sp>
      <p:sp>
        <p:nvSpPr>
          <p:cNvPr id="74" name="五边形 2"/>
          <p:cNvSpPr/>
          <p:nvPr/>
        </p:nvSpPr>
        <p:spPr>
          <a:xfrm flipH="1">
            <a:off x="2640543" y="3783209"/>
            <a:ext cx="3003175" cy="479356"/>
          </a:xfrm>
          <a:prstGeom prst="homePlate">
            <a:avLst/>
          </a:prstGeom>
          <a:solidFill>
            <a:srgbClr val="0807D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465" dirty="0">
              <a:cs typeface="+mn-ea"/>
              <a:sym typeface="+mn-lt"/>
            </a:endParaRPr>
          </a:p>
        </p:txBody>
      </p:sp>
      <p:sp>
        <p:nvSpPr>
          <p:cNvPr id="75" name="五边形 3"/>
          <p:cNvSpPr/>
          <p:nvPr/>
        </p:nvSpPr>
        <p:spPr>
          <a:xfrm flipH="1">
            <a:off x="3796772" y="4389618"/>
            <a:ext cx="1846947" cy="479356"/>
          </a:xfrm>
          <a:prstGeom prst="homePlat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465" dirty="0">
              <a:cs typeface="+mn-ea"/>
              <a:sym typeface="+mn-lt"/>
            </a:endParaRPr>
          </a:p>
        </p:txBody>
      </p:sp>
      <p:sp>
        <p:nvSpPr>
          <p:cNvPr id="76" name="五边形 4"/>
          <p:cNvSpPr/>
          <p:nvPr/>
        </p:nvSpPr>
        <p:spPr>
          <a:xfrm flipH="1">
            <a:off x="3094149" y="4996027"/>
            <a:ext cx="2549568" cy="479356"/>
          </a:xfrm>
          <a:prstGeom prst="homePlate">
            <a:avLst/>
          </a:prstGeom>
          <a:solidFill>
            <a:srgbClr val="0807D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465" dirty="0">
              <a:cs typeface="+mn-ea"/>
              <a:sym typeface="+mn-lt"/>
            </a:endParaRPr>
          </a:p>
        </p:txBody>
      </p:sp>
      <p:sp>
        <p:nvSpPr>
          <p:cNvPr id="77" name="五边形 5"/>
          <p:cNvSpPr/>
          <p:nvPr/>
        </p:nvSpPr>
        <p:spPr>
          <a:xfrm flipH="1">
            <a:off x="1967541" y="5602437"/>
            <a:ext cx="3676176" cy="479356"/>
          </a:xfrm>
          <a:prstGeom prst="homePlat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465" dirty="0">
              <a:cs typeface="+mn-ea"/>
              <a:sym typeface="+mn-lt"/>
            </a:endParaRPr>
          </a:p>
        </p:txBody>
      </p:sp>
      <p:sp>
        <p:nvSpPr>
          <p:cNvPr id="78" name="TextBox 159"/>
          <p:cNvSpPr txBox="1"/>
          <p:nvPr/>
        </p:nvSpPr>
        <p:spPr>
          <a:xfrm>
            <a:off x="4803503" y="3833757"/>
            <a:ext cx="776175" cy="420564"/>
          </a:xfrm>
          <a:prstGeom prst="rect">
            <a:avLst/>
          </a:prstGeom>
          <a:noFill/>
        </p:spPr>
        <p:txBody>
          <a:bodyPr wrap="none" lIns="91440" tIns="45720" rIns="91440" bIns="45720" rtlCol="0">
            <a:spAutoFit/>
          </a:bodyPr>
          <a:lstStyle/>
          <a:p>
            <a:pPr algn="ctr"/>
            <a:r>
              <a:rPr lang="en-US" altLang="zh-CN" sz="2135" b="1" dirty="0">
                <a:solidFill>
                  <a:schemeClr val="bg1"/>
                </a:solidFill>
                <a:cs typeface="+mn-ea"/>
                <a:sym typeface="+mn-lt"/>
              </a:rPr>
              <a:t>73%</a:t>
            </a:r>
            <a:endParaRPr lang="zh-CN" altLang="en-US" sz="2135" b="1" dirty="0">
              <a:solidFill>
                <a:schemeClr val="bg1"/>
              </a:solidFill>
              <a:cs typeface="+mn-ea"/>
              <a:sym typeface="+mn-lt"/>
            </a:endParaRPr>
          </a:p>
        </p:txBody>
      </p:sp>
      <p:sp>
        <p:nvSpPr>
          <p:cNvPr id="79" name="TextBox 160"/>
          <p:cNvSpPr txBox="1"/>
          <p:nvPr/>
        </p:nvSpPr>
        <p:spPr>
          <a:xfrm>
            <a:off x="4793884" y="4444990"/>
            <a:ext cx="776175" cy="420564"/>
          </a:xfrm>
          <a:prstGeom prst="rect">
            <a:avLst/>
          </a:prstGeom>
          <a:noFill/>
        </p:spPr>
        <p:txBody>
          <a:bodyPr wrap="none" lIns="91440" tIns="45720" rIns="91440" bIns="45720" rtlCol="0">
            <a:spAutoFit/>
          </a:bodyPr>
          <a:lstStyle/>
          <a:p>
            <a:pPr algn="ctr"/>
            <a:r>
              <a:rPr lang="en-US" altLang="zh-CN" sz="2135" b="1" dirty="0">
                <a:solidFill>
                  <a:schemeClr val="bg1"/>
                </a:solidFill>
                <a:cs typeface="+mn-ea"/>
                <a:sym typeface="+mn-lt"/>
              </a:rPr>
              <a:t>30%</a:t>
            </a:r>
            <a:endParaRPr lang="zh-CN" altLang="en-US" sz="2135" b="1" dirty="0">
              <a:solidFill>
                <a:schemeClr val="bg1"/>
              </a:solidFill>
              <a:cs typeface="+mn-ea"/>
              <a:sym typeface="+mn-lt"/>
            </a:endParaRPr>
          </a:p>
        </p:txBody>
      </p:sp>
      <p:sp>
        <p:nvSpPr>
          <p:cNvPr id="80" name="TextBox 161"/>
          <p:cNvSpPr txBox="1"/>
          <p:nvPr/>
        </p:nvSpPr>
        <p:spPr>
          <a:xfrm>
            <a:off x="4793885" y="5051479"/>
            <a:ext cx="776175" cy="420564"/>
          </a:xfrm>
          <a:prstGeom prst="rect">
            <a:avLst/>
          </a:prstGeom>
          <a:noFill/>
        </p:spPr>
        <p:txBody>
          <a:bodyPr wrap="none" lIns="91440" tIns="45720" rIns="91440" bIns="45720" rtlCol="0">
            <a:spAutoFit/>
          </a:bodyPr>
          <a:lstStyle/>
          <a:p>
            <a:pPr algn="ctr"/>
            <a:r>
              <a:rPr lang="en-US" altLang="zh-CN" sz="2135" b="1" dirty="0">
                <a:solidFill>
                  <a:schemeClr val="bg1"/>
                </a:solidFill>
                <a:cs typeface="+mn-ea"/>
                <a:sym typeface="+mn-lt"/>
              </a:rPr>
              <a:t>50%</a:t>
            </a:r>
            <a:endParaRPr lang="zh-CN" altLang="en-US" sz="2135" b="1" dirty="0">
              <a:solidFill>
                <a:schemeClr val="bg1"/>
              </a:solidFill>
              <a:cs typeface="+mn-ea"/>
              <a:sym typeface="+mn-lt"/>
            </a:endParaRPr>
          </a:p>
        </p:txBody>
      </p:sp>
      <p:sp>
        <p:nvSpPr>
          <p:cNvPr id="81" name="TextBox 162"/>
          <p:cNvSpPr txBox="1"/>
          <p:nvPr/>
        </p:nvSpPr>
        <p:spPr>
          <a:xfrm>
            <a:off x="4819535" y="5663819"/>
            <a:ext cx="776175" cy="420564"/>
          </a:xfrm>
          <a:prstGeom prst="rect">
            <a:avLst/>
          </a:prstGeom>
          <a:noFill/>
        </p:spPr>
        <p:txBody>
          <a:bodyPr wrap="none" lIns="91440" tIns="45720" rIns="91440" bIns="45720" rtlCol="0">
            <a:spAutoFit/>
          </a:bodyPr>
          <a:lstStyle/>
          <a:p>
            <a:pPr algn="ctr"/>
            <a:r>
              <a:rPr lang="en-US" altLang="zh-CN" sz="2135" b="1" dirty="0">
                <a:solidFill>
                  <a:schemeClr val="bg1"/>
                </a:solidFill>
                <a:cs typeface="+mn-ea"/>
                <a:sym typeface="+mn-lt"/>
              </a:rPr>
              <a:t>75%</a:t>
            </a:r>
            <a:endParaRPr lang="zh-CN" altLang="en-US" sz="2135" b="1" dirty="0">
              <a:solidFill>
                <a:schemeClr val="bg1"/>
              </a:solidFill>
              <a:cs typeface="+mn-ea"/>
              <a:sym typeface="+mn-lt"/>
            </a:endParaRPr>
          </a:p>
        </p:txBody>
      </p:sp>
      <p:sp>
        <p:nvSpPr>
          <p:cNvPr id="82" name="五边形 11"/>
          <p:cNvSpPr/>
          <p:nvPr/>
        </p:nvSpPr>
        <p:spPr>
          <a:xfrm>
            <a:off x="6612568" y="3785863"/>
            <a:ext cx="1532885" cy="479356"/>
          </a:xfrm>
          <a:prstGeom prst="homePlat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465" b="1" dirty="0">
              <a:solidFill>
                <a:schemeClr val="bg1"/>
              </a:solidFill>
              <a:cs typeface="+mn-ea"/>
              <a:sym typeface="+mn-lt"/>
            </a:endParaRPr>
          </a:p>
        </p:txBody>
      </p:sp>
      <p:sp>
        <p:nvSpPr>
          <p:cNvPr id="83" name="五边形 12"/>
          <p:cNvSpPr/>
          <p:nvPr/>
        </p:nvSpPr>
        <p:spPr>
          <a:xfrm>
            <a:off x="6612570" y="4392273"/>
            <a:ext cx="2893703" cy="479356"/>
          </a:xfrm>
          <a:prstGeom prst="homePlat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465" dirty="0">
              <a:cs typeface="+mn-ea"/>
              <a:sym typeface="+mn-lt"/>
            </a:endParaRPr>
          </a:p>
        </p:txBody>
      </p:sp>
      <p:sp>
        <p:nvSpPr>
          <p:cNvPr id="84" name="五边形 13"/>
          <p:cNvSpPr/>
          <p:nvPr/>
        </p:nvSpPr>
        <p:spPr>
          <a:xfrm>
            <a:off x="6612569" y="4998683"/>
            <a:ext cx="1814423" cy="479356"/>
          </a:xfrm>
          <a:prstGeom prst="homePlat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465" b="1" dirty="0">
              <a:solidFill>
                <a:schemeClr val="bg1"/>
              </a:solidFill>
              <a:cs typeface="+mn-ea"/>
              <a:sym typeface="+mn-lt"/>
            </a:endParaRPr>
          </a:p>
        </p:txBody>
      </p:sp>
      <p:sp>
        <p:nvSpPr>
          <p:cNvPr id="86" name="TextBox 173"/>
          <p:cNvSpPr txBox="1"/>
          <p:nvPr/>
        </p:nvSpPr>
        <p:spPr>
          <a:xfrm>
            <a:off x="6706272" y="3842383"/>
            <a:ext cx="776175" cy="420564"/>
          </a:xfrm>
          <a:prstGeom prst="rect">
            <a:avLst/>
          </a:prstGeom>
          <a:noFill/>
        </p:spPr>
        <p:txBody>
          <a:bodyPr wrap="none" lIns="91440" tIns="45720" rIns="91440" bIns="45720" rtlCol="0">
            <a:spAutoFit/>
          </a:bodyPr>
          <a:lstStyle/>
          <a:p>
            <a:pPr algn="ctr"/>
            <a:r>
              <a:rPr lang="en-US" altLang="zh-CN" sz="2135" b="1" dirty="0">
                <a:solidFill>
                  <a:schemeClr val="bg1"/>
                </a:solidFill>
                <a:cs typeface="+mn-ea"/>
                <a:sym typeface="+mn-lt"/>
              </a:rPr>
              <a:t>20%</a:t>
            </a:r>
            <a:endParaRPr lang="zh-CN" altLang="en-US" sz="2135" b="1" dirty="0">
              <a:solidFill>
                <a:schemeClr val="bg1"/>
              </a:solidFill>
              <a:cs typeface="+mn-ea"/>
              <a:sym typeface="+mn-lt"/>
            </a:endParaRPr>
          </a:p>
        </p:txBody>
      </p:sp>
      <p:sp>
        <p:nvSpPr>
          <p:cNvPr id="87" name="TextBox 174"/>
          <p:cNvSpPr txBox="1"/>
          <p:nvPr/>
        </p:nvSpPr>
        <p:spPr>
          <a:xfrm>
            <a:off x="6706271" y="4438941"/>
            <a:ext cx="776175" cy="420564"/>
          </a:xfrm>
          <a:prstGeom prst="rect">
            <a:avLst/>
          </a:prstGeom>
          <a:noFill/>
        </p:spPr>
        <p:txBody>
          <a:bodyPr wrap="none" lIns="91440" tIns="45720" rIns="91440" bIns="45720" rtlCol="0">
            <a:spAutoFit/>
          </a:bodyPr>
          <a:lstStyle/>
          <a:p>
            <a:pPr algn="ctr"/>
            <a:r>
              <a:rPr lang="en-US" altLang="zh-CN" sz="2135" b="1" dirty="0">
                <a:solidFill>
                  <a:schemeClr val="bg1"/>
                </a:solidFill>
                <a:cs typeface="+mn-ea"/>
                <a:sym typeface="+mn-lt"/>
              </a:rPr>
              <a:t>56%</a:t>
            </a:r>
            <a:endParaRPr lang="zh-CN" altLang="en-US" sz="2135" b="1" dirty="0">
              <a:solidFill>
                <a:schemeClr val="bg1"/>
              </a:solidFill>
              <a:cs typeface="+mn-ea"/>
              <a:sym typeface="+mn-lt"/>
            </a:endParaRPr>
          </a:p>
        </p:txBody>
      </p:sp>
      <p:sp>
        <p:nvSpPr>
          <p:cNvPr id="88" name="TextBox 175"/>
          <p:cNvSpPr txBox="1"/>
          <p:nvPr/>
        </p:nvSpPr>
        <p:spPr>
          <a:xfrm>
            <a:off x="6706273" y="5051477"/>
            <a:ext cx="776175" cy="420564"/>
          </a:xfrm>
          <a:prstGeom prst="rect">
            <a:avLst/>
          </a:prstGeom>
          <a:noFill/>
        </p:spPr>
        <p:txBody>
          <a:bodyPr wrap="none" lIns="91440" tIns="45720" rIns="91440" bIns="45720" rtlCol="0">
            <a:spAutoFit/>
          </a:bodyPr>
          <a:lstStyle/>
          <a:p>
            <a:pPr algn="ctr"/>
            <a:r>
              <a:rPr lang="en-US" altLang="zh-CN" sz="2135" b="1" dirty="0">
                <a:solidFill>
                  <a:schemeClr val="bg1"/>
                </a:solidFill>
                <a:cs typeface="+mn-ea"/>
                <a:sym typeface="+mn-lt"/>
              </a:rPr>
              <a:t>29%</a:t>
            </a:r>
            <a:endParaRPr lang="zh-CN" altLang="en-US" sz="2135" b="1" dirty="0">
              <a:solidFill>
                <a:schemeClr val="bg1"/>
              </a:solidFill>
              <a:cs typeface="+mn-ea"/>
              <a:sym typeface="+mn-lt"/>
            </a:endParaRPr>
          </a:p>
        </p:txBody>
      </p:sp>
      <p:sp>
        <p:nvSpPr>
          <p:cNvPr id="89" name="TextBox 176"/>
          <p:cNvSpPr txBox="1"/>
          <p:nvPr/>
        </p:nvSpPr>
        <p:spPr>
          <a:xfrm>
            <a:off x="6723249" y="5660543"/>
            <a:ext cx="776175" cy="420564"/>
          </a:xfrm>
          <a:prstGeom prst="rect">
            <a:avLst/>
          </a:prstGeom>
          <a:noFill/>
        </p:spPr>
        <p:txBody>
          <a:bodyPr wrap="none" lIns="91440" tIns="45720" rIns="91440" bIns="45720" rtlCol="0">
            <a:spAutoFit/>
          </a:bodyPr>
          <a:lstStyle/>
          <a:p>
            <a:pPr algn="ctr"/>
            <a:r>
              <a:rPr lang="en-US" altLang="zh-CN" sz="2135" b="1" dirty="0">
                <a:solidFill>
                  <a:schemeClr val="bg1"/>
                </a:solidFill>
                <a:cs typeface="+mn-ea"/>
                <a:sym typeface="+mn-lt"/>
              </a:rPr>
              <a:t>77%</a:t>
            </a:r>
            <a:endParaRPr lang="zh-CN" altLang="en-US" sz="2135" b="1" dirty="0">
              <a:solidFill>
                <a:schemeClr val="bg1"/>
              </a:solidFill>
              <a:cs typeface="+mn-ea"/>
              <a:sym typeface="+mn-lt"/>
            </a:endParaRPr>
          </a:p>
        </p:txBody>
      </p:sp>
      <p:sp>
        <p:nvSpPr>
          <p:cNvPr id="90" name="TextBox 180"/>
          <p:cNvSpPr txBox="1"/>
          <p:nvPr/>
        </p:nvSpPr>
        <p:spPr>
          <a:xfrm>
            <a:off x="5750047" y="3888962"/>
            <a:ext cx="756938" cy="318100"/>
          </a:xfrm>
          <a:prstGeom prst="rect">
            <a:avLst/>
          </a:prstGeom>
          <a:noFill/>
        </p:spPr>
        <p:txBody>
          <a:bodyPr wrap="none" lIns="91440" tIns="45720" rIns="91440" bIns="45720" rtlCol="0">
            <a:spAutoFit/>
          </a:bodyPr>
          <a:lstStyle/>
          <a:p>
            <a:pPr algn="ctr"/>
            <a:r>
              <a:rPr lang="zh-CN" altLang="en-US" sz="1465" b="1" dirty="0">
                <a:solidFill>
                  <a:schemeClr val="tx1">
                    <a:lumMod val="75000"/>
                    <a:lumOff val="25000"/>
                  </a:schemeClr>
                </a:solidFill>
                <a:cs typeface="+mn-ea"/>
                <a:sym typeface="+mn-lt"/>
              </a:rPr>
              <a:t>项目一</a:t>
            </a:r>
            <a:endParaRPr lang="zh-CN" altLang="en-US" sz="1465" b="1" dirty="0">
              <a:solidFill>
                <a:schemeClr val="tx1">
                  <a:lumMod val="75000"/>
                  <a:lumOff val="25000"/>
                </a:schemeClr>
              </a:solidFill>
              <a:cs typeface="+mn-ea"/>
              <a:sym typeface="+mn-lt"/>
            </a:endParaRPr>
          </a:p>
        </p:txBody>
      </p:sp>
      <p:sp>
        <p:nvSpPr>
          <p:cNvPr id="91" name="TextBox 181"/>
          <p:cNvSpPr txBox="1"/>
          <p:nvPr/>
        </p:nvSpPr>
        <p:spPr>
          <a:xfrm>
            <a:off x="5750047" y="4491074"/>
            <a:ext cx="756938" cy="318100"/>
          </a:xfrm>
          <a:prstGeom prst="rect">
            <a:avLst/>
          </a:prstGeom>
          <a:noFill/>
        </p:spPr>
        <p:txBody>
          <a:bodyPr wrap="none" lIns="91440" tIns="45720" rIns="91440" bIns="45720" rtlCol="0">
            <a:spAutoFit/>
          </a:bodyPr>
          <a:lstStyle/>
          <a:p>
            <a:pPr algn="ctr"/>
            <a:r>
              <a:rPr lang="zh-CN" altLang="en-US" sz="1465" b="1" dirty="0">
                <a:solidFill>
                  <a:schemeClr val="tx1">
                    <a:lumMod val="75000"/>
                    <a:lumOff val="25000"/>
                  </a:schemeClr>
                </a:solidFill>
                <a:cs typeface="+mn-ea"/>
                <a:sym typeface="+mn-lt"/>
              </a:rPr>
              <a:t>项目二</a:t>
            </a:r>
            <a:endParaRPr lang="zh-CN" altLang="en-US" sz="1465" b="1" dirty="0">
              <a:solidFill>
                <a:schemeClr val="tx1">
                  <a:lumMod val="75000"/>
                  <a:lumOff val="25000"/>
                </a:schemeClr>
              </a:solidFill>
              <a:cs typeface="+mn-ea"/>
              <a:sym typeface="+mn-lt"/>
            </a:endParaRPr>
          </a:p>
        </p:txBody>
      </p:sp>
      <p:sp>
        <p:nvSpPr>
          <p:cNvPr id="92" name="TextBox 182"/>
          <p:cNvSpPr txBox="1"/>
          <p:nvPr/>
        </p:nvSpPr>
        <p:spPr>
          <a:xfrm>
            <a:off x="5750279" y="5097483"/>
            <a:ext cx="756938" cy="318100"/>
          </a:xfrm>
          <a:prstGeom prst="rect">
            <a:avLst/>
          </a:prstGeom>
          <a:noFill/>
        </p:spPr>
        <p:txBody>
          <a:bodyPr wrap="none" lIns="91440" tIns="45720" rIns="91440" bIns="45720" rtlCol="0">
            <a:spAutoFit/>
          </a:bodyPr>
          <a:lstStyle/>
          <a:p>
            <a:pPr algn="ctr"/>
            <a:r>
              <a:rPr lang="zh-CN" altLang="en-US" sz="1465" b="1" dirty="0">
                <a:solidFill>
                  <a:schemeClr val="tx1">
                    <a:lumMod val="75000"/>
                    <a:lumOff val="25000"/>
                  </a:schemeClr>
                </a:solidFill>
                <a:cs typeface="+mn-ea"/>
                <a:sym typeface="+mn-lt"/>
              </a:rPr>
              <a:t>项目三</a:t>
            </a:r>
            <a:endParaRPr lang="zh-CN" altLang="en-US" sz="1465" b="1" dirty="0">
              <a:solidFill>
                <a:schemeClr val="tx1">
                  <a:lumMod val="75000"/>
                  <a:lumOff val="25000"/>
                </a:schemeClr>
              </a:solidFill>
              <a:cs typeface="+mn-ea"/>
              <a:sym typeface="+mn-lt"/>
            </a:endParaRPr>
          </a:p>
        </p:txBody>
      </p:sp>
      <p:sp>
        <p:nvSpPr>
          <p:cNvPr id="93" name="TextBox 183"/>
          <p:cNvSpPr txBox="1"/>
          <p:nvPr/>
        </p:nvSpPr>
        <p:spPr>
          <a:xfrm>
            <a:off x="5750279" y="5706549"/>
            <a:ext cx="756938" cy="318100"/>
          </a:xfrm>
          <a:prstGeom prst="rect">
            <a:avLst/>
          </a:prstGeom>
          <a:noFill/>
        </p:spPr>
        <p:txBody>
          <a:bodyPr wrap="none" lIns="91440" tIns="45720" rIns="91440" bIns="45720" rtlCol="0">
            <a:spAutoFit/>
          </a:bodyPr>
          <a:lstStyle/>
          <a:p>
            <a:pPr algn="ctr"/>
            <a:r>
              <a:rPr lang="zh-CN" altLang="en-US" sz="1465" b="1" dirty="0">
                <a:solidFill>
                  <a:schemeClr val="tx1">
                    <a:lumMod val="75000"/>
                    <a:lumOff val="25000"/>
                  </a:schemeClr>
                </a:solidFill>
                <a:cs typeface="+mn-ea"/>
                <a:sym typeface="+mn-lt"/>
              </a:rPr>
              <a:t>项目四</a:t>
            </a:r>
            <a:endParaRPr lang="zh-CN" altLang="en-US" sz="1465" b="1" dirty="0">
              <a:solidFill>
                <a:schemeClr val="tx1">
                  <a:lumMod val="75000"/>
                  <a:lumOff val="25000"/>
                </a:schemeClr>
              </a:solidFill>
              <a:cs typeface="+mn-ea"/>
              <a:sym typeface="+mn-lt"/>
            </a:endParaRPr>
          </a:p>
        </p:txBody>
      </p:sp>
      <p:sp>
        <p:nvSpPr>
          <p:cNvPr id="94" name="Oval 4"/>
          <p:cNvSpPr/>
          <p:nvPr/>
        </p:nvSpPr>
        <p:spPr>
          <a:xfrm>
            <a:off x="6610061" y="1508787"/>
            <a:ext cx="1118120" cy="1054600"/>
          </a:xfrm>
          <a:prstGeom prst="ellipse">
            <a:avLst/>
          </a:prstGeom>
          <a:solidFill>
            <a:schemeClr val="accent2"/>
          </a:solidFill>
          <a:ln w="63500">
            <a:noFill/>
          </a:ln>
          <a:effectLst/>
        </p:spPr>
        <p:style>
          <a:lnRef idx="2">
            <a:schemeClr val="accent5">
              <a:shade val="50000"/>
            </a:schemeClr>
          </a:lnRef>
          <a:fillRef idx="1">
            <a:schemeClr val="accent5"/>
          </a:fillRef>
          <a:effectRef idx="0">
            <a:schemeClr val="accent5"/>
          </a:effectRef>
          <a:fontRef idx="minor">
            <a:schemeClr val="lt1"/>
          </a:fontRef>
        </p:style>
        <p:txBody>
          <a:bodyPr lIns="91440" tIns="45720" rIns="91440" bIns="45720" rtlCol="0" anchor="ctr"/>
          <a:lstStyle/>
          <a:p>
            <a:pPr algn="ctr"/>
            <a:r>
              <a:rPr lang="en-US" sz="1865" b="1" dirty="0" smtClean="0">
                <a:solidFill>
                  <a:schemeClr val="bg1"/>
                </a:solidFill>
                <a:cs typeface="+mn-ea"/>
                <a:sym typeface="+mn-lt"/>
              </a:rPr>
              <a:t>2030</a:t>
            </a:r>
            <a:endParaRPr lang="en-US" sz="1865" b="1" dirty="0">
              <a:solidFill>
                <a:schemeClr val="bg1"/>
              </a:solidFill>
              <a:cs typeface="+mn-ea"/>
              <a:sym typeface="+mn-lt"/>
            </a:endParaRPr>
          </a:p>
        </p:txBody>
      </p:sp>
      <p:sp>
        <p:nvSpPr>
          <p:cNvPr id="95" name="Oval 5"/>
          <p:cNvSpPr/>
          <p:nvPr/>
        </p:nvSpPr>
        <p:spPr>
          <a:xfrm>
            <a:off x="4548156" y="1508787"/>
            <a:ext cx="1118120" cy="1054600"/>
          </a:xfrm>
          <a:prstGeom prst="ellipse">
            <a:avLst/>
          </a:prstGeom>
          <a:solidFill>
            <a:srgbClr val="0807DE"/>
          </a:solidFill>
          <a:ln w="63500">
            <a:noFill/>
          </a:ln>
          <a:effectLst/>
        </p:spPr>
        <p:style>
          <a:lnRef idx="2">
            <a:schemeClr val="accent5">
              <a:shade val="50000"/>
            </a:schemeClr>
          </a:lnRef>
          <a:fillRef idx="1">
            <a:schemeClr val="accent5"/>
          </a:fillRef>
          <a:effectRef idx="0">
            <a:schemeClr val="accent5"/>
          </a:effectRef>
          <a:fontRef idx="minor">
            <a:schemeClr val="lt1"/>
          </a:fontRef>
        </p:style>
        <p:txBody>
          <a:bodyPr lIns="91440" tIns="45720" rIns="91440" bIns="45720" rtlCol="0" anchor="ctr"/>
          <a:lstStyle/>
          <a:p>
            <a:pPr algn="ctr"/>
            <a:r>
              <a:rPr lang="en-US" altLang="zh-CN" sz="1865" b="1" dirty="0" smtClean="0">
                <a:solidFill>
                  <a:schemeClr val="bg1"/>
                </a:solidFill>
                <a:cs typeface="+mn-ea"/>
                <a:sym typeface="+mn-lt"/>
              </a:rPr>
              <a:t>2020</a:t>
            </a:r>
            <a:endParaRPr lang="en-US" sz="1865" b="1" dirty="0">
              <a:solidFill>
                <a:schemeClr val="bg1"/>
              </a:solidFill>
              <a:cs typeface="+mn-ea"/>
              <a:sym typeface="+mn-lt"/>
            </a:endParaRPr>
          </a:p>
        </p:txBody>
      </p:sp>
      <p:sp>
        <p:nvSpPr>
          <p:cNvPr id="96" name="Text Box 10"/>
          <p:cNvSpPr txBox="1">
            <a:spLocks noChangeArrowheads="1"/>
          </p:cNvSpPr>
          <p:nvPr/>
        </p:nvSpPr>
        <p:spPr bwMode="auto">
          <a:xfrm>
            <a:off x="6612568" y="2693097"/>
            <a:ext cx="4956040" cy="1006429"/>
          </a:xfrm>
          <a:prstGeom prst="rect">
            <a:avLst/>
          </a:prstGeom>
          <a:noFill/>
          <a:ln w="9525">
            <a:noFill/>
            <a:miter lim="800000"/>
          </a:ln>
        </p:spPr>
        <p:txBody>
          <a:bodyPr wrap="square" lIns="45720" tIns="22860" rIns="45720" bIns="22860">
            <a:spAutoFit/>
          </a:bodyPr>
          <a:lstStyle/>
          <a:p>
            <a:pPr defTabSz="1088390">
              <a:lnSpc>
                <a:spcPct val="130000"/>
              </a:lnSpc>
            </a:pPr>
            <a:r>
              <a:rPr lang="zh-CN" altLang="en-US" sz="1600" b="1" dirty="0">
                <a:solidFill>
                  <a:schemeClr val="tx1">
                    <a:lumMod val="75000"/>
                    <a:lumOff val="25000"/>
                  </a:schemeClr>
                </a:solidFill>
                <a:cs typeface="+mn-ea"/>
                <a:sym typeface="+mn-lt"/>
              </a:rPr>
              <a:t>单击此处添加标题</a:t>
            </a:r>
            <a:endParaRPr lang="en-US" altLang="zh-CN" sz="1600" b="1" dirty="0">
              <a:solidFill>
                <a:schemeClr val="tx1">
                  <a:lumMod val="75000"/>
                  <a:lumOff val="25000"/>
                </a:schemeClr>
              </a:solidFill>
              <a:cs typeface="+mn-ea"/>
              <a:sym typeface="+mn-lt"/>
            </a:endParaRPr>
          </a:p>
          <a:p>
            <a:pPr defTabSz="1088390">
              <a:lnSpc>
                <a:spcPct val="130000"/>
              </a:lnSpc>
            </a:pPr>
            <a:r>
              <a:rPr lang="zh-CN" altLang="en-US" sz="1600" dirty="0">
                <a:solidFill>
                  <a:schemeClr val="tx1">
                    <a:lumMod val="75000"/>
                    <a:lumOff val="25000"/>
                  </a:schemeClr>
                </a:solidFill>
                <a:cs typeface="+mn-ea"/>
                <a:sym typeface="+mn-lt"/>
              </a:rPr>
              <a:t>您的内容打在这里，或者通过复制您的文本后，在此框中选择粘贴，并选择只保留文字。</a:t>
            </a:r>
            <a:endParaRPr lang="en-US" sz="1600" dirty="0">
              <a:solidFill>
                <a:schemeClr val="tx1">
                  <a:lumMod val="75000"/>
                  <a:lumOff val="25000"/>
                </a:schemeClr>
              </a:solidFill>
              <a:cs typeface="+mn-ea"/>
              <a:sym typeface="+mn-lt"/>
            </a:endParaRPr>
          </a:p>
        </p:txBody>
      </p:sp>
      <p:sp>
        <p:nvSpPr>
          <p:cNvPr id="97" name="Text Box 10"/>
          <p:cNvSpPr txBox="1">
            <a:spLocks noChangeArrowheads="1"/>
          </p:cNvSpPr>
          <p:nvPr/>
        </p:nvSpPr>
        <p:spPr bwMode="auto">
          <a:xfrm>
            <a:off x="815414" y="2693095"/>
            <a:ext cx="4842463" cy="1006429"/>
          </a:xfrm>
          <a:prstGeom prst="rect">
            <a:avLst/>
          </a:prstGeom>
          <a:noFill/>
          <a:ln w="9525">
            <a:noFill/>
            <a:miter lim="800000"/>
          </a:ln>
        </p:spPr>
        <p:txBody>
          <a:bodyPr wrap="square" lIns="45720" tIns="22860" rIns="45720" bIns="22860">
            <a:spAutoFit/>
          </a:bodyPr>
          <a:lstStyle/>
          <a:p>
            <a:pPr algn="r" defTabSz="1088390">
              <a:lnSpc>
                <a:spcPct val="130000"/>
              </a:lnSpc>
            </a:pPr>
            <a:r>
              <a:rPr lang="zh-CN" altLang="en-US" sz="1600" b="1" dirty="0">
                <a:solidFill>
                  <a:schemeClr val="tx1">
                    <a:lumMod val="75000"/>
                    <a:lumOff val="25000"/>
                  </a:schemeClr>
                </a:solidFill>
                <a:cs typeface="+mn-ea"/>
                <a:sym typeface="+mn-lt"/>
              </a:rPr>
              <a:t>单击此处添加标题</a:t>
            </a:r>
            <a:endParaRPr lang="en-US" altLang="zh-CN" sz="1600" b="1" dirty="0">
              <a:solidFill>
                <a:schemeClr val="tx1">
                  <a:lumMod val="75000"/>
                  <a:lumOff val="25000"/>
                </a:schemeClr>
              </a:solidFill>
              <a:cs typeface="+mn-ea"/>
              <a:sym typeface="+mn-lt"/>
            </a:endParaRPr>
          </a:p>
          <a:p>
            <a:pPr algn="r" defTabSz="1088390">
              <a:lnSpc>
                <a:spcPct val="130000"/>
              </a:lnSpc>
            </a:pPr>
            <a:r>
              <a:rPr lang="zh-CN" altLang="en-US" sz="1600" dirty="0">
                <a:solidFill>
                  <a:schemeClr val="tx1">
                    <a:lumMod val="75000"/>
                    <a:lumOff val="25000"/>
                  </a:schemeClr>
                </a:solidFill>
                <a:cs typeface="+mn-ea"/>
                <a:sym typeface="+mn-lt"/>
              </a:rPr>
              <a:t>您的内容打在这里，或者通过复制您的文本后，在此框中选择粘贴，并选择只保留文字。</a:t>
            </a:r>
            <a:endParaRPr lang="en-US" sz="1600" dirty="0">
              <a:solidFill>
                <a:schemeClr val="tx1">
                  <a:lumMod val="75000"/>
                  <a:lumOff val="25000"/>
                </a:schemeClr>
              </a:solidFill>
              <a:cs typeface="+mn-ea"/>
              <a:sym typeface="+mn-lt"/>
            </a:endParaRPr>
          </a:p>
        </p:txBody>
      </p:sp>
      <p:sp>
        <p:nvSpPr>
          <p:cNvPr id="98" name="矩形 3"/>
          <p:cNvSpPr/>
          <p:nvPr/>
        </p:nvSpPr>
        <p:spPr>
          <a:xfrm>
            <a:off x="251969" y="1"/>
            <a:ext cx="4753337" cy="756212"/>
          </a:xfrm>
          <a:custGeom>
            <a:avLst/>
            <a:gdLst>
              <a:gd name="connsiteX0" fmla="*/ 0 w 3565003"/>
              <a:gd name="connsiteY0" fmla="*/ 0 h 567159"/>
              <a:gd name="connsiteX1" fmla="*/ 3565003 w 3565003"/>
              <a:gd name="connsiteY1" fmla="*/ 0 h 567159"/>
              <a:gd name="connsiteX2" fmla="*/ 3565003 w 3565003"/>
              <a:gd name="connsiteY2" fmla="*/ 567159 h 567159"/>
              <a:gd name="connsiteX3" fmla="*/ 0 w 3565003"/>
              <a:gd name="connsiteY3" fmla="*/ 567159 h 567159"/>
              <a:gd name="connsiteX4" fmla="*/ 0 w 3565003"/>
              <a:gd name="connsiteY4" fmla="*/ 0 h 567159"/>
              <a:gd name="connsiteX0-1" fmla="*/ 0 w 3565003"/>
              <a:gd name="connsiteY0-2" fmla="*/ 0 h 567159"/>
              <a:gd name="connsiteX1-3" fmla="*/ 3565003 w 3565003"/>
              <a:gd name="connsiteY1-4" fmla="*/ 0 h 567159"/>
              <a:gd name="connsiteX2-5" fmla="*/ 3565003 w 3565003"/>
              <a:gd name="connsiteY2-6" fmla="*/ 567159 h 567159"/>
              <a:gd name="connsiteX3-7" fmla="*/ 2962656 w 3565003"/>
              <a:gd name="connsiteY3-8" fmla="*/ 566928 h 567159"/>
              <a:gd name="connsiteX4-9" fmla="*/ 0 w 3565003"/>
              <a:gd name="connsiteY4-10" fmla="*/ 567159 h 567159"/>
              <a:gd name="connsiteX5" fmla="*/ 0 w 3565003"/>
              <a:gd name="connsiteY5" fmla="*/ 0 h 567159"/>
              <a:gd name="connsiteX0-11" fmla="*/ 0 w 3565003"/>
              <a:gd name="connsiteY0-12" fmla="*/ 0 h 567159"/>
              <a:gd name="connsiteX1-13" fmla="*/ 3565003 w 3565003"/>
              <a:gd name="connsiteY1-14" fmla="*/ 0 h 567159"/>
              <a:gd name="connsiteX2-15" fmla="*/ 2962656 w 3565003"/>
              <a:gd name="connsiteY2-16" fmla="*/ 566928 h 567159"/>
              <a:gd name="connsiteX3-17" fmla="*/ 0 w 3565003"/>
              <a:gd name="connsiteY3-18" fmla="*/ 567159 h 567159"/>
              <a:gd name="connsiteX4-19" fmla="*/ 0 w 3565003"/>
              <a:gd name="connsiteY4-20" fmla="*/ 0 h 5671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65003" h="567159">
                <a:moveTo>
                  <a:pt x="0" y="0"/>
                </a:moveTo>
                <a:lnTo>
                  <a:pt x="3565003" y="0"/>
                </a:lnTo>
                <a:lnTo>
                  <a:pt x="2962656" y="566928"/>
                </a:lnTo>
                <a:lnTo>
                  <a:pt x="0" y="567159"/>
                </a:lnTo>
                <a:lnTo>
                  <a:pt x="0" y="0"/>
                </a:lnTo>
                <a:close/>
              </a:path>
            </a:pathLst>
          </a:custGeom>
          <a:solidFill>
            <a:srgbClr val="EFB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99" name="矩形 3"/>
          <p:cNvSpPr/>
          <p:nvPr/>
        </p:nvSpPr>
        <p:spPr>
          <a:xfrm>
            <a:off x="1" y="1"/>
            <a:ext cx="4753337" cy="756212"/>
          </a:xfrm>
          <a:custGeom>
            <a:avLst/>
            <a:gdLst>
              <a:gd name="connsiteX0" fmla="*/ 0 w 3565003"/>
              <a:gd name="connsiteY0" fmla="*/ 0 h 567159"/>
              <a:gd name="connsiteX1" fmla="*/ 3565003 w 3565003"/>
              <a:gd name="connsiteY1" fmla="*/ 0 h 567159"/>
              <a:gd name="connsiteX2" fmla="*/ 3565003 w 3565003"/>
              <a:gd name="connsiteY2" fmla="*/ 567159 h 567159"/>
              <a:gd name="connsiteX3" fmla="*/ 0 w 3565003"/>
              <a:gd name="connsiteY3" fmla="*/ 567159 h 567159"/>
              <a:gd name="connsiteX4" fmla="*/ 0 w 3565003"/>
              <a:gd name="connsiteY4" fmla="*/ 0 h 567159"/>
              <a:gd name="connsiteX0-1" fmla="*/ 0 w 3565003"/>
              <a:gd name="connsiteY0-2" fmla="*/ 0 h 567159"/>
              <a:gd name="connsiteX1-3" fmla="*/ 3565003 w 3565003"/>
              <a:gd name="connsiteY1-4" fmla="*/ 0 h 567159"/>
              <a:gd name="connsiteX2-5" fmla="*/ 3565003 w 3565003"/>
              <a:gd name="connsiteY2-6" fmla="*/ 567159 h 567159"/>
              <a:gd name="connsiteX3-7" fmla="*/ 2962656 w 3565003"/>
              <a:gd name="connsiteY3-8" fmla="*/ 566928 h 567159"/>
              <a:gd name="connsiteX4-9" fmla="*/ 0 w 3565003"/>
              <a:gd name="connsiteY4-10" fmla="*/ 567159 h 567159"/>
              <a:gd name="connsiteX5" fmla="*/ 0 w 3565003"/>
              <a:gd name="connsiteY5" fmla="*/ 0 h 567159"/>
              <a:gd name="connsiteX0-11" fmla="*/ 0 w 3565003"/>
              <a:gd name="connsiteY0-12" fmla="*/ 0 h 567159"/>
              <a:gd name="connsiteX1-13" fmla="*/ 3565003 w 3565003"/>
              <a:gd name="connsiteY1-14" fmla="*/ 0 h 567159"/>
              <a:gd name="connsiteX2-15" fmla="*/ 2962656 w 3565003"/>
              <a:gd name="connsiteY2-16" fmla="*/ 566928 h 567159"/>
              <a:gd name="connsiteX3-17" fmla="*/ 0 w 3565003"/>
              <a:gd name="connsiteY3-18" fmla="*/ 567159 h 567159"/>
              <a:gd name="connsiteX4-19" fmla="*/ 0 w 3565003"/>
              <a:gd name="connsiteY4-20" fmla="*/ 0 h 5671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65003" h="567159">
                <a:moveTo>
                  <a:pt x="0" y="0"/>
                </a:moveTo>
                <a:lnTo>
                  <a:pt x="3565003" y="0"/>
                </a:lnTo>
                <a:lnTo>
                  <a:pt x="2962656" y="566928"/>
                </a:lnTo>
                <a:lnTo>
                  <a:pt x="0" y="567159"/>
                </a:lnTo>
                <a:lnTo>
                  <a:pt x="0" y="0"/>
                </a:lnTo>
                <a:close/>
              </a:path>
            </a:pathLst>
          </a:custGeom>
          <a:solidFill>
            <a:srgbClr val="0807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100" name="平行四边形 99"/>
          <p:cNvSpPr/>
          <p:nvPr/>
        </p:nvSpPr>
        <p:spPr>
          <a:xfrm>
            <a:off x="522460" y="116497"/>
            <a:ext cx="490515" cy="430784"/>
          </a:xfrm>
          <a:prstGeom prst="parallelogram">
            <a:avLst>
              <a:gd name="adj" fmla="val 721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101" name="平行四边形 100"/>
          <p:cNvSpPr/>
          <p:nvPr/>
        </p:nvSpPr>
        <p:spPr>
          <a:xfrm>
            <a:off x="795715" y="304114"/>
            <a:ext cx="228829" cy="243167"/>
          </a:xfrm>
          <a:prstGeom prst="parallelogram">
            <a:avLst>
              <a:gd name="adj" fmla="val 72170"/>
            </a:avLst>
          </a:prstGeom>
          <a:solidFill>
            <a:srgbClr val="EFB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102" name="文本框 101"/>
          <p:cNvSpPr txBox="1"/>
          <p:nvPr/>
        </p:nvSpPr>
        <p:spPr>
          <a:xfrm>
            <a:off x="1604217" y="116497"/>
            <a:ext cx="1620957" cy="523220"/>
          </a:xfrm>
          <a:prstGeom prst="rect">
            <a:avLst/>
          </a:prstGeom>
          <a:noFill/>
        </p:spPr>
        <p:txBody>
          <a:bodyPr wrap="none" rtlCol="0">
            <a:spAutoFit/>
          </a:bodyPr>
          <a:lstStyle/>
          <a:p>
            <a:r>
              <a:rPr lang="zh-CN" altLang="en-US" sz="2800" dirty="0">
                <a:solidFill>
                  <a:schemeClr val="bg1"/>
                </a:solidFill>
                <a:cs typeface="+mn-ea"/>
                <a:sym typeface="+mn-lt"/>
              </a:rPr>
              <a:t>添加标题</a:t>
            </a:r>
            <a:endParaRPr lang="zh-CN" altLang="en-US" sz="2800" dirty="0">
              <a:solidFill>
                <a:schemeClr val="bg1"/>
              </a:solidFill>
              <a:cs typeface="+mn-ea"/>
              <a:sym typeface="+mn-lt"/>
            </a:endParaRPr>
          </a:p>
        </p:txBody>
      </p:sp>
      <p:pic>
        <p:nvPicPr>
          <p:cNvPr id="105" name="图片 104"/>
          <p:cNvPicPr>
            <a:picLocks noChangeAspect="1"/>
          </p:cNvPicPr>
          <p:nvPr/>
        </p:nvPicPr>
        <p:blipFill>
          <a:blip r:embed="rId1" cstate="screen"/>
          <a:stretch>
            <a:fillRect/>
          </a:stretch>
        </p:blipFill>
        <p:spPr>
          <a:xfrm>
            <a:off x="153036" y="4045928"/>
            <a:ext cx="1147763" cy="2695575"/>
          </a:xfrm>
          <a:prstGeom prst="rect">
            <a:avLst/>
          </a:prstGeom>
        </p:spPr>
      </p:pic>
      <p:pic>
        <p:nvPicPr>
          <p:cNvPr id="107" name="图片 106"/>
          <p:cNvPicPr>
            <a:picLocks noChangeAspect="1"/>
          </p:cNvPicPr>
          <p:nvPr/>
        </p:nvPicPr>
        <p:blipFill>
          <a:blip r:embed="rId2" cstate="screen"/>
          <a:stretch>
            <a:fillRect/>
          </a:stretch>
        </p:blipFill>
        <p:spPr>
          <a:xfrm flipH="1">
            <a:off x="10952978" y="4012951"/>
            <a:ext cx="958221" cy="267672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5"/>
                                        </p:tgtEl>
                                        <p:attrNameLst>
                                          <p:attrName>style.visibility</p:attrName>
                                        </p:attrNameLst>
                                      </p:cBhvr>
                                      <p:to>
                                        <p:strVal val="visible"/>
                                      </p:to>
                                    </p:set>
                                    <p:anim calcmode="lin" valueType="num">
                                      <p:cBhvr additive="base">
                                        <p:cTn id="7" dur="500" fill="hold"/>
                                        <p:tgtEl>
                                          <p:spTgt spid="95"/>
                                        </p:tgtEl>
                                        <p:attrNameLst>
                                          <p:attrName>ppt_x</p:attrName>
                                        </p:attrNameLst>
                                      </p:cBhvr>
                                      <p:tavLst>
                                        <p:tav tm="0">
                                          <p:val>
                                            <p:strVal val="0-#ppt_w/2"/>
                                          </p:val>
                                        </p:tav>
                                        <p:tav tm="100000">
                                          <p:val>
                                            <p:strVal val="#ppt_x"/>
                                          </p:val>
                                        </p:tav>
                                      </p:tavLst>
                                    </p:anim>
                                    <p:anim calcmode="lin" valueType="num">
                                      <p:cBhvr additive="base">
                                        <p:cTn id="8" dur="500" fill="hold"/>
                                        <p:tgtEl>
                                          <p:spTgt spid="9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94"/>
                                        </p:tgtEl>
                                        <p:attrNameLst>
                                          <p:attrName>style.visibility</p:attrName>
                                        </p:attrNameLst>
                                      </p:cBhvr>
                                      <p:to>
                                        <p:strVal val="visible"/>
                                      </p:to>
                                    </p:set>
                                    <p:anim calcmode="lin" valueType="num">
                                      <p:cBhvr additive="base">
                                        <p:cTn id="12" dur="500" fill="hold"/>
                                        <p:tgtEl>
                                          <p:spTgt spid="94"/>
                                        </p:tgtEl>
                                        <p:attrNameLst>
                                          <p:attrName>ppt_x</p:attrName>
                                        </p:attrNameLst>
                                      </p:cBhvr>
                                      <p:tavLst>
                                        <p:tav tm="0">
                                          <p:val>
                                            <p:strVal val="1+#ppt_w/2"/>
                                          </p:val>
                                        </p:tav>
                                        <p:tav tm="100000">
                                          <p:val>
                                            <p:strVal val="#ppt_x"/>
                                          </p:val>
                                        </p:tav>
                                      </p:tavLst>
                                    </p:anim>
                                    <p:anim calcmode="lin" valueType="num">
                                      <p:cBhvr additive="base">
                                        <p:cTn id="13" dur="500" fill="hold"/>
                                        <p:tgtEl>
                                          <p:spTgt spid="9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97"/>
                                        </p:tgtEl>
                                        <p:attrNameLst>
                                          <p:attrName>style.visibility</p:attrName>
                                        </p:attrNameLst>
                                      </p:cBhvr>
                                      <p:to>
                                        <p:strVal val="visible"/>
                                      </p:to>
                                    </p:set>
                                    <p:animEffect transition="in" filter="fade">
                                      <p:cBhvr>
                                        <p:cTn id="17" dur="500"/>
                                        <p:tgtEl>
                                          <p:spTgt spid="97"/>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96"/>
                                        </p:tgtEl>
                                        <p:attrNameLst>
                                          <p:attrName>style.visibility</p:attrName>
                                        </p:attrNameLst>
                                      </p:cBhvr>
                                      <p:to>
                                        <p:strVal val="visible"/>
                                      </p:to>
                                    </p:set>
                                    <p:animEffect transition="in" filter="fade">
                                      <p:cBhvr>
                                        <p:cTn id="21" dur="500"/>
                                        <p:tgtEl>
                                          <p:spTgt spid="96"/>
                                        </p:tgtEl>
                                      </p:cBhvr>
                                    </p:animEffect>
                                  </p:childTnLst>
                                </p:cTn>
                              </p:par>
                            </p:childTnLst>
                          </p:cTn>
                        </p:par>
                        <p:par>
                          <p:cTn id="22" fill="hold">
                            <p:stCondLst>
                              <p:cond delay="2000"/>
                            </p:stCondLst>
                            <p:childTnLst>
                              <p:par>
                                <p:cTn id="23" presetID="2" presetClass="entr" presetSubtype="4" decel="100000" fill="hold" grpId="0" nodeType="afterEffect">
                                  <p:stCondLst>
                                    <p:cond delay="0"/>
                                  </p:stCondLst>
                                  <p:childTnLst>
                                    <p:set>
                                      <p:cBhvr>
                                        <p:cTn id="24" dur="1" fill="hold">
                                          <p:stCondLst>
                                            <p:cond delay="0"/>
                                          </p:stCondLst>
                                        </p:cTn>
                                        <p:tgtEl>
                                          <p:spTgt spid="90"/>
                                        </p:tgtEl>
                                        <p:attrNameLst>
                                          <p:attrName>style.visibility</p:attrName>
                                        </p:attrNameLst>
                                      </p:cBhvr>
                                      <p:to>
                                        <p:strVal val="visible"/>
                                      </p:to>
                                    </p:set>
                                    <p:anim calcmode="lin" valueType="num">
                                      <p:cBhvr additive="base">
                                        <p:cTn id="25" dur="500" fill="hold"/>
                                        <p:tgtEl>
                                          <p:spTgt spid="90"/>
                                        </p:tgtEl>
                                        <p:attrNameLst>
                                          <p:attrName>ppt_x</p:attrName>
                                        </p:attrNameLst>
                                      </p:cBhvr>
                                      <p:tavLst>
                                        <p:tav tm="0">
                                          <p:val>
                                            <p:strVal val="#ppt_x"/>
                                          </p:val>
                                        </p:tav>
                                        <p:tav tm="100000">
                                          <p:val>
                                            <p:strVal val="#ppt_x"/>
                                          </p:val>
                                        </p:tav>
                                      </p:tavLst>
                                    </p:anim>
                                    <p:anim calcmode="lin" valueType="num">
                                      <p:cBhvr additive="base">
                                        <p:cTn id="26" dur="500" fill="hold"/>
                                        <p:tgtEl>
                                          <p:spTgt spid="90"/>
                                        </p:tgtEl>
                                        <p:attrNameLst>
                                          <p:attrName>ppt_y</p:attrName>
                                        </p:attrNameLst>
                                      </p:cBhvr>
                                      <p:tavLst>
                                        <p:tav tm="0">
                                          <p:val>
                                            <p:strVal val="1+#ppt_h/2"/>
                                          </p:val>
                                        </p:tav>
                                        <p:tav tm="100000">
                                          <p:val>
                                            <p:strVal val="#ppt_y"/>
                                          </p:val>
                                        </p:tav>
                                      </p:tavLst>
                                    </p:anim>
                                  </p:childTnLst>
                                </p:cTn>
                              </p:par>
                              <p:par>
                                <p:cTn id="27" presetID="2" presetClass="entr" presetSubtype="4" decel="100000" fill="hold" grpId="0" nodeType="withEffect">
                                  <p:stCondLst>
                                    <p:cond delay="0"/>
                                  </p:stCondLst>
                                  <p:childTnLst>
                                    <p:set>
                                      <p:cBhvr>
                                        <p:cTn id="28" dur="1" fill="hold">
                                          <p:stCondLst>
                                            <p:cond delay="0"/>
                                          </p:stCondLst>
                                        </p:cTn>
                                        <p:tgtEl>
                                          <p:spTgt spid="91"/>
                                        </p:tgtEl>
                                        <p:attrNameLst>
                                          <p:attrName>style.visibility</p:attrName>
                                        </p:attrNameLst>
                                      </p:cBhvr>
                                      <p:to>
                                        <p:strVal val="visible"/>
                                      </p:to>
                                    </p:set>
                                    <p:anim calcmode="lin" valueType="num">
                                      <p:cBhvr additive="base">
                                        <p:cTn id="29" dur="500" fill="hold"/>
                                        <p:tgtEl>
                                          <p:spTgt spid="91"/>
                                        </p:tgtEl>
                                        <p:attrNameLst>
                                          <p:attrName>ppt_x</p:attrName>
                                        </p:attrNameLst>
                                      </p:cBhvr>
                                      <p:tavLst>
                                        <p:tav tm="0">
                                          <p:val>
                                            <p:strVal val="#ppt_x"/>
                                          </p:val>
                                        </p:tav>
                                        <p:tav tm="100000">
                                          <p:val>
                                            <p:strVal val="#ppt_x"/>
                                          </p:val>
                                        </p:tav>
                                      </p:tavLst>
                                    </p:anim>
                                    <p:anim calcmode="lin" valueType="num">
                                      <p:cBhvr additive="base">
                                        <p:cTn id="30" dur="500" fill="hold"/>
                                        <p:tgtEl>
                                          <p:spTgt spid="91"/>
                                        </p:tgtEl>
                                        <p:attrNameLst>
                                          <p:attrName>ppt_y</p:attrName>
                                        </p:attrNameLst>
                                      </p:cBhvr>
                                      <p:tavLst>
                                        <p:tav tm="0">
                                          <p:val>
                                            <p:strVal val="1+#ppt_h/2"/>
                                          </p:val>
                                        </p:tav>
                                        <p:tav tm="100000">
                                          <p:val>
                                            <p:strVal val="#ppt_y"/>
                                          </p:val>
                                        </p:tav>
                                      </p:tavLst>
                                    </p:anim>
                                  </p:childTnLst>
                                </p:cTn>
                              </p:par>
                              <p:par>
                                <p:cTn id="31" presetID="2" presetClass="entr" presetSubtype="4" decel="100000" fill="hold" grpId="0" nodeType="withEffect">
                                  <p:stCondLst>
                                    <p:cond delay="0"/>
                                  </p:stCondLst>
                                  <p:childTnLst>
                                    <p:set>
                                      <p:cBhvr>
                                        <p:cTn id="32" dur="1" fill="hold">
                                          <p:stCondLst>
                                            <p:cond delay="0"/>
                                          </p:stCondLst>
                                        </p:cTn>
                                        <p:tgtEl>
                                          <p:spTgt spid="92"/>
                                        </p:tgtEl>
                                        <p:attrNameLst>
                                          <p:attrName>style.visibility</p:attrName>
                                        </p:attrNameLst>
                                      </p:cBhvr>
                                      <p:to>
                                        <p:strVal val="visible"/>
                                      </p:to>
                                    </p:set>
                                    <p:anim calcmode="lin" valueType="num">
                                      <p:cBhvr additive="base">
                                        <p:cTn id="33" dur="500" fill="hold"/>
                                        <p:tgtEl>
                                          <p:spTgt spid="92"/>
                                        </p:tgtEl>
                                        <p:attrNameLst>
                                          <p:attrName>ppt_x</p:attrName>
                                        </p:attrNameLst>
                                      </p:cBhvr>
                                      <p:tavLst>
                                        <p:tav tm="0">
                                          <p:val>
                                            <p:strVal val="#ppt_x"/>
                                          </p:val>
                                        </p:tav>
                                        <p:tav tm="100000">
                                          <p:val>
                                            <p:strVal val="#ppt_x"/>
                                          </p:val>
                                        </p:tav>
                                      </p:tavLst>
                                    </p:anim>
                                    <p:anim calcmode="lin" valueType="num">
                                      <p:cBhvr additive="base">
                                        <p:cTn id="34" dur="500" fill="hold"/>
                                        <p:tgtEl>
                                          <p:spTgt spid="92"/>
                                        </p:tgtEl>
                                        <p:attrNameLst>
                                          <p:attrName>ppt_y</p:attrName>
                                        </p:attrNameLst>
                                      </p:cBhvr>
                                      <p:tavLst>
                                        <p:tav tm="0">
                                          <p:val>
                                            <p:strVal val="1+#ppt_h/2"/>
                                          </p:val>
                                        </p:tav>
                                        <p:tav tm="100000">
                                          <p:val>
                                            <p:strVal val="#ppt_y"/>
                                          </p:val>
                                        </p:tav>
                                      </p:tavLst>
                                    </p:anim>
                                  </p:childTnLst>
                                </p:cTn>
                              </p:par>
                              <p:par>
                                <p:cTn id="35" presetID="2" presetClass="entr" presetSubtype="4" decel="100000" fill="hold" grpId="0" nodeType="withEffect">
                                  <p:stCondLst>
                                    <p:cond delay="0"/>
                                  </p:stCondLst>
                                  <p:childTnLst>
                                    <p:set>
                                      <p:cBhvr>
                                        <p:cTn id="36" dur="1" fill="hold">
                                          <p:stCondLst>
                                            <p:cond delay="0"/>
                                          </p:stCondLst>
                                        </p:cTn>
                                        <p:tgtEl>
                                          <p:spTgt spid="93"/>
                                        </p:tgtEl>
                                        <p:attrNameLst>
                                          <p:attrName>style.visibility</p:attrName>
                                        </p:attrNameLst>
                                      </p:cBhvr>
                                      <p:to>
                                        <p:strVal val="visible"/>
                                      </p:to>
                                    </p:set>
                                    <p:anim calcmode="lin" valueType="num">
                                      <p:cBhvr additive="base">
                                        <p:cTn id="37" dur="500" fill="hold"/>
                                        <p:tgtEl>
                                          <p:spTgt spid="93"/>
                                        </p:tgtEl>
                                        <p:attrNameLst>
                                          <p:attrName>ppt_x</p:attrName>
                                        </p:attrNameLst>
                                      </p:cBhvr>
                                      <p:tavLst>
                                        <p:tav tm="0">
                                          <p:val>
                                            <p:strVal val="#ppt_x"/>
                                          </p:val>
                                        </p:tav>
                                        <p:tav tm="100000">
                                          <p:val>
                                            <p:strVal val="#ppt_x"/>
                                          </p:val>
                                        </p:tav>
                                      </p:tavLst>
                                    </p:anim>
                                    <p:anim calcmode="lin" valueType="num">
                                      <p:cBhvr additive="base">
                                        <p:cTn id="38" dur="500" fill="hold"/>
                                        <p:tgtEl>
                                          <p:spTgt spid="93"/>
                                        </p:tgtEl>
                                        <p:attrNameLst>
                                          <p:attrName>ppt_y</p:attrName>
                                        </p:attrNameLst>
                                      </p:cBhvr>
                                      <p:tavLst>
                                        <p:tav tm="0">
                                          <p:val>
                                            <p:strVal val="1+#ppt_h/2"/>
                                          </p:val>
                                        </p:tav>
                                        <p:tav tm="100000">
                                          <p:val>
                                            <p:strVal val="#ppt_y"/>
                                          </p:val>
                                        </p:tav>
                                      </p:tavLst>
                                    </p:anim>
                                  </p:childTnLst>
                                </p:cTn>
                              </p:par>
                            </p:childTnLst>
                          </p:cTn>
                        </p:par>
                        <p:par>
                          <p:cTn id="39" fill="hold">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82"/>
                                        </p:tgtEl>
                                        <p:attrNameLst>
                                          <p:attrName>style.visibility</p:attrName>
                                        </p:attrNameLst>
                                      </p:cBhvr>
                                      <p:to>
                                        <p:strVal val="visible"/>
                                      </p:to>
                                    </p:set>
                                    <p:animEffect transition="in" filter="wipe(left)">
                                      <p:cBhvr>
                                        <p:cTn id="42" dur="500"/>
                                        <p:tgtEl>
                                          <p:spTgt spid="82"/>
                                        </p:tgtEl>
                                      </p:cBhvr>
                                    </p:animEffect>
                                  </p:childTnLst>
                                </p:cTn>
                              </p:par>
                              <p:par>
                                <p:cTn id="43" presetID="22" presetClass="entr" presetSubtype="8" fill="hold" grpId="0" nodeType="withEffect">
                                  <p:stCondLst>
                                    <p:cond delay="100"/>
                                  </p:stCondLst>
                                  <p:childTnLst>
                                    <p:set>
                                      <p:cBhvr>
                                        <p:cTn id="44" dur="1" fill="hold">
                                          <p:stCondLst>
                                            <p:cond delay="0"/>
                                          </p:stCondLst>
                                        </p:cTn>
                                        <p:tgtEl>
                                          <p:spTgt spid="83"/>
                                        </p:tgtEl>
                                        <p:attrNameLst>
                                          <p:attrName>style.visibility</p:attrName>
                                        </p:attrNameLst>
                                      </p:cBhvr>
                                      <p:to>
                                        <p:strVal val="visible"/>
                                      </p:to>
                                    </p:set>
                                    <p:animEffect transition="in" filter="wipe(left)">
                                      <p:cBhvr>
                                        <p:cTn id="45" dur="500"/>
                                        <p:tgtEl>
                                          <p:spTgt spid="83"/>
                                        </p:tgtEl>
                                      </p:cBhvr>
                                    </p:animEffect>
                                  </p:childTnLst>
                                </p:cTn>
                              </p:par>
                              <p:par>
                                <p:cTn id="46" presetID="22" presetClass="entr" presetSubtype="8" fill="hold" grpId="0" nodeType="withEffect">
                                  <p:stCondLst>
                                    <p:cond delay="200"/>
                                  </p:stCondLst>
                                  <p:childTnLst>
                                    <p:set>
                                      <p:cBhvr>
                                        <p:cTn id="47" dur="1" fill="hold">
                                          <p:stCondLst>
                                            <p:cond delay="0"/>
                                          </p:stCondLst>
                                        </p:cTn>
                                        <p:tgtEl>
                                          <p:spTgt spid="84"/>
                                        </p:tgtEl>
                                        <p:attrNameLst>
                                          <p:attrName>style.visibility</p:attrName>
                                        </p:attrNameLst>
                                      </p:cBhvr>
                                      <p:to>
                                        <p:strVal val="visible"/>
                                      </p:to>
                                    </p:set>
                                    <p:animEffect transition="in" filter="wipe(left)">
                                      <p:cBhvr>
                                        <p:cTn id="48" dur="500"/>
                                        <p:tgtEl>
                                          <p:spTgt spid="84"/>
                                        </p:tgtEl>
                                      </p:cBhvr>
                                    </p:animEffect>
                                  </p:childTnLst>
                                </p:cTn>
                              </p:par>
                              <p:par>
                                <p:cTn id="49" presetID="22" presetClass="entr" presetSubtype="2" fill="hold" grpId="0" nodeType="withEffect">
                                  <p:stCondLst>
                                    <p:cond delay="0"/>
                                  </p:stCondLst>
                                  <p:childTnLst>
                                    <p:set>
                                      <p:cBhvr>
                                        <p:cTn id="50" dur="1" fill="hold">
                                          <p:stCondLst>
                                            <p:cond delay="0"/>
                                          </p:stCondLst>
                                        </p:cTn>
                                        <p:tgtEl>
                                          <p:spTgt spid="74"/>
                                        </p:tgtEl>
                                        <p:attrNameLst>
                                          <p:attrName>style.visibility</p:attrName>
                                        </p:attrNameLst>
                                      </p:cBhvr>
                                      <p:to>
                                        <p:strVal val="visible"/>
                                      </p:to>
                                    </p:set>
                                    <p:animEffect transition="in" filter="wipe(right)">
                                      <p:cBhvr>
                                        <p:cTn id="51" dur="500"/>
                                        <p:tgtEl>
                                          <p:spTgt spid="74"/>
                                        </p:tgtEl>
                                      </p:cBhvr>
                                    </p:animEffect>
                                  </p:childTnLst>
                                </p:cTn>
                              </p:par>
                              <p:par>
                                <p:cTn id="52" presetID="22" presetClass="entr" presetSubtype="2" fill="hold" grpId="0" nodeType="withEffect">
                                  <p:stCondLst>
                                    <p:cond delay="100"/>
                                  </p:stCondLst>
                                  <p:childTnLst>
                                    <p:set>
                                      <p:cBhvr>
                                        <p:cTn id="53" dur="1" fill="hold">
                                          <p:stCondLst>
                                            <p:cond delay="0"/>
                                          </p:stCondLst>
                                        </p:cTn>
                                        <p:tgtEl>
                                          <p:spTgt spid="75"/>
                                        </p:tgtEl>
                                        <p:attrNameLst>
                                          <p:attrName>style.visibility</p:attrName>
                                        </p:attrNameLst>
                                      </p:cBhvr>
                                      <p:to>
                                        <p:strVal val="visible"/>
                                      </p:to>
                                    </p:set>
                                    <p:animEffect transition="in" filter="wipe(right)">
                                      <p:cBhvr>
                                        <p:cTn id="54" dur="500"/>
                                        <p:tgtEl>
                                          <p:spTgt spid="75"/>
                                        </p:tgtEl>
                                      </p:cBhvr>
                                    </p:animEffect>
                                  </p:childTnLst>
                                </p:cTn>
                              </p:par>
                              <p:par>
                                <p:cTn id="55" presetID="22" presetClass="entr" presetSubtype="2" fill="hold" grpId="0" nodeType="withEffect">
                                  <p:stCondLst>
                                    <p:cond delay="200"/>
                                  </p:stCondLst>
                                  <p:childTnLst>
                                    <p:set>
                                      <p:cBhvr>
                                        <p:cTn id="56" dur="1" fill="hold">
                                          <p:stCondLst>
                                            <p:cond delay="0"/>
                                          </p:stCondLst>
                                        </p:cTn>
                                        <p:tgtEl>
                                          <p:spTgt spid="76"/>
                                        </p:tgtEl>
                                        <p:attrNameLst>
                                          <p:attrName>style.visibility</p:attrName>
                                        </p:attrNameLst>
                                      </p:cBhvr>
                                      <p:to>
                                        <p:strVal val="visible"/>
                                      </p:to>
                                    </p:set>
                                    <p:animEffect transition="in" filter="wipe(right)">
                                      <p:cBhvr>
                                        <p:cTn id="57" dur="500"/>
                                        <p:tgtEl>
                                          <p:spTgt spid="76"/>
                                        </p:tgtEl>
                                      </p:cBhvr>
                                    </p:animEffect>
                                  </p:childTnLst>
                                </p:cTn>
                              </p:par>
                              <p:par>
                                <p:cTn id="58" presetID="22" presetClass="entr" presetSubtype="2" fill="hold" grpId="0" nodeType="withEffect">
                                  <p:stCondLst>
                                    <p:cond delay="300"/>
                                  </p:stCondLst>
                                  <p:childTnLst>
                                    <p:set>
                                      <p:cBhvr>
                                        <p:cTn id="59" dur="1" fill="hold">
                                          <p:stCondLst>
                                            <p:cond delay="0"/>
                                          </p:stCondLst>
                                        </p:cTn>
                                        <p:tgtEl>
                                          <p:spTgt spid="77"/>
                                        </p:tgtEl>
                                        <p:attrNameLst>
                                          <p:attrName>style.visibility</p:attrName>
                                        </p:attrNameLst>
                                      </p:cBhvr>
                                      <p:to>
                                        <p:strVal val="visible"/>
                                      </p:to>
                                    </p:set>
                                    <p:animEffect transition="in" filter="wipe(right)">
                                      <p:cBhvr>
                                        <p:cTn id="60" dur="500"/>
                                        <p:tgtEl>
                                          <p:spTgt spid="77"/>
                                        </p:tgtEl>
                                      </p:cBhvr>
                                    </p:animEffect>
                                  </p:childTnLst>
                                </p:cTn>
                              </p:par>
                            </p:childTnLst>
                          </p:cTn>
                        </p:par>
                        <p:par>
                          <p:cTn id="61" fill="hold">
                            <p:stCondLst>
                              <p:cond delay="3000"/>
                            </p:stCondLst>
                            <p:childTnLst>
                              <p:par>
                                <p:cTn id="62" presetID="22" presetClass="entr" presetSubtype="8" fill="hold" grpId="0" nodeType="afterEffect">
                                  <p:stCondLst>
                                    <p:cond delay="0"/>
                                  </p:stCondLst>
                                  <p:childTnLst>
                                    <p:set>
                                      <p:cBhvr>
                                        <p:cTn id="63" dur="1" fill="hold">
                                          <p:stCondLst>
                                            <p:cond delay="0"/>
                                          </p:stCondLst>
                                        </p:cTn>
                                        <p:tgtEl>
                                          <p:spTgt spid="86"/>
                                        </p:tgtEl>
                                        <p:attrNameLst>
                                          <p:attrName>style.visibility</p:attrName>
                                        </p:attrNameLst>
                                      </p:cBhvr>
                                      <p:to>
                                        <p:strVal val="visible"/>
                                      </p:to>
                                    </p:set>
                                    <p:animEffect transition="in" filter="wipe(left)">
                                      <p:cBhvr>
                                        <p:cTn id="64" dur="500"/>
                                        <p:tgtEl>
                                          <p:spTgt spid="86"/>
                                        </p:tgtEl>
                                      </p:cBhvr>
                                    </p:animEffect>
                                  </p:childTnLst>
                                </p:cTn>
                              </p:par>
                              <p:par>
                                <p:cTn id="65" presetID="22" presetClass="entr" presetSubtype="8" fill="hold" grpId="0" nodeType="withEffect">
                                  <p:stCondLst>
                                    <p:cond delay="150"/>
                                  </p:stCondLst>
                                  <p:childTnLst>
                                    <p:set>
                                      <p:cBhvr>
                                        <p:cTn id="66" dur="1" fill="hold">
                                          <p:stCondLst>
                                            <p:cond delay="0"/>
                                          </p:stCondLst>
                                        </p:cTn>
                                        <p:tgtEl>
                                          <p:spTgt spid="87"/>
                                        </p:tgtEl>
                                        <p:attrNameLst>
                                          <p:attrName>style.visibility</p:attrName>
                                        </p:attrNameLst>
                                      </p:cBhvr>
                                      <p:to>
                                        <p:strVal val="visible"/>
                                      </p:to>
                                    </p:set>
                                    <p:animEffect transition="in" filter="wipe(left)">
                                      <p:cBhvr>
                                        <p:cTn id="67" dur="500"/>
                                        <p:tgtEl>
                                          <p:spTgt spid="87"/>
                                        </p:tgtEl>
                                      </p:cBhvr>
                                    </p:animEffect>
                                  </p:childTnLst>
                                </p:cTn>
                              </p:par>
                              <p:par>
                                <p:cTn id="68" presetID="22" presetClass="entr" presetSubtype="8" fill="hold" grpId="0" nodeType="withEffect">
                                  <p:stCondLst>
                                    <p:cond delay="300"/>
                                  </p:stCondLst>
                                  <p:childTnLst>
                                    <p:set>
                                      <p:cBhvr>
                                        <p:cTn id="69" dur="1" fill="hold">
                                          <p:stCondLst>
                                            <p:cond delay="0"/>
                                          </p:stCondLst>
                                        </p:cTn>
                                        <p:tgtEl>
                                          <p:spTgt spid="88"/>
                                        </p:tgtEl>
                                        <p:attrNameLst>
                                          <p:attrName>style.visibility</p:attrName>
                                        </p:attrNameLst>
                                      </p:cBhvr>
                                      <p:to>
                                        <p:strVal val="visible"/>
                                      </p:to>
                                    </p:set>
                                    <p:animEffect transition="in" filter="wipe(left)">
                                      <p:cBhvr>
                                        <p:cTn id="70" dur="500"/>
                                        <p:tgtEl>
                                          <p:spTgt spid="88"/>
                                        </p:tgtEl>
                                      </p:cBhvr>
                                    </p:animEffect>
                                  </p:childTnLst>
                                </p:cTn>
                              </p:par>
                              <p:par>
                                <p:cTn id="71" presetID="22" presetClass="entr" presetSubtype="8" fill="hold" grpId="0" nodeType="withEffect">
                                  <p:stCondLst>
                                    <p:cond delay="450"/>
                                  </p:stCondLst>
                                  <p:childTnLst>
                                    <p:set>
                                      <p:cBhvr>
                                        <p:cTn id="72" dur="1" fill="hold">
                                          <p:stCondLst>
                                            <p:cond delay="0"/>
                                          </p:stCondLst>
                                        </p:cTn>
                                        <p:tgtEl>
                                          <p:spTgt spid="89"/>
                                        </p:tgtEl>
                                        <p:attrNameLst>
                                          <p:attrName>style.visibility</p:attrName>
                                        </p:attrNameLst>
                                      </p:cBhvr>
                                      <p:to>
                                        <p:strVal val="visible"/>
                                      </p:to>
                                    </p:set>
                                    <p:animEffect transition="in" filter="wipe(left)">
                                      <p:cBhvr>
                                        <p:cTn id="73" dur="500"/>
                                        <p:tgtEl>
                                          <p:spTgt spid="89"/>
                                        </p:tgtEl>
                                      </p:cBhvr>
                                    </p:animEffect>
                                  </p:childTnLst>
                                </p:cTn>
                              </p:par>
                              <p:par>
                                <p:cTn id="74" presetID="22" presetClass="entr" presetSubtype="2" fill="hold" grpId="0" nodeType="withEffect">
                                  <p:stCondLst>
                                    <p:cond delay="0"/>
                                  </p:stCondLst>
                                  <p:childTnLst>
                                    <p:set>
                                      <p:cBhvr>
                                        <p:cTn id="75" dur="1" fill="hold">
                                          <p:stCondLst>
                                            <p:cond delay="0"/>
                                          </p:stCondLst>
                                        </p:cTn>
                                        <p:tgtEl>
                                          <p:spTgt spid="78"/>
                                        </p:tgtEl>
                                        <p:attrNameLst>
                                          <p:attrName>style.visibility</p:attrName>
                                        </p:attrNameLst>
                                      </p:cBhvr>
                                      <p:to>
                                        <p:strVal val="visible"/>
                                      </p:to>
                                    </p:set>
                                    <p:animEffect transition="in" filter="wipe(right)">
                                      <p:cBhvr>
                                        <p:cTn id="76" dur="500"/>
                                        <p:tgtEl>
                                          <p:spTgt spid="78"/>
                                        </p:tgtEl>
                                      </p:cBhvr>
                                    </p:animEffect>
                                  </p:childTnLst>
                                </p:cTn>
                              </p:par>
                              <p:par>
                                <p:cTn id="77" presetID="22" presetClass="entr" presetSubtype="2" fill="hold" grpId="0" nodeType="withEffect">
                                  <p:stCondLst>
                                    <p:cond delay="150"/>
                                  </p:stCondLst>
                                  <p:childTnLst>
                                    <p:set>
                                      <p:cBhvr>
                                        <p:cTn id="78" dur="1" fill="hold">
                                          <p:stCondLst>
                                            <p:cond delay="0"/>
                                          </p:stCondLst>
                                        </p:cTn>
                                        <p:tgtEl>
                                          <p:spTgt spid="79"/>
                                        </p:tgtEl>
                                        <p:attrNameLst>
                                          <p:attrName>style.visibility</p:attrName>
                                        </p:attrNameLst>
                                      </p:cBhvr>
                                      <p:to>
                                        <p:strVal val="visible"/>
                                      </p:to>
                                    </p:set>
                                    <p:animEffect transition="in" filter="wipe(right)">
                                      <p:cBhvr>
                                        <p:cTn id="79" dur="500"/>
                                        <p:tgtEl>
                                          <p:spTgt spid="79"/>
                                        </p:tgtEl>
                                      </p:cBhvr>
                                    </p:animEffect>
                                  </p:childTnLst>
                                </p:cTn>
                              </p:par>
                              <p:par>
                                <p:cTn id="80" presetID="22" presetClass="entr" presetSubtype="2" fill="hold" grpId="0" nodeType="withEffect">
                                  <p:stCondLst>
                                    <p:cond delay="300"/>
                                  </p:stCondLst>
                                  <p:childTnLst>
                                    <p:set>
                                      <p:cBhvr>
                                        <p:cTn id="81" dur="1" fill="hold">
                                          <p:stCondLst>
                                            <p:cond delay="0"/>
                                          </p:stCondLst>
                                        </p:cTn>
                                        <p:tgtEl>
                                          <p:spTgt spid="80"/>
                                        </p:tgtEl>
                                        <p:attrNameLst>
                                          <p:attrName>style.visibility</p:attrName>
                                        </p:attrNameLst>
                                      </p:cBhvr>
                                      <p:to>
                                        <p:strVal val="visible"/>
                                      </p:to>
                                    </p:set>
                                    <p:animEffect transition="in" filter="wipe(right)">
                                      <p:cBhvr>
                                        <p:cTn id="82" dur="500"/>
                                        <p:tgtEl>
                                          <p:spTgt spid="80"/>
                                        </p:tgtEl>
                                      </p:cBhvr>
                                    </p:animEffect>
                                  </p:childTnLst>
                                </p:cTn>
                              </p:par>
                              <p:par>
                                <p:cTn id="83" presetID="22" presetClass="entr" presetSubtype="2" fill="hold" grpId="0" nodeType="withEffect">
                                  <p:stCondLst>
                                    <p:cond delay="450"/>
                                  </p:stCondLst>
                                  <p:childTnLst>
                                    <p:set>
                                      <p:cBhvr>
                                        <p:cTn id="84" dur="1" fill="hold">
                                          <p:stCondLst>
                                            <p:cond delay="0"/>
                                          </p:stCondLst>
                                        </p:cTn>
                                        <p:tgtEl>
                                          <p:spTgt spid="81"/>
                                        </p:tgtEl>
                                        <p:attrNameLst>
                                          <p:attrName>style.visibility</p:attrName>
                                        </p:attrNameLst>
                                      </p:cBhvr>
                                      <p:to>
                                        <p:strVal val="visible"/>
                                      </p:to>
                                    </p:set>
                                    <p:animEffect transition="in" filter="wipe(right)">
                                      <p:cBhvr>
                                        <p:cTn id="85" dur="500"/>
                                        <p:tgtEl>
                                          <p:spTgt spid="81"/>
                                        </p:tgtEl>
                                      </p:cBhvr>
                                    </p:animEffect>
                                  </p:childTnLst>
                                </p:cTn>
                              </p:par>
                              <p:par>
                                <p:cTn id="86" presetID="22" presetClass="entr" presetSubtype="8" fill="hold" grpId="0" nodeType="withEffect">
                                  <p:stCondLst>
                                    <p:cond delay="100"/>
                                  </p:stCondLst>
                                  <p:childTnLst>
                                    <p:set>
                                      <p:cBhvr>
                                        <p:cTn id="87" dur="1" fill="hold">
                                          <p:stCondLst>
                                            <p:cond delay="0"/>
                                          </p:stCondLst>
                                        </p:cTn>
                                        <p:tgtEl>
                                          <p:spTgt spid="103"/>
                                        </p:tgtEl>
                                        <p:attrNameLst>
                                          <p:attrName>style.visibility</p:attrName>
                                        </p:attrNameLst>
                                      </p:cBhvr>
                                      <p:to>
                                        <p:strVal val="visible"/>
                                      </p:to>
                                    </p:set>
                                    <p:animEffect transition="in" filter="wipe(left)">
                                      <p:cBhvr>
                                        <p:cTn id="88" dur="500"/>
                                        <p:tgtEl>
                                          <p:spTgt spid="103"/>
                                        </p:tgtEl>
                                      </p:cBhvr>
                                    </p:animEffect>
                                  </p:childTnLst>
                                </p:cTn>
                              </p:par>
                            </p:childTnLst>
                          </p:cTn>
                        </p:par>
                        <p:par>
                          <p:cTn id="89" fill="hold">
                            <p:stCondLst>
                              <p:cond delay="3500"/>
                            </p:stCondLst>
                            <p:childTnLst>
                              <p:par>
                                <p:cTn id="90" presetID="42" presetClass="entr" presetSubtype="0" fill="hold" nodeType="afterEffect">
                                  <p:stCondLst>
                                    <p:cond delay="0"/>
                                  </p:stCondLst>
                                  <p:childTnLst>
                                    <p:set>
                                      <p:cBhvr>
                                        <p:cTn id="91" dur="1" fill="hold">
                                          <p:stCondLst>
                                            <p:cond delay="0"/>
                                          </p:stCondLst>
                                        </p:cTn>
                                        <p:tgtEl>
                                          <p:spTgt spid="105"/>
                                        </p:tgtEl>
                                        <p:attrNameLst>
                                          <p:attrName>style.visibility</p:attrName>
                                        </p:attrNameLst>
                                      </p:cBhvr>
                                      <p:to>
                                        <p:strVal val="visible"/>
                                      </p:to>
                                    </p:set>
                                    <p:animEffect transition="in" filter="fade">
                                      <p:cBhvr>
                                        <p:cTn id="92" dur="1000"/>
                                        <p:tgtEl>
                                          <p:spTgt spid="105"/>
                                        </p:tgtEl>
                                      </p:cBhvr>
                                    </p:animEffect>
                                    <p:anim calcmode="lin" valueType="num">
                                      <p:cBhvr>
                                        <p:cTn id="93" dur="1000" fill="hold"/>
                                        <p:tgtEl>
                                          <p:spTgt spid="105"/>
                                        </p:tgtEl>
                                        <p:attrNameLst>
                                          <p:attrName>ppt_x</p:attrName>
                                        </p:attrNameLst>
                                      </p:cBhvr>
                                      <p:tavLst>
                                        <p:tav tm="0">
                                          <p:val>
                                            <p:strVal val="#ppt_x"/>
                                          </p:val>
                                        </p:tav>
                                        <p:tav tm="100000">
                                          <p:val>
                                            <p:strVal val="#ppt_x"/>
                                          </p:val>
                                        </p:tav>
                                      </p:tavLst>
                                    </p:anim>
                                    <p:anim calcmode="lin" valueType="num">
                                      <p:cBhvr>
                                        <p:cTn id="94" dur="1000" fill="hold"/>
                                        <p:tgtEl>
                                          <p:spTgt spid="105"/>
                                        </p:tgtEl>
                                        <p:attrNameLst>
                                          <p:attrName>ppt_y</p:attrName>
                                        </p:attrNameLst>
                                      </p:cBhvr>
                                      <p:tavLst>
                                        <p:tav tm="0">
                                          <p:val>
                                            <p:strVal val="#ppt_y+.1"/>
                                          </p:val>
                                        </p:tav>
                                        <p:tav tm="100000">
                                          <p:val>
                                            <p:strVal val="#ppt_y"/>
                                          </p:val>
                                        </p:tav>
                                      </p:tavLst>
                                    </p:anim>
                                  </p:childTnLst>
                                </p:cTn>
                              </p:par>
                            </p:childTnLst>
                          </p:cTn>
                        </p:par>
                        <p:par>
                          <p:cTn id="95" fill="hold">
                            <p:stCondLst>
                              <p:cond delay="4500"/>
                            </p:stCondLst>
                            <p:childTnLst>
                              <p:par>
                                <p:cTn id="96" presetID="42" presetClass="entr" presetSubtype="0" fill="hold" nodeType="afterEffect">
                                  <p:stCondLst>
                                    <p:cond delay="0"/>
                                  </p:stCondLst>
                                  <p:childTnLst>
                                    <p:set>
                                      <p:cBhvr>
                                        <p:cTn id="97" dur="1" fill="hold">
                                          <p:stCondLst>
                                            <p:cond delay="0"/>
                                          </p:stCondLst>
                                        </p:cTn>
                                        <p:tgtEl>
                                          <p:spTgt spid="107"/>
                                        </p:tgtEl>
                                        <p:attrNameLst>
                                          <p:attrName>style.visibility</p:attrName>
                                        </p:attrNameLst>
                                      </p:cBhvr>
                                      <p:to>
                                        <p:strVal val="visible"/>
                                      </p:to>
                                    </p:set>
                                    <p:animEffect transition="in" filter="fade">
                                      <p:cBhvr>
                                        <p:cTn id="98" dur="1000"/>
                                        <p:tgtEl>
                                          <p:spTgt spid="107"/>
                                        </p:tgtEl>
                                      </p:cBhvr>
                                    </p:animEffect>
                                    <p:anim calcmode="lin" valueType="num">
                                      <p:cBhvr>
                                        <p:cTn id="99" dur="1000" fill="hold"/>
                                        <p:tgtEl>
                                          <p:spTgt spid="107"/>
                                        </p:tgtEl>
                                        <p:attrNameLst>
                                          <p:attrName>ppt_x</p:attrName>
                                        </p:attrNameLst>
                                      </p:cBhvr>
                                      <p:tavLst>
                                        <p:tav tm="0">
                                          <p:val>
                                            <p:strVal val="#ppt_x"/>
                                          </p:val>
                                        </p:tav>
                                        <p:tav tm="100000">
                                          <p:val>
                                            <p:strVal val="#ppt_x"/>
                                          </p:val>
                                        </p:tav>
                                      </p:tavLst>
                                    </p:anim>
                                    <p:anim calcmode="lin" valueType="num">
                                      <p:cBhvr>
                                        <p:cTn id="100" dur="1000" fill="hold"/>
                                        <p:tgtEl>
                                          <p:spTgt spid="10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animBg="1"/>
      <p:bldP spid="74" grpId="0" animBg="1"/>
      <p:bldP spid="75" grpId="0" animBg="1"/>
      <p:bldP spid="76" grpId="0" animBg="1"/>
      <p:bldP spid="77" grpId="0" animBg="1"/>
      <p:bldP spid="78" grpId="0"/>
      <p:bldP spid="79" grpId="0"/>
      <p:bldP spid="80" grpId="0"/>
      <p:bldP spid="81" grpId="0"/>
      <p:bldP spid="82" grpId="0" animBg="1"/>
      <p:bldP spid="83" grpId="0" animBg="1"/>
      <p:bldP spid="84" grpId="0" animBg="1"/>
      <p:bldP spid="86" grpId="0"/>
      <p:bldP spid="87" grpId="0"/>
      <p:bldP spid="88" grpId="0"/>
      <p:bldP spid="89" grpId="0"/>
      <p:bldP spid="90" grpId="0"/>
      <p:bldP spid="91" grpId="0"/>
      <p:bldP spid="92" grpId="0"/>
      <p:bldP spid="93" grpId="0"/>
      <p:bldP spid="94" grpId="0" animBg="1"/>
      <p:bldP spid="95" grpId="0" animBg="1"/>
      <p:bldP spid="96" grpId="0"/>
      <p:bldP spid="9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3762706" y="5396485"/>
            <a:ext cx="2341397"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6104103" y="5396485"/>
            <a:ext cx="2341397"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rot="16200000" flipV="1">
            <a:off x="4933408" y="4225788"/>
            <a:ext cx="2341393"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rot="2700000" flipH="1">
            <a:off x="4105594" y="4568676"/>
            <a:ext cx="2341397"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rot="18900000">
            <a:off x="5761215" y="4568676"/>
            <a:ext cx="2341397"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2159563" y="4699273"/>
            <a:ext cx="1314133" cy="1334843"/>
          </a:xfrm>
          <a:prstGeom prst="ellipse">
            <a:avLst/>
          </a:prstGeom>
          <a:solidFill>
            <a:srgbClr val="00B0F0"/>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149699" tIns="74848" rIns="149699" bIns="74848" rtlCol="0" anchor="ctr"/>
          <a:lstStyle/>
          <a:p>
            <a:pPr algn="ctr"/>
            <a:endParaRPr lang="zh-CN" altLang="en-US" sz="2400" dirty="0">
              <a:cs typeface="+mn-ea"/>
              <a:sym typeface="+mn-lt"/>
            </a:endParaRPr>
          </a:p>
        </p:txBody>
      </p:sp>
      <p:sp>
        <p:nvSpPr>
          <p:cNvPr id="8" name="TextBox 33"/>
          <p:cNvSpPr txBox="1"/>
          <p:nvPr/>
        </p:nvSpPr>
        <p:spPr>
          <a:xfrm>
            <a:off x="2219776" y="4940932"/>
            <a:ext cx="1187925" cy="807620"/>
          </a:xfrm>
          <a:prstGeom prst="rect">
            <a:avLst/>
          </a:prstGeom>
          <a:noFill/>
        </p:spPr>
        <p:txBody>
          <a:bodyPr wrap="square" lIns="149699" tIns="74848" rIns="149699" bIns="74848" rtlCol="0">
            <a:spAutoFit/>
          </a:bodyPr>
          <a:lstStyle/>
          <a:p>
            <a:pPr algn="ctr"/>
            <a:r>
              <a:rPr lang="zh-CN" altLang="en-US" sz="2135" b="1" dirty="0">
                <a:solidFill>
                  <a:schemeClr val="bg1"/>
                </a:solidFill>
                <a:cs typeface="+mn-ea"/>
                <a:sym typeface="+mn-lt"/>
              </a:rPr>
              <a:t>添加</a:t>
            </a:r>
            <a:endParaRPr lang="en-US" altLang="zh-CN" sz="2135" b="1" dirty="0">
              <a:solidFill>
                <a:schemeClr val="bg1"/>
              </a:solidFill>
              <a:cs typeface="+mn-ea"/>
              <a:sym typeface="+mn-lt"/>
            </a:endParaRPr>
          </a:p>
          <a:p>
            <a:pPr algn="ctr"/>
            <a:r>
              <a:rPr lang="zh-CN" altLang="en-US" sz="2135" b="1" dirty="0">
                <a:solidFill>
                  <a:schemeClr val="bg1"/>
                </a:solidFill>
                <a:cs typeface="+mn-ea"/>
                <a:sym typeface="+mn-lt"/>
              </a:rPr>
              <a:t>关键字</a:t>
            </a:r>
            <a:endParaRPr lang="zh-CN" altLang="en-US" sz="2135" b="1" dirty="0">
              <a:solidFill>
                <a:schemeClr val="bg1"/>
              </a:solidFill>
              <a:cs typeface="+mn-ea"/>
              <a:sym typeface="+mn-lt"/>
            </a:endParaRPr>
          </a:p>
        </p:txBody>
      </p:sp>
      <p:grpSp>
        <p:nvGrpSpPr>
          <p:cNvPr id="30" name="组合 29"/>
          <p:cNvGrpSpPr/>
          <p:nvPr/>
        </p:nvGrpSpPr>
        <p:grpSpPr>
          <a:xfrm>
            <a:off x="4637795" y="4019550"/>
            <a:ext cx="2838450" cy="2838450"/>
            <a:chOff x="4637795" y="4019550"/>
            <a:chExt cx="2838450" cy="2838450"/>
          </a:xfrm>
        </p:grpSpPr>
        <p:sp>
          <p:nvSpPr>
            <p:cNvPr id="29" name="椭圆 28"/>
            <p:cNvSpPr/>
            <p:nvPr/>
          </p:nvSpPr>
          <p:spPr>
            <a:xfrm>
              <a:off x="4637795" y="4019550"/>
              <a:ext cx="2838450" cy="2838450"/>
            </a:xfrm>
            <a:prstGeom prst="ellipse">
              <a:avLst/>
            </a:prstGeom>
            <a:solidFill>
              <a:srgbClr val="0807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 name="Rectangle 11"/>
            <p:cNvSpPr>
              <a:spLocks noChangeArrowheads="1"/>
            </p:cNvSpPr>
            <p:nvPr/>
          </p:nvSpPr>
          <p:spPr bwMode="gray">
            <a:xfrm>
              <a:off x="5114741" y="4697548"/>
              <a:ext cx="1951611" cy="913199"/>
            </a:xfrm>
            <a:prstGeom prst="rect">
              <a:avLst/>
            </a:prstGeom>
            <a:noFill/>
            <a:ln>
              <a:noFill/>
            </a:ln>
          </p:spPr>
          <p:txBody>
            <a:bodyPr wrap="square">
              <a:spAutoFit/>
            </a:bodyPr>
            <a:lstStyle/>
            <a:p>
              <a:pPr algn="ctr"/>
              <a:r>
                <a:rPr lang="zh-CN" altLang="en-US" sz="2665" b="1" dirty="0">
                  <a:solidFill>
                    <a:schemeClr val="bg1"/>
                  </a:solidFill>
                  <a:cs typeface="+mn-ea"/>
                  <a:sym typeface="+mn-lt"/>
                </a:rPr>
                <a:t>点击添加</a:t>
              </a:r>
              <a:endParaRPr lang="en-US" altLang="zh-CN" sz="2665" b="1" dirty="0">
                <a:solidFill>
                  <a:schemeClr val="bg1"/>
                </a:solidFill>
                <a:cs typeface="+mn-ea"/>
                <a:sym typeface="+mn-lt"/>
              </a:endParaRPr>
            </a:p>
            <a:p>
              <a:pPr algn="ctr"/>
              <a:r>
                <a:rPr lang="zh-CN" altLang="en-US" sz="2665" b="1" dirty="0">
                  <a:solidFill>
                    <a:schemeClr val="bg1"/>
                  </a:solidFill>
                  <a:cs typeface="+mn-ea"/>
                  <a:sym typeface="+mn-lt"/>
                </a:rPr>
                <a:t>标题内容</a:t>
              </a:r>
              <a:endParaRPr lang="zh-CN" altLang="en-US" sz="2665" b="1" dirty="0">
                <a:solidFill>
                  <a:schemeClr val="bg1"/>
                </a:solidFill>
                <a:cs typeface="+mn-ea"/>
                <a:sym typeface="+mn-lt"/>
              </a:endParaRPr>
            </a:p>
          </p:txBody>
        </p:sp>
      </p:grpSp>
      <p:sp>
        <p:nvSpPr>
          <p:cNvPr id="13" name="椭圆 12"/>
          <p:cNvSpPr/>
          <p:nvPr/>
        </p:nvSpPr>
        <p:spPr>
          <a:xfrm>
            <a:off x="3149686" y="2409868"/>
            <a:ext cx="1314133" cy="1334843"/>
          </a:xfrm>
          <a:prstGeom prst="ellipse">
            <a:avLst/>
          </a:prstGeom>
          <a:solidFill>
            <a:schemeClr val="accent2"/>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149699" tIns="74848" rIns="149699" bIns="74848" rtlCol="0" anchor="ctr"/>
          <a:lstStyle/>
          <a:p>
            <a:pPr algn="ctr"/>
            <a:endParaRPr lang="zh-CN" altLang="en-US" sz="2400" dirty="0">
              <a:cs typeface="+mn-ea"/>
              <a:sym typeface="+mn-lt"/>
            </a:endParaRPr>
          </a:p>
        </p:txBody>
      </p:sp>
      <p:sp>
        <p:nvSpPr>
          <p:cNvPr id="14" name="椭圆 13"/>
          <p:cNvSpPr/>
          <p:nvPr/>
        </p:nvSpPr>
        <p:spPr>
          <a:xfrm>
            <a:off x="5453942" y="1540228"/>
            <a:ext cx="1314133" cy="1334843"/>
          </a:xfrm>
          <a:prstGeom prst="ellipse">
            <a:avLst/>
          </a:prstGeom>
          <a:solidFill>
            <a:schemeClr val="accent3"/>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149699" tIns="74848" rIns="149699" bIns="74848" rtlCol="0" anchor="ctr"/>
          <a:lstStyle/>
          <a:p>
            <a:pPr algn="ctr"/>
            <a:endParaRPr lang="zh-CN" altLang="en-US" sz="2400" dirty="0">
              <a:cs typeface="+mn-ea"/>
              <a:sym typeface="+mn-lt"/>
            </a:endParaRPr>
          </a:p>
        </p:txBody>
      </p:sp>
      <p:sp>
        <p:nvSpPr>
          <p:cNvPr id="15" name="椭圆 14"/>
          <p:cNvSpPr/>
          <p:nvPr/>
        </p:nvSpPr>
        <p:spPr>
          <a:xfrm>
            <a:off x="7662187" y="2482351"/>
            <a:ext cx="1314133" cy="1334843"/>
          </a:xfrm>
          <a:prstGeom prst="ellipse">
            <a:avLst/>
          </a:prstGeom>
          <a:solidFill>
            <a:schemeClr val="accent4"/>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149699" tIns="74848" rIns="149699" bIns="74848" rtlCol="0" anchor="ctr"/>
          <a:lstStyle/>
          <a:p>
            <a:pPr algn="ctr"/>
            <a:endParaRPr lang="zh-CN" altLang="en-US" sz="2400" dirty="0">
              <a:cs typeface="+mn-ea"/>
              <a:sym typeface="+mn-lt"/>
            </a:endParaRPr>
          </a:p>
        </p:txBody>
      </p:sp>
      <p:sp>
        <p:nvSpPr>
          <p:cNvPr id="16" name="椭圆 15"/>
          <p:cNvSpPr/>
          <p:nvPr/>
        </p:nvSpPr>
        <p:spPr>
          <a:xfrm>
            <a:off x="8609163" y="4699273"/>
            <a:ext cx="1314133" cy="1334843"/>
          </a:xfrm>
          <a:prstGeom prst="ellipse">
            <a:avLst/>
          </a:prstGeom>
          <a:solidFill>
            <a:schemeClr val="accent1"/>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149699" tIns="74848" rIns="149699" bIns="74848" rtlCol="0" anchor="ctr"/>
          <a:lstStyle/>
          <a:p>
            <a:pPr algn="ctr"/>
            <a:endParaRPr lang="zh-CN" altLang="en-US" sz="2400" dirty="0">
              <a:cs typeface="+mn-ea"/>
              <a:sym typeface="+mn-lt"/>
            </a:endParaRPr>
          </a:p>
        </p:txBody>
      </p:sp>
      <p:sp>
        <p:nvSpPr>
          <p:cNvPr id="17" name="TextBox 69"/>
          <p:cNvSpPr txBox="1"/>
          <p:nvPr/>
        </p:nvSpPr>
        <p:spPr>
          <a:xfrm>
            <a:off x="3215680" y="2664465"/>
            <a:ext cx="1187925" cy="807620"/>
          </a:xfrm>
          <a:prstGeom prst="rect">
            <a:avLst/>
          </a:prstGeom>
          <a:noFill/>
        </p:spPr>
        <p:txBody>
          <a:bodyPr wrap="square" lIns="149699" tIns="74848" rIns="149699" bIns="74848" rtlCol="0">
            <a:spAutoFit/>
          </a:bodyPr>
          <a:lstStyle/>
          <a:p>
            <a:pPr algn="ctr"/>
            <a:r>
              <a:rPr lang="zh-CN" altLang="en-US" sz="2135" b="1" dirty="0">
                <a:solidFill>
                  <a:schemeClr val="bg1"/>
                </a:solidFill>
                <a:cs typeface="+mn-ea"/>
                <a:sym typeface="+mn-lt"/>
              </a:rPr>
              <a:t>添加</a:t>
            </a:r>
            <a:endParaRPr lang="en-US" altLang="zh-CN" sz="2135" b="1" dirty="0">
              <a:solidFill>
                <a:schemeClr val="bg1"/>
              </a:solidFill>
              <a:cs typeface="+mn-ea"/>
              <a:sym typeface="+mn-lt"/>
            </a:endParaRPr>
          </a:p>
          <a:p>
            <a:pPr algn="ctr"/>
            <a:r>
              <a:rPr lang="zh-CN" altLang="en-US" sz="2135" b="1" dirty="0">
                <a:solidFill>
                  <a:schemeClr val="bg1"/>
                </a:solidFill>
                <a:cs typeface="+mn-ea"/>
                <a:sym typeface="+mn-lt"/>
              </a:rPr>
              <a:t>关键字</a:t>
            </a:r>
            <a:endParaRPr lang="zh-CN" altLang="en-US" sz="2135" b="1" dirty="0">
              <a:solidFill>
                <a:schemeClr val="bg1"/>
              </a:solidFill>
              <a:cs typeface="+mn-ea"/>
              <a:sym typeface="+mn-lt"/>
            </a:endParaRPr>
          </a:p>
        </p:txBody>
      </p:sp>
      <p:sp>
        <p:nvSpPr>
          <p:cNvPr id="18" name="TextBox 70"/>
          <p:cNvSpPr txBox="1"/>
          <p:nvPr/>
        </p:nvSpPr>
        <p:spPr>
          <a:xfrm>
            <a:off x="5519936" y="1800969"/>
            <a:ext cx="1187925" cy="807620"/>
          </a:xfrm>
          <a:prstGeom prst="rect">
            <a:avLst/>
          </a:prstGeom>
          <a:noFill/>
        </p:spPr>
        <p:txBody>
          <a:bodyPr wrap="square" lIns="149699" tIns="74848" rIns="149699" bIns="74848" rtlCol="0">
            <a:spAutoFit/>
          </a:bodyPr>
          <a:lstStyle/>
          <a:p>
            <a:pPr algn="ctr"/>
            <a:r>
              <a:rPr lang="zh-CN" altLang="en-US" sz="2135" b="1" dirty="0">
                <a:solidFill>
                  <a:schemeClr val="bg1"/>
                </a:solidFill>
                <a:cs typeface="+mn-ea"/>
                <a:sym typeface="+mn-lt"/>
              </a:rPr>
              <a:t>添加</a:t>
            </a:r>
            <a:endParaRPr lang="en-US" altLang="zh-CN" sz="2135" b="1" dirty="0">
              <a:solidFill>
                <a:schemeClr val="bg1"/>
              </a:solidFill>
              <a:cs typeface="+mn-ea"/>
              <a:sym typeface="+mn-lt"/>
            </a:endParaRPr>
          </a:p>
          <a:p>
            <a:pPr algn="ctr"/>
            <a:r>
              <a:rPr lang="zh-CN" altLang="en-US" sz="2135" b="1" dirty="0">
                <a:solidFill>
                  <a:schemeClr val="bg1"/>
                </a:solidFill>
                <a:cs typeface="+mn-ea"/>
                <a:sym typeface="+mn-lt"/>
              </a:rPr>
              <a:t>关键字</a:t>
            </a:r>
            <a:endParaRPr lang="zh-CN" altLang="en-US" sz="2135" b="1" dirty="0">
              <a:solidFill>
                <a:schemeClr val="bg1"/>
              </a:solidFill>
              <a:cs typeface="+mn-ea"/>
              <a:sym typeface="+mn-lt"/>
            </a:endParaRPr>
          </a:p>
        </p:txBody>
      </p:sp>
      <p:sp>
        <p:nvSpPr>
          <p:cNvPr id="19" name="TextBox 71"/>
          <p:cNvSpPr txBox="1"/>
          <p:nvPr/>
        </p:nvSpPr>
        <p:spPr>
          <a:xfrm>
            <a:off x="7728182" y="2721413"/>
            <a:ext cx="1187925" cy="807620"/>
          </a:xfrm>
          <a:prstGeom prst="rect">
            <a:avLst/>
          </a:prstGeom>
          <a:noFill/>
        </p:spPr>
        <p:txBody>
          <a:bodyPr wrap="square" lIns="149699" tIns="74848" rIns="149699" bIns="74848" rtlCol="0">
            <a:spAutoFit/>
          </a:bodyPr>
          <a:lstStyle/>
          <a:p>
            <a:pPr algn="ctr"/>
            <a:r>
              <a:rPr lang="zh-CN" altLang="en-US" sz="2135" b="1" dirty="0">
                <a:solidFill>
                  <a:schemeClr val="bg1"/>
                </a:solidFill>
                <a:cs typeface="+mn-ea"/>
                <a:sym typeface="+mn-lt"/>
              </a:rPr>
              <a:t>添加</a:t>
            </a:r>
            <a:endParaRPr lang="en-US" altLang="zh-CN" sz="2135" b="1" dirty="0">
              <a:solidFill>
                <a:schemeClr val="bg1"/>
              </a:solidFill>
              <a:cs typeface="+mn-ea"/>
              <a:sym typeface="+mn-lt"/>
            </a:endParaRPr>
          </a:p>
          <a:p>
            <a:pPr algn="ctr"/>
            <a:r>
              <a:rPr lang="zh-CN" altLang="en-US" sz="2135" b="1" dirty="0">
                <a:solidFill>
                  <a:schemeClr val="bg1"/>
                </a:solidFill>
                <a:cs typeface="+mn-ea"/>
                <a:sym typeface="+mn-lt"/>
              </a:rPr>
              <a:t>关键字</a:t>
            </a:r>
            <a:endParaRPr lang="zh-CN" altLang="en-US" sz="2135" b="1" dirty="0">
              <a:solidFill>
                <a:schemeClr val="bg1"/>
              </a:solidFill>
              <a:cs typeface="+mn-ea"/>
              <a:sym typeface="+mn-lt"/>
            </a:endParaRPr>
          </a:p>
        </p:txBody>
      </p:sp>
      <p:sp>
        <p:nvSpPr>
          <p:cNvPr id="20" name="TextBox 72"/>
          <p:cNvSpPr txBox="1"/>
          <p:nvPr/>
        </p:nvSpPr>
        <p:spPr>
          <a:xfrm>
            <a:off x="8688288" y="4942031"/>
            <a:ext cx="1187925" cy="807620"/>
          </a:xfrm>
          <a:prstGeom prst="rect">
            <a:avLst/>
          </a:prstGeom>
          <a:noFill/>
        </p:spPr>
        <p:txBody>
          <a:bodyPr wrap="square" lIns="149699" tIns="74848" rIns="149699" bIns="74848" rtlCol="0">
            <a:spAutoFit/>
          </a:bodyPr>
          <a:lstStyle/>
          <a:p>
            <a:pPr algn="ctr"/>
            <a:r>
              <a:rPr lang="zh-CN" altLang="en-US" sz="2135" b="1" dirty="0">
                <a:solidFill>
                  <a:schemeClr val="bg1"/>
                </a:solidFill>
                <a:cs typeface="+mn-ea"/>
                <a:sym typeface="+mn-lt"/>
              </a:rPr>
              <a:t>添加</a:t>
            </a:r>
            <a:endParaRPr lang="en-US" altLang="zh-CN" sz="2135" b="1" dirty="0">
              <a:solidFill>
                <a:schemeClr val="bg1"/>
              </a:solidFill>
              <a:cs typeface="+mn-ea"/>
              <a:sym typeface="+mn-lt"/>
            </a:endParaRPr>
          </a:p>
          <a:p>
            <a:pPr algn="ctr"/>
            <a:r>
              <a:rPr lang="zh-CN" altLang="en-US" sz="2135" b="1" dirty="0">
                <a:solidFill>
                  <a:schemeClr val="bg1"/>
                </a:solidFill>
                <a:cs typeface="+mn-ea"/>
                <a:sym typeface="+mn-lt"/>
              </a:rPr>
              <a:t>关键字</a:t>
            </a:r>
            <a:endParaRPr lang="zh-CN" altLang="en-US" sz="2135" b="1" dirty="0">
              <a:solidFill>
                <a:schemeClr val="bg1"/>
              </a:solidFill>
              <a:cs typeface="+mn-ea"/>
              <a:sym typeface="+mn-lt"/>
            </a:endParaRPr>
          </a:p>
        </p:txBody>
      </p:sp>
      <p:grpSp>
        <p:nvGrpSpPr>
          <p:cNvPr id="21" name="组合 20"/>
          <p:cNvGrpSpPr/>
          <p:nvPr/>
        </p:nvGrpSpPr>
        <p:grpSpPr>
          <a:xfrm>
            <a:off x="1007435" y="1412776"/>
            <a:ext cx="3884789" cy="506614"/>
            <a:chOff x="539552" y="1182027"/>
            <a:chExt cx="2913592" cy="379961"/>
          </a:xfrm>
        </p:grpSpPr>
        <p:sp>
          <p:nvSpPr>
            <p:cNvPr id="22" name="TextBox 74"/>
            <p:cNvSpPr txBox="1"/>
            <p:nvPr/>
          </p:nvSpPr>
          <p:spPr>
            <a:xfrm>
              <a:off x="728900" y="1182027"/>
              <a:ext cx="2724244" cy="379961"/>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335" dirty="0">
                  <a:latin typeface="+mn-lt"/>
                  <a:ea typeface="+mn-ea"/>
                  <a:cs typeface="+mn-ea"/>
                  <a:sym typeface="+mn-lt"/>
                </a:rPr>
                <a:t>详写内容</a:t>
              </a:r>
              <a:r>
                <a:rPr lang="en-US" altLang="zh-CN" sz="1335" dirty="0">
                  <a:latin typeface="+mn-lt"/>
                  <a:ea typeface="+mn-ea"/>
                  <a:cs typeface="+mn-ea"/>
                  <a:sym typeface="+mn-lt"/>
                </a:rPr>
                <a:t>……</a:t>
              </a:r>
              <a:r>
                <a:rPr lang="zh-CN" altLang="en-US" sz="1335" dirty="0">
                  <a:latin typeface="+mn-lt"/>
                  <a:ea typeface="+mn-ea"/>
                  <a:cs typeface="+mn-ea"/>
                  <a:sym typeface="+mn-lt"/>
                </a:rPr>
                <a:t>点击输入本页需要详写的文字内容，简明扼要，此为概念图解，根据您的具体内容酌情修改。</a:t>
              </a:r>
              <a:endParaRPr lang="en-US" altLang="zh-CN" sz="1335" dirty="0">
                <a:latin typeface="+mn-lt"/>
                <a:ea typeface="+mn-ea"/>
                <a:cs typeface="+mn-ea"/>
                <a:sym typeface="+mn-lt"/>
              </a:endParaRPr>
            </a:p>
          </p:txBody>
        </p:sp>
        <p:sp>
          <p:nvSpPr>
            <p:cNvPr id="23" name="矩形 22"/>
            <p:cNvSpPr/>
            <p:nvPr/>
          </p:nvSpPr>
          <p:spPr>
            <a:xfrm>
              <a:off x="539552" y="1203485"/>
              <a:ext cx="120566" cy="1205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grpSp>
      <p:sp>
        <p:nvSpPr>
          <p:cNvPr id="24" name="矩形 3"/>
          <p:cNvSpPr/>
          <p:nvPr/>
        </p:nvSpPr>
        <p:spPr>
          <a:xfrm>
            <a:off x="251969" y="1"/>
            <a:ext cx="4753337" cy="756212"/>
          </a:xfrm>
          <a:custGeom>
            <a:avLst/>
            <a:gdLst>
              <a:gd name="connsiteX0" fmla="*/ 0 w 3565003"/>
              <a:gd name="connsiteY0" fmla="*/ 0 h 567159"/>
              <a:gd name="connsiteX1" fmla="*/ 3565003 w 3565003"/>
              <a:gd name="connsiteY1" fmla="*/ 0 h 567159"/>
              <a:gd name="connsiteX2" fmla="*/ 3565003 w 3565003"/>
              <a:gd name="connsiteY2" fmla="*/ 567159 h 567159"/>
              <a:gd name="connsiteX3" fmla="*/ 0 w 3565003"/>
              <a:gd name="connsiteY3" fmla="*/ 567159 h 567159"/>
              <a:gd name="connsiteX4" fmla="*/ 0 w 3565003"/>
              <a:gd name="connsiteY4" fmla="*/ 0 h 567159"/>
              <a:gd name="connsiteX0-1" fmla="*/ 0 w 3565003"/>
              <a:gd name="connsiteY0-2" fmla="*/ 0 h 567159"/>
              <a:gd name="connsiteX1-3" fmla="*/ 3565003 w 3565003"/>
              <a:gd name="connsiteY1-4" fmla="*/ 0 h 567159"/>
              <a:gd name="connsiteX2-5" fmla="*/ 3565003 w 3565003"/>
              <a:gd name="connsiteY2-6" fmla="*/ 567159 h 567159"/>
              <a:gd name="connsiteX3-7" fmla="*/ 2962656 w 3565003"/>
              <a:gd name="connsiteY3-8" fmla="*/ 566928 h 567159"/>
              <a:gd name="connsiteX4-9" fmla="*/ 0 w 3565003"/>
              <a:gd name="connsiteY4-10" fmla="*/ 567159 h 567159"/>
              <a:gd name="connsiteX5" fmla="*/ 0 w 3565003"/>
              <a:gd name="connsiteY5" fmla="*/ 0 h 567159"/>
              <a:gd name="connsiteX0-11" fmla="*/ 0 w 3565003"/>
              <a:gd name="connsiteY0-12" fmla="*/ 0 h 567159"/>
              <a:gd name="connsiteX1-13" fmla="*/ 3565003 w 3565003"/>
              <a:gd name="connsiteY1-14" fmla="*/ 0 h 567159"/>
              <a:gd name="connsiteX2-15" fmla="*/ 2962656 w 3565003"/>
              <a:gd name="connsiteY2-16" fmla="*/ 566928 h 567159"/>
              <a:gd name="connsiteX3-17" fmla="*/ 0 w 3565003"/>
              <a:gd name="connsiteY3-18" fmla="*/ 567159 h 567159"/>
              <a:gd name="connsiteX4-19" fmla="*/ 0 w 3565003"/>
              <a:gd name="connsiteY4-20" fmla="*/ 0 h 5671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65003" h="567159">
                <a:moveTo>
                  <a:pt x="0" y="0"/>
                </a:moveTo>
                <a:lnTo>
                  <a:pt x="3565003" y="0"/>
                </a:lnTo>
                <a:lnTo>
                  <a:pt x="2962656" y="566928"/>
                </a:lnTo>
                <a:lnTo>
                  <a:pt x="0" y="567159"/>
                </a:lnTo>
                <a:lnTo>
                  <a:pt x="0" y="0"/>
                </a:lnTo>
                <a:close/>
              </a:path>
            </a:pathLst>
          </a:custGeom>
          <a:solidFill>
            <a:srgbClr val="EFB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25" name="矩形 3"/>
          <p:cNvSpPr/>
          <p:nvPr/>
        </p:nvSpPr>
        <p:spPr>
          <a:xfrm>
            <a:off x="1" y="1"/>
            <a:ext cx="4753337" cy="756212"/>
          </a:xfrm>
          <a:custGeom>
            <a:avLst/>
            <a:gdLst>
              <a:gd name="connsiteX0" fmla="*/ 0 w 3565003"/>
              <a:gd name="connsiteY0" fmla="*/ 0 h 567159"/>
              <a:gd name="connsiteX1" fmla="*/ 3565003 w 3565003"/>
              <a:gd name="connsiteY1" fmla="*/ 0 h 567159"/>
              <a:gd name="connsiteX2" fmla="*/ 3565003 w 3565003"/>
              <a:gd name="connsiteY2" fmla="*/ 567159 h 567159"/>
              <a:gd name="connsiteX3" fmla="*/ 0 w 3565003"/>
              <a:gd name="connsiteY3" fmla="*/ 567159 h 567159"/>
              <a:gd name="connsiteX4" fmla="*/ 0 w 3565003"/>
              <a:gd name="connsiteY4" fmla="*/ 0 h 567159"/>
              <a:gd name="connsiteX0-1" fmla="*/ 0 w 3565003"/>
              <a:gd name="connsiteY0-2" fmla="*/ 0 h 567159"/>
              <a:gd name="connsiteX1-3" fmla="*/ 3565003 w 3565003"/>
              <a:gd name="connsiteY1-4" fmla="*/ 0 h 567159"/>
              <a:gd name="connsiteX2-5" fmla="*/ 3565003 w 3565003"/>
              <a:gd name="connsiteY2-6" fmla="*/ 567159 h 567159"/>
              <a:gd name="connsiteX3-7" fmla="*/ 2962656 w 3565003"/>
              <a:gd name="connsiteY3-8" fmla="*/ 566928 h 567159"/>
              <a:gd name="connsiteX4-9" fmla="*/ 0 w 3565003"/>
              <a:gd name="connsiteY4-10" fmla="*/ 567159 h 567159"/>
              <a:gd name="connsiteX5" fmla="*/ 0 w 3565003"/>
              <a:gd name="connsiteY5" fmla="*/ 0 h 567159"/>
              <a:gd name="connsiteX0-11" fmla="*/ 0 w 3565003"/>
              <a:gd name="connsiteY0-12" fmla="*/ 0 h 567159"/>
              <a:gd name="connsiteX1-13" fmla="*/ 3565003 w 3565003"/>
              <a:gd name="connsiteY1-14" fmla="*/ 0 h 567159"/>
              <a:gd name="connsiteX2-15" fmla="*/ 2962656 w 3565003"/>
              <a:gd name="connsiteY2-16" fmla="*/ 566928 h 567159"/>
              <a:gd name="connsiteX3-17" fmla="*/ 0 w 3565003"/>
              <a:gd name="connsiteY3-18" fmla="*/ 567159 h 567159"/>
              <a:gd name="connsiteX4-19" fmla="*/ 0 w 3565003"/>
              <a:gd name="connsiteY4-20" fmla="*/ 0 h 5671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65003" h="567159">
                <a:moveTo>
                  <a:pt x="0" y="0"/>
                </a:moveTo>
                <a:lnTo>
                  <a:pt x="3565003" y="0"/>
                </a:lnTo>
                <a:lnTo>
                  <a:pt x="2962656" y="566928"/>
                </a:lnTo>
                <a:lnTo>
                  <a:pt x="0" y="567159"/>
                </a:lnTo>
                <a:lnTo>
                  <a:pt x="0" y="0"/>
                </a:lnTo>
                <a:close/>
              </a:path>
            </a:pathLst>
          </a:custGeom>
          <a:solidFill>
            <a:srgbClr val="0807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26" name="平行四边形 25"/>
          <p:cNvSpPr/>
          <p:nvPr/>
        </p:nvSpPr>
        <p:spPr>
          <a:xfrm>
            <a:off x="522460" y="116497"/>
            <a:ext cx="490515" cy="430784"/>
          </a:xfrm>
          <a:prstGeom prst="parallelogram">
            <a:avLst>
              <a:gd name="adj" fmla="val 721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27" name="平行四边形 26"/>
          <p:cNvSpPr/>
          <p:nvPr/>
        </p:nvSpPr>
        <p:spPr>
          <a:xfrm>
            <a:off x="795715" y="304114"/>
            <a:ext cx="228829" cy="243167"/>
          </a:xfrm>
          <a:prstGeom prst="parallelogram">
            <a:avLst>
              <a:gd name="adj" fmla="val 72170"/>
            </a:avLst>
          </a:prstGeom>
          <a:solidFill>
            <a:srgbClr val="EFB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28" name="文本框 27"/>
          <p:cNvSpPr txBox="1"/>
          <p:nvPr/>
        </p:nvSpPr>
        <p:spPr>
          <a:xfrm>
            <a:off x="1604217" y="116497"/>
            <a:ext cx="1620957" cy="523220"/>
          </a:xfrm>
          <a:prstGeom prst="rect">
            <a:avLst/>
          </a:prstGeom>
          <a:noFill/>
        </p:spPr>
        <p:txBody>
          <a:bodyPr wrap="none" rtlCol="0">
            <a:spAutoFit/>
          </a:bodyPr>
          <a:lstStyle/>
          <a:p>
            <a:r>
              <a:rPr lang="zh-CN" altLang="en-US" sz="2800" dirty="0">
                <a:solidFill>
                  <a:schemeClr val="bg1"/>
                </a:solidFill>
                <a:cs typeface="+mn-ea"/>
                <a:sym typeface="+mn-lt"/>
              </a:rPr>
              <a:t>添加标题</a:t>
            </a:r>
            <a:endParaRPr lang="zh-CN" altLang="en-US" sz="2800" dirty="0">
              <a:solidFill>
                <a:schemeClr val="bg1"/>
              </a:solidFill>
              <a:cs typeface="+mn-ea"/>
              <a:sym typeface="+mn-lt"/>
            </a:endParaRPr>
          </a:p>
        </p:txBody>
      </p:sp>
      <p:pic>
        <p:nvPicPr>
          <p:cNvPr id="32" name="图片 31"/>
          <p:cNvPicPr>
            <a:picLocks noChangeAspect="1"/>
          </p:cNvPicPr>
          <p:nvPr/>
        </p:nvPicPr>
        <p:blipFill>
          <a:blip r:embed="rId1"/>
          <a:stretch>
            <a:fillRect/>
          </a:stretch>
        </p:blipFill>
        <p:spPr>
          <a:xfrm>
            <a:off x="10772736" y="4984800"/>
            <a:ext cx="1219200" cy="1527503"/>
          </a:xfrm>
          <a:prstGeom prst="rect">
            <a:avLst/>
          </a:prstGeom>
        </p:spPr>
      </p:pic>
      <p:pic>
        <p:nvPicPr>
          <p:cNvPr id="34" name="图片 33"/>
          <p:cNvPicPr>
            <a:picLocks noChangeAspect="1"/>
          </p:cNvPicPr>
          <p:nvPr/>
        </p:nvPicPr>
        <p:blipFill>
          <a:blip r:embed="rId2" cstate="screen"/>
          <a:stretch>
            <a:fillRect/>
          </a:stretch>
        </p:blipFill>
        <p:spPr>
          <a:xfrm flipH="1">
            <a:off x="321883" y="3698100"/>
            <a:ext cx="1463894" cy="291772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par>
                                <p:cTn id="25" presetID="53" presetClass="entr" presetSubtype="16"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childTnLst>
                          </p:cTn>
                        </p:par>
                        <p:par>
                          <p:cTn id="30" fill="hold">
                            <p:stCondLst>
                              <p:cond delay="500"/>
                            </p:stCondLst>
                            <p:childTnLst>
                              <p:par>
                                <p:cTn id="31" presetID="53" presetClass="entr" presetSubtype="16"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300" fill="hold"/>
                                        <p:tgtEl>
                                          <p:spTgt spid="7"/>
                                        </p:tgtEl>
                                        <p:attrNameLst>
                                          <p:attrName>ppt_w</p:attrName>
                                        </p:attrNameLst>
                                      </p:cBhvr>
                                      <p:tavLst>
                                        <p:tav tm="0">
                                          <p:val>
                                            <p:fltVal val="0"/>
                                          </p:val>
                                        </p:tav>
                                        <p:tav tm="100000">
                                          <p:val>
                                            <p:strVal val="#ppt_w"/>
                                          </p:val>
                                        </p:tav>
                                      </p:tavLst>
                                    </p:anim>
                                    <p:anim calcmode="lin" valueType="num">
                                      <p:cBhvr>
                                        <p:cTn id="34" dur="300" fill="hold"/>
                                        <p:tgtEl>
                                          <p:spTgt spid="7"/>
                                        </p:tgtEl>
                                        <p:attrNameLst>
                                          <p:attrName>ppt_h</p:attrName>
                                        </p:attrNameLst>
                                      </p:cBhvr>
                                      <p:tavLst>
                                        <p:tav tm="0">
                                          <p:val>
                                            <p:fltVal val="0"/>
                                          </p:val>
                                        </p:tav>
                                        <p:tav tm="100000">
                                          <p:val>
                                            <p:strVal val="#ppt_h"/>
                                          </p:val>
                                        </p:tav>
                                      </p:tavLst>
                                    </p:anim>
                                    <p:animEffect transition="in" filter="fade">
                                      <p:cBhvr>
                                        <p:cTn id="35" dur="300"/>
                                        <p:tgtEl>
                                          <p:spTgt spid="7"/>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500" fill="hold"/>
                                        <p:tgtEl>
                                          <p:spTgt spid="8"/>
                                        </p:tgtEl>
                                        <p:attrNameLst>
                                          <p:attrName>ppt_w</p:attrName>
                                        </p:attrNameLst>
                                      </p:cBhvr>
                                      <p:tavLst>
                                        <p:tav tm="0">
                                          <p:val>
                                            <p:fltVal val="0"/>
                                          </p:val>
                                        </p:tav>
                                        <p:tav tm="100000">
                                          <p:val>
                                            <p:strVal val="#ppt_w"/>
                                          </p:val>
                                        </p:tav>
                                      </p:tavLst>
                                    </p:anim>
                                    <p:anim calcmode="lin" valueType="num">
                                      <p:cBhvr>
                                        <p:cTn id="39" dur="500" fill="hold"/>
                                        <p:tgtEl>
                                          <p:spTgt spid="8"/>
                                        </p:tgtEl>
                                        <p:attrNameLst>
                                          <p:attrName>ppt_h</p:attrName>
                                        </p:attrNameLst>
                                      </p:cBhvr>
                                      <p:tavLst>
                                        <p:tav tm="0">
                                          <p:val>
                                            <p:fltVal val="0"/>
                                          </p:val>
                                        </p:tav>
                                        <p:tav tm="100000">
                                          <p:val>
                                            <p:strVal val="#ppt_h"/>
                                          </p:val>
                                        </p:tav>
                                      </p:tavLst>
                                    </p:anim>
                                    <p:animEffect transition="in" filter="fade">
                                      <p:cBhvr>
                                        <p:cTn id="40" dur="500"/>
                                        <p:tgtEl>
                                          <p:spTgt spid="8"/>
                                        </p:tgtEl>
                                      </p:cBhvr>
                                    </p:animEffect>
                                  </p:childTnLst>
                                </p:cTn>
                              </p:par>
                            </p:childTnLst>
                          </p:cTn>
                        </p:par>
                        <p:par>
                          <p:cTn id="41" fill="hold">
                            <p:stCondLst>
                              <p:cond delay="1000"/>
                            </p:stCondLst>
                            <p:childTnLst>
                              <p:par>
                                <p:cTn id="42" presetID="53" presetClass="entr" presetSubtype="16"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p:cTn id="44" dur="300" fill="hold"/>
                                        <p:tgtEl>
                                          <p:spTgt spid="13"/>
                                        </p:tgtEl>
                                        <p:attrNameLst>
                                          <p:attrName>ppt_w</p:attrName>
                                        </p:attrNameLst>
                                      </p:cBhvr>
                                      <p:tavLst>
                                        <p:tav tm="0">
                                          <p:val>
                                            <p:fltVal val="0"/>
                                          </p:val>
                                        </p:tav>
                                        <p:tav tm="100000">
                                          <p:val>
                                            <p:strVal val="#ppt_w"/>
                                          </p:val>
                                        </p:tav>
                                      </p:tavLst>
                                    </p:anim>
                                    <p:anim calcmode="lin" valueType="num">
                                      <p:cBhvr>
                                        <p:cTn id="45" dur="300" fill="hold"/>
                                        <p:tgtEl>
                                          <p:spTgt spid="13"/>
                                        </p:tgtEl>
                                        <p:attrNameLst>
                                          <p:attrName>ppt_h</p:attrName>
                                        </p:attrNameLst>
                                      </p:cBhvr>
                                      <p:tavLst>
                                        <p:tav tm="0">
                                          <p:val>
                                            <p:fltVal val="0"/>
                                          </p:val>
                                        </p:tav>
                                        <p:tav tm="100000">
                                          <p:val>
                                            <p:strVal val="#ppt_h"/>
                                          </p:val>
                                        </p:tav>
                                      </p:tavLst>
                                    </p:anim>
                                    <p:animEffect transition="in" filter="fade">
                                      <p:cBhvr>
                                        <p:cTn id="46" dur="300"/>
                                        <p:tgtEl>
                                          <p:spTgt spid="13"/>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p:cTn id="49" dur="500" fill="hold"/>
                                        <p:tgtEl>
                                          <p:spTgt spid="17"/>
                                        </p:tgtEl>
                                        <p:attrNameLst>
                                          <p:attrName>ppt_w</p:attrName>
                                        </p:attrNameLst>
                                      </p:cBhvr>
                                      <p:tavLst>
                                        <p:tav tm="0">
                                          <p:val>
                                            <p:fltVal val="0"/>
                                          </p:val>
                                        </p:tav>
                                        <p:tav tm="100000">
                                          <p:val>
                                            <p:strVal val="#ppt_w"/>
                                          </p:val>
                                        </p:tav>
                                      </p:tavLst>
                                    </p:anim>
                                    <p:anim calcmode="lin" valueType="num">
                                      <p:cBhvr>
                                        <p:cTn id="50" dur="500" fill="hold"/>
                                        <p:tgtEl>
                                          <p:spTgt spid="17"/>
                                        </p:tgtEl>
                                        <p:attrNameLst>
                                          <p:attrName>ppt_h</p:attrName>
                                        </p:attrNameLst>
                                      </p:cBhvr>
                                      <p:tavLst>
                                        <p:tav tm="0">
                                          <p:val>
                                            <p:fltVal val="0"/>
                                          </p:val>
                                        </p:tav>
                                        <p:tav tm="100000">
                                          <p:val>
                                            <p:strVal val="#ppt_h"/>
                                          </p:val>
                                        </p:tav>
                                      </p:tavLst>
                                    </p:anim>
                                    <p:animEffect transition="in" filter="fade">
                                      <p:cBhvr>
                                        <p:cTn id="51" dur="500"/>
                                        <p:tgtEl>
                                          <p:spTgt spid="17"/>
                                        </p:tgtEl>
                                      </p:cBhvr>
                                    </p:animEffect>
                                  </p:childTnLst>
                                </p:cTn>
                              </p:par>
                            </p:childTnLst>
                          </p:cTn>
                        </p:par>
                        <p:par>
                          <p:cTn id="52" fill="hold">
                            <p:stCondLst>
                              <p:cond delay="1500"/>
                            </p:stCondLst>
                            <p:childTnLst>
                              <p:par>
                                <p:cTn id="53" presetID="53" presetClass="entr" presetSubtype="16"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300" fill="hold"/>
                                        <p:tgtEl>
                                          <p:spTgt spid="14"/>
                                        </p:tgtEl>
                                        <p:attrNameLst>
                                          <p:attrName>ppt_w</p:attrName>
                                        </p:attrNameLst>
                                      </p:cBhvr>
                                      <p:tavLst>
                                        <p:tav tm="0">
                                          <p:val>
                                            <p:fltVal val="0"/>
                                          </p:val>
                                        </p:tav>
                                        <p:tav tm="100000">
                                          <p:val>
                                            <p:strVal val="#ppt_w"/>
                                          </p:val>
                                        </p:tav>
                                      </p:tavLst>
                                    </p:anim>
                                    <p:anim calcmode="lin" valueType="num">
                                      <p:cBhvr>
                                        <p:cTn id="56" dur="300" fill="hold"/>
                                        <p:tgtEl>
                                          <p:spTgt spid="14"/>
                                        </p:tgtEl>
                                        <p:attrNameLst>
                                          <p:attrName>ppt_h</p:attrName>
                                        </p:attrNameLst>
                                      </p:cBhvr>
                                      <p:tavLst>
                                        <p:tav tm="0">
                                          <p:val>
                                            <p:fltVal val="0"/>
                                          </p:val>
                                        </p:tav>
                                        <p:tav tm="100000">
                                          <p:val>
                                            <p:strVal val="#ppt_h"/>
                                          </p:val>
                                        </p:tav>
                                      </p:tavLst>
                                    </p:anim>
                                    <p:animEffect transition="in" filter="fade">
                                      <p:cBhvr>
                                        <p:cTn id="57" dur="300"/>
                                        <p:tgtEl>
                                          <p:spTgt spid="14"/>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18"/>
                                        </p:tgtEl>
                                        <p:attrNameLst>
                                          <p:attrName>style.visibility</p:attrName>
                                        </p:attrNameLst>
                                      </p:cBhvr>
                                      <p:to>
                                        <p:strVal val="visible"/>
                                      </p:to>
                                    </p:set>
                                    <p:anim calcmode="lin" valueType="num">
                                      <p:cBhvr>
                                        <p:cTn id="60" dur="500" fill="hold"/>
                                        <p:tgtEl>
                                          <p:spTgt spid="18"/>
                                        </p:tgtEl>
                                        <p:attrNameLst>
                                          <p:attrName>ppt_w</p:attrName>
                                        </p:attrNameLst>
                                      </p:cBhvr>
                                      <p:tavLst>
                                        <p:tav tm="0">
                                          <p:val>
                                            <p:fltVal val="0"/>
                                          </p:val>
                                        </p:tav>
                                        <p:tav tm="100000">
                                          <p:val>
                                            <p:strVal val="#ppt_w"/>
                                          </p:val>
                                        </p:tav>
                                      </p:tavLst>
                                    </p:anim>
                                    <p:anim calcmode="lin" valueType="num">
                                      <p:cBhvr>
                                        <p:cTn id="61" dur="500" fill="hold"/>
                                        <p:tgtEl>
                                          <p:spTgt spid="18"/>
                                        </p:tgtEl>
                                        <p:attrNameLst>
                                          <p:attrName>ppt_h</p:attrName>
                                        </p:attrNameLst>
                                      </p:cBhvr>
                                      <p:tavLst>
                                        <p:tav tm="0">
                                          <p:val>
                                            <p:fltVal val="0"/>
                                          </p:val>
                                        </p:tav>
                                        <p:tav tm="100000">
                                          <p:val>
                                            <p:strVal val="#ppt_h"/>
                                          </p:val>
                                        </p:tav>
                                      </p:tavLst>
                                    </p:anim>
                                    <p:animEffect transition="in" filter="fade">
                                      <p:cBhvr>
                                        <p:cTn id="62" dur="500"/>
                                        <p:tgtEl>
                                          <p:spTgt spid="18"/>
                                        </p:tgtEl>
                                      </p:cBhvr>
                                    </p:animEffect>
                                  </p:childTnLst>
                                </p:cTn>
                              </p:par>
                            </p:childTnLst>
                          </p:cTn>
                        </p:par>
                        <p:par>
                          <p:cTn id="63" fill="hold">
                            <p:stCondLst>
                              <p:cond delay="2000"/>
                            </p:stCondLst>
                            <p:childTnLst>
                              <p:par>
                                <p:cTn id="64" presetID="53" presetClass="entr" presetSubtype="16" fill="hold" grpId="0" nodeType="afterEffect">
                                  <p:stCondLst>
                                    <p:cond delay="0"/>
                                  </p:stCondLst>
                                  <p:childTnLst>
                                    <p:set>
                                      <p:cBhvr>
                                        <p:cTn id="65" dur="1" fill="hold">
                                          <p:stCondLst>
                                            <p:cond delay="0"/>
                                          </p:stCondLst>
                                        </p:cTn>
                                        <p:tgtEl>
                                          <p:spTgt spid="15"/>
                                        </p:tgtEl>
                                        <p:attrNameLst>
                                          <p:attrName>style.visibility</p:attrName>
                                        </p:attrNameLst>
                                      </p:cBhvr>
                                      <p:to>
                                        <p:strVal val="visible"/>
                                      </p:to>
                                    </p:set>
                                    <p:anim calcmode="lin" valueType="num">
                                      <p:cBhvr>
                                        <p:cTn id="66" dur="300" fill="hold"/>
                                        <p:tgtEl>
                                          <p:spTgt spid="15"/>
                                        </p:tgtEl>
                                        <p:attrNameLst>
                                          <p:attrName>ppt_w</p:attrName>
                                        </p:attrNameLst>
                                      </p:cBhvr>
                                      <p:tavLst>
                                        <p:tav tm="0">
                                          <p:val>
                                            <p:fltVal val="0"/>
                                          </p:val>
                                        </p:tav>
                                        <p:tav tm="100000">
                                          <p:val>
                                            <p:strVal val="#ppt_w"/>
                                          </p:val>
                                        </p:tav>
                                      </p:tavLst>
                                    </p:anim>
                                    <p:anim calcmode="lin" valueType="num">
                                      <p:cBhvr>
                                        <p:cTn id="67" dur="300" fill="hold"/>
                                        <p:tgtEl>
                                          <p:spTgt spid="15"/>
                                        </p:tgtEl>
                                        <p:attrNameLst>
                                          <p:attrName>ppt_h</p:attrName>
                                        </p:attrNameLst>
                                      </p:cBhvr>
                                      <p:tavLst>
                                        <p:tav tm="0">
                                          <p:val>
                                            <p:fltVal val="0"/>
                                          </p:val>
                                        </p:tav>
                                        <p:tav tm="100000">
                                          <p:val>
                                            <p:strVal val="#ppt_h"/>
                                          </p:val>
                                        </p:tav>
                                      </p:tavLst>
                                    </p:anim>
                                    <p:animEffect transition="in" filter="fade">
                                      <p:cBhvr>
                                        <p:cTn id="68" dur="300"/>
                                        <p:tgtEl>
                                          <p:spTgt spid="15"/>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19"/>
                                        </p:tgtEl>
                                        <p:attrNameLst>
                                          <p:attrName>style.visibility</p:attrName>
                                        </p:attrNameLst>
                                      </p:cBhvr>
                                      <p:to>
                                        <p:strVal val="visible"/>
                                      </p:to>
                                    </p:set>
                                    <p:anim calcmode="lin" valueType="num">
                                      <p:cBhvr>
                                        <p:cTn id="71" dur="500" fill="hold"/>
                                        <p:tgtEl>
                                          <p:spTgt spid="19"/>
                                        </p:tgtEl>
                                        <p:attrNameLst>
                                          <p:attrName>ppt_w</p:attrName>
                                        </p:attrNameLst>
                                      </p:cBhvr>
                                      <p:tavLst>
                                        <p:tav tm="0">
                                          <p:val>
                                            <p:fltVal val="0"/>
                                          </p:val>
                                        </p:tav>
                                        <p:tav tm="100000">
                                          <p:val>
                                            <p:strVal val="#ppt_w"/>
                                          </p:val>
                                        </p:tav>
                                      </p:tavLst>
                                    </p:anim>
                                    <p:anim calcmode="lin" valueType="num">
                                      <p:cBhvr>
                                        <p:cTn id="72" dur="500" fill="hold"/>
                                        <p:tgtEl>
                                          <p:spTgt spid="19"/>
                                        </p:tgtEl>
                                        <p:attrNameLst>
                                          <p:attrName>ppt_h</p:attrName>
                                        </p:attrNameLst>
                                      </p:cBhvr>
                                      <p:tavLst>
                                        <p:tav tm="0">
                                          <p:val>
                                            <p:fltVal val="0"/>
                                          </p:val>
                                        </p:tav>
                                        <p:tav tm="100000">
                                          <p:val>
                                            <p:strVal val="#ppt_h"/>
                                          </p:val>
                                        </p:tav>
                                      </p:tavLst>
                                    </p:anim>
                                    <p:animEffect transition="in" filter="fade">
                                      <p:cBhvr>
                                        <p:cTn id="73" dur="500"/>
                                        <p:tgtEl>
                                          <p:spTgt spid="19"/>
                                        </p:tgtEl>
                                      </p:cBhvr>
                                    </p:animEffect>
                                  </p:childTnLst>
                                </p:cTn>
                              </p:par>
                            </p:childTnLst>
                          </p:cTn>
                        </p:par>
                        <p:par>
                          <p:cTn id="74" fill="hold">
                            <p:stCondLst>
                              <p:cond delay="2500"/>
                            </p:stCondLst>
                            <p:childTnLst>
                              <p:par>
                                <p:cTn id="75" presetID="53" presetClass="entr" presetSubtype="16" fill="hold" grpId="0" nodeType="afterEffect">
                                  <p:stCondLst>
                                    <p:cond delay="0"/>
                                  </p:stCondLst>
                                  <p:childTnLst>
                                    <p:set>
                                      <p:cBhvr>
                                        <p:cTn id="76" dur="1" fill="hold">
                                          <p:stCondLst>
                                            <p:cond delay="0"/>
                                          </p:stCondLst>
                                        </p:cTn>
                                        <p:tgtEl>
                                          <p:spTgt spid="16"/>
                                        </p:tgtEl>
                                        <p:attrNameLst>
                                          <p:attrName>style.visibility</p:attrName>
                                        </p:attrNameLst>
                                      </p:cBhvr>
                                      <p:to>
                                        <p:strVal val="visible"/>
                                      </p:to>
                                    </p:set>
                                    <p:anim calcmode="lin" valueType="num">
                                      <p:cBhvr>
                                        <p:cTn id="77" dur="300" fill="hold"/>
                                        <p:tgtEl>
                                          <p:spTgt spid="16"/>
                                        </p:tgtEl>
                                        <p:attrNameLst>
                                          <p:attrName>ppt_w</p:attrName>
                                        </p:attrNameLst>
                                      </p:cBhvr>
                                      <p:tavLst>
                                        <p:tav tm="0">
                                          <p:val>
                                            <p:fltVal val="0"/>
                                          </p:val>
                                        </p:tav>
                                        <p:tav tm="100000">
                                          <p:val>
                                            <p:strVal val="#ppt_w"/>
                                          </p:val>
                                        </p:tav>
                                      </p:tavLst>
                                    </p:anim>
                                    <p:anim calcmode="lin" valueType="num">
                                      <p:cBhvr>
                                        <p:cTn id="78" dur="300" fill="hold"/>
                                        <p:tgtEl>
                                          <p:spTgt spid="16"/>
                                        </p:tgtEl>
                                        <p:attrNameLst>
                                          <p:attrName>ppt_h</p:attrName>
                                        </p:attrNameLst>
                                      </p:cBhvr>
                                      <p:tavLst>
                                        <p:tav tm="0">
                                          <p:val>
                                            <p:fltVal val="0"/>
                                          </p:val>
                                        </p:tav>
                                        <p:tav tm="100000">
                                          <p:val>
                                            <p:strVal val="#ppt_h"/>
                                          </p:val>
                                        </p:tav>
                                      </p:tavLst>
                                    </p:anim>
                                    <p:animEffect transition="in" filter="fade">
                                      <p:cBhvr>
                                        <p:cTn id="79" dur="300"/>
                                        <p:tgtEl>
                                          <p:spTgt spid="16"/>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20"/>
                                        </p:tgtEl>
                                        <p:attrNameLst>
                                          <p:attrName>style.visibility</p:attrName>
                                        </p:attrNameLst>
                                      </p:cBhvr>
                                      <p:to>
                                        <p:strVal val="visible"/>
                                      </p:to>
                                    </p:set>
                                    <p:anim calcmode="lin" valueType="num">
                                      <p:cBhvr>
                                        <p:cTn id="82" dur="500" fill="hold"/>
                                        <p:tgtEl>
                                          <p:spTgt spid="20"/>
                                        </p:tgtEl>
                                        <p:attrNameLst>
                                          <p:attrName>ppt_w</p:attrName>
                                        </p:attrNameLst>
                                      </p:cBhvr>
                                      <p:tavLst>
                                        <p:tav tm="0">
                                          <p:val>
                                            <p:fltVal val="0"/>
                                          </p:val>
                                        </p:tav>
                                        <p:tav tm="100000">
                                          <p:val>
                                            <p:strVal val="#ppt_w"/>
                                          </p:val>
                                        </p:tav>
                                      </p:tavLst>
                                    </p:anim>
                                    <p:anim calcmode="lin" valueType="num">
                                      <p:cBhvr>
                                        <p:cTn id="83" dur="500" fill="hold"/>
                                        <p:tgtEl>
                                          <p:spTgt spid="20"/>
                                        </p:tgtEl>
                                        <p:attrNameLst>
                                          <p:attrName>ppt_h</p:attrName>
                                        </p:attrNameLst>
                                      </p:cBhvr>
                                      <p:tavLst>
                                        <p:tav tm="0">
                                          <p:val>
                                            <p:fltVal val="0"/>
                                          </p:val>
                                        </p:tav>
                                        <p:tav tm="100000">
                                          <p:val>
                                            <p:strVal val="#ppt_h"/>
                                          </p:val>
                                        </p:tav>
                                      </p:tavLst>
                                    </p:anim>
                                    <p:animEffect transition="in" filter="fade">
                                      <p:cBhvr>
                                        <p:cTn id="84" dur="500"/>
                                        <p:tgtEl>
                                          <p:spTgt spid="20"/>
                                        </p:tgtEl>
                                      </p:cBhvr>
                                    </p:animEffect>
                                  </p:childTnLst>
                                </p:cTn>
                              </p:par>
                            </p:childTnLst>
                          </p:cTn>
                        </p:par>
                        <p:par>
                          <p:cTn id="85" fill="hold">
                            <p:stCondLst>
                              <p:cond delay="3000"/>
                            </p:stCondLst>
                            <p:childTnLst>
                              <p:par>
                                <p:cTn id="86" presetID="22" presetClass="entr" presetSubtype="8" fill="hold" nodeType="afterEffect">
                                  <p:stCondLst>
                                    <p:cond delay="0"/>
                                  </p:stCondLst>
                                  <p:childTnLst>
                                    <p:set>
                                      <p:cBhvr>
                                        <p:cTn id="87" dur="1" fill="hold">
                                          <p:stCondLst>
                                            <p:cond delay="0"/>
                                          </p:stCondLst>
                                        </p:cTn>
                                        <p:tgtEl>
                                          <p:spTgt spid="21"/>
                                        </p:tgtEl>
                                        <p:attrNameLst>
                                          <p:attrName>style.visibility</p:attrName>
                                        </p:attrNameLst>
                                      </p:cBhvr>
                                      <p:to>
                                        <p:strVal val="visible"/>
                                      </p:to>
                                    </p:set>
                                    <p:animEffect transition="in" filter="wipe(left)">
                                      <p:cBhvr>
                                        <p:cTn id="88" dur="500"/>
                                        <p:tgtEl>
                                          <p:spTgt spid="21"/>
                                        </p:tgtEl>
                                      </p:cBhvr>
                                    </p:animEffect>
                                  </p:childTnLst>
                                </p:cTn>
                              </p:par>
                            </p:childTnLst>
                          </p:cTn>
                        </p:par>
                        <p:par>
                          <p:cTn id="89" fill="hold">
                            <p:stCondLst>
                              <p:cond delay="3500"/>
                            </p:stCondLst>
                            <p:childTnLst>
                              <p:par>
                                <p:cTn id="90" presetID="6" presetClass="entr" presetSubtype="16" fill="hold" nodeType="afterEffect">
                                  <p:stCondLst>
                                    <p:cond delay="0"/>
                                  </p:stCondLst>
                                  <p:childTnLst>
                                    <p:set>
                                      <p:cBhvr>
                                        <p:cTn id="91" dur="1" fill="hold">
                                          <p:stCondLst>
                                            <p:cond delay="0"/>
                                          </p:stCondLst>
                                        </p:cTn>
                                        <p:tgtEl>
                                          <p:spTgt spid="34"/>
                                        </p:tgtEl>
                                        <p:attrNameLst>
                                          <p:attrName>style.visibility</p:attrName>
                                        </p:attrNameLst>
                                      </p:cBhvr>
                                      <p:to>
                                        <p:strVal val="visible"/>
                                      </p:to>
                                    </p:set>
                                    <p:animEffect transition="in" filter="circle(in)">
                                      <p:cBhvr>
                                        <p:cTn id="92" dur="2000"/>
                                        <p:tgtEl>
                                          <p:spTgt spid="34"/>
                                        </p:tgtEl>
                                      </p:cBhvr>
                                    </p:animEffect>
                                  </p:childTnLst>
                                </p:cTn>
                              </p:par>
                            </p:childTnLst>
                          </p:cTn>
                        </p:par>
                        <p:par>
                          <p:cTn id="93" fill="hold">
                            <p:stCondLst>
                              <p:cond delay="5500"/>
                            </p:stCondLst>
                            <p:childTnLst>
                              <p:par>
                                <p:cTn id="94" presetID="6" presetClass="entr" presetSubtype="16" fill="hold" nodeType="afterEffect">
                                  <p:stCondLst>
                                    <p:cond delay="0"/>
                                  </p:stCondLst>
                                  <p:childTnLst>
                                    <p:set>
                                      <p:cBhvr>
                                        <p:cTn id="95" dur="1" fill="hold">
                                          <p:stCondLst>
                                            <p:cond delay="0"/>
                                          </p:stCondLst>
                                        </p:cTn>
                                        <p:tgtEl>
                                          <p:spTgt spid="30"/>
                                        </p:tgtEl>
                                        <p:attrNameLst>
                                          <p:attrName>style.visibility</p:attrName>
                                        </p:attrNameLst>
                                      </p:cBhvr>
                                      <p:to>
                                        <p:strVal val="visible"/>
                                      </p:to>
                                    </p:set>
                                    <p:animEffect transition="in" filter="circle(in)">
                                      <p:cBhvr>
                                        <p:cTn id="96" dur="2000"/>
                                        <p:tgtEl>
                                          <p:spTgt spid="30"/>
                                        </p:tgtEl>
                                      </p:cBhvr>
                                    </p:animEffect>
                                  </p:childTnLst>
                                </p:cTn>
                              </p:par>
                            </p:childTnLst>
                          </p:cTn>
                        </p:par>
                        <p:par>
                          <p:cTn id="97" fill="hold">
                            <p:stCondLst>
                              <p:cond delay="7500"/>
                            </p:stCondLst>
                            <p:childTnLst>
                              <p:par>
                                <p:cTn id="98" presetID="53" presetClass="entr" presetSubtype="16" fill="hold" nodeType="afterEffect">
                                  <p:stCondLst>
                                    <p:cond delay="0"/>
                                  </p:stCondLst>
                                  <p:childTnLst>
                                    <p:set>
                                      <p:cBhvr>
                                        <p:cTn id="99" dur="1" fill="hold">
                                          <p:stCondLst>
                                            <p:cond delay="0"/>
                                          </p:stCondLst>
                                        </p:cTn>
                                        <p:tgtEl>
                                          <p:spTgt spid="32"/>
                                        </p:tgtEl>
                                        <p:attrNameLst>
                                          <p:attrName>style.visibility</p:attrName>
                                        </p:attrNameLst>
                                      </p:cBhvr>
                                      <p:to>
                                        <p:strVal val="visible"/>
                                      </p:to>
                                    </p:set>
                                    <p:anim calcmode="lin" valueType="num">
                                      <p:cBhvr>
                                        <p:cTn id="100" dur="500" fill="hold"/>
                                        <p:tgtEl>
                                          <p:spTgt spid="32"/>
                                        </p:tgtEl>
                                        <p:attrNameLst>
                                          <p:attrName>ppt_w</p:attrName>
                                        </p:attrNameLst>
                                      </p:cBhvr>
                                      <p:tavLst>
                                        <p:tav tm="0">
                                          <p:val>
                                            <p:fltVal val="0"/>
                                          </p:val>
                                        </p:tav>
                                        <p:tav tm="100000">
                                          <p:val>
                                            <p:strVal val="#ppt_w"/>
                                          </p:val>
                                        </p:tav>
                                      </p:tavLst>
                                    </p:anim>
                                    <p:anim calcmode="lin" valueType="num">
                                      <p:cBhvr>
                                        <p:cTn id="101" dur="500" fill="hold"/>
                                        <p:tgtEl>
                                          <p:spTgt spid="32"/>
                                        </p:tgtEl>
                                        <p:attrNameLst>
                                          <p:attrName>ppt_h</p:attrName>
                                        </p:attrNameLst>
                                      </p:cBhvr>
                                      <p:tavLst>
                                        <p:tav tm="0">
                                          <p:val>
                                            <p:fltVal val="0"/>
                                          </p:val>
                                        </p:tav>
                                        <p:tav tm="100000">
                                          <p:val>
                                            <p:strVal val="#ppt_h"/>
                                          </p:val>
                                        </p:tav>
                                      </p:tavLst>
                                    </p:anim>
                                    <p:animEffect transition="in" filter="fade">
                                      <p:cBhvr>
                                        <p:cTn id="10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13" grpId="0" animBg="1"/>
      <p:bldP spid="14" grpId="0" animBg="1"/>
      <p:bldP spid="15" grpId="0" animBg="1"/>
      <p:bldP spid="16" grpId="0" animBg="1"/>
      <p:bldP spid="17" grpId="0"/>
      <p:bldP spid="18" grpId="0"/>
      <p:bldP spid="19" grpId="0"/>
      <p:bldP spid="2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bwMode="auto">
          <a:xfrm>
            <a:off x="2456477" y="1508787"/>
            <a:ext cx="5847768" cy="4930084"/>
          </a:xfrm>
          <a:custGeom>
            <a:avLst/>
            <a:gdLst>
              <a:gd name="T0" fmla="*/ 0 w 3668"/>
              <a:gd name="T1" fmla="*/ 2147483647 h 3785"/>
              <a:gd name="T2" fmla="*/ 2147483647 w 3668"/>
              <a:gd name="T3" fmla="*/ 2147483647 h 3785"/>
              <a:gd name="T4" fmla="*/ 2147483647 w 3668"/>
              <a:gd name="T5" fmla="*/ 2147483647 h 3785"/>
              <a:gd name="T6" fmla="*/ 2147483647 w 3668"/>
              <a:gd name="T7" fmla="*/ 2147483647 h 3785"/>
              <a:gd name="T8" fmla="*/ 2147483647 w 3668"/>
              <a:gd name="T9" fmla="*/ 2147483647 h 3785"/>
              <a:gd name="T10" fmla="*/ 2147483647 w 3668"/>
              <a:gd name="T11" fmla="*/ 2147483647 h 3785"/>
              <a:gd name="T12" fmla="*/ 2147483647 w 3668"/>
              <a:gd name="T13" fmla="*/ 2147483647 h 3785"/>
              <a:gd name="T14" fmla="*/ 2147483647 w 3668"/>
              <a:gd name="T15" fmla="*/ 2147483647 h 3785"/>
              <a:gd name="T16" fmla="*/ 2147483647 w 3668"/>
              <a:gd name="T17" fmla="*/ 2147483647 h 3785"/>
              <a:gd name="T18" fmla="*/ 2147483647 w 3668"/>
              <a:gd name="T19" fmla="*/ 2147483647 h 3785"/>
              <a:gd name="T20" fmla="*/ 2147483647 w 3668"/>
              <a:gd name="T21" fmla="*/ 2147483647 h 3785"/>
              <a:gd name="T22" fmla="*/ 2147483647 w 3668"/>
              <a:gd name="T23" fmla="*/ 2147483647 h 3785"/>
              <a:gd name="T24" fmla="*/ 2147483647 w 3668"/>
              <a:gd name="T25" fmla="*/ 2147483647 h 3785"/>
              <a:gd name="T26" fmla="*/ 2147483647 w 3668"/>
              <a:gd name="T27" fmla="*/ 2147483647 h 3785"/>
              <a:gd name="T28" fmla="*/ 2147483647 w 3668"/>
              <a:gd name="T29" fmla="*/ 0 h 3785"/>
              <a:gd name="T30" fmla="*/ 2147483647 w 3668"/>
              <a:gd name="T31" fmla="*/ 2147483647 h 3785"/>
              <a:gd name="T32" fmla="*/ 2147483647 w 3668"/>
              <a:gd name="T33" fmla="*/ 2147483647 h 3785"/>
              <a:gd name="T34" fmla="*/ 2147483647 w 3668"/>
              <a:gd name="T35" fmla="*/ 2147483647 h 3785"/>
              <a:gd name="T36" fmla="*/ 2147483647 w 3668"/>
              <a:gd name="T37" fmla="*/ 2147483647 h 3785"/>
              <a:gd name="T38" fmla="*/ 2147483647 w 3668"/>
              <a:gd name="T39" fmla="*/ 2147483647 h 3785"/>
              <a:gd name="T40" fmla="*/ 2147483647 w 3668"/>
              <a:gd name="T41" fmla="*/ 2147483647 h 3785"/>
              <a:gd name="T42" fmla="*/ 2147483647 w 3668"/>
              <a:gd name="T43" fmla="*/ 2147483647 h 3785"/>
              <a:gd name="T44" fmla="*/ 2147483647 w 3668"/>
              <a:gd name="T45" fmla="*/ 2147483647 h 3785"/>
              <a:gd name="T46" fmla="*/ 2147483647 w 3668"/>
              <a:gd name="T47" fmla="*/ 2147483647 h 3785"/>
              <a:gd name="T48" fmla="*/ 2147483647 w 3668"/>
              <a:gd name="T49" fmla="*/ 2147483647 h 3785"/>
              <a:gd name="T50" fmla="*/ 2147483647 w 3668"/>
              <a:gd name="T51" fmla="*/ 2147483647 h 3785"/>
              <a:gd name="T52" fmla="*/ 2147483647 w 3668"/>
              <a:gd name="T53" fmla="*/ 2147483647 h 3785"/>
              <a:gd name="T54" fmla="*/ 2147483647 w 3668"/>
              <a:gd name="T55" fmla="*/ 2147483647 h 3785"/>
              <a:gd name="T56" fmla="*/ 0 w 3668"/>
              <a:gd name="T57" fmla="*/ 2147483647 h 3785"/>
              <a:gd name="T58" fmla="*/ 0 w 3668"/>
              <a:gd name="T59" fmla="*/ 2147483647 h 37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668"/>
              <a:gd name="T91" fmla="*/ 0 h 3785"/>
              <a:gd name="T92" fmla="*/ 3668 w 3668"/>
              <a:gd name="T93" fmla="*/ 3785 h 378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668" h="3785">
                <a:moveTo>
                  <a:pt x="0" y="2742"/>
                </a:moveTo>
                <a:lnTo>
                  <a:pt x="253" y="2556"/>
                </a:lnTo>
                <a:lnTo>
                  <a:pt x="515" y="2395"/>
                </a:lnTo>
                <a:lnTo>
                  <a:pt x="798" y="2223"/>
                </a:lnTo>
                <a:lnTo>
                  <a:pt x="1152" y="2000"/>
                </a:lnTo>
                <a:lnTo>
                  <a:pt x="1587" y="1728"/>
                </a:lnTo>
                <a:lnTo>
                  <a:pt x="1869" y="1525"/>
                </a:lnTo>
                <a:lnTo>
                  <a:pt x="2061" y="1394"/>
                </a:lnTo>
                <a:lnTo>
                  <a:pt x="2324" y="1182"/>
                </a:lnTo>
                <a:lnTo>
                  <a:pt x="2557" y="980"/>
                </a:lnTo>
                <a:lnTo>
                  <a:pt x="2769" y="768"/>
                </a:lnTo>
                <a:lnTo>
                  <a:pt x="2941" y="606"/>
                </a:lnTo>
                <a:lnTo>
                  <a:pt x="3193" y="353"/>
                </a:lnTo>
                <a:lnTo>
                  <a:pt x="3011" y="252"/>
                </a:lnTo>
                <a:lnTo>
                  <a:pt x="3648" y="0"/>
                </a:lnTo>
                <a:lnTo>
                  <a:pt x="3668" y="687"/>
                </a:lnTo>
                <a:lnTo>
                  <a:pt x="3466" y="525"/>
                </a:lnTo>
                <a:lnTo>
                  <a:pt x="3213" y="828"/>
                </a:lnTo>
                <a:lnTo>
                  <a:pt x="2910" y="1202"/>
                </a:lnTo>
                <a:lnTo>
                  <a:pt x="2698" y="1515"/>
                </a:lnTo>
                <a:lnTo>
                  <a:pt x="2597" y="1738"/>
                </a:lnTo>
                <a:lnTo>
                  <a:pt x="2496" y="1970"/>
                </a:lnTo>
                <a:lnTo>
                  <a:pt x="2435" y="2182"/>
                </a:lnTo>
                <a:lnTo>
                  <a:pt x="2375" y="2384"/>
                </a:lnTo>
                <a:lnTo>
                  <a:pt x="2264" y="2779"/>
                </a:lnTo>
                <a:lnTo>
                  <a:pt x="2183" y="3152"/>
                </a:lnTo>
                <a:lnTo>
                  <a:pt x="2122" y="3445"/>
                </a:lnTo>
                <a:lnTo>
                  <a:pt x="2042" y="3785"/>
                </a:lnTo>
                <a:lnTo>
                  <a:pt x="0" y="3785"/>
                </a:lnTo>
                <a:lnTo>
                  <a:pt x="0" y="2742"/>
                </a:lnTo>
                <a:close/>
              </a:path>
            </a:pathLst>
          </a:custGeom>
          <a:gradFill rotWithShape="1">
            <a:gsLst>
              <a:gs pos="0">
                <a:schemeClr val="bg1">
                  <a:lumMod val="75000"/>
                </a:schemeClr>
              </a:gs>
              <a:gs pos="100000">
                <a:srgbClr val="FFFFFF">
                  <a:alpha val="0"/>
                </a:srgbClr>
              </a:gs>
            </a:gsLst>
            <a:lin ang="5400000" scaled="1"/>
          </a:gradFill>
          <a:ln w="9525">
            <a:noFill/>
            <a:round/>
          </a:ln>
        </p:spPr>
        <p:txBody>
          <a:bodyPr wrap="none" lIns="83831" tIns="41916" rIns="83831" bIns="41916" anchor="ctr"/>
          <a:lstStyle/>
          <a:p>
            <a:pPr algn="ctr" fontAlgn="base">
              <a:spcBef>
                <a:spcPct val="0"/>
              </a:spcBef>
              <a:spcAft>
                <a:spcPct val="0"/>
              </a:spcAft>
              <a:defRPr/>
            </a:pPr>
            <a:endParaRPr lang="zh-CN" altLang="en-US" sz="1735" b="1" kern="0" dirty="0">
              <a:solidFill>
                <a:srgbClr val="000000"/>
              </a:solidFill>
              <a:cs typeface="+mn-ea"/>
              <a:sym typeface="+mn-lt"/>
            </a:endParaRPr>
          </a:p>
        </p:txBody>
      </p:sp>
      <p:sp>
        <p:nvSpPr>
          <p:cNvPr id="3" name="圆角矩形 3"/>
          <p:cNvSpPr/>
          <p:nvPr/>
        </p:nvSpPr>
        <p:spPr>
          <a:xfrm>
            <a:off x="3986815" y="4637180"/>
            <a:ext cx="2122372" cy="392955"/>
          </a:xfrm>
          <a:prstGeom prst="roundRect">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83831" tIns="41916" rIns="83831" bIns="41916" rtlCol="0" anchor="ctr"/>
          <a:lstStyle/>
          <a:p>
            <a:pPr algn="ctr"/>
            <a:r>
              <a:rPr lang="en-US" altLang="zh-CN" sz="1735" dirty="0">
                <a:cs typeface="+mn-ea"/>
                <a:sym typeface="+mn-lt"/>
              </a:rPr>
              <a:t>2012</a:t>
            </a:r>
            <a:r>
              <a:rPr lang="zh-CN" altLang="en-US" sz="1735" dirty="0">
                <a:cs typeface="+mn-ea"/>
                <a:sym typeface="+mn-lt"/>
              </a:rPr>
              <a:t>年</a:t>
            </a:r>
            <a:r>
              <a:rPr lang="en-US" altLang="zh-CN" sz="1735" dirty="0">
                <a:cs typeface="+mn-ea"/>
                <a:sym typeface="+mn-lt"/>
              </a:rPr>
              <a:t>4</a:t>
            </a:r>
            <a:r>
              <a:rPr lang="zh-CN" altLang="en-US" sz="1735" dirty="0">
                <a:cs typeface="+mn-ea"/>
                <a:sym typeface="+mn-lt"/>
              </a:rPr>
              <a:t>月</a:t>
            </a:r>
            <a:endParaRPr lang="zh-CN" altLang="en-US" sz="1735" dirty="0">
              <a:cs typeface="+mn-ea"/>
              <a:sym typeface="+mn-lt"/>
            </a:endParaRPr>
          </a:p>
        </p:txBody>
      </p:sp>
      <p:sp>
        <p:nvSpPr>
          <p:cNvPr id="4" name="圆角矩形 4"/>
          <p:cNvSpPr/>
          <p:nvPr/>
        </p:nvSpPr>
        <p:spPr>
          <a:xfrm>
            <a:off x="4876839" y="3790576"/>
            <a:ext cx="2122372" cy="392955"/>
          </a:xfrm>
          <a:prstGeom prst="roundRect">
            <a:avLst/>
          </a:prstGeom>
          <a:solidFill>
            <a:schemeClr val="accent3"/>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83831" tIns="41916" rIns="83831" bIns="41916" rtlCol="0" anchor="ctr"/>
          <a:lstStyle/>
          <a:p>
            <a:pPr algn="ctr"/>
            <a:r>
              <a:rPr lang="en-US" altLang="zh-CN" sz="1735" dirty="0" smtClean="0">
                <a:cs typeface="+mn-ea"/>
                <a:sym typeface="+mn-lt"/>
              </a:rPr>
              <a:t>2018</a:t>
            </a:r>
            <a:r>
              <a:rPr lang="zh-CN" altLang="en-US" sz="1735" dirty="0" smtClean="0">
                <a:cs typeface="+mn-ea"/>
                <a:sym typeface="+mn-lt"/>
              </a:rPr>
              <a:t>年</a:t>
            </a:r>
            <a:r>
              <a:rPr lang="en-US" altLang="zh-CN" sz="1735" dirty="0">
                <a:cs typeface="+mn-ea"/>
                <a:sym typeface="+mn-lt"/>
              </a:rPr>
              <a:t>5</a:t>
            </a:r>
            <a:r>
              <a:rPr lang="zh-CN" altLang="en-US" sz="1735" dirty="0">
                <a:cs typeface="+mn-ea"/>
                <a:sym typeface="+mn-lt"/>
              </a:rPr>
              <a:t>月</a:t>
            </a:r>
            <a:endParaRPr lang="zh-CN" altLang="en-US" sz="1735" dirty="0">
              <a:cs typeface="+mn-ea"/>
              <a:sym typeface="+mn-lt"/>
            </a:endParaRPr>
          </a:p>
        </p:txBody>
      </p:sp>
      <p:sp>
        <p:nvSpPr>
          <p:cNvPr id="5" name="圆角矩形 5"/>
          <p:cNvSpPr/>
          <p:nvPr/>
        </p:nvSpPr>
        <p:spPr>
          <a:xfrm>
            <a:off x="5540081" y="2973795"/>
            <a:ext cx="2122372" cy="392955"/>
          </a:xfrm>
          <a:prstGeom prst="roundRect">
            <a:avLst/>
          </a:prstGeom>
          <a:solidFill>
            <a:schemeClr val="accent4"/>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83831" tIns="41916" rIns="83831" bIns="41916" rtlCol="0" anchor="ctr"/>
          <a:lstStyle/>
          <a:p>
            <a:pPr algn="ctr"/>
            <a:r>
              <a:rPr lang="en-US" altLang="zh-CN" sz="1735" dirty="0" smtClean="0">
                <a:cs typeface="+mn-ea"/>
                <a:sym typeface="+mn-lt"/>
              </a:rPr>
              <a:t>2020</a:t>
            </a:r>
            <a:r>
              <a:rPr lang="zh-CN" altLang="en-US" sz="1735" dirty="0" smtClean="0">
                <a:cs typeface="+mn-ea"/>
                <a:sym typeface="+mn-lt"/>
              </a:rPr>
              <a:t>年</a:t>
            </a:r>
            <a:r>
              <a:rPr lang="en-US" altLang="zh-CN" sz="1735" dirty="0">
                <a:cs typeface="+mn-ea"/>
                <a:sym typeface="+mn-lt"/>
              </a:rPr>
              <a:t>6</a:t>
            </a:r>
            <a:r>
              <a:rPr lang="zh-CN" altLang="en-US" sz="1735" dirty="0">
                <a:cs typeface="+mn-ea"/>
                <a:sym typeface="+mn-lt"/>
              </a:rPr>
              <a:t>月</a:t>
            </a:r>
            <a:endParaRPr lang="zh-CN" altLang="en-US" sz="1735" dirty="0">
              <a:cs typeface="+mn-ea"/>
              <a:sym typeface="+mn-lt"/>
            </a:endParaRPr>
          </a:p>
        </p:txBody>
      </p:sp>
      <p:sp>
        <p:nvSpPr>
          <p:cNvPr id="6" name="圆角矩形 6"/>
          <p:cNvSpPr/>
          <p:nvPr/>
        </p:nvSpPr>
        <p:spPr>
          <a:xfrm>
            <a:off x="6283571" y="2202799"/>
            <a:ext cx="2122372" cy="392955"/>
          </a:xfrm>
          <a:prstGeom prst="roundRect">
            <a:avLst/>
          </a:prstGeom>
          <a:solidFill>
            <a:srgbClr val="0807DE"/>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83831" tIns="41916" rIns="83831" bIns="41916" rtlCol="0" anchor="ctr"/>
          <a:lstStyle/>
          <a:p>
            <a:pPr algn="ctr"/>
            <a:r>
              <a:rPr lang="en-US" altLang="zh-CN" sz="1735" dirty="0" smtClean="0">
                <a:cs typeface="+mn-ea"/>
                <a:sym typeface="+mn-lt"/>
              </a:rPr>
              <a:t>2030</a:t>
            </a:r>
            <a:r>
              <a:rPr lang="zh-CN" altLang="en-US" sz="1735" dirty="0" smtClean="0">
                <a:cs typeface="+mn-ea"/>
                <a:sym typeface="+mn-lt"/>
              </a:rPr>
              <a:t>年</a:t>
            </a:r>
            <a:r>
              <a:rPr lang="en-US" altLang="zh-CN" sz="1735" dirty="0">
                <a:cs typeface="+mn-ea"/>
                <a:sym typeface="+mn-lt"/>
              </a:rPr>
              <a:t>12</a:t>
            </a:r>
            <a:r>
              <a:rPr lang="zh-CN" altLang="en-US" sz="1735" dirty="0">
                <a:cs typeface="+mn-ea"/>
                <a:sym typeface="+mn-lt"/>
              </a:rPr>
              <a:t>月</a:t>
            </a:r>
            <a:endParaRPr lang="zh-CN" altLang="en-US" sz="1735" dirty="0">
              <a:cs typeface="+mn-ea"/>
              <a:sym typeface="+mn-lt"/>
            </a:endParaRPr>
          </a:p>
        </p:txBody>
      </p:sp>
      <p:sp>
        <p:nvSpPr>
          <p:cNvPr id="7" name="圆角矩形 8"/>
          <p:cNvSpPr/>
          <p:nvPr/>
        </p:nvSpPr>
        <p:spPr>
          <a:xfrm>
            <a:off x="3144671" y="5412289"/>
            <a:ext cx="2122372" cy="392955"/>
          </a:xfrm>
          <a:prstGeom prst="roundRect">
            <a:avLst/>
          </a:prstGeom>
          <a:solidFill>
            <a:srgbClr val="0807DE"/>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83831" tIns="41916" rIns="83831" bIns="41916" rtlCol="0" anchor="ctr"/>
          <a:lstStyle/>
          <a:p>
            <a:pPr algn="ctr"/>
            <a:r>
              <a:rPr lang="en-US" altLang="zh-CN" sz="1735" dirty="0">
                <a:cs typeface="+mn-ea"/>
                <a:sym typeface="+mn-lt"/>
              </a:rPr>
              <a:t>2011</a:t>
            </a:r>
            <a:r>
              <a:rPr lang="zh-CN" altLang="en-US" sz="1735" dirty="0">
                <a:cs typeface="+mn-ea"/>
                <a:sym typeface="+mn-lt"/>
              </a:rPr>
              <a:t>年</a:t>
            </a:r>
            <a:r>
              <a:rPr lang="en-US" altLang="zh-CN" sz="1735" dirty="0">
                <a:cs typeface="+mn-ea"/>
                <a:sym typeface="+mn-lt"/>
              </a:rPr>
              <a:t>3</a:t>
            </a:r>
            <a:r>
              <a:rPr lang="zh-CN" altLang="en-US" sz="1735" dirty="0">
                <a:cs typeface="+mn-ea"/>
                <a:sym typeface="+mn-lt"/>
              </a:rPr>
              <a:t>月</a:t>
            </a:r>
            <a:endParaRPr lang="zh-CN" altLang="en-US" sz="1735" dirty="0">
              <a:cs typeface="+mn-ea"/>
              <a:sym typeface="+mn-lt"/>
            </a:endParaRPr>
          </a:p>
        </p:txBody>
      </p:sp>
      <p:sp>
        <p:nvSpPr>
          <p:cNvPr id="8" name="矩形 7"/>
          <p:cNvSpPr/>
          <p:nvPr/>
        </p:nvSpPr>
        <p:spPr>
          <a:xfrm>
            <a:off x="6475592" y="5386114"/>
            <a:ext cx="2105557" cy="577093"/>
          </a:xfrm>
          <a:prstGeom prst="rect">
            <a:avLst/>
          </a:prstGeom>
          <a:ln>
            <a:solidFill>
              <a:srgbClr val="01458E"/>
            </a:solidFill>
            <a:prstDash val="dash"/>
          </a:ln>
        </p:spPr>
        <p:txBody>
          <a:bodyPr wrap="square" lIns="83831" tIns="41916" rIns="83831" bIns="41916">
            <a:spAutoFit/>
          </a:bodyPr>
          <a:lstStyle/>
          <a:p>
            <a:pPr algn="ctr"/>
            <a:r>
              <a:rPr lang="zh-CN" altLang="en-US" sz="1600" dirty="0">
                <a:solidFill>
                  <a:schemeClr val="tx1">
                    <a:lumMod val="75000"/>
                    <a:lumOff val="25000"/>
                  </a:schemeClr>
                </a:solidFill>
                <a:cs typeface="+mn-ea"/>
                <a:sym typeface="+mn-lt"/>
              </a:rPr>
              <a:t>单击此处添加文本</a:t>
            </a:r>
            <a:endParaRPr lang="en-US" altLang="zh-CN" sz="1600" dirty="0">
              <a:solidFill>
                <a:schemeClr val="tx1">
                  <a:lumMod val="75000"/>
                  <a:lumOff val="25000"/>
                </a:schemeClr>
              </a:solidFill>
              <a:cs typeface="+mn-ea"/>
              <a:sym typeface="+mn-lt"/>
            </a:endParaRPr>
          </a:p>
          <a:p>
            <a:pPr algn="ctr"/>
            <a:r>
              <a:rPr lang="zh-CN" altLang="en-US" sz="1600" dirty="0">
                <a:solidFill>
                  <a:schemeClr val="tx1">
                    <a:lumMod val="75000"/>
                    <a:lumOff val="25000"/>
                  </a:schemeClr>
                </a:solidFill>
                <a:cs typeface="+mn-ea"/>
                <a:sym typeface="+mn-lt"/>
              </a:rPr>
              <a:t>单击此处添加文本</a:t>
            </a:r>
            <a:endParaRPr lang="zh-CN" altLang="en-US" sz="1600" dirty="0">
              <a:solidFill>
                <a:schemeClr val="tx1">
                  <a:lumMod val="75000"/>
                  <a:lumOff val="25000"/>
                </a:schemeClr>
              </a:solidFill>
              <a:cs typeface="+mn-ea"/>
              <a:sym typeface="+mn-lt"/>
            </a:endParaRPr>
          </a:p>
        </p:txBody>
      </p:sp>
      <p:sp>
        <p:nvSpPr>
          <p:cNvPr id="9" name="矩形 8"/>
          <p:cNvSpPr/>
          <p:nvPr/>
        </p:nvSpPr>
        <p:spPr>
          <a:xfrm>
            <a:off x="7036492" y="4554422"/>
            <a:ext cx="2105557" cy="577093"/>
          </a:xfrm>
          <a:prstGeom prst="rect">
            <a:avLst/>
          </a:prstGeom>
          <a:ln>
            <a:solidFill>
              <a:srgbClr val="01458E"/>
            </a:solidFill>
            <a:prstDash val="dash"/>
          </a:ln>
        </p:spPr>
        <p:txBody>
          <a:bodyPr wrap="square" lIns="83831" tIns="41916" rIns="83831" bIns="41916">
            <a:spAutoFit/>
          </a:bodyPr>
          <a:lstStyle/>
          <a:p>
            <a:pPr algn="ctr"/>
            <a:r>
              <a:rPr lang="zh-CN" altLang="en-US" sz="1600" dirty="0">
                <a:solidFill>
                  <a:schemeClr val="tx1">
                    <a:lumMod val="75000"/>
                    <a:lumOff val="25000"/>
                  </a:schemeClr>
                </a:solidFill>
                <a:cs typeface="+mn-ea"/>
                <a:sym typeface="+mn-lt"/>
              </a:rPr>
              <a:t>单击此处添加文本</a:t>
            </a:r>
            <a:endParaRPr lang="en-US" altLang="zh-CN" sz="1600" dirty="0">
              <a:solidFill>
                <a:schemeClr val="tx1">
                  <a:lumMod val="75000"/>
                  <a:lumOff val="25000"/>
                </a:schemeClr>
              </a:solidFill>
              <a:cs typeface="+mn-ea"/>
              <a:sym typeface="+mn-lt"/>
            </a:endParaRPr>
          </a:p>
          <a:p>
            <a:pPr algn="ctr"/>
            <a:r>
              <a:rPr lang="zh-CN" altLang="en-US" sz="1600" dirty="0">
                <a:solidFill>
                  <a:schemeClr val="tx1">
                    <a:lumMod val="75000"/>
                    <a:lumOff val="25000"/>
                  </a:schemeClr>
                </a:solidFill>
                <a:cs typeface="+mn-ea"/>
                <a:sym typeface="+mn-lt"/>
              </a:rPr>
              <a:t>单击此处添加文本</a:t>
            </a:r>
            <a:endParaRPr lang="zh-CN" altLang="en-US" sz="1600" dirty="0">
              <a:solidFill>
                <a:schemeClr val="tx1">
                  <a:lumMod val="75000"/>
                  <a:lumOff val="25000"/>
                </a:schemeClr>
              </a:solidFill>
              <a:cs typeface="+mn-ea"/>
              <a:sym typeface="+mn-lt"/>
            </a:endParaRPr>
          </a:p>
        </p:txBody>
      </p:sp>
      <p:sp>
        <p:nvSpPr>
          <p:cNvPr id="10" name="矩形 9"/>
          <p:cNvSpPr/>
          <p:nvPr/>
        </p:nvSpPr>
        <p:spPr>
          <a:xfrm>
            <a:off x="7580771" y="3722729"/>
            <a:ext cx="2105557" cy="577093"/>
          </a:xfrm>
          <a:prstGeom prst="rect">
            <a:avLst/>
          </a:prstGeom>
          <a:ln>
            <a:solidFill>
              <a:srgbClr val="01458E"/>
            </a:solidFill>
            <a:prstDash val="dash"/>
          </a:ln>
        </p:spPr>
        <p:txBody>
          <a:bodyPr wrap="square" lIns="83831" tIns="41916" rIns="83831" bIns="41916">
            <a:spAutoFit/>
          </a:bodyPr>
          <a:lstStyle/>
          <a:p>
            <a:pPr algn="ctr"/>
            <a:r>
              <a:rPr lang="zh-CN" altLang="en-US" sz="1600" dirty="0">
                <a:solidFill>
                  <a:schemeClr val="tx1">
                    <a:lumMod val="75000"/>
                    <a:lumOff val="25000"/>
                  </a:schemeClr>
                </a:solidFill>
                <a:cs typeface="+mn-ea"/>
                <a:sym typeface="+mn-lt"/>
              </a:rPr>
              <a:t>单击此处添加文本</a:t>
            </a:r>
            <a:endParaRPr lang="en-US" altLang="zh-CN" sz="1600" dirty="0">
              <a:solidFill>
                <a:schemeClr val="tx1">
                  <a:lumMod val="75000"/>
                  <a:lumOff val="25000"/>
                </a:schemeClr>
              </a:solidFill>
              <a:cs typeface="+mn-ea"/>
              <a:sym typeface="+mn-lt"/>
            </a:endParaRPr>
          </a:p>
          <a:p>
            <a:pPr algn="ctr"/>
            <a:r>
              <a:rPr lang="zh-CN" altLang="en-US" sz="1600" dirty="0">
                <a:solidFill>
                  <a:schemeClr val="tx1">
                    <a:lumMod val="75000"/>
                    <a:lumOff val="25000"/>
                  </a:schemeClr>
                </a:solidFill>
                <a:cs typeface="+mn-ea"/>
                <a:sym typeface="+mn-lt"/>
              </a:rPr>
              <a:t>单击此处添加文本</a:t>
            </a:r>
            <a:endParaRPr lang="zh-CN" altLang="en-US" sz="1600" dirty="0">
              <a:solidFill>
                <a:schemeClr val="tx1">
                  <a:lumMod val="75000"/>
                  <a:lumOff val="25000"/>
                </a:schemeClr>
              </a:solidFill>
              <a:cs typeface="+mn-ea"/>
              <a:sym typeface="+mn-lt"/>
            </a:endParaRPr>
          </a:p>
        </p:txBody>
      </p:sp>
      <p:sp>
        <p:nvSpPr>
          <p:cNvPr id="11" name="矩形 10"/>
          <p:cNvSpPr/>
          <p:nvPr/>
        </p:nvSpPr>
        <p:spPr>
          <a:xfrm>
            <a:off x="8089271" y="2891037"/>
            <a:ext cx="2105557" cy="577093"/>
          </a:xfrm>
          <a:prstGeom prst="rect">
            <a:avLst/>
          </a:prstGeom>
          <a:ln>
            <a:solidFill>
              <a:srgbClr val="01458E"/>
            </a:solidFill>
            <a:prstDash val="dash"/>
          </a:ln>
        </p:spPr>
        <p:txBody>
          <a:bodyPr wrap="square" lIns="83831" tIns="41916" rIns="83831" bIns="41916">
            <a:spAutoFit/>
          </a:bodyPr>
          <a:lstStyle/>
          <a:p>
            <a:pPr algn="ctr"/>
            <a:r>
              <a:rPr lang="zh-CN" altLang="en-US" sz="1600" dirty="0">
                <a:solidFill>
                  <a:schemeClr val="tx1">
                    <a:lumMod val="75000"/>
                    <a:lumOff val="25000"/>
                  </a:schemeClr>
                </a:solidFill>
                <a:cs typeface="+mn-ea"/>
                <a:sym typeface="+mn-lt"/>
              </a:rPr>
              <a:t>单击此处添加文本</a:t>
            </a:r>
            <a:endParaRPr lang="en-US" altLang="zh-CN" sz="1600" dirty="0">
              <a:solidFill>
                <a:schemeClr val="tx1">
                  <a:lumMod val="75000"/>
                  <a:lumOff val="25000"/>
                </a:schemeClr>
              </a:solidFill>
              <a:cs typeface="+mn-ea"/>
              <a:sym typeface="+mn-lt"/>
            </a:endParaRPr>
          </a:p>
          <a:p>
            <a:pPr algn="ctr"/>
            <a:r>
              <a:rPr lang="zh-CN" altLang="en-US" sz="1600" dirty="0">
                <a:solidFill>
                  <a:schemeClr val="tx1">
                    <a:lumMod val="75000"/>
                    <a:lumOff val="25000"/>
                  </a:schemeClr>
                </a:solidFill>
                <a:cs typeface="+mn-ea"/>
                <a:sym typeface="+mn-lt"/>
              </a:rPr>
              <a:t>单击此处添加文本</a:t>
            </a:r>
            <a:endParaRPr lang="zh-CN" altLang="en-US" sz="1600" dirty="0">
              <a:solidFill>
                <a:schemeClr val="tx1">
                  <a:lumMod val="75000"/>
                  <a:lumOff val="25000"/>
                </a:schemeClr>
              </a:solidFill>
              <a:cs typeface="+mn-ea"/>
              <a:sym typeface="+mn-lt"/>
            </a:endParaRPr>
          </a:p>
        </p:txBody>
      </p:sp>
      <p:sp>
        <p:nvSpPr>
          <p:cNvPr id="12" name="矩形 11"/>
          <p:cNvSpPr/>
          <p:nvPr/>
        </p:nvSpPr>
        <p:spPr>
          <a:xfrm>
            <a:off x="8886987" y="2134953"/>
            <a:ext cx="2105557" cy="577093"/>
          </a:xfrm>
          <a:prstGeom prst="rect">
            <a:avLst/>
          </a:prstGeom>
          <a:ln>
            <a:solidFill>
              <a:srgbClr val="01458E"/>
            </a:solidFill>
            <a:prstDash val="dash"/>
          </a:ln>
        </p:spPr>
        <p:txBody>
          <a:bodyPr wrap="square" lIns="83831" tIns="41916" rIns="83831" bIns="41916">
            <a:spAutoFit/>
          </a:bodyPr>
          <a:lstStyle/>
          <a:p>
            <a:pPr algn="ctr"/>
            <a:r>
              <a:rPr lang="zh-CN" altLang="en-US" sz="1600" dirty="0">
                <a:solidFill>
                  <a:schemeClr val="tx1">
                    <a:lumMod val="75000"/>
                    <a:lumOff val="25000"/>
                  </a:schemeClr>
                </a:solidFill>
                <a:cs typeface="+mn-ea"/>
                <a:sym typeface="+mn-lt"/>
              </a:rPr>
              <a:t>单击此处添加文本</a:t>
            </a:r>
            <a:endParaRPr lang="en-US" altLang="zh-CN" sz="1600" dirty="0">
              <a:solidFill>
                <a:schemeClr val="tx1">
                  <a:lumMod val="75000"/>
                  <a:lumOff val="25000"/>
                </a:schemeClr>
              </a:solidFill>
              <a:cs typeface="+mn-ea"/>
              <a:sym typeface="+mn-lt"/>
            </a:endParaRPr>
          </a:p>
          <a:p>
            <a:pPr algn="ctr"/>
            <a:r>
              <a:rPr lang="zh-CN" altLang="en-US" sz="1600" dirty="0">
                <a:solidFill>
                  <a:schemeClr val="tx1">
                    <a:lumMod val="75000"/>
                    <a:lumOff val="25000"/>
                  </a:schemeClr>
                </a:solidFill>
                <a:cs typeface="+mn-ea"/>
                <a:sym typeface="+mn-lt"/>
              </a:rPr>
              <a:t>单击此处添加文本</a:t>
            </a:r>
            <a:endParaRPr lang="zh-CN" altLang="en-US" sz="1600" dirty="0">
              <a:solidFill>
                <a:schemeClr val="tx1">
                  <a:lumMod val="75000"/>
                  <a:lumOff val="25000"/>
                </a:schemeClr>
              </a:solidFill>
              <a:cs typeface="+mn-ea"/>
              <a:sym typeface="+mn-lt"/>
            </a:endParaRPr>
          </a:p>
        </p:txBody>
      </p:sp>
      <p:sp>
        <p:nvSpPr>
          <p:cNvPr id="13" name="Content Placeholder 2"/>
          <p:cNvSpPr txBox="1"/>
          <p:nvPr/>
        </p:nvSpPr>
        <p:spPr>
          <a:xfrm>
            <a:off x="1357707" y="2348012"/>
            <a:ext cx="3394144" cy="1206672"/>
          </a:xfrm>
          <a:prstGeom prst="rect">
            <a:avLst/>
          </a:prstGeom>
        </p:spPr>
        <p:txBody>
          <a:bodyPr lIns="91440" tIns="45720" rIns="91440" bIns="4572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buNone/>
            </a:pPr>
            <a:r>
              <a:rPr lang="zh-CN" altLang="en-US" sz="1335" dirty="0">
                <a:solidFill>
                  <a:schemeClr val="tx1">
                    <a:lumMod val="75000"/>
                    <a:lumOff val="25000"/>
                  </a:schemeClr>
                </a:solidFill>
                <a:cs typeface="+mn-ea"/>
                <a:sym typeface="+mn-lt"/>
              </a:rPr>
              <a:t>您的内容打在这里，或者通过复制您的文本后，在此框中选择粘贴，并选择只保留文字。在此录入上述图表的综合描述说明。</a:t>
            </a:r>
            <a:endParaRPr lang="en-US" sz="1335" dirty="0">
              <a:solidFill>
                <a:schemeClr val="tx1">
                  <a:lumMod val="75000"/>
                  <a:lumOff val="25000"/>
                </a:schemeClr>
              </a:solidFill>
              <a:cs typeface="+mn-ea"/>
              <a:sym typeface="+mn-lt"/>
            </a:endParaRPr>
          </a:p>
        </p:txBody>
      </p:sp>
      <p:sp>
        <p:nvSpPr>
          <p:cNvPr id="14" name="Title 13"/>
          <p:cNvSpPr txBox="1"/>
          <p:nvPr/>
        </p:nvSpPr>
        <p:spPr>
          <a:xfrm>
            <a:off x="1387373" y="1842195"/>
            <a:ext cx="2884425" cy="58551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1865" b="1" dirty="0">
                <a:solidFill>
                  <a:srgbClr val="0807DE"/>
                </a:solidFill>
                <a:latin typeface="+mn-lt"/>
                <a:ea typeface="+mn-ea"/>
                <a:cs typeface="+mn-ea"/>
                <a:sym typeface="+mn-lt"/>
              </a:rPr>
              <a:t>添加标题内容文字</a:t>
            </a:r>
            <a:endParaRPr lang="en-US" sz="1865" b="1" dirty="0">
              <a:solidFill>
                <a:srgbClr val="0807DE"/>
              </a:solidFill>
              <a:latin typeface="+mn-lt"/>
              <a:ea typeface="+mn-ea"/>
              <a:cs typeface="+mn-ea"/>
              <a:sym typeface="+mn-lt"/>
            </a:endParaRPr>
          </a:p>
        </p:txBody>
      </p:sp>
      <p:sp>
        <p:nvSpPr>
          <p:cNvPr id="15" name="矩形 3"/>
          <p:cNvSpPr/>
          <p:nvPr/>
        </p:nvSpPr>
        <p:spPr>
          <a:xfrm>
            <a:off x="251969" y="1"/>
            <a:ext cx="4753337" cy="756212"/>
          </a:xfrm>
          <a:custGeom>
            <a:avLst/>
            <a:gdLst>
              <a:gd name="connsiteX0" fmla="*/ 0 w 3565003"/>
              <a:gd name="connsiteY0" fmla="*/ 0 h 567159"/>
              <a:gd name="connsiteX1" fmla="*/ 3565003 w 3565003"/>
              <a:gd name="connsiteY1" fmla="*/ 0 h 567159"/>
              <a:gd name="connsiteX2" fmla="*/ 3565003 w 3565003"/>
              <a:gd name="connsiteY2" fmla="*/ 567159 h 567159"/>
              <a:gd name="connsiteX3" fmla="*/ 0 w 3565003"/>
              <a:gd name="connsiteY3" fmla="*/ 567159 h 567159"/>
              <a:gd name="connsiteX4" fmla="*/ 0 w 3565003"/>
              <a:gd name="connsiteY4" fmla="*/ 0 h 567159"/>
              <a:gd name="connsiteX0-1" fmla="*/ 0 w 3565003"/>
              <a:gd name="connsiteY0-2" fmla="*/ 0 h 567159"/>
              <a:gd name="connsiteX1-3" fmla="*/ 3565003 w 3565003"/>
              <a:gd name="connsiteY1-4" fmla="*/ 0 h 567159"/>
              <a:gd name="connsiteX2-5" fmla="*/ 3565003 w 3565003"/>
              <a:gd name="connsiteY2-6" fmla="*/ 567159 h 567159"/>
              <a:gd name="connsiteX3-7" fmla="*/ 2962656 w 3565003"/>
              <a:gd name="connsiteY3-8" fmla="*/ 566928 h 567159"/>
              <a:gd name="connsiteX4-9" fmla="*/ 0 w 3565003"/>
              <a:gd name="connsiteY4-10" fmla="*/ 567159 h 567159"/>
              <a:gd name="connsiteX5" fmla="*/ 0 w 3565003"/>
              <a:gd name="connsiteY5" fmla="*/ 0 h 567159"/>
              <a:gd name="connsiteX0-11" fmla="*/ 0 w 3565003"/>
              <a:gd name="connsiteY0-12" fmla="*/ 0 h 567159"/>
              <a:gd name="connsiteX1-13" fmla="*/ 3565003 w 3565003"/>
              <a:gd name="connsiteY1-14" fmla="*/ 0 h 567159"/>
              <a:gd name="connsiteX2-15" fmla="*/ 2962656 w 3565003"/>
              <a:gd name="connsiteY2-16" fmla="*/ 566928 h 567159"/>
              <a:gd name="connsiteX3-17" fmla="*/ 0 w 3565003"/>
              <a:gd name="connsiteY3-18" fmla="*/ 567159 h 567159"/>
              <a:gd name="connsiteX4-19" fmla="*/ 0 w 3565003"/>
              <a:gd name="connsiteY4-20" fmla="*/ 0 h 5671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65003" h="567159">
                <a:moveTo>
                  <a:pt x="0" y="0"/>
                </a:moveTo>
                <a:lnTo>
                  <a:pt x="3565003" y="0"/>
                </a:lnTo>
                <a:lnTo>
                  <a:pt x="2962656" y="566928"/>
                </a:lnTo>
                <a:lnTo>
                  <a:pt x="0" y="567159"/>
                </a:lnTo>
                <a:lnTo>
                  <a:pt x="0" y="0"/>
                </a:lnTo>
                <a:close/>
              </a:path>
            </a:pathLst>
          </a:custGeom>
          <a:solidFill>
            <a:srgbClr val="EFB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16" name="矩形 3"/>
          <p:cNvSpPr/>
          <p:nvPr/>
        </p:nvSpPr>
        <p:spPr>
          <a:xfrm>
            <a:off x="1" y="1"/>
            <a:ext cx="4753337" cy="756212"/>
          </a:xfrm>
          <a:custGeom>
            <a:avLst/>
            <a:gdLst>
              <a:gd name="connsiteX0" fmla="*/ 0 w 3565003"/>
              <a:gd name="connsiteY0" fmla="*/ 0 h 567159"/>
              <a:gd name="connsiteX1" fmla="*/ 3565003 w 3565003"/>
              <a:gd name="connsiteY1" fmla="*/ 0 h 567159"/>
              <a:gd name="connsiteX2" fmla="*/ 3565003 w 3565003"/>
              <a:gd name="connsiteY2" fmla="*/ 567159 h 567159"/>
              <a:gd name="connsiteX3" fmla="*/ 0 w 3565003"/>
              <a:gd name="connsiteY3" fmla="*/ 567159 h 567159"/>
              <a:gd name="connsiteX4" fmla="*/ 0 w 3565003"/>
              <a:gd name="connsiteY4" fmla="*/ 0 h 567159"/>
              <a:gd name="connsiteX0-1" fmla="*/ 0 w 3565003"/>
              <a:gd name="connsiteY0-2" fmla="*/ 0 h 567159"/>
              <a:gd name="connsiteX1-3" fmla="*/ 3565003 w 3565003"/>
              <a:gd name="connsiteY1-4" fmla="*/ 0 h 567159"/>
              <a:gd name="connsiteX2-5" fmla="*/ 3565003 w 3565003"/>
              <a:gd name="connsiteY2-6" fmla="*/ 567159 h 567159"/>
              <a:gd name="connsiteX3-7" fmla="*/ 2962656 w 3565003"/>
              <a:gd name="connsiteY3-8" fmla="*/ 566928 h 567159"/>
              <a:gd name="connsiteX4-9" fmla="*/ 0 w 3565003"/>
              <a:gd name="connsiteY4-10" fmla="*/ 567159 h 567159"/>
              <a:gd name="connsiteX5" fmla="*/ 0 w 3565003"/>
              <a:gd name="connsiteY5" fmla="*/ 0 h 567159"/>
              <a:gd name="connsiteX0-11" fmla="*/ 0 w 3565003"/>
              <a:gd name="connsiteY0-12" fmla="*/ 0 h 567159"/>
              <a:gd name="connsiteX1-13" fmla="*/ 3565003 w 3565003"/>
              <a:gd name="connsiteY1-14" fmla="*/ 0 h 567159"/>
              <a:gd name="connsiteX2-15" fmla="*/ 2962656 w 3565003"/>
              <a:gd name="connsiteY2-16" fmla="*/ 566928 h 567159"/>
              <a:gd name="connsiteX3-17" fmla="*/ 0 w 3565003"/>
              <a:gd name="connsiteY3-18" fmla="*/ 567159 h 567159"/>
              <a:gd name="connsiteX4-19" fmla="*/ 0 w 3565003"/>
              <a:gd name="connsiteY4-20" fmla="*/ 0 h 5671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65003" h="567159">
                <a:moveTo>
                  <a:pt x="0" y="0"/>
                </a:moveTo>
                <a:lnTo>
                  <a:pt x="3565003" y="0"/>
                </a:lnTo>
                <a:lnTo>
                  <a:pt x="2962656" y="566928"/>
                </a:lnTo>
                <a:lnTo>
                  <a:pt x="0" y="567159"/>
                </a:lnTo>
                <a:lnTo>
                  <a:pt x="0" y="0"/>
                </a:lnTo>
                <a:close/>
              </a:path>
            </a:pathLst>
          </a:custGeom>
          <a:solidFill>
            <a:srgbClr val="0807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17" name="平行四边形 16"/>
          <p:cNvSpPr/>
          <p:nvPr/>
        </p:nvSpPr>
        <p:spPr>
          <a:xfrm>
            <a:off x="522460" y="116497"/>
            <a:ext cx="490515" cy="430784"/>
          </a:xfrm>
          <a:prstGeom prst="parallelogram">
            <a:avLst>
              <a:gd name="adj" fmla="val 721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18" name="平行四边形 17"/>
          <p:cNvSpPr/>
          <p:nvPr/>
        </p:nvSpPr>
        <p:spPr>
          <a:xfrm>
            <a:off x="795715" y="304114"/>
            <a:ext cx="228829" cy="243167"/>
          </a:xfrm>
          <a:prstGeom prst="parallelogram">
            <a:avLst>
              <a:gd name="adj" fmla="val 72170"/>
            </a:avLst>
          </a:prstGeom>
          <a:solidFill>
            <a:srgbClr val="EFB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19" name="文本框 18"/>
          <p:cNvSpPr txBox="1"/>
          <p:nvPr/>
        </p:nvSpPr>
        <p:spPr>
          <a:xfrm>
            <a:off x="1604217" y="116497"/>
            <a:ext cx="1620957" cy="523220"/>
          </a:xfrm>
          <a:prstGeom prst="rect">
            <a:avLst/>
          </a:prstGeom>
          <a:noFill/>
        </p:spPr>
        <p:txBody>
          <a:bodyPr wrap="none" rtlCol="0">
            <a:spAutoFit/>
          </a:bodyPr>
          <a:lstStyle/>
          <a:p>
            <a:r>
              <a:rPr lang="zh-CN" altLang="en-US" sz="2800" dirty="0">
                <a:solidFill>
                  <a:schemeClr val="bg1"/>
                </a:solidFill>
                <a:cs typeface="+mn-ea"/>
                <a:sym typeface="+mn-lt"/>
              </a:rPr>
              <a:t>添加标题</a:t>
            </a:r>
            <a:endParaRPr lang="zh-CN" altLang="en-US" sz="2800" dirty="0">
              <a:solidFill>
                <a:schemeClr val="bg1"/>
              </a:solidFill>
              <a:cs typeface="+mn-ea"/>
              <a:sym typeface="+mn-lt"/>
            </a:endParaRPr>
          </a:p>
        </p:txBody>
      </p:sp>
      <p:grpSp>
        <p:nvGrpSpPr>
          <p:cNvPr id="20" name="组合 19"/>
          <p:cNvGrpSpPr/>
          <p:nvPr/>
        </p:nvGrpSpPr>
        <p:grpSpPr>
          <a:xfrm>
            <a:off x="9565711" y="4809456"/>
            <a:ext cx="2246982" cy="1629415"/>
            <a:chOff x="251969" y="5122092"/>
            <a:chExt cx="1974460" cy="1431794"/>
          </a:xfrm>
        </p:grpSpPr>
        <p:pic>
          <p:nvPicPr>
            <p:cNvPr id="21" name="图片 20"/>
            <p:cNvPicPr>
              <a:picLocks noChangeAspect="1"/>
            </p:cNvPicPr>
            <p:nvPr/>
          </p:nvPicPr>
          <p:blipFill>
            <a:blip r:embed="rId1" cstate="screen"/>
            <a:stretch>
              <a:fillRect/>
            </a:stretch>
          </p:blipFill>
          <p:spPr>
            <a:xfrm flipV="1">
              <a:off x="1408978" y="6262753"/>
              <a:ext cx="817451" cy="171733"/>
            </a:xfrm>
            <a:prstGeom prst="rect">
              <a:avLst/>
            </a:prstGeom>
          </p:spPr>
        </p:pic>
        <p:pic>
          <p:nvPicPr>
            <p:cNvPr id="22" name="图片 21"/>
            <p:cNvPicPr>
              <a:picLocks noChangeAspect="1"/>
            </p:cNvPicPr>
            <p:nvPr/>
          </p:nvPicPr>
          <p:blipFill>
            <a:blip r:embed="rId2" cstate="screen"/>
            <a:stretch>
              <a:fillRect/>
            </a:stretch>
          </p:blipFill>
          <p:spPr>
            <a:xfrm>
              <a:off x="251969" y="5122092"/>
              <a:ext cx="1854045" cy="1431794"/>
            </a:xfrm>
            <a:prstGeom prst="rect">
              <a:avLst/>
            </a:prstGeom>
          </p:spPr>
        </p:pic>
        <p:pic>
          <p:nvPicPr>
            <p:cNvPr id="23" name="图片 22"/>
            <p:cNvPicPr>
              <a:picLocks noChangeAspect="1"/>
            </p:cNvPicPr>
            <p:nvPr/>
          </p:nvPicPr>
          <p:blipFill>
            <a:blip r:embed="rId3" cstate="screen"/>
            <a:stretch>
              <a:fillRect/>
            </a:stretch>
          </p:blipFill>
          <p:spPr>
            <a:xfrm>
              <a:off x="1658434" y="5448300"/>
              <a:ext cx="299863" cy="960551"/>
            </a:xfrm>
            <a:prstGeom prst="rect">
              <a:avLst/>
            </a:prstGeom>
          </p:spPr>
        </p:pic>
      </p:grpSp>
      <p:pic>
        <p:nvPicPr>
          <p:cNvPr id="25" name="图片 24"/>
          <p:cNvPicPr>
            <a:picLocks noChangeAspect="1"/>
          </p:cNvPicPr>
          <p:nvPr/>
        </p:nvPicPr>
        <p:blipFill>
          <a:blip r:embed="rId4"/>
          <a:stretch>
            <a:fillRect/>
          </a:stretch>
        </p:blipFill>
        <p:spPr>
          <a:xfrm>
            <a:off x="228840" y="5305425"/>
            <a:ext cx="1066735" cy="133648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 presetClass="entr" presetSubtype="8" fill="hold" grpId="0" nodeType="withEffect">
                                  <p:stCondLst>
                                    <p:cond delay="30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 fill="hold"/>
                                        <p:tgtEl>
                                          <p:spTgt spid="7"/>
                                        </p:tgtEl>
                                        <p:attrNameLst>
                                          <p:attrName>ppt_x</p:attrName>
                                        </p:attrNameLst>
                                      </p:cBhvr>
                                      <p:tavLst>
                                        <p:tav tm="0">
                                          <p:val>
                                            <p:strVal val="0-#ppt_w/2"/>
                                          </p:val>
                                        </p:tav>
                                        <p:tav tm="100000">
                                          <p:val>
                                            <p:strVal val="#ppt_x"/>
                                          </p:val>
                                        </p:tav>
                                      </p:tavLst>
                                    </p:anim>
                                    <p:anim calcmode="lin" valueType="num">
                                      <p:cBhvr additive="base">
                                        <p:cTn id="11" dur="500" fill="hold"/>
                                        <p:tgtEl>
                                          <p:spTgt spid="7"/>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30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fill="hold"/>
                                        <p:tgtEl>
                                          <p:spTgt spid="8"/>
                                        </p:tgtEl>
                                        <p:attrNameLst>
                                          <p:attrName>ppt_x</p:attrName>
                                        </p:attrNameLst>
                                      </p:cBhvr>
                                      <p:tavLst>
                                        <p:tav tm="0">
                                          <p:val>
                                            <p:strVal val="1+#ppt_w/2"/>
                                          </p:val>
                                        </p:tav>
                                        <p:tav tm="100000">
                                          <p:val>
                                            <p:strVal val="#ppt_x"/>
                                          </p:val>
                                        </p:tav>
                                      </p:tavLst>
                                    </p:anim>
                                    <p:anim calcmode="lin" valueType="num">
                                      <p:cBhvr additive="base">
                                        <p:cTn id="15" dur="500" fill="hold"/>
                                        <p:tgtEl>
                                          <p:spTgt spid="8"/>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50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0-#ppt_w/2"/>
                                          </p:val>
                                        </p:tav>
                                        <p:tav tm="100000">
                                          <p:val>
                                            <p:strVal val="#ppt_x"/>
                                          </p:val>
                                        </p:tav>
                                      </p:tavLst>
                                    </p:anim>
                                    <p:anim calcmode="lin" valueType="num">
                                      <p:cBhvr additive="base">
                                        <p:cTn id="19" dur="500" fill="hold"/>
                                        <p:tgtEl>
                                          <p:spTgt spid="3"/>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50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1+#ppt_w/2"/>
                                          </p:val>
                                        </p:tav>
                                        <p:tav tm="100000">
                                          <p:val>
                                            <p:strVal val="#ppt_x"/>
                                          </p:val>
                                        </p:tav>
                                      </p:tavLst>
                                    </p:anim>
                                    <p:anim calcmode="lin" valueType="num">
                                      <p:cBhvr additive="base">
                                        <p:cTn id="23" dur="500" fill="hold"/>
                                        <p:tgtEl>
                                          <p:spTgt spid="9"/>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70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0-#ppt_w/2"/>
                                          </p:val>
                                        </p:tav>
                                        <p:tav tm="100000">
                                          <p:val>
                                            <p:strVal val="#ppt_x"/>
                                          </p:val>
                                        </p:tav>
                                      </p:tavLst>
                                    </p:anim>
                                    <p:anim calcmode="lin" valueType="num">
                                      <p:cBhvr additive="base">
                                        <p:cTn id="27" dur="500" fill="hold"/>
                                        <p:tgtEl>
                                          <p:spTgt spid="4"/>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70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1+#ppt_w/2"/>
                                          </p:val>
                                        </p:tav>
                                        <p:tav tm="100000">
                                          <p:val>
                                            <p:strVal val="#ppt_x"/>
                                          </p:val>
                                        </p:tav>
                                      </p:tavLst>
                                    </p:anim>
                                    <p:anim calcmode="lin" valueType="num">
                                      <p:cBhvr additive="base">
                                        <p:cTn id="31" dur="500" fill="hold"/>
                                        <p:tgtEl>
                                          <p:spTgt spid="10"/>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900"/>
                                  </p:stCondLst>
                                  <p:childTnLst>
                                    <p:set>
                                      <p:cBhvr>
                                        <p:cTn id="33" dur="1" fill="hold">
                                          <p:stCondLst>
                                            <p:cond delay="0"/>
                                          </p:stCondLst>
                                        </p:cTn>
                                        <p:tgtEl>
                                          <p:spTgt spid="5"/>
                                        </p:tgtEl>
                                        <p:attrNameLst>
                                          <p:attrName>style.visibility</p:attrName>
                                        </p:attrNameLst>
                                      </p:cBhvr>
                                      <p:to>
                                        <p:strVal val="visible"/>
                                      </p:to>
                                    </p:set>
                                    <p:anim calcmode="lin" valueType="num">
                                      <p:cBhvr additive="base">
                                        <p:cTn id="34" dur="500" fill="hold"/>
                                        <p:tgtEl>
                                          <p:spTgt spid="5"/>
                                        </p:tgtEl>
                                        <p:attrNameLst>
                                          <p:attrName>ppt_x</p:attrName>
                                        </p:attrNameLst>
                                      </p:cBhvr>
                                      <p:tavLst>
                                        <p:tav tm="0">
                                          <p:val>
                                            <p:strVal val="0-#ppt_w/2"/>
                                          </p:val>
                                        </p:tav>
                                        <p:tav tm="100000">
                                          <p:val>
                                            <p:strVal val="#ppt_x"/>
                                          </p:val>
                                        </p:tav>
                                      </p:tavLst>
                                    </p:anim>
                                    <p:anim calcmode="lin" valueType="num">
                                      <p:cBhvr additive="base">
                                        <p:cTn id="35" dur="500" fill="hold"/>
                                        <p:tgtEl>
                                          <p:spTgt spid="5"/>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90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1+#ppt_w/2"/>
                                          </p:val>
                                        </p:tav>
                                        <p:tav tm="100000">
                                          <p:val>
                                            <p:strVal val="#ppt_x"/>
                                          </p:val>
                                        </p:tav>
                                      </p:tavLst>
                                    </p:anim>
                                    <p:anim calcmode="lin" valueType="num">
                                      <p:cBhvr additive="base">
                                        <p:cTn id="39" dur="500" fill="hold"/>
                                        <p:tgtEl>
                                          <p:spTgt spid="11"/>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1200"/>
                                  </p:stCondLst>
                                  <p:childTnLst>
                                    <p:set>
                                      <p:cBhvr>
                                        <p:cTn id="41" dur="1" fill="hold">
                                          <p:stCondLst>
                                            <p:cond delay="0"/>
                                          </p:stCondLst>
                                        </p:cTn>
                                        <p:tgtEl>
                                          <p:spTgt spid="6"/>
                                        </p:tgtEl>
                                        <p:attrNameLst>
                                          <p:attrName>style.visibility</p:attrName>
                                        </p:attrNameLst>
                                      </p:cBhvr>
                                      <p:to>
                                        <p:strVal val="visible"/>
                                      </p:to>
                                    </p:set>
                                    <p:anim calcmode="lin" valueType="num">
                                      <p:cBhvr additive="base">
                                        <p:cTn id="42" dur="500" fill="hold"/>
                                        <p:tgtEl>
                                          <p:spTgt spid="6"/>
                                        </p:tgtEl>
                                        <p:attrNameLst>
                                          <p:attrName>ppt_x</p:attrName>
                                        </p:attrNameLst>
                                      </p:cBhvr>
                                      <p:tavLst>
                                        <p:tav tm="0">
                                          <p:val>
                                            <p:strVal val="0-#ppt_w/2"/>
                                          </p:val>
                                        </p:tav>
                                        <p:tav tm="100000">
                                          <p:val>
                                            <p:strVal val="#ppt_x"/>
                                          </p:val>
                                        </p:tav>
                                      </p:tavLst>
                                    </p:anim>
                                    <p:anim calcmode="lin" valueType="num">
                                      <p:cBhvr additive="base">
                                        <p:cTn id="43" dur="500" fill="hold"/>
                                        <p:tgtEl>
                                          <p:spTgt spid="6"/>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120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500" fill="hold"/>
                                        <p:tgtEl>
                                          <p:spTgt spid="12"/>
                                        </p:tgtEl>
                                        <p:attrNameLst>
                                          <p:attrName>ppt_x</p:attrName>
                                        </p:attrNameLst>
                                      </p:cBhvr>
                                      <p:tavLst>
                                        <p:tav tm="0">
                                          <p:val>
                                            <p:strVal val="1+#ppt_w/2"/>
                                          </p:val>
                                        </p:tav>
                                        <p:tav tm="100000">
                                          <p:val>
                                            <p:strVal val="#ppt_x"/>
                                          </p:val>
                                        </p:tav>
                                      </p:tavLst>
                                    </p:anim>
                                    <p:anim calcmode="lin" valueType="num">
                                      <p:cBhvr additive="base">
                                        <p:cTn id="47" dur="500" fill="hold"/>
                                        <p:tgtEl>
                                          <p:spTgt spid="12"/>
                                        </p:tgtEl>
                                        <p:attrNameLst>
                                          <p:attrName>ppt_y</p:attrName>
                                        </p:attrNameLst>
                                      </p:cBhvr>
                                      <p:tavLst>
                                        <p:tav tm="0">
                                          <p:val>
                                            <p:strVal val="#ppt_y"/>
                                          </p:val>
                                        </p:tav>
                                        <p:tav tm="100000">
                                          <p:val>
                                            <p:strVal val="#ppt_y"/>
                                          </p:val>
                                        </p:tav>
                                      </p:tavLst>
                                    </p:anim>
                                  </p:childTnLst>
                                </p:cTn>
                              </p:par>
                            </p:childTnLst>
                          </p:cTn>
                        </p:par>
                        <p:par>
                          <p:cTn id="48" fill="hold">
                            <p:stCondLst>
                              <p:cond delay="500"/>
                            </p:stCondLst>
                            <p:childTnLst>
                              <p:par>
                                <p:cTn id="49" presetID="16" presetClass="entr" presetSubtype="21"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barn(inVertical)">
                                      <p:cBhvr>
                                        <p:cTn id="51" dur="500"/>
                                        <p:tgtEl>
                                          <p:spTgt spid="14"/>
                                        </p:tgtEl>
                                      </p:cBhvr>
                                    </p:animEffect>
                                  </p:childTnLst>
                                </p:cTn>
                              </p:par>
                            </p:childTnLst>
                          </p:cTn>
                        </p:par>
                        <p:par>
                          <p:cTn id="52" fill="hold">
                            <p:stCondLst>
                              <p:cond delay="1000"/>
                            </p:stCondLst>
                            <p:childTnLst>
                              <p:par>
                                <p:cTn id="53" presetID="10" presetClass="entr" presetSubtype="0"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500"/>
                                        <p:tgtEl>
                                          <p:spTgt spid="13"/>
                                        </p:tgtEl>
                                      </p:cBhvr>
                                    </p:animEffect>
                                  </p:childTnLst>
                                </p:cTn>
                              </p:par>
                            </p:childTnLst>
                          </p:cTn>
                        </p:par>
                        <p:par>
                          <p:cTn id="56" fill="hold">
                            <p:stCondLst>
                              <p:cond delay="1500"/>
                            </p:stCondLst>
                            <p:childTnLst>
                              <p:par>
                                <p:cTn id="57" presetID="42" presetClass="entr" presetSubtype="0"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1000"/>
                                        <p:tgtEl>
                                          <p:spTgt spid="25"/>
                                        </p:tgtEl>
                                      </p:cBhvr>
                                    </p:animEffect>
                                    <p:anim calcmode="lin" valueType="num">
                                      <p:cBhvr>
                                        <p:cTn id="60" dur="1000" fill="hold"/>
                                        <p:tgtEl>
                                          <p:spTgt spid="25"/>
                                        </p:tgtEl>
                                        <p:attrNameLst>
                                          <p:attrName>ppt_x</p:attrName>
                                        </p:attrNameLst>
                                      </p:cBhvr>
                                      <p:tavLst>
                                        <p:tav tm="0">
                                          <p:val>
                                            <p:strVal val="#ppt_x"/>
                                          </p:val>
                                        </p:tav>
                                        <p:tav tm="100000">
                                          <p:val>
                                            <p:strVal val="#ppt_x"/>
                                          </p:val>
                                        </p:tav>
                                      </p:tavLst>
                                    </p:anim>
                                    <p:anim calcmode="lin" valueType="num">
                                      <p:cBhvr>
                                        <p:cTn id="61" dur="1000" fill="hold"/>
                                        <p:tgtEl>
                                          <p:spTgt spid="25"/>
                                        </p:tgtEl>
                                        <p:attrNameLst>
                                          <p:attrName>ppt_y</p:attrName>
                                        </p:attrNameLst>
                                      </p:cBhvr>
                                      <p:tavLst>
                                        <p:tav tm="0">
                                          <p:val>
                                            <p:strVal val="#ppt_y+.1"/>
                                          </p:val>
                                        </p:tav>
                                        <p:tav tm="100000">
                                          <p:val>
                                            <p:strVal val="#ppt_y"/>
                                          </p:val>
                                        </p:tav>
                                      </p:tavLst>
                                    </p:anim>
                                  </p:childTnLst>
                                </p:cTn>
                              </p:par>
                            </p:childTnLst>
                          </p:cTn>
                        </p:par>
                        <p:par>
                          <p:cTn id="62" fill="hold">
                            <p:stCondLst>
                              <p:cond delay="2500"/>
                            </p:stCondLst>
                            <p:childTnLst>
                              <p:par>
                                <p:cTn id="63" presetID="31" presetClass="entr" presetSubtype="0" fill="hold" nodeType="afterEffect">
                                  <p:stCondLst>
                                    <p:cond delay="0"/>
                                  </p:stCondLst>
                                  <p:childTnLst>
                                    <p:set>
                                      <p:cBhvr>
                                        <p:cTn id="64" dur="1" fill="hold">
                                          <p:stCondLst>
                                            <p:cond delay="0"/>
                                          </p:stCondLst>
                                        </p:cTn>
                                        <p:tgtEl>
                                          <p:spTgt spid="20"/>
                                        </p:tgtEl>
                                        <p:attrNameLst>
                                          <p:attrName>style.visibility</p:attrName>
                                        </p:attrNameLst>
                                      </p:cBhvr>
                                      <p:to>
                                        <p:strVal val="visible"/>
                                      </p:to>
                                    </p:set>
                                    <p:anim calcmode="lin" valueType="num">
                                      <p:cBhvr>
                                        <p:cTn id="65" dur="1000" fill="hold"/>
                                        <p:tgtEl>
                                          <p:spTgt spid="20"/>
                                        </p:tgtEl>
                                        <p:attrNameLst>
                                          <p:attrName>ppt_w</p:attrName>
                                        </p:attrNameLst>
                                      </p:cBhvr>
                                      <p:tavLst>
                                        <p:tav tm="0">
                                          <p:val>
                                            <p:fltVal val="0"/>
                                          </p:val>
                                        </p:tav>
                                        <p:tav tm="100000">
                                          <p:val>
                                            <p:strVal val="#ppt_w"/>
                                          </p:val>
                                        </p:tav>
                                      </p:tavLst>
                                    </p:anim>
                                    <p:anim calcmode="lin" valueType="num">
                                      <p:cBhvr>
                                        <p:cTn id="66" dur="1000" fill="hold"/>
                                        <p:tgtEl>
                                          <p:spTgt spid="20"/>
                                        </p:tgtEl>
                                        <p:attrNameLst>
                                          <p:attrName>ppt_h</p:attrName>
                                        </p:attrNameLst>
                                      </p:cBhvr>
                                      <p:tavLst>
                                        <p:tav tm="0">
                                          <p:val>
                                            <p:fltVal val="0"/>
                                          </p:val>
                                        </p:tav>
                                        <p:tav tm="100000">
                                          <p:val>
                                            <p:strVal val="#ppt_h"/>
                                          </p:val>
                                        </p:tav>
                                      </p:tavLst>
                                    </p:anim>
                                    <p:anim calcmode="lin" valueType="num">
                                      <p:cBhvr>
                                        <p:cTn id="67" dur="1000" fill="hold"/>
                                        <p:tgtEl>
                                          <p:spTgt spid="20"/>
                                        </p:tgtEl>
                                        <p:attrNameLst>
                                          <p:attrName>style.rotation</p:attrName>
                                        </p:attrNameLst>
                                      </p:cBhvr>
                                      <p:tavLst>
                                        <p:tav tm="0">
                                          <p:val>
                                            <p:fltVal val="90"/>
                                          </p:val>
                                        </p:tav>
                                        <p:tav tm="100000">
                                          <p:val>
                                            <p:fltVal val="0"/>
                                          </p:val>
                                        </p:tav>
                                      </p:tavLst>
                                    </p:anim>
                                    <p:animEffect transition="in" filter="fade">
                                      <p:cBhvr>
                                        <p:cTn id="68"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val 6"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a:spLocks noChangeArrowheads="1"/>
          </p:cNvSpPr>
          <p:nvPr/>
        </p:nvSpPr>
        <p:spPr bwMode="auto">
          <a:xfrm>
            <a:off x="5944926" y="3585764"/>
            <a:ext cx="209205" cy="209206"/>
          </a:xfrm>
          <a:prstGeom prst="ellipse">
            <a:avLst/>
          </a:prstGeom>
          <a:solidFill>
            <a:schemeClr val="accent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00"/>
            <a:endParaRPr lang="zh-CN" altLang="en-US" sz="2400">
              <a:solidFill>
                <a:prstClr val="white"/>
              </a:solidFill>
              <a:latin typeface="Calibri" panose="020F0502020204030204"/>
              <a:ea typeface="等线" panose="02010600030101010101" pitchFamily="2" charset="-122"/>
            </a:endParaRPr>
          </a:p>
        </p:txBody>
      </p:sp>
      <p:sp>
        <p:nvSpPr>
          <p:cNvPr id="12" name="文本框 5"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3808790" y="3952426"/>
            <a:ext cx="4493538" cy="1158907"/>
          </a:xfrm>
          <a:prstGeom prst="rect">
            <a:avLst/>
          </a:prstGeom>
          <a:noFill/>
          <a:effectLst/>
        </p:spPr>
        <p:txBody>
          <a:bodyPr wrap="none" rtlCol="0">
            <a:spAutoFit/>
          </a:bodyPr>
          <a:lstStyle/>
          <a:p>
            <a:pPr algn="ctr" defTabSz="609600"/>
            <a:r>
              <a:rPr lang="zh-CN" altLang="en-US" sz="2400" dirty="0" smtClean="0">
                <a:solidFill>
                  <a:prstClr val="black">
                    <a:lumMod val="65000"/>
                    <a:lumOff val="35000"/>
                  </a:prstClr>
                </a:solidFill>
                <a:latin typeface="微软雅黑" panose="020B0503020204020204" pitchFamily="34" charset="-122"/>
                <a:ea typeface="微软雅黑" panose="020B0503020204020204" pitchFamily="34" charset="-122"/>
              </a:rPr>
              <a:t>标题文字内容</a:t>
            </a:r>
            <a:endParaRPr lang="zh-CN" altLang="zh-CN" sz="2400" dirty="0">
              <a:solidFill>
                <a:prstClr val="black">
                  <a:lumMod val="65000"/>
                  <a:lumOff val="35000"/>
                </a:prstClr>
              </a:solidFill>
              <a:latin typeface="微软雅黑" panose="020B0503020204020204" pitchFamily="34" charset="-122"/>
              <a:ea typeface="微软雅黑" panose="020B0503020204020204" pitchFamily="34" charset="-122"/>
            </a:endParaRPr>
          </a:p>
          <a:p>
            <a:pPr algn="ctr" defTabSz="609600"/>
            <a:endParaRPr lang="en-US" altLang="zh-CN" sz="1065" dirty="0">
              <a:solidFill>
                <a:prstClr val="black">
                  <a:lumMod val="50000"/>
                  <a:lumOff val="50000"/>
                </a:prstClr>
              </a:solidFill>
              <a:latin typeface="微软雅黑" panose="020B0503020204020204" pitchFamily="34" charset="-122"/>
              <a:ea typeface="微软雅黑" panose="020B0503020204020204" pitchFamily="34" charset="-122"/>
            </a:endParaRPr>
          </a:p>
          <a:p>
            <a:pPr algn="ctr" defTabSz="609600"/>
            <a:r>
              <a:rPr lang="zh-CN" altLang="en-US" sz="1200" dirty="0">
                <a:solidFill>
                  <a:prstClr val="white">
                    <a:lumMod val="65000"/>
                  </a:prstClr>
                </a:solidFill>
                <a:latin typeface="微软雅黑" panose="020B0503020204020204" pitchFamily="34" charset="-122"/>
                <a:ea typeface="微软雅黑" panose="020B0503020204020204" pitchFamily="34" charset="-122"/>
              </a:rPr>
              <a:t>请在这里输入您的主要叙述内容请在这里输入您的主要叙述内容</a:t>
            </a:r>
            <a:endParaRPr lang="en-US" altLang="zh-CN" sz="1200" dirty="0">
              <a:solidFill>
                <a:prstClr val="white">
                  <a:lumMod val="65000"/>
                </a:prstClr>
              </a:solidFill>
              <a:latin typeface="微软雅黑" panose="020B0503020204020204" pitchFamily="34" charset="-122"/>
              <a:ea typeface="微软雅黑" panose="020B0503020204020204" pitchFamily="34" charset="-122"/>
            </a:endParaRPr>
          </a:p>
          <a:p>
            <a:pPr algn="ctr" defTabSz="609600"/>
            <a:r>
              <a:rPr lang="zh-CN" altLang="en-US" sz="1200" dirty="0">
                <a:solidFill>
                  <a:prstClr val="white">
                    <a:lumMod val="65000"/>
                  </a:prst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prstClr val="white">
                  <a:lumMod val="65000"/>
                </a:prstClr>
              </a:solidFill>
              <a:latin typeface="微软雅黑" panose="020B0503020204020204" pitchFamily="34" charset="-122"/>
              <a:ea typeface="微软雅黑" panose="020B0503020204020204" pitchFamily="34" charset="-122"/>
            </a:endParaRPr>
          </a:p>
          <a:p>
            <a:pPr algn="ctr" defTabSz="609600"/>
            <a:endParaRPr lang="en-US" altLang="zh-CN" sz="1065"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nvGrpSpPr>
          <p:cNvPr id="13" name="组合 12"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4933950" y="1077070"/>
            <a:ext cx="2190749" cy="2494376"/>
            <a:chOff x="1213104" y="2098742"/>
            <a:chExt cx="1544637" cy="1758718"/>
          </a:xfrm>
        </p:grpSpPr>
        <p:sp>
          <p:nvSpPr>
            <p:cNvPr id="14" name="Freeform 30"/>
            <p:cNvSpPr/>
            <p:nvPr/>
          </p:nvSpPr>
          <p:spPr bwMode="auto">
            <a:xfrm flipV="1">
              <a:off x="1213104" y="2098742"/>
              <a:ext cx="1544637" cy="1758718"/>
            </a:xfrm>
            <a:custGeom>
              <a:avLst/>
              <a:gdLst>
                <a:gd name="T0" fmla="*/ 0 w 973"/>
                <a:gd name="T1" fmla="*/ 326 h 1300"/>
                <a:gd name="T2" fmla="*/ 487 w 973"/>
                <a:gd name="T3" fmla="*/ 0 h 1300"/>
                <a:gd name="T4" fmla="*/ 973 w 973"/>
                <a:gd name="T5" fmla="*/ 326 h 1300"/>
                <a:gd name="T6" fmla="*/ 973 w 973"/>
                <a:gd name="T7" fmla="*/ 1300 h 1300"/>
                <a:gd name="T8" fmla="*/ 0 w 973"/>
                <a:gd name="T9" fmla="*/ 1300 h 1300"/>
                <a:gd name="T10" fmla="*/ 0 w 973"/>
                <a:gd name="T11" fmla="*/ 326 h 1300"/>
              </a:gdLst>
              <a:ahLst/>
              <a:cxnLst>
                <a:cxn ang="0">
                  <a:pos x="T0" y="T1"/>
                </a:cxn>
                <a:cxn ang="0">
                  <a:pos x="T2" y="T3"/>
                </a:cxn>
                <a:cxn ang="0">
                  <a:pos x="T4" y="T5"/>
                </a:cxn>
                <a:cxn ang="0">
                  <a:pos x="T6" y="T7"/>
                </a:cxn>
                <a:cxn ang="0">
                  <a:pos x="T8" y="T9"/>
                </a:cxn>
                <a:cxn ang="0">
                  <a:pos x="T10" y="T11"/>
                </a:cxn>
              </a:cxnLst>
              <a:rect l="0" t="0" r="r" b="b"/>
              <a:pathLst>
                <a:path w="973" h="1300">
                  <a:moveTo>
                    <a:pt x="0" y="326"/>
                  </a:moveTo>
                  <a:lnTo>
                    <a:pt x="487" y="0"/>
                  </a:lnTo>
                  <a:lnTo>
                    <a:pt x="973" y="326"/>
                  </a:lnTo>
                  <a:lnTo>
                    <a:pt x="973" y="1300"/>
                  </a:lnTo>
                  <a:lnTo>
                    <a:pt x="0" y="1300"/>
                  </a:lnTo>
                  <a:lnTo>
                    <a:pt x="0" y="326"/>
                  </a:lnTo>
                  <a:close/>
                </a:path>
              </a:pathLst>
            </a:custGeom>
            <a:solidFill>
              <a:schemeClr val="accent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00"/>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15" name="圆角矩形 23"/>
            <p:cNvSpPr/>
            <p:nvPr/>
          </p:nvSpPr>
          <p:spPr>
            <a:xfrm flipV="1">
              <a:off x="1418928" y="2199981"/>
              <a:ext cx="1224371" cy="536238"/>
            </a:xfrm>
            <a:prstGeom prst="roundRect">
              <a:avLst>
                <a:gd name="adj" fmla="val 5000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00"/>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16" name="矩形 15"/>
            <p:cNvSpPr/>
            <p:nvPr/>
          </p:nvSpPr>
          <p:spPr>
            <a:xfrm>
              <a:off x="1553598" y="2170014"/>
              <a:ext cx="890515" cy="651015"/>
            </a:xfrm>
            <a:prstGeom prst="rect">
              <a:avLst/>
            </a:prstGeom>
            <a:effectLst/>
          </p:spPr>
          <p:txBody>
            <a:bodyPr wrap="square">
              <a:spAutoFit/>
            </a:bodyPr>
            <a:lstStyle/>
            <a:p>
              <a:pPr algn="ctr" defTabSz="609600"/>
              <a:r>
                <a:rPr lang="en-US" altLang="zh-CN" sz="5400" dirty="0">
                  <a:solidFill>
                    <a:prstClr val="black">
                      <a:lumMod val="50000"/>
                      <a:lumOff val="50000"/>
                    </a:prstClr>
                  </a:solidFill>
                  <a:latin typeface="Agency FB" panose="020B0503020202020204" pitchFamily="34" charset="0"/>
                  <a:ea typeface="微软雅黑" panose="020B0503020204020204" pitchFamily="34" charset="-122"/>
                </a:rPr>
                <a:t>01</a:t>
              </a:r>
              <a:endParaRPr lang="zh-CN" altLang="en-US" sz="5400" dirty="0">
                <a:solidFill>
                  <a:prstClr val="black">
                    <a:lumMod val="50000"/>
                    <a:lumOff val="50000"/>
                  </a:prstClr>
                </a:solidFill>
                <a:latin typeface="Agency FB" panose="020B0503020202020204" pitchFamily="34" charset="0"/>
                <a:ea typeface="微软雅黑" panose="020B0503020204020204" pitchFamily="34" charset="-122"/>
              </a:endParaRPr>
            </a:p>
          </p:txBody>
        </p:sp>
        <p:sp>
          <p:nvSpPr>
            <p:cNvPr id="17" name="Freeform 48"/>
            <p:cNvSpPr>
              <a:spLocks noEditPoints="1"/>
            </p:cNvSpPr>
            <p:nvPr/>
          </p:nvSpPr>
          <p:spPr bwMode="auto">
            <a:xfrm>
              <a:off x="1765262" y="3009117"/>
              <a:ext cx="450005" cy="430745"/>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chemeClr val="bg1"/>
            </a:solidFill>
            <a:ln>
              <a:noFill/>
            </a:ln>
          </p:spPr>
          <p:txBody>
            <a:bodyPr vert="horz" wrap="square" lIns="91396" tIns="45698" rIns="91396" bIns="45698" numCol="1" anchor="t" anchorCtr="0" compatLnSpc="1"/>
            <a:lstStyle/>
            <a:p>
              <a:pPr defTabSz="609600"/>
              <a:endParaRPr lang="zh-CN" altLang="en-US" sz="2400" dirty="0">
                <a:solidFill>
                  <a:srgbClr val="FFAA00"/>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306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750" fill="hold"/>
                                        <p:tgtEl>
                                          <p:spTgt spid="13"/>
                                        </p:tgtEl>
                                        <p:attrNameLst>
                                          <p:attrName>ppt_x</p:attrName>
                                        </p:attrNameLst>
                                      </p:cBhvr>
                                      <p:tavLst>
                                        <p:tav tm="0">
                                          <p:val>
                                            <p:strVal val="#ppt_x"/>
                                          </p:val>
                                        </p:tav>
                                        <p:tav tm="100000">
                                          <p:val>
                                            <p:strVal val="#ppt_x"/>
                                          </p:val>
                                        </p:tav>
                                      </p:tavLst>
                                    </p:anim>
                                    <p:anim calcmode="lin" valueType="num">
                                      <p:cBhvr additive="base">
                                        <p:cTn id="8" dur="75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6914"/>
          <p:cNvSpPr/>
          <p:nvPr/>
        </p:nvSpPr>
        <p:spPr>
          <a:xfrm>
            <a:off x="4263815" y="1940943"/>
            <a:ext cx="1940279" cy="1763365"/>
          </a:xfrm>
          <a:custGeom>
            <a:avLst/>
            <a:gdLst/>
            <a:ahLst/>
            <a:cxnLst>
              <a:cxn ang="0">
                <a:pos x="wd2" y="hd2"/>
              </a:cxn>
              <a:cxn ang="5400000">
                <a:pos x="wd2" y="hd2"/>
              </a:cxn>
              <a:cxn ang="10800000">
                <a:pos x="wd2" y="hd2"/>
              </a:cxn>
              <a:cxn ang="16200000">
                <a:pos x="wd2" y="hd2"/>
              </a:cxn>
            </a:cxnLst>
            <a:rect l="0" t="0" r="r" b="b"/>
            <a:pathLst>
              <a:path w="21600" h="21600" extrusionOk="0">
                <a:moveTo>
                  <a:pt x="3095" y="18391"/>
                </a:moveTo>
                <a:cubicBezTo>
                  <a:pt x="2131" y="18465"/>
                  <a:pt x="1144" y="18588"/>
                  <a:pt x="224" y="18761"/>
                </a:cubicBezTo>
                <a:cubicBezTo>
                  <a:pt x="90" y="19699"/>
                  <a:pt x="22" y="20637"/>
                  <a:pt x="0" y="21600"/>
                </a:cubicBezTo>
                <a:cubicBezTo>
                  <a:pt x="3701" y="21600"/>
                  <a:pt x="3701" y="21600"/>
                  <a:pt x="3701" y="21600"/>
                </a:cubicBezTo>
                <a:cubicBezTo>
                  <a:pt x="4060" y="20168"/>
                  <a:pt x="5249" y="19156"/>
                  <a:pt x="6639" y="19156"/>
                </a:cubicBezTo>
                <a:cubicBezTo>
                  <a:pt x="8030" y="19156"/>
                  <a:pt x="9219" y="20168"/>
                  <a:pt x="9600" y="21600"/>
                </a:cubicBezTo>
                <a:cubicBezTo>
                  <a:pt x="10273" y="21600"/>
                  <a:pt x="10273" y="21600"/>
                  <a:pt x="10273" y="21600"/>
                </a:cubicBezTo>
                <a:cubicBezTo>
                  <a:pt x="10295" y="20711"/>
                  <a:pt x="10430" y="19847"/>
                  <a:pt x="10654" y="18983"/>
                </a:cubicBezTo>
                <a:cubicBezTo>
                  <a:pt x="11125" y="17206"/>
                  <a:pt x="12045" y="15552"/>
                  <a:pt x="13279" y="14268"/>
                </a:cubicBezTo>
                <a:cubicBezTo>
                  <a:pt x="14467" y="12960"/>
                  <a:pt x="16015" y="12096"/>
                  <a:pt x="17675" y="11602"/>
                </a:cubicBezTo>
                <a:cubicBezTo>
                  <a:pt x="18258" y="11454"/>
                  <a:pt x="18841" y="11380"/>
                  <a:pt x="19447" y="11331"/>
                </a:cubicBezTo>
                <a:cubicBezTo>
                  <a:pt x="19447" y="9183"/>
                  <a:pt x="19447" y="9183"/>
                  <a:pt x="19447" y="9183"/>
                </a:cubicBezTo>
                <a:cubicBezTo>
                  <a:pt x="19828" y="9109"/>
                  <a:pt x="19828" y="9109"/>
                  <a:pt x="19828" y="9109"/>
                </a:cubicBezTo>
                <a:cubicBezTo>
                  <a:pt x="20860" y="8912"/>
                  <a:pt x="21600" y="7949"/>
                  <a:pt x="21600" y="6764"/>
                </a:cubicBezTo>
                <a:cubicBezTo>
                  <a:pt x="21600" y="5579"/>
                  <a:pt x="20860" y="4592"/>
                  <a:pt x="19828" y="4394"/>
                </a:cubicBezTo>
                <a:cubicBezTo>
                  <a:pt x="19447" y="4320"/>
                  <a:pt x="19447" y="4320"/>
                  <a:pt x="19447" y="4320"/>
                </a:cubicBezTo>
                <a:cubicBezTo>
                  <a:pt x="19447" y="0"/>
                  <a:pt x="19447" y="0"/>
                  <a:pt x="19447" y="0"/>
                </a:cubicBezTo>
                <a:cubicBezTo>
                  <a:pt x="18931" y="25"/>
                  <a:pt x="18437" y="49"/>
                  <a:pt x="17921" y="123"/>
                </a:cubicBezTo>
                <a:cubicBezTo>
                  <a:pt x="17720" y="1185"/>
                  <a:pt x="17563" y="2197"/>
                  <a:pt x="17450" y="3259"/>
                </a:cubicBezTo>
                <a:cubicBezTo>
                  <a:pt x="15880" y="3579"/>
                  <a:pt x="15880" y="3579"/>
                  <a:pt x="15880" y="3579"/>
                </a:cubicBezTo>
                <a:cubicBezTo>
                  <a:pt x="14355" y="4098"/>
                  <a:pt x="14355" y="4098"/>
                  <a:pt x="14355" y="4098"/>
                </a:cubicBezTo>
                <a:cubicBezTo>
                  <a:pt x="13817" y="3209"/>
                  <a:pt x="13234" y="2370"/>
                  <a:pt x="12628" y="1555"/>
                </a:cubicBezTo>
                <a:cubicBezTo>
                  <a:pt x="11080" y="2197"/>
                  <a:pt x="9622" y="3110"/>
                  <a:pt x="8277" y="4172"/>
                </a:cubicBezTo>
                <a:cubicBezTo>
                  <a:pt x="8568" y="5159"/>
                  <a:pt x="8905" y="6171"/>
                  <a:pt x="9286" y="7134"/>
                </a:cubicBezTo>
                <a:cubicBezTo>
                  <a:pt x="8882" y="7529"/>
                  <a:pt x="8456" y="7875"/>
                  <a:pt x="8075" y="8294"/>
                </a:cubicBezTo>
                <a:cubicBezTo>
                  <a:pt x="7716" y="8714"/>
                  <a:pt x="7312" y="9109"/>
                  <a:pt x="6976" y="9578"/>
                </a:cubicBezTo>
                <a:cubicBezTo>
                  <a:pt x="6123" y="9134"/>
                  <a:pt x="5226" y="8714"/>
                  <a:pt x="4329" y="8319"/>
                </a:cubicBezTo>
                <a:cubicBezTo>
                  <a:pt x="3297" y="9751"/>
                  <a:pt x="2422" y="11331"/>
                  <a:pt x="1750" y="12985"/>
                </a:cubicBezTo>
                <a:cubicBezTo>
                  <a:pt x="2490" y="13701"/>
                  <a:pt x="3230" y="14367"/>
                  <a:pt x="3993" y="15009"/>
                </a:cubicBezTo>
                <a:cubicBezTo>
                  <a:pt x="3746" y="15552"/>
                  <a:pt x="3634" y="16120"/>
                  <a:pt x="3454" y="16663"/>
                </a:cubicBezTo>
                <a:cubicBezTo>
                  <a:pt x="3275" y="17231"/>
                  <a:pt x="3207" y="17798"/>
                  <a:pt x="3095" y="18391"/>
                </a:cubicBezTo>
                <a:close/>
              </a:path>
            </a:pathLst>
          </a:custGeom>
          <a:solidFill>
            <a:srgbClr val="0807DE"/>
          </a:solidFill>
          <a:ln w="50800">
            <a:noFill/>
            <a:round/>
          </a:ln>
          <a:effectLst/>
        </p:spPr>
        <p:txBody>
          <a:bodyPr lIns="0" tIns="0" rIns="0" bIns="0"/>
          <a:lstStyle/>
          <a:p>
            <a:pPr defTabSz="575945">
              <a:defRPr sz="1200">
                <a:uFillTx/>
                <a:latin typeface="Helvetica"/>
                <a:ea typeface="Helvetica"/>
                <a:cs typeface="Helvetica"/>
                <a:sym typeface="Helvetica"/>
              </a:defRPr>
            </a:pPr>
            <a:endParaRPr sz="1600" dirty="0">
              <a:cs typeface="+mn-ea"/>
              <a:sym typeface="+mn-lt"/>
            </a:endParaRPr>
          </a:p>
        </p:txBody>
      </p:sp>
      <p:sp>
        <p:nvSpPr>
          <p:cNvPr id="3" name="Shape 6915"/>
          <p:cNvSpPr/>
          <p:nvPr/>
        </p:nvSpPr>
        <p:spPr>
          <a:xfrm>
            <a:off x="6159640" y="1940940"/>
            <a:ext cx="1759429" cy="1956803"/>
          </a:xfrm>
          <a:custGeom>
            <a:avLst/>
            <a:gdLst/>
            <a:ahLst/>
            <a:cxnLst>
              <a:cxn ang="0">
                <a:pos x="wd2" y="hd2"/>
              </a:cxn>
              <a:cxn ang="5400000">
                <a:pos x="wd2" y="hd2"/>
              </a:cxn>
              <a:cxn ang="10800000">
                <a:pos x="wd2" y="hd2"/>
              </a:cxn>
              <a:cxn ang="16200000">
                <a:pos x="wd2" y="hd2"/>
              </a:cxn>
            </a:cxnLst>
            <a:rect l="0" t="0" r="r" b="b"/>
            <a:pathLst>
              <a:path w="21600" h="21600" extrusionOk="0">
                <a:moveTo>
                  <a:pt x="0" y="3181"/>
                </a:moveTo>
                <a:cubicBezTo>
                  <a:pt x="1410" y="3559"/>
                  <a:pt x="2375" y="4738"/>
                  <a:pt x="2375" y="6095"/>
                </a:cubicBezTo>
                <a:cubicBezTo>
                  <a:pt x="2375" y="7452"/>
                  <a:pt x="1410" y="8609"/>
                  <a:pt x="0" y="9009"/>
                </a:cubicBezTo>
                <a:cubicBezTo>
                  <a:pt x="0" y="10188"/>
                  <a:pt x="0" y="10188"/>
                  <a:pt x="0" y="10188"/>
                </a:cubicBezTo>
                <a:cubicBezTo>
                  <a:pt x="866" y="10233"/>
                  <a:pt x="1732" y="10344"/>
                  <a:pt x="2573" y="10566"/>
                </a:cubicBezTo>
                <a:cubicBezTo>
                  <a:pt x="4379" y="11034"/>
                  <a:pt x="6037" y="11946"/>
                  <a:pt x="7324" y="13169"/>
                </a:cubicBezTo>
                <a:cubicBezTo>
                  <a:pt x="8635" y="14370"/>
                  <a:pt x="9501" y="15883"/>
                  <a:pt x="9971" y="17529"/>
                </a:cubicBezTo>
                <a:cubicBezTo>
                  <a:pt x="10120" y="18130"/>
                  <a:pt x="10219" y="18753"/>
                  <a:pt x="10268" y="19375"/>
                </a:cubicBezTo>
                <a:cubicBezTo>
                  <a:pt x="12767" y="19375"/>
                  <a:pt x="12767" y="19375"/>
                  <a:pt x="12767" y="19375"/>
                </a:cubicBezTo>
                <a:cubicBezTo>
                  <a:pt x="12841" y="19754"/>
                  <a:pt x="12841" y="19754"/>
                  <a:pt x="12841" y="19754"/>
                </a:cubicBezTo>
                <a:cubicBezTo>
                  <a:pt x="13014" y="20821"/>
                  <a:pt x="14029" y="21600"/>
                  <a:pt x="15216" y="21600"/>
                </a:cubicBezTo>
                <a:cubicBezTo>
                  <a:pt x="16404" y="21600"/>
                  <a:pt x="17394" y="20821"/>
                  <a:pt x="17592" y="19776"/>
                </a:cubicBezTo>
                <a:cubicBezTo>
                  <a:pt x="17641" y="19375"/>
                  <a:pt x="17641" y="19375"/>
                  <a:pt x="17641" y="19375"/>
                </a:cubicBezTo>
                <a:cubicBezTo>
                  <a:pt x="21600" y="19375"/>
                  <a:pt x="21600" y="19375"/>
                  <a:pt x="21600" y="19375"/>
                </a:cubicBezTo>
                <a:cubicBezTo>
                  <a:pt x="21600" y="18842"/>
                  <a:pt x="21551" y="18308"/>
                  <a:pt x="21476" y="17774"/>
                </a:cubicBezTo>
                <a:cubicBezTo>
                  <a:pt x="20437" y="17596"/>
                  <a:pt x="19423" y="17418"/>
                  <a:pt x="18359" y="17307"/>
                </a:cubicBezTo>
                <a:cubicBezTo>
                  <a:pt x="18012" y="15750"/>
                  <a:pt x="18012" y="15750"/>
                  <a:pt x="18012" y="15750"/>
                </a:cubicBezTo>
                <a:cubicBezTo>
                  <a:pt x="17518" y="14237"/>
                  <a:pt x="17518" y="14237"/>
                  <a:pt x="17518" y="14237"/>
                </a:cubicBezTo>
                <a:cubicBezTo>
                  <a:pt x="18408" y="13703"/>
                  <a:pt x="19225" y="13125"/>
                  <a:pt x="20066" y="12524"/>
                </a:cubicBezTo>
                <a:cubicBezTo>
                  <a:pt x="19423" y="10989"/>
                  <a:pt x="18482" y="9543"/>
                  <a:pt x="17443" y="8208"/>
                </a:cubicBezTo>
                <a:cubicBezTo>
                  <a:pt x="16429" y="8498"/>
                  <a:pt x="15414" y="8854"/>
                  <a:pt x="14449" y="9209"/>
                </a:cubicBezTo>
                <a:cubicBezTo>
                  <a:pt x="14078" y="8809"/>
                  <a:pt x="13732" y="8386"/>
                  <a:pt x="13287" y="8008"/>
                </a:cubicBezTo>
                <a:cubicBezTo>
                  <a:pt x="12866" y="7652"/>
                  <a:pt x="12470" y="7252"/>
                  <a:pt x="12000" y="6918"/>
                </a:cubicBezTo>
                <a:cubicBezTo>
                  <a:pt x="12470" y="6073"/>
                  <a:pt x="12891" y="5183"/>
                  <a:pt x="13262" y="4293"/>
                </a:cubicBezTo>
                <a:cubicBezTo>
                  <a:pt x="11827" y="3270"/>
                  <a:pt x="10268" y="2402"/>
                  <a:pt x="8586" y="1735"/>
                </a:cubicBezTo>
                <a:cubicBezTo>
                  <a:pt x="7868" y="2469"/>
                  <a:pt x="7200" y="3203"/>
                  <a:pt x="6581" y="3960"/>
                </a:cubicBezTo>
                <a:cubicBezTo>
                  <a:pt x="6037" y="3737"/>
                  <a:pt x="5468" y="3604"/>
                  <a:pt x="4899" y="3426"/>
                </a:cubicBezTo>
                <a:cubicBezTo>
                  <a:pt x="4355" y="3270"/>
                  <a:pt x="3761" y="3181"/>
                  <a:pt x="3192" y="3070"/>
                </a:cubicBezTo>
                <a:cubicBezTo>
                  <a:pt x="3093" y="2113"/>
                  <a:pt x="2994" y="1135"/>
                  <a:pt x="2796" y="200"/>
                </a:cubicBezTo>
                <a:cubicBezTo>
                  <a:pt x="1880" y="111"/>
                  <a:pt x="940" y="22"/>
                  <a:pt x="0" y="0"/>
                </a:cubicBezTo>
                <a:lnTo>
                  <a:pt x="0" y="3181"/>
                </a:lnTo>
                <a:close/>
              </a:path>
            </a:pathLst>
          </a:custGeom>
          <a:solidFill>
            <a:schemeClr val="accent3"/>
          </a:solidFill>
          <a:ln w="50800">
            <a:noFill/>
            <a:round/>
          </a:ln>
          <a:effectLst/>
        </p:spPr>
        <p:txBody>
          <a:bodyPr lIns="0" tIns="0" rIns="0" bIns="0"/>
          <a:lstStyle/>
          <a:p>
            <a:pPr defTabSz="575945">
              <a:defRPr sz="1200">
                <a:uFillTx/>
                <a:latin typeface="Helvetica"/>
                <a:ea typeface="Helvetica"/>
                <a:cs typeface="Helvetica"/>
                <a:sym typeface="Helvetica"/>
              </a:defRPr>
            </a:pPr>
            <a:endParaRPr sz="1600" dirty="0">
              <a:cs typeface="+mn-ea"/>
              <a:sym typeface="+mn-lt"/>
            </a:endParaRPr>
          </a:p>
        </p:txBody>
      </p:sp>
      <p:sp>
        <p:nvSpPr>
          <p:cNvPr id="4" name="Shape 6916"/>
          <p:cNvSpPr/>
          <p:nvPr/>
        </p:nvSpPr>
        <p:spPr>
          <a:xfrm>
            <a:off x="4263816" y="3642495"/>
            <a:ext cx="1746811" cy="1941384"/>
          </a:xfrm>
          <a:custGeom>
            <a:avLst/>
            <a:gdLst/>
            <a:ahLst/>
            <a:cxnLst>
              <a:cxn ang="0">
                <a:pos x="wd2" y="hd2"/>
              </a:cxn>
              <a:cxn ang="5400000">
                <a:pos x="wd2" y="hd2"/>
              </a:cxn>
              <a:cxn ang="10800000">
                <a:pos x="wd2" y="hd2"/>
              </a:cxn>
              <a:cxn ang="16200000">
                <a:pos x="wd2" y="hd2"/>
              </a:cxn>
            </a:cxnLst>
            <a:rect l="0" t="0" r="r" b="b"/>
            <a:pathLst>
              <a:path w="21600" h="21600" extrusionOk="0">
                <a:moveTo>
                  <a:pt x="21600" y="18530"/>
                </a:moveTo>
                <a:cubicBezTo>
                  <a:pt x="20205" y="18127"/>
                  <a:pt x="19233" y="16984"/>
                  <a:pt x="19233" y="15595"/>
                </a:cubicBezTo>
                <a:cubicBezTo>
                  <a:pt x="19233" y="14228"/>
                  <a:pt x="20205" y="13063"/>
                  <a:pt x="21600" y="12682"/>
                </a:cubicBezTo>
                <a:cubicBezTo>
                  <a:pt x="21600" y="11338"/>
                  <a:pt x="21600" y="11338"/>
                  <a:pt x="21600" y="11338"/>
                </a:cubicBezTo>
                <a:cubicBezTo>
                  <a:pt x="20778" y="11293"/>
                  <a:pt x="19956" y="11181"/>
                  <a:pt x="19158" y="10957"/>
                </a:cubicBezTo>
                <a:cubicBezTo>
                  <a:pt x="17365" y="10486"/>
                  <a:pt x="15696" y="9590"/>
                  <a:pt x="14400" y="8358"/>
                </a:cubicBezTo>
                <a:cubicBezTo>
                  <a:pt x="13080" y="7148"/>
                  <a:pt x="12208" y="5602"/>
                  <a:pt x="11709" y="3966"/>
                </a:cubicBezTo>
                <a:cubicBezTo>
                  <a:pt x="11560" y="3383"/>
                  <a:pt x="11485" y="2801"/>
                  <a:pt x="11435" y="2218"/>
                </a:cubicBezTo>
                <a:cubicBezTo>
                  <a:pt x="9841" y="2218"/>
                  <a:pt x="9841" y="2218"/>
                  <a:pt x="9841" y="2218"/>
                </a:cubicBezTo>
                <a:cubicBezTo>
                  <a:pt x="9766" y="1837"/>
                  <a:pt x="9766" y="1837"/>
                  <a:pt x="9766" y="1837"/>
                </a:cubicBezTo>
                <a:cubicBezTo>
                  <a:pt x="9592" y="784"/>
                  <a:pt x="8570" y="0"/>
                  <a:pt x="7374" y="0"/>
                </a:cubicBezTo>
                <a:cubicBezTo>
                  <a:pt x="6179" y="0"/>
                  <a:pt x="5182" y="784"/>
                  <a:pt x="4983" y="1837"/>
                </a:cubicBezTo>
                <a:cubicBezTo>
                  <a:pt x="4933" y="2218"/>
                  <a:pt x="4933" y="2218"/>
                  <a:pt x="4933" y="2218"/>
                </a:cubicBezTo>
                <a:cubicBezTo>
                  <a:pt x="0" y="2218"/>
                  <a:pt x="0" y="2218"/>
                  <a:pt x="0" y="2218"/>
                </a:cubicBezTo>
                <a:cubicBezTo>
                  <a:pt x="25" y="2711"/>
                  <a:pt x="75" y="3204"/>
                  <a:pt x="125" y="3697"/>
                </a:cubicBezTo>
                <a:cubicBezTo>
                  <a:pt x="1196" y="3899"/>
                  <a:pt x="2217" y="4056"/>
                  <a:pt x="3289" y="4168"/>
                </a:cubicBezTo>
                <a:cubicBezTo>
                  <a:pt x="3612" y="5736"/>
                  <a:pt x="3612" y="5736"/>
                  <a:pt x="3612" y="5736"/>
                </a:cubicBezTo>
                <a:cubicBezTo>
                  <a:pt x="4111" y="7260"/>
                  <a:pt x="4111" y="7260"/>
                  <a:pt x="4111" y="7260"/>
                </a:cubicBezTo>
                <a:cubicBezTo>
                  <a:pt x="3239" y="7820"/>
                  <a:pt x="2392" y="8380"/>
                  <a:pt x="1570" y="8985"/>
                </a:cubicBezTo>
                <a:cubicBezTo>
                  <a:pt x="2217" y="10554"/>
                  <a:pt x="3139" y="11988"/>
                  <a:pt x="4210" y="13354"/>
                </a:cubicBezTo>
                <a:cubicBezTo>
                  <a:pt x="5207" y="13063"/>
                  <a:pt x="6228" y="12705"/>
                  <a:pt x="7200" y="12324"/>
                </a:cubicBezTo>
                <a:cubicBezTo>
                  <a:pt x="7599" y="12727"/>
                  <a:pt x="7947" y="13175"/>
                  <a:pt x="8371" y="13534"/>
                </a:cubicBezTo>
                <a:cubicBezTo>
                  <a:pt x="8794" y="13915"/>
                  <a:pt x="9193" y="14318"/>
                  <a:pt x="9666" y="14632"/>
                </a:cubicBezTo>
                <a:cubicBezTo>
                  <a:pt x="9218" y="15505"/>
                  <a:pt x="8794" y="16379"/>
                  <a:pt x="8421" y="17298"/>
                </a:cubicBezTo>
                <a:cubicBezTo>
                  <a:pt x="9841" y="18329"/>
                  <a:pt x="11435" y="19180"/>
                  <a:pt x="13104" y="19852"/>
                </a:cubicBezTo>
                <a:cubicBezTo>
                  <a:pt x="13827" y="19135"/>
                  <a:pt x="14500" y="18396"/>
                  <a:pt x="15147" y="17634"/>
                </a:cubicBezTo>
                <a:cubicBezTo>
                  <a:pt x="15671" y="17858"/>
                  <a:pt x="16269" y="17970"/>
                  <a:pt x="16817" y="18149"/>
                </a:cubicBezTo>
                <a:cubicBezTo>
                  <a:pt x="17390" y="18329"/>
                  <a:pt x="17963" y="18418"/>
                  <a:pt x="18561" y="18530"/>
                </a:cubicBezTo>
                <a:cubicBezTo>
                  <a:pt x="18635" y="19494"/>
                  <a:pt x="18760" y="20457"/>
                  <a:pt x="18934" y="21398"/>
                </a:cubicBezTo>
                <a:cubicBezTo>
                  <a:pt x="19806" y="21510"/>
                  <a:pt x="20703" y="21578"/>
                  <a:pt x="21600" y="21600"/>
                </a:cubicBezTo>
                <a:lnTo>
                  <a:pt x="21600" y="18530"/>
                </a:lnTo>
                <a:close/>
              </a:path>
            </a:pathLst>
          </a:custGeom>
          <a:solidFill>
            <a:schemeClr val="accent4"/>
          </a:solidFill>
          <a:ln w="50800">
            <a:noFill/>
            <a:round/>
          </a:ln>
          <a:effectLst/>
        </p:spPr>
        <p:txBody>
          <a:bodyPr lIns="0" tIns="0" rIns="0" bIns="0"/>
          <a:lstStyle/>
          <a:p>
            <a:pPr defTabSz="575945">
              <a:defRPr sz="1200">
                <a:uFillTx/>
                <a:latin typeface="Helvetica"/>
                <a:ea typeface="Helvetica"/>
                <a:cs typeface="Helvetica"/>
                <a:sym typeface="Helvetica"/>
              </a:defRPr>
            </a:pPr>
            <a:endParaRPr sz="1600" dirty="0">
              <a:cs typeface="+mn-ea"/>
              <a:sym typeface="+mn-lt"/>
            </a:endParaRPr>
          </a:p>
        </p:txBody>
      </p:sp>
      <p:sp>
        <p:nvSpPr>
          <p:cNvPr id="5" name="Shape 6917"/>
          <p:cNvSpPr/>
          <p:nvPr/>
        </p:nvSpPr>
        <p:spPr>
          <a:xfrm>
            <a:off x="5967307" y="3832541"/>
            <a:ext cx="1952896" cy="1750751"/>
          </a:xfrm>
          <a:custGeom>
            <a:avLst/>
            <a:gdLst/>
            <a:ahLst/>
            <a:cxnLst>
              <a:cxn ang="0">
                <a:pos x="wd2" y="hd2"/>
              </a:cxn>
              <a:cxn ang="5400000">
                <a:pos x="wd2" y="hd2"/>
              </a:cxn>
              <a:cxn ang="10800000">
                <a:pos x="wd2" y="hd2"/>
              </a:cxn>
              <a:cxn ang="16200000">
                <a:pos x="wd2" y="hd2"/>
              </a:cxn>
            </a:cxnLst>
            <a:rect l="0" t="0" r="r" b="b"/>
            <a:pathLst>
              <a:path w="21600" h="21600" extrusionOk="0">
                <a:moveTo>
                  <a:pt x="18546" y="3107"/>
                </a:moveTo>
                <a:cubicBezTo>
                  <a:pt x="19482" y="3008"/>
                  <a:pt x="20463" y="2908"/>
                  <a:pt x="21399" y="2734"/>
                </a:cubicBezTo>
                <a:cubicBezTo>
                  <a:pt x="21511" y="1814"/>
                  <a:pt x="21578" y="920"/>
                  <a:pt x="21600" y="0"/>
                </a:cubicBezTo>
                <a:cubicBezTo>
                  <a:pt x="18769" y="0"/>
                  <a:pt x="18769" y="0"/>
                  <a:pt x="18769" y="0"/>
                </a:cubicBezTo>
                <a:cubicBezTo>
                  <a:pt x="18412" y="1491"/>
                  <a:pt x="17231" y="2461"/>
                  <a:pt x="15849" y="2461"/>
                </a:cubicBezTo>
                <a:cubicBezTo>
                  <a:pt x="14467" y="2461"/>
                  <a:pt x="13285" y="1491"/>
                  <a:pt x="12907" y="0"/>
                </a:cubicBezTo>
                <a:cubicBezTo>
                  <a:pt x="11391" y="0"/>
                  <a:pt x="11391" y="0"/>
                  <a:pt x="11391" y="0"/>
                </a:cubicBezTo>
                <a:cubicBezTo>
                  <a:pt x="11346" y="845"/>
                  <a:pt x="11235" y="1665"/>
                  <a:pt x="11012" y="2486"/>
                </a:cubicBezTo>
                <a:cubicBezTo>
                  <a:pt x="10544" y="4300"/>
                  <a:pt x="9630" y="5941"/>
                  <a:pt x="8426" y="7258"/>
                </a:cubicBezTo>
                <a:cubicBezTo>
                  <a:pt x="7222" y="8575"/>
                  <a:pt x="5684" y="9445"/>
                  <a:pt x="4057" y="9942"/>
                </a:cubicBezTo>
                <a:cubicBezTo>
                  <a:pt x="3433" y="10092"/>
                  <a:pt x="2786" y="10191"/>
                  <a:pt x="2140" y="10216"/>
                </a:cubicBezTo>
                <a:cubicBezTo>
                  <a:pt x="2140" y="12503"/>
                  <a:pt x="2140" y="12503"/>
                  <a:pt x="2140" y="12503"/>
                </a:cubicBezTo>
                <a:cubicBezTo>
                  <a:pt x="1761" y="12577"/>
                  <a:pt x="1761" y="12577"/>
                  <a:pt x="1761" y="12577"/>
                </a:cubicBezTo>
                <a:cubicBezTo>
                  <a:pt x="736" y="12801"/>
                  <a:pt x="0" y="13770"/>
                  <a:pt x="0" y="14939"/>
                </a:cubicBezTo>
                <a:cubicBezTo>
                  <a:pt x="0" y="16132"/>
                  <a:pt x="736" y="17101"/>
                  <a:pt x="1761" y="17325"/>
                </a:cubicBezTo>
                <a:cubicBezTo>
                  <a:pt x="2140" y="17399"/>
                  <a:pt x="2140" y="17399"/>
                  <a:pt x="2140" y="17399"/>
                </a:cubicBezTo>
                <a:cubicBezTo>
                  <a:pt x="2140" y="21600"/>
                  <a:pt x="2140" y="21600"/>
                  <a:pt x="2140" y="21600"/>
                </a:cubicBezTo>
                <a:cubicBezTo>
                  <a:pt x="2697" y="21600"/>
                  <a:pt x="3254" y="21550"/>
                  <a:pt x="3789" y="21476"/>
                </a:cubicBezTo>
                <a:cubicBezTo>
                  <a:pt x="3990" y="20432"/>
                  <a:pt x="4146" y="19413"/>
                  <a:pt x="4258" y="18344"/>
                </a:cubicBezTo>
                <a:cubicBezTo>
                  <a:pt x="5818" y="18021"/>
                  <a:pt x="5818" y="18021"/>
                  <a:pt x="5818" y="18021"/>
                </a:cubicBezTo>
                <a:cubicBezTo>
                  <a:pt x="7356" y="17499"/>
                  <a:pt x="7356" y="17499"/>
                  <a:pt x="7356" y="17499"/>
                </a:cubicBezTo>
                <a:cubicBezTo>
                  <a:pt x="7891" y="18394"/>
                  <a:pt x="8448" y="19214"/>
                  <a:pt x="9050" y="20059"/>
                </a:cubicBezTo>
                <a:cubicBezTo>
                  <a:pt x="10611" y="19413"/>
                  <a:pt x="12037" y="18468"/>
                  <a:pt x="13397" y="17424"/>
                </a:cubicBezTo>
                <a:cubicBezTo>
                  <a:pt x="13107" y="16405"/>
                  <a:pt x="12750" y="15386"/>
                  <a:pt x="12372" y="14417"/>
                </a:cubicBezTo>
                <a:cubicBezTo>
                  <a:pt x="12773" y="14044"/>
                  <a:pt x="13219" y="13696"/>
                  <a:pt x="13575" y="13248"/>
                </a:cubicBezTo>
                <a:cubicBezTo>
                  <a:pt x="13954" y="12826"/>
                  <a:pt x="14355" y="12453"/>
                  <a:pt x="14667" y="11981"/>
                </a:cubicBezTo>
                <a:cubicBezTo>
                  <a:pt x="15515" y="12428"/>
                  <a:pt x="16406" y="12826"/>
                  <a:pt x="17320" y="13223"/>
                </a:cubicBezTo>
                <a:cubicBezTo>
                  <a:pt x="18346" y="11782"/>
                  <a:pt x="19193" y="10216"/>
                  <a:pt x="19861" y="8526"/>
                </a:cubicBezTo>
                <a:cubicBezTo>
                  <a:pt x="19148" y="7805"/>
                  <a:pt x="18412" y="7134"/>
                  <a:pt x="17654" y="6512"/>
                </a:cubicBezTo>
                <a:cubicBezTo>
                  <a:pt x="17877" y="5965"/>
                  <a:pt x="17989" y="5394"/>
                  <a:pt x="18167" y="4822"/>
                </a:cubicBezTo>
                <a:cubicBezTo>
                  <a:pt x="18346" y="4275"/>
                  <a:pt x="18412" y="3679"/>
                  <a:pt x="18546" y="3107"/>
                </a:cubicBezTo>
                <a:close/>
              </a:path>
            </a:pathLst>
          </a:custGeom>
          <a:solidFill>
            <a:schemeClr val="accent2"/>
          </a:solidFill>
          <a:ln w="50800">
            <a:noFill/>
            <a:round/>
          </a:ln>
          <a:effectLst/>
        </p:spPr>
        <p:txBody>
          <a:bodyPr lIns="0" tIns="0" rIns="0" bIns="0"/>
          <a:lstStyle/>
          <a:p>
            <a:pPr defTabSz="575945">
              <a:defRPr sz="1200">
                <a:uFillTx/>
                <a:latin typeface="Helvetica"/>
                <a:ea typeface="Helvetica"/>
                <a:cs typeface="Helvetica"/>
                <a:sym typeface="Helvetica"/>
              </a:defRPr>
            </a:pPr>
            <a:endParaRPr sz="1600" dirty="0">
              <a:cs typeface="+mn-ea"/>
              <a:sym typeface="+mn-lt"/>
            </a:endParaRPr>
          </a:p>
        </p:txBody>
      </p:sp>
      <p:sp>
        <p:nvSpPr>
          <p:cNvPr id="6" name="Shape 6926"/>
          <p:cNvSpPr/>
          <p:nvPr/>
        </p:nvSpPr>
        <p:spPr>
          <a:xfrm>
            <a:off x="3667850" y="2349695"/>
            <a:ext cx="1276023" cy="5948"/>
          </a:xfrm>
          <a:prstGeom prst="line">
            <a:avLst/>
          </a:prstGeom>
          <a:ln w="6350">
            <a:solidFill>
              <a:schemeClr val="bg1">
                <a:lumMod val="65000"/>
              </a:schemeClr>
            </a:solidFill>
            <a:prstDash val="dash"/>
            <a:miter lim="400000"/>
            <a:headEnd type="triangle"/>
          </a:ln>
        </p:spPr>
        <p:txBody>
          <a:bodyPr lIns="0" tIns="0" rIns="0" bIns="0"/>
          <a:lstStyle/>
          <a:p>
            <a:pPr defTabSz="575945">
              <a:defRPr sz="1200">
                <a:uFillTx/>
                <a:latin typeface="Helvetica"/>
                <a:ea typeface="Helvetica"/>
                <a:cs typeface="Helvetica"/>
                <a:sym typeface="Helvetica"/>
              </a:defRPr>
            </a:pPr>
            <a:endParaRPr sz="1600" dirty="0">
              <a:cs typeface="+mn-ea"/>
              <a:sym typeface="+mn-lt"/>
            </a:endParaRPr>
          </a:p>
        </p:txBody>
      </p:sp>
      <p:sp>
        <p:nvSpPr>
          <p:cNvPr id="7" name="Shape 6927"/>
          <p:cNvSpPr/>
          <p:nvPr/>
        </p:nvSpPr>
        <p:spPr>
          <a:xfrm>
            <a:off x="3667848" y="4630868"/>
            <a:ext cx="987992" cy="0"/>
          </a:xfrm>
          <a:prstGeom prst="line">
            <a:avLst/>
          </a:prstGeom>
          <a:ln w="6350">
            <a:solidFill>
              <a:schemeClr val="bg1">
                <a:lumMod val="65000"/>
              </a:schemeClr>
            </a:solidFill>
            <a:prstDash val="dash"/>
            <a:miter lim="400000"/>
            <a:headEnd type="triangle"/>
          </a:ln>
        </p:spPr>
        <p:txBody>
          <a:bodyPr lIns="0" tIns="0" rIns="0" bIns="0"/>
          <a:lstStyle/>
          <a:p>
            <a:pPr defTabSz="575945">
              <a:defRPr sz="1200">
                <a:uFillTx/>
                <a:latin typeface="Helvetica"/>
                <a:ea typeface="Helvetica"/>
                <a:cs typeface="Helvetica"/>
                <a:sym typeface="Helvetica"/>
              </a:defRPr>
            </a:pPr>
            <a:endParaRPr sz="1600" dirty="0">
              <a:cs typeface="+mn-ea"/>
              <a:sym typeface="+mn-lt"/>
            </a:endParaRPr>
          </a:p>
        </p:txBody>
      </p:sp>
      <p:sp>
        <p:nvSpPr>
          <p:cNvPr id="8" name="Shape 6928"/>
          <p:cNvSpPr/>
          <p:nvPr/>
        </p:nvSpPr>
        <p:spPr>
          <a:xfrm flipH="1">
            <a:off x="7378506" y="2349725"/>
            <a:ext cx="1172220" cy="1"/>
          </a:xfrm>
          <a:prstGeom prst="line">
            <a:avLst/>
          </a:prstGeom>
          <a:ln w="6350">
            <a:solidFill>
              <a:schemeClr val="bg1">
                <a:lumMod val="65000"/>
              </a:schemeClr>
            </a:solidFill>
            <a:prstDash val="dash"/>
            <a:miter lim="400000"/>
            <a:headEnd type="triangle"/>
          </a:ln>
        </p:spPr>
        <p:txBody>
          <a:bodyPr lIns="0" tIns="0" rIns="0" bIns="0"/>
          <a:lstStyle/>
          <a:p>
            <a:pPr defTabSz="575945">
              <a:defRPr sz="1200">
                <a:uFillTx/>
                <a:latin typeface="Helvetica"/>
                <a:ea typeface="Helvetica"/>
                <a:cs typeface="Helvetica"/>
                <a:sym typeface="Helvetica"/>
              </a:defRPr>
            </a:pPr>
            <a:endParaRPr sz="1600" dirty="0">
              <a:cs typeface="+mn-ea"/>
              <a:sym typeface="+mn-lt"/>
            </a:endParaRPr>
          </a:p>
        </p:txBody>
      </p:sp>
      <p:sp>
        <p:nvSpPr>
          <p:cNvPr id="9" name="Shape 6929"/>
          <p:cNvSpPr/>
          <p:nvPr/>
        </p:nvSpPr>
        <p:spPr>
          <a:xfrm flipH="1">
            <a:off x="7582543" y="4630872"/>
            <a:ext cx="968183" cy="1"/>
          </a:xfrm>
          <a:prstGeom prst="line">
            <a:avLst/>
          </a:prstGeom>
          <a:ln w="6350">
            <a:solidFill>
              <a:schemeClr val="bg1">
                <a:lumMod val="65000"/>
              </a:schemeClr>
            </a:solidFill>
            <a:prstDash val="dash"/>
            <a:miter lim="400000"/>
            <a:headEnd type="triangle"/>
          </a:ln>
        </p:spPr>
        <p:txBody>
          <a:bodyPr lIns="0" tIns="0" rIns="0" bIns="0"/>
          <a:lstStyle/>
          <a:p>
            <a:pPr defTabSz="575945">
              <a:defRPr sz="1200">
                <a:uFillTx/>
                <a:latin typeface="Helvetica"/>
                <a:ea typeface="Helvetica"/>
                <a:cs typeface="Helvetica"/>
                <a:sym typeface="Helvetica"/>
              </a:defRPr>
            </a:pPr>
            <a:endParaRPr sz="1600" dirty="0">
              <a:cs typeface="+mn-ea"/>
              <a:sym typeface="+mn-lt"/>
            </a:endParaRPr>
          </a:p>
        </p:txBody>
      </p:sp>
      <p:sp>
        <p:nvSpPr>
          <p:cNvPr id="10" name="Freeform 41"/>
          <p:cNvSpPr>
            <a:spLocks noEditPoints="1"/>
          </p:cNvSpPr>
          <p:nvPr/>
        </p:nvSpPr>
        <p:spPr bwMode="auto">
          <a:xfrm>
            <a:off x="5615947" y="3279623"/>
            <a:ext cx="960107" cy="873373"/>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rgbClr val="0807DE"/>
          </a:solidFill>
          <a:ln w="9525">
            <a:noFill/>
            <a:round/>
          </a:ln>
        </p:spPr>
        <p:txBody>
          <a:bodyPr/>
          <a:lstStyle/>
          <a:p>
            <a:pPr>
              <a:defRPr/>
            </a:pPr>
            <a:endParaRPr lang="en-US" sz="2400" kern="0" dirty="0">
              <a:solidFill>
                <a:sysClr val="windowText" lastClr="000000"/>
              </a:solidFill>
              <a:cs typeface="+mn-ea"/>
              <a:sym typeface="+mn-lt"/>
            </a:endParaRPr>
          </a:p>
        </p:txBody>
      </p:sp>
      <p:sp>
        <p:nvSpPr>
          <p:cNvPr id="11" name="Content Placeholder 2"/>
          <p:cNvSpPr txBox="1"/>
          <p:nvPr/>
        </p:nvSpPr>
        <p:spPr>
          <a:xfrm>
            <a:off x="1003747" y="1892829"/>
            <a:ext cx="2633840" cy="1627544"/>
          </a:xfrm>
          <a:prstGeom prst="rect">
            <a:avLst/>
          </a:prstGeom>
        </p:spPr>
        <p:txBody>
          <a:bodyPr vert="horz" lIns="121920" tIns="60960" rIns="121920" bIns="6096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r>
              <a:rPr lang="zh-CN" altLang="en-US" sz="2135" b="1" dirty="0">
                <a:solidFill>
                  <a:srgbClr val="0807DE"/>
                </a:solidFill>
                <a:cs typeface="+mn-ea"/>
                <a:sym typeface="+mn-lt"/>
              </a:rPr>
              <a:t>填加标题</a:t>
            </a:r>
            <a:endParaRPr lang="id-ID" sz="2135" b="1" dirty="0">
              <a:solidFill>
                <a:srgbClr val="0807DE"/>
              </a:solidFill>
              <a:cs typeface="+mn-ea"/>
              <a:sym typeface="+mn-lt"/>
            </a:endParaRPr>
          </a:p>
          <a:p>
            <a:pPr>
              <a:lnSpc>
                <a:spcPct val="120000"/>
              </a:lnSpc>
            </a:pPr>
            <a:r>
              <a:rPr lang="zh-CN" altLang="en-US" sz="1465" dirty="0">
                <a:solidFill>
                  <a:schemeClr val="tx1">
                    <a:lumMod val="75000"/>
                    <a:lumOff val="25000"/>
                  </a:schemeClr>
                </a:solidFill>
                <a:cs typeface="+mn-ea"/>
                <a:sym typeface="+mn-lt"/>
              </a:rPr>
              <a:t>单击添加文本单击添加文本单击添加文本单击添加文本单击添加文本单击添加文本</a:t>
            </a:r>
            <a:endParaRPr lang="en-US" altLang="zh-CN" sz="1465" dirty="0">
              <a:solidFill>
                <a:schemeClr val="tx1">
                  <a:lumMod val="75000"/>
                  <a:lumOff val="25000"/>
                </a:schemeClr>
              </a:solidFill>
              <a:cs typeface="+mn-ea"/>
              <a:sym typeface="+mn-lt"/>
            </a:endParaRPr>
          </a:p>
        </p:txBody>
      </p:sp>
      <p:sp>
        <p:nvSpPr>
          <p:cNvPr id="12" name="Content Placeholder 2"/>
          <p:cNvSpPr txBox="1"/>
          <p:nvPr/>
        </p:nvSpPr>
        <p:spPr>
          <a:xfrm>
            <a:off x="962195" y="4201723"/>
            <a:ext cx="2633840" cy="1627544"/>
          </a:xfrm>
          <a:prstGeom prst="rect">
            <a:avLst/>
          </a:prstGeom>
        </p:spPr>
        <p:txBody>
          <a:bodyPr vert="horz" lIns="121920" tIns="60960" rIns="121920" bIns="6096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r>
              <a:rPr lang="zh-CN" altLang="en-US" sz="2135" b="1" dirty="0">
                <a:solidFill>
                  <a:schemeClr val="accent4"/>
                </a:solidFill>
                <a:cs typeface="+mn-ea"/>
                <a:sym typeface="+mn-lt"/>
              </a:rPr>
              <a:t>填加标题</a:t>
            </a:r>
            <a:endParaRPr lang="en-US" altLang="zh-CN" sz="2135" b="1" dirty="0">
              <a:solidFill>
                <a:schemeClr val="accent4"/>
              </a:solidFill>
              <a:cs typeface="+mn-ea"/>
              <a:sym typeface="+mn-lt"/>
            </a:endParaRPr>
          </a:p>
          <a:p>
            <a:pPr>
              <a:lnSpc>
                <a:spcPct val="120000"/>
              </a:lnSpc>
            </a:pPr>
            <a:r>
              <a:rPr lang="zh-CN" altLang="en-US" sz="1465" dirty="0">
                <a:solidFill>
                  <a:schemeClr val="tx1">
                    <a:lumMod val="75000"/>
                    <a:lumOff val="25000"/>
                  </a:schemeClr>
                </a:solidFill>
                <a:cs typeface="+mn-ea"/>
                <a:sym typeface="+mn-lt"/>
              </a:rPr>
              <a:t>单击添加文本单击添加文本单击添加文本单击添加文本单击添加文本单击添加文本</a:t>
            </a:r>
            <a:endParaRPr lang="en-US" altLang="zh-CN" sz="1465" dirty="0">
              <a:solidFill>
                <a:schemeClr val="tx1">
                  <a:lumMod val="75000"/>
                  <a:lumOff val="25000"/>
                </a:schemeClr>
              </a:solidFill>
              <a:cs typeface="+mn-ea"/>
              <a:sym typeface="+mn-lt"/>
            </a:endParaRPr>
          </a:p>
        </p:txBody>
      </p:sp>
      <p:sp>
        <p:nvSpPr>
          <p:cNvPr id="13" name="Content Placeholder 2"/>
          <p:cNvSpPr txBox="1"/>
          <p:nvPr/>
        </p:nvSpPr>
        <p:spPr>
          <a:xfrm>
            <a:off x="8646736" y="1906928"/>
            <a:ext cx="2633840" cy="1627544"/>
          </a:xfrm>
          <a:prstGeom prst="rect">
            <a:avLst/>
          </a:prstGeom>
        </p:spPr>
        <p:txBody>
          <a:bodyPr vert="horz" lIns="121920" tIns="60960" rIns="121920" bIns="6096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2135" b="1" dirty="0">
                <a:solidFill>
                  <a:schemeClr val="accent3"/>
                </a:solidFill>
                <a:cs typeface="+mn-ea"/>
                <a:sym typeface="+mn-lt"/>
              </a:rPr>
              <a:t>填加标题</a:t>
            </a:r>
            <a:endParaRPr lang="id-ID" sz="2135" b="1" dirty="0">
              <a:solidFill>
                <a:schemeClr val="accent3"/>
              </a:solidFill>
              <a:cs typeface="+mn-ea"/>
              <a:sym typeface="+mn-lt"/>
            </a:endParaRPr>
          </a:p>
          <a:p>
            <a:pPr algn="l">
              <a:lnSpc>
                <a:spcPct val="120000"/>
              </a:lnSpc>
            </a:pPr>
            <a:r>
              <a:rPr lang="zh-CN" altLang="en-US" sz="1465" dirty="0">
                <a:solidFill>
                  <a:schemeClr val="tx1">
                    <a:lumMod val="75000"/>
                    <a:lumOff val="25000"/>
                  </a:schemeClr>
                </a:solidFill>
                <a:cs typeface="+mn-ea"/>
                <a:sym typeface="+mn-lt"/>
              </a:rPr>
              <a:t>单击添加文本单击添加文本单击添加文本单击添加文本单击添加文本单击添加文本</a:t>
            </a:r>
            <a:endParaRPr lang="en-US" altLang="zh-CN" sz="1465" dirty="0">
              <a:solidFill>
                <a:schemeClr val="tx1">
                  <a:lumMod val="75000"/>
                  <a:lumOff val="25000"/>
                </a:schemeClr>
              </a:solidFill>
              <a:cs typeface="+mn-ea"/>
              <a:sym typeface="+mn-lt"/>
            </a:endParaRPr>
          </a:p>
        </p:txBody>
      </p:sp>
      <p:sp>
        <p:nvSpPr>
          <p:cNvPr id="14" name="Content Placeholder 2"/>
          <p:cNvSpPr txBox="1"/>
          <p:nvPr/>
        </p:nvSpPr>
        <p:spPr>
          <a:xfrm>
            <a:off x="8646736" y="4197893"/>
            <a:ext cx="2633840" cy="1627544"/>
          </a:xfrm>
          <a:prstGeom prst="rect">
            <a:avLst/>
          </a:prstGeom>
        </p:spPr>
        <p:txBody>
          <a:bodyPr vert="horz" lIns="121920" tIns="60960" rIns="121920" bIns="6096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2135" b="1" dirty="0">
                <a:solidFill>
                  <a:schemeClr val="accent2"/>
                </a:solidFill>
                <a:cs typeface="+mn-ea"/>
                <a:sym typeface="+mn-lt"/>
              </a:rPr>
              <a:t>填加标题</a:t>
            </a:r>
            <a:endParaRPr lang="en-US" altLang="zh-CN" sz="2135" b="1" dirty="0">
              <a:solidFill>
                <a:schemeClr val="accent2"/>
              </a:solidFill>
              <a:cs typeface="+mn-ea"/>
              <a:sym typeface="+mn-lt"/>
            </a:endParaRPr>
          </a:p>
          <a:p>
            <a:pPr algn="l">
              <a:lnSpc>
                <a:spcPct val="120000"/>
              </a:lnSpc>
            </a:pPr>
            <a:r>
              <a:rPr lang="zh-CN" altLang="en-US" sz="1465" dirty="0">
                <a:solidFill>
                  <a:schemeClr val="tx1">
                    <a:lumMod val="75000"/>
                    <a:lumOff val="25000"/>
                  </a:schemeClr>
                </a:solidFill>
                <a:cs typeface="+mn-ea"/>
                <a:sym typeface="+mn-lt"/>
              </a:rPr>
              <a:t>单击添加文本单击添加文本单击添加文本单击添加文本单击添加文本单击添加文本</a:t>
            </a:r>
            <a:endParaRPr lang="en-US" altLang="zh-CN" sz="1465" dirty="0">
              <a:solidFill>
                <a:schemeClr val="tx1">
                  <a:lumMod val="75000"/>
                  <a:lumOff val="25000"/>
                </a:schemeClr>
              </a:solidFill>
              <a:cs typeface="+mn-ea"/>
              <a:sym typeface="+mn-lt"/>
            </a:endParaRPr>
          </a:p>
        </p:txBody>
      </p:sp>
      <p:sp>
        <p:nvSpPr>
          <p:cNvPr id="15" name="矩形 3"/>
          <p:cNvSpPr/>
          <p:nvPr/>
        </p:nvSpPr>
        <p:spPr>
          <a:xfrm>
            <a:off x="251969" y="1"/>
            <a:ext cx="4753337" cy="756212"/>
          </a:xfrm>
          <a:custGeom>
            <a:avLst/>
            <a:gdLst>
              <a:gd name="connsiteX0" fmla="*/ 0 w 3565003"/>
              <a:gd name="connsiteY0" fmla="*/ 0 h 567159"/>
              <a:gd name="connsiteX1" fmla="*/ 3565003 w 3565003"/>
              <a:gd name="connsiteY1" fmla="*/ 0 h 567159"/>
              <a:gd name="connsiteX2" fmla="*/ 3565003 w 3565003"/>
              <a:gd name="connsiteY2" fmla="*/ 567159 h 567159"/>
              <a:gd name="connsiteX3" fmla="*/ 0 w 3565003"/>
              <a:gd name="connsiteY3" fmla="*/ 567159 h 567159"/>
              <a:gd name="connsiteX4" fmla="*/ 0 w 3565003"/>
              <a:gd name="connsiteY4" fmla="*/ 0 h 567159"/>
              <a:gd name="connsiteX0-1" fmla="*/ 0 w 3565003"/>
              <a:gd name="connsiteY0-2" fmla="*/ 0 h 567159"/>
              <a:gd name="connsiteX1-3" fmla="*/ 3565003 w 3565003"/>
              <a:gd name="connsiteY1-4" fmla="*/ 0 h 567159"/>
              <a:gd name="connsiteX2-5" fmla="*/ 3565003 w 3565003"/>
              <a:gd name="connsiteY2-6" fmla="*/ 567159 h 567159"/>
              <a:gd name="connsiteX3-7" fmla="*/ 2962656 w 3565003"/>
              <a:gd name="connsiteY3-8" fmla="*/ 566928 h 567159"/>
              <a:gd name="connsiteX4-9" fmla="*/ 0 w 3565003"/>
              <a:gd name="connsiteY4-10" fmla="*/ 567159 h 567159"/>
              <a:gd name="connsiteX5" fmla="*/ 0 w 3565003"/>
              <a:gd name="connsiteY5" fmla="*/ 0 h 567159"/>
              <a:gd name="connsiteX0-11" fmla="*/ 0 w 3565003"/>
              <a:gd name="connsiteY0-12" fmla="*/ 0 h 567159"/>
              <a:gd name="connsiteX1-13" fmla="*/ 3565003 w 3565003"/>
              <a:gd name="connsiteY1-14" fmla="*/ 0 h 567159"/>
              <a:gd name="connsiteX2-15" fmla="*/ 2962656 w 3565003"/>
              <a:gd name="connsiteY2-16" fmla="*/ 566928 h 567159"/>
              <a:gd name="connsiteX3-17" fmla="*/ 0 w 3565003"/>
              <a:gd name="connsiteY3-18" fmla="*/ 567159 h 567159"/>
              <a:gd name="connsiteX4-19" fmla="*/ 0 w 3565003"/>
              <a:gd name="connsiteY4-20" fmla="*/ 0 h 5671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65003" h="567159">
                <a:moveTo>
                  <a:pt x="0" y="0"/>
                </a:moveTo>
                <a:lnTo>
                  <a:pt x="3565003" y="0"/>
                </a:lnTo>
                <a:lnTo>
                  <a:pt x="2962656" y="566928"/>
                </a:lnTo>
                <a:lnTo>
                  <a:pt x="0" y="567159"/>
                </a:lnTo>
                <a:lnTo>
                  <a:pt x="0" y="0"/>
                </a:lnTo>
                <a:close/>
              </a:path>
            </a:pathLst>
          </a:custGeom>
          <a:solidFill>
            <a:srgbClr val="EFB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16" name="矩形 3"/>
          <p:cNvSpPr/>
          <p:nvPr/>
        </p:nvSpPr>
        <p:spPr>
          <a:xfrm>
            <a:off x="1" y="1"/>
            <a:ext cx="4753337" cy="756212"/>
          </a:xfrm>
          <a:custGeom>
            <a:avLst/>
            <a:gdLst>
              <a:gd name="connsiteX0" fmla="*/ 0 w 3565003"/>
              <a:gd name="connsiteY0" fmla="*/ 0 h 567159"/>
              <a:gd name="connsiteX1" fmla="*/ 3565003 w 3565003"/>
              <a:gd name="connsiteY1" fmla="*/ 0 h 567159"/>
              <a:gd name="connsiteX2" fmla="*/ 3565003 w 3565003"/>
              <a:gd name="connsiteY2" fmla="*/ 567159 h 567159"/>
              <a:gd name="connsiteX3" fmla="*/ 0 w 3565003"/>
              <a:gd name="connsiteY3" fmla="*/ 567159 h 567159"/>
              <a:gd name="connsiteX4" fmla="*/ 0 w 3565003"/>
              <a:gd name="connsiteY4" fmla="*/ 0 h 567159"/>
              <a:gd name="connsiteX0-1" fmla="*/ 0 w 3565003"/>
              <a:gd name="connsiteY0-2" fmla="*/ 0 h 567159"/>
              <a:gd name="connsiteX1-3" fmla="*/ 3565003 w 3565003"/>
              <a:gd name="connsiteY1-4" fmla="*/ 0 h 567159"/>
              <a:gd name="connsiteX2-5" fmla="*/ 3565003 w 3565003"/>
              <a:gd name="connsiteY2-6" fmla="*/ 567159 h 567159"/>
              <a:gd name="connsiteX3-7" fmla="*/ 2962656 w 3565003"/>
              <a:gd name="connsiteY3-8" fmla="*/ 566928 h 567159"/>
              <a:gd name="connsiteX4-9" fmla="*/ 0 w 3565003"/>
              <a:gd name="connsiteY4-10" fmla="*/ 567159 h 567159"/>
              <a:gd name="connsiteX5" fmla="*/ 0 w 3565003"/>
              <a:gd name="connsiteY5" fmla="*/ 0 h 567159"/>
              <a:gd name="connsiteX0-11" fmla="*/ 0 w 3565003"/>
              <a:gd name="connsiteY0-12" fmla="*/ 0 h 567159"/>
              <a:gd name="connsiteX1-13" fmla="*/ 3565003 w 3565003"/>
              <a:gd name="connsiteY1-14" fmla="*/ 0 h 567159"/>
              <a:gd name="connsiteX2-15" fmla="*/ 2962656 w 3565003"/>
              <a:gd name="connsiteY2-16" fmla="*/ 566928 h 567159"/>
              <a:gd name="connsiteX3-17" fmla="*/ 0 w 3565003"/>
              <a:gd name="connsiteY3-18" fmla="*/ 567159 h 567159"/>
              <a:gd name="connsiteX4-19" fmla="*/ 0 w 3565003"/>
              <a:gd name="connsiteY4-20" fmla="*/ 0 h 5671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65003" h="567159">
                <a:moveTo>
                  <a:pt x="0" y="0"/>
                </a:moveTo>
                <a:lnTo>
                  <a:pt x="3565003" y="0"/>
                </a:lnTo>
                <a:lnTo>
                  <a:pt x="2962656" y="566928"/>
                </a:lnTo>
                <a:lnTo>
                  <a:pt x="0" y="567159"/>
                </a:lnTo>
                <a:lnTo>
                  <a:pt x="0" y="0"/>
                </a:lnTo>
                <a:close/>
              </a:path>
            </a:pathLst>
          </a:custGeom>
          <a:solidFill>
            <a:srgbClr val="0807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17" name="平行四边形 16"/>
          <p:cNvSpPr/>
          <p:nvPr/>
        </p:nvSpPr>
        <p:spPr>
          <a:xfrm>
            <a:off x="522460" y="116497"/>
            <a:ext cx="490515" cy="430784"/>
          </a:xfrm>
          <a:prstGeom prst="parallelogram">
            <a:avLst>
              <a:gd name="adj" fmla="val 721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18" name="平行四边形 17"/>
          <p:cNvSpPr/>
          <p:nvPr/>
        </p:nvSpPr>
        <p:spPr>
          <a:xfrm>
            <a:off x="795715" y="304114"/>
            <a:ext cx="228829" cy="243167"/>
          </a:xfrm>
          <a:prstGeom prst="parallelogram">
            <a:avLst>
              <a:gd name="adj" fmla="val 72170"/>
            </a:avLst>
          </a:prstGeom>
          <a:solidFill>
            <a:srgbClr val="EFB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19" name="文本框 18"/>
          <p:cNvSpPr txBox="1"/>
          <p:nvPr/>
        </p:nvSpPr>
        <p:spPr>
          <a:xfrm>
            <a:off x="1604217" y="116497"/>
            <a:ext cx="1620957" cy="523220"/>
          </a:xfrm>
          <a:prstGeom prst="rect">
            <a:avLst/>
          </a:prstGeom>
          <a:noFill/>
        </p:spPr>
        <p:txBody>
          <a:bodyPr wrap="none" rtlCol="0">
            <a:spAutoFit/>
          </a:bodyPr>
          <a:lstStyle/>
          <a:p>
            <a:r>
              <a:rPr lang="zh-CN" altLang="en-US" sz="2800" dirty="0">
                <a:solidFill>
                  <a:schemeClr val="bg1"/>
                </a:solidFill>
                <a:cs typeface="+mn-ea"/>
                <a:sym typeface="+mn-lt"/>
              </a:rPr>
              <a:t>添加标题</a:t>
            </a:r>
            <a:endParaRPr lang="zh-CN" altLang="en-US" sz="2800" dirty="0">
              <a:solidFill>
                <a:schemeClr val="bg1"/>
              </a:solidFill>
              <a:cs typeface="+mn-ea"/>
              <a:sym typeface="+mn-lt"/>
            </a:endParaRPr>
          </a:p>
        </p:txBody>
      </p:sp>
      <p:grpSp>
        <p:nvGrpSpPr>
          <p:cNvPr id="28" name="组合 27"/>
          <p:cNvGrpSpPr/>
          <p:nvPr/>
        </p:nvGrpSpPr>
        <p:grpSpPr>
          <a:xfrm>
            <a:off x="89820" y="4267296"/>
            <a:ext cx="2173834" cy="2400890"/>
            <a:chOff x="89820" y="4267296"/>
            <a:chExt cx="2173834" cy="2400890"/>
          </a:xfrm>
        </p:grpSpPr>
        <p:grpSp>
          <p:nvGrpSpPr>
            <p:cNvPr id="24" name="组合 23"/>
            <p:cNvGrpSpPr/>
            <p:nvPr/>
          </p:nvGrpSpPr>
          <p:grpSpPr>
            <a:xfrm>
              <a:off x="89820" y="4267296"/>
              <a:ext cx="1166652" cy="2400890"/>
              <a:chOff x="212389" y="4152996"/>
              <a:chExt cx="1166652" cy="2400890"/>
            </a:xfrm>
          </p:grpSpPr>
          <p:pic>
            <p:nvPicPr>
              <p:cNvPr id="23" name="图片 22"/>
              <p:cNvPicPr>
                <a:picLocks noChangeAspect="1"/>
              </p:cNvPicPr>
              <p:nvPr/>
            </p:nvPicPr>
            <p:blipFill>
              <a:blip r:embed="rId1" cstate="screen"/>
              <a:stretch>
                <a:fillRect/>
              </a:stretch>
            </p:blipFill>
            <p:spPr>
              <a:xfrm>
                <a:off x="212389" y="6308791"/>
                <a:ext cx="1166652" cy="245095"/>
              </a:xfrm>
              <a:prstGeom prst="rect">
                <a:avLst/>
              </a:prstGeom>
            </p:spPr>
          </p:pic>
          <p:pic>
            <p:nvPicPr>
              <p:cNvPr id="21" name="图片 20"/>
              <p:cNvPicPr>
                <a:picLocks noChangeAspect="1"/>
              </p:cNvPicPr>
              <p:nvPr/>
            </p:nvPicPr>
            <p:blipFill>
              <a:blip r:embed="rId2" cstate="screen"/>
              <a:stretch>
                <a:fillRect/>
              </a:stretch>
            </p:blipFill>
            <p:spPr>
              <a:xfrm flipH="1">
                <a:off x="502284" y="4152996"/>
                <a:ext cx="727802" cy="2331367"/>
              </a:xfrm>
              <a:prstGeom prst="rect">
                <a:avLst/>
              </a:prstGeom>
            </p:spPr>
          </p:pic>
        </p:grpSp>
        <p:pic>
          <p:nvPicPr>
            <p:cNvPr id="26" name="图片 25"/>
            <p:cNvPicPr>
              <a:picLocks noChangeAspect="1"/>
            </p:cNvPicPr>
            <p:nvPr/>
          </p:nvPicPr>
          <p:blipFill>
            <a:blip r:embed="rId3" cstate="screen"/>
            <a:stretch>
              <a:fillRect/>
            </a:stretch>
          </p:blipFill>
          <p:spPr>
            <a:xfrm>
              <a:off x="1427526" y="5919743"/>
              <a:ext cx="836128" cy="412871"/>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000"/>
                                        <p:tgtEl>
                                          <p:spTgt spid="10"/>
                                        </p:tgtEl>
                                      </p:cBhvr>
                                    </p:animEffect>
                                    <p:anim calcmode="lin" valueType="num">
                                      <p:cBhvr>
                                        <p:cTn id="8" dur="2000" fill="hold"/>
                                        <p:tgtEl>
                                          <p:spTgt spid="10"/>
                                        </p:tgtEl>
                                        <p:attrNameLst>
                                          <p:attrName>ppt_w</p:attrName>
                                        </p:attrNameLst>
                                      </p:cBhvr>
                                      <p:tavLst>
                                        <p:tav tm="0" fmla="#ppt_w*sin(2.5*pi*$)">
                                          <p:val>
                                            <p:fltVal val="0"/>
                                          </p:val>
                                        </p:tav>
                                        <p:tav tm="100000">
                                          <p:val>
                                            <p:fltVal val="1"/>
                                          </p:val>
                                        </p:tav>
                                      </p:tavLst>
                                    </p:anim>
                                    <p:anim calcmode="lin" valueType="num">
                                      <p:cBhvr>
                                        <p:cTn id="9" dur="2000" fill="hold"/>
                                        <p:tgtEl>
                                          <p:spTgt spid="10"/>
                                        </p:tgtEl>
                                        <p:attrNameLst>
                                          <p:attrName>ppt_h</p:attrName>
                                        </p:attrNameLst>
                                      </p:cBhvr>
                                      <p:tavLst>
                                        <p:tav tm="0">
                                          <p:val>
                                            <p:strVal val="#ppt_h"/>
                                          </p:val>
                                        </p:tav>
                                        <p:tav tm="100000">
                                          <p:val>
                                            <p:strVal val="#ppt_h"/>
                                          </p:val>
                                        </p:tav>
                                      </p:tavLst>
                                    </p:anim>
                                  </p:childTnLst>
                                </p:cTn>
                              </p:par>
                              <p:par>
                                <p:cTn id="10" presetID="22" presetClass="entr" presetSubtype="8"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par>
                                <p:cTn id="13" presetID="22" presetClass="entr" presetSubtype="1" fill="hold" grpId="0" nodeType="withEffect">
                                  <p:stCondLst>
                                    <p:cond delay="50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500"/>
                                        <p:tgtEl>
                                          <p:spTgt spid="3"/>
                                        </p:tgtEl>
                                      </p:cBhvr>
                                    </p:animEffect>
                                  </p:childTnLst>
                                </p:cTn>
                              </p:par>
                              <p:par>
                                <p:cTn id="16" presetID="22" presetClass="entr" presetSubtype="2" fill="hold" grpId="0" nodeType="withEffect">
                                  <p:stCondLst>
                                    <p:cond delay="1000"/>
                                  </p:stCondLst>
                                  <p:childTnLst>
                                    <p:set>
                                      <p:cBhvr>
                                        <p:cTn id="17" dur="1" fill="hold">
                                          <p:stCondLst>
                                            <p:cond delay="0"/>
                                          </p:stCondLst>
                                        </p:cTn>
                                        <p:tgtEl>
                                          <p:spTgt spid="5"/>
                                        </p:tgtEl>
                                        <p:attrNameLst>
                                          <p:attrName>style.visibility</p:attrName>
                                        </p:attrNameLst>
                                      </p:cBhvr>
                                      <p:to>
                                        <p:strVal val="visible"/>
                                      </p:to>
                                    </p:set>
                                    <p:animEffect transition="in" filter="wipe(right)">
                                      <p:cBhvr>
                                        <p:cTn id="18" dur="500"/>
                                        <p:tgtEl>
                                          <p:spTgt spid="5"/>
                                        </p:tgtEl>
                                      </p:cBhvr>
                                    </p:animEffect>
                                  </p:childTnLst>
                                </p:cTn>
                              </p:par>
                              <p:par>
                                <p:cTn id="19" presetID="22" presetClass="entr" presetSubtype="4" fill="hold" grpId="0" nodeType="withEffect">
                                  <p:stCondLst>
                                    <p:cond delay="1500"/>
                                  </p:stCondLst>
                                  <p:childTnLst>
                                    <p:set>
                                      <p:cBhvr>
                                        <p:cTn id="20" dur="1" fill="hold">
                                          <p:stCondLst>
                                            <p:cond delay="0"/>
                                          </p:stCondLst>
                                        </p:cTn>
                                        <p:tgtEl>
                                          <p:spTgt spid="4"/>
                                        </p:tgtEl>
                                        <p:attrNameLst>
                                          <p:attrName>style.visibility</p:attrName>
                                        </p:attrNameLst>
                                      </p:cBhvr>
                                      <p:to>
                                        <p:strVal val="visible"/>
                                      </p:to>
                                    </p:set>
                                    <p:animEffect transition="in" filter="wipe(down)">
                                      <p:cBhvr>
                                        <p:cTn id="21" dur="500"/>
                                        <p:tgtEl>
                                          <p:spTgt spid="4"/>
                                        </p:tgtEl>
                                      </p:cBhvr>
                                    </p:animEffect>
                                  </p:childTnLst>
                                </p:cTn>
                              </p:par>
                            </p:childTnLst>
                          </p:cTn>
                        </p:par>
                        <p:par>
                          <p:cTn id="22" fill="hold">
                            <p:stCondLst>
                              <p:cond delay="2000"/>
                            </p:stCondLst>
                            <p:childTnLst>
                              <p:par>
                                <p:cTn id="23" presetID="22" presetClass="entr" presetSubtype="2"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right)">
                                      <p:cBhvr>
                                        <p:cTn id="25" dur="500"/>
                                        <p:tgtEl>
                                          <p:spTgt spid="6"/>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right)">
                                      <p:cBhvr>
                                        <p:cTn id="28" dur="500"/>
                                        <p:tgtEl>
                                          <p:spTgt spid="7"/>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500"/>
                                        <p:tgtEl>
                                          <p:spTgt spid="9"/>
                                        </p:tgtEl>
                                      </p:cBhvr>
                                    </p:animEffect>
                                  </p:childTnLst>
                                </p:cTn>
                              </p:par>
                            </p:childTnLst>
                          </p:cTn>
                        </p:par>
                        <p:par>
                          <p:cTn id="35" fill="hold">
                            <p:stCondLst>
                              <p:cond delay="2500"/>
                            </p:stCondLst>
                            <p:childTnLst>
                              <p:par>
                                <p:cTn id="36" presetID="42" presetClass="entr" presetSubtype="0"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1000" fill="hold"/>
                                        <p:tgtEl>
                                          <p:spTgt spid="11"/>
                                        </p:tgtEl>
                                        <p:attrNameLst>
                                          <p:attrName>ppt_y</p:attrName>
                                        </p:attrNameLst>
                                      </p:cBhvr>
                                      <p:tavLst>
                                        <p:tav tm="0">
                                          <p:val>
                                            <p:strVal val="#ppt_y+.1"/>
                                          </p:val>
                                        </p:tav>
                                        <p:tav tm="100000">
                                          <p:val>
                                            <p:strVal val="#ppt_y"/>
                                          </p:val>
                                        </p:tav>
                                      </p:tavLst>
                                    </p:anim>
                                  </p:childTnLst>
                                </p:cTn>
                              </p:par>
                            </p:childTnLst>
                          </p:cTn>
                        </p:par>
                        <p:par>
                          <p:cTn id="41" fill="hold">
                            <p:stCondLst>
                              <p:cond delay="3500"/>
                            </p:stCondLst>
                            <p:childTnLst>
                              <p:par>
                                <p:cTn id="42" presetID="42" presetClass="entr" presetSubtype="0"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1000"/>
                                        <p:tgtEl>
                                          <p:spTgt spid="12"/>
                                        </p:tgtEl>
                                      </p:cBhvr>
                                    </p:animEffect>
                                    <p:anim calcmode="lin" valueType="num">
                                      <p:cBhvr>
                                        <p:cTn id="45" dur="1000" fill="hold"/>
                                        <p:tgtEl>
                                          <p:spTgt spid="12"/>
                                        </p:tgtEl>
                                        <p:attrNameLst>
                                          <p:attrName>ppt_x</p:attrName>
                                        </p:attrNameLst>
                                      </p:cBhvr>
                                      <p:tavLst>
                                        <p:tav tm="0">
                                          <p:val>
                                            <p:strVal val="#ppt_x"/>
                                          </p:val>
                                        </p:tav>
                                        <p:tav tm="100000">
                                          <p:val>
                                            <p:strVal val="#ppt_x"/>
                                          </p:val>
                                        </p:tav>
                                      </p:tavLst>
                                    </p:anim>
                                    <p:anim calcmode="lin" valueType="num">
                                      <p:cBhvr>
                                        <p:cTn id="46" dur="1000" fill="hold"/>
                                        <p:tgtEl>
                                          <p:spTgt spid="12"/>
                                        </p:tgtEl>
                                        <p:attrNameLst>
                                          <p:attrName>ppt_y</p:attrName>
                                        </p:attrNameLst>
                                      </p:cBhvr>
                                      <p:tavLst>
                                        <p:tav tm="0">
                                          <p:val>
                                            <p:strVal val="#ppt_y+.1"/>
                                          </p:val>
                                        </p:tav>
                                        <p:tav tm="100000">
                                          <p:val>
                                            <p:strVal val="#ppt_y"/>
                                          </p:val>
                                        </p:tav>
                                      </p:tavLst>
                                    </p:anim>
                                  </p:childTnLst>
                                </p:cTn>
                              </p:par>
                            </p:childTnLst>
                          </p:cTn>
                        </p:par>
                        <p:par>
                          <p:cTn id="47" fill="hold">
                            <p:stCondLst>
                              <p:cond delay="4500"/>
                            </p:stCondLst>
                            <p:childTnLst>
                              <p:par>
                                <p:cTn id="48" presetID="42" presetClass="entr" presetSubtype="0"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1000"/>
                                        <p:tgtEl>
                                          <p:spTgt spid="13"/>
                                        </p:tgtEl>
                                      </p:cBhvr>
                                    </p:animEffect>
                                    <p:anim calcmode="lin" valueType="num">
                                      <p:cBhvr>
                                        <p:cTn id="51" dur="1000" fill="hold"/>
                                        <p:tgtEl>
                                          <p:spTgt spid="13"/>
                                        </p:tgtEl>
                                        <p:attrNameLst>
                                          <p:attrName>ppt_x</p:attrName>
                                        </p:attrNameLst>
                                      </p:cBhvr>
                                      <p:tavLst>
                                        <p:tav tm="0">
                                          <p:val>
                                            <p:strVal val="#ppt_x"/>
                                          </p:val>
                                        </p:tav>
                                        <p:tav tm="100000">
                                          <p:val>
                                            <p:strVal val="#ppt_x"/>
                                          </p:val>
                                        </p:tav>
                                      </p:tavLst>
                                    </p:anim>
                                    <p:anim calcmode="lin" valueType="num">
                                      <p:cBhvr>
                                        <p:cTn id="52" dur="1000" fill="hold"/>
                                        <p:tgtEl>
                                          <p:spTgt spid="13"/>
                                        </p:tgtEl>
                                        <p:attrNameLst>
                                          <p:attrName>ppt_y</p:attrName>
                                        </p:attrNameLst>
                                      </p:cBhvr>
                                      <p:tavLst>
                                        <p:tav tm="0">
                                          <p:val>
                                            <p:strVal val="#ppt_y+.1"/>
                                          </p:val>
                                        </p:tav>
                                        <p:tav tm="100000">
                                          <p:val>
                                            <p:strVal val="#ppt_y"/>
                                          </p:val>
                                        </p:tav>
                                      </p:tavLst>
                                    </p:anim>
                                  </p:childTnLst>
                                </p:cTn>
                              </p:par>
                            </p:childTnLst>
                          </p:cTn>
                        </p:par>
                        <p:par>
                          <p:cTn id="53" fill="hold">
                            <p:stCondLst>
                              <p:cond delay="5500"/>
                            </p:stCondLst>
                            <p:childTnLst>
                              <p:par>
                                <p:cTn id="54" presetID="42" presetClass="entr" presetSubtype="0"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1000"/>
                                        <p:tgtEl>
                                          <p:spTgt spid="14"/>
                                        </p:tgtEl>
                                      </p:cBhvr>
                                    </p:animEffect>
                                    <p:anim calcmode="lin" valueType="num">
                                      <p:cBhvr>
                                        <p:cTn id="57" dur="1000" fill="hold"/>
                                        <p:tgtEl>
                                          <p:spTgt spid="14"/>
                                        </p:tgtEl>
                                        <p:attrNameLst>
                                          <p:attrName>ppt_x</p:attrName>
                                        </p:attrNameLst>
                                      </p:cBhvr>
                                      <p:tavLst>
                                        <p:tav tm="0">
                                          <p:val>
                                            <p:strVal val="#ppt_x"/>
                                          </p:val>
                                        </p:tav>
                                        <p:tav tm="100000">
                                          <p:val>
                                            <p:strVal val="#ppt_x"/>
                                          </p:val>
                                        </p:tav>
                                      </p:tavLst>
                                    </p:anim>
                                    <p:anim calcmode="lin" valueType="num">
                                      <p:cBhvr>
                                        <p:cTn id="58" dur="1000" fill="hold"/>
                                        <p:tgtEl>
                                          <p:spTgt spid="14"/>
                                        </p:tgtEl>
                                        <p:attrNameLst>
                                          <p:attrName>ppt_y</p:attrName>
                                        </p:attrNameLst>
                                      </p:cBhvr>
                                      <p:tavLst>
                                        <p:tav tm="0">
                                          <p:val>
                                            <p:strVal val="#ppt_y+.1"/>
                                          </p:val>
                                        </p:tav>
                                        <p:tav tm="100000">
                                          <p:val>
                                            <p:strVal val="#ppt_y"/>
                                          </p:val>
                                        </p:tav>
                                      </p:tavLst>
                                    </p:anim>
                                  </p:childTnLst>
                                </p:cTn>
                              </p:par>
                            </p:childTnLst>
                          </p:cTn>
                        </p:par>
                        <p:par>
                          <p:cTn id="59" fill="hold">
                            <p:stCondLst>
                              <p:cond delay="6500"/>
                            </p:stCondLst>
                            <p:childTnLst>
                              <p:par>
                                <p:cTn id="60" presetID="53" presetClass="entr" presetSubtype="16" fill="hold" nodeType="afterEffect">
                                  <p:stCondLst>
                                    <p:cond delay="0"/>
                                  </p:stCondLst>
                                  <p:childTnLst>
                                    <p:set>
                                      <p:cBhvr>
                                        <p:cTn id="61" dur="1" fill="hold">
                                          <p:stCondLst>
                                            <p:cond delay="0"/>
                                          </p:stCondLst>
                                        </p:cTn>
                                        <p:tgtEl>
                                          <p:spTgt spid="28"/>
                                        </p:tgtEl>
                                        <p:attrNameLst>
                                          <p:attrName>style.visibility</p:attrName>
                                        </p:attrNameLst>
                                      </p:cBhvr>
                                      <p:to>
                                        <p:strVal val="visible"/>
                                      </p:to>
                                    </p:set>
                                    <p:anim calcmode="lin" valueType="num">
                                      <p:cBhvr>
                                        <p:cTn id="62" dur="500" fill="hold"/>
                                        <p:tgtEl>
                                          <p:spTgt spid="28"/>
                                        </p:tgtEl>
                                        <p:attrNameLst>
                                          <p:attrName>ppt_w</p:attrName>
                                        </p:attrNameLst>
                                      </p:cBhvr>
                                      <p:tavLst>
                                        <p:tav tm="0">
                                          <p:val>
                                            <p:fltVal val="0"/>
                                          </p:val>
                                        </p:tav>
                                        <p:tav tm="100000">
                                          <p:val>
                                            <p:strVal val="#ppt_w"/>
                                          </p:val>
                                        </p:tav>
                                      </p:tavLst>
                                    </p:anim>
                                    <p:anim calcmode="lin" valueType="num">
                                      <p:cBhvr>
                                        <p:cTn id="63" dur="500" fill="hold"/>
                                        <p:tgtEl>
                                          <p:spTgt spid="28"/>
                                        </p:tgtEl>
                                        <p:attrNameLst>
                                          <p:attrName>ppt_h</p:attrName>
                                        </p:attrNameLst>
                                      </p:cBhvr>
                                      <p:tavLst>
                                        <p:tav tm="0">
                                          <p:val>
                                            <p:fltVal val="0"/>
                                          </p:val>
                                        </p:tav>
                                        <p:tav tm="100000">
                                          <p:val>
                                            <p:strVal val="#ppt_h"/>
                                          </p:val>
                                        </p:tav>
                                      </p:tavLst>
                                    </p:anim>
                                    <p:animEffect transition="in" filter="fade">
                                      <p:cBhvr>
                                        <p:cTn id="6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10"/>
          <p:cNvSpPr>
            <a:spLocks noChangeArrowheads="1"/>
          </p:cNvSpPr>
          <p:nvPr/>
        </p:nvSpPr>
        <p:spPr bwMode="auto">
          <a:xfrm rot="16200000">
            <a:off x="5394476" y="-1857264"/>
            <a:ext cx="1691080" cy="11233248"/>
          </a:xfrm>
          <a:prstGeom prst="downArrow">
            <a:avLst>
              <a:gd name="adj1" fmla="val 49065"/>
              <a:gd name="adj2" fmla="val 44827"/>
            </a:avLst>
          </a:prstGeom>
          <a:solidFill>
            <a:schemeClr val="bg1">
              <a:lumMod val="75000"/>
            </a:schemeClr>
          </a:solidFill>
          <a:ln>
            <a:noFill/>
          </a:ln>
        </p:spPr>
        <p:txBody>
          <a:bodyPr vert="eaVert" lIns="110413" tIns="55207" rIns="110413" bIns="55207"/>
          <a:lstStyle/>
          <a:p>
            <a:endParaRPr lang="zh-CN" altLang="en-US" sz="2535" dirty="0">
              <a:solidFill>
                <a:schemeClr val="bg1"/>
              </a:solidFill>
              <a:cs typeface="+mn-ea"/>
              <a:sym typeface="+mn-lt"/>
            </a:endParaRPr>
          </a:p>
        </p:txBody>
      </p:sp>
      <p:grpSp>
        <p:nvGrpSpPr>
          <p:cNvPr id="3" name="组合 2"/>
          <p:cNvGrpSpPr/>
          <p:nvPr/>
        </p:nvGrpSpPr>
        <p:grpSpPr bwMode="auto">
          <a:xfrm>
            <a:off x="3791745" y="2997805"/>
            <a:ext cx="2054273" cy="1608151"/>
            <a:chOff x="1214414" y="2904673"/>
            <a:chExt cx="1935848" cy="1512817"/>
          </a:xfrm>
          <a:effectLst/>
        </p:grpSpPr>
        <p:sp>
          <p:nvSpPr>
            <p:cNvPr id="4" name="Oval 8"/>
            <p:cNvSpPr>
              <a:spLocks noChangeArrowheads="1"/>
            </p:cNvSpPr>
            <p:nvPr/>
          </p:nvSpPr>
          <p:spPr bwMode="auto">
            <a:xfrm>
              <a:off x="1414177" y="2904673"/>
              <a:ext cx="1514918" cy="1512817"/>
            </a:xfrm>
            <a:prstGeom prst="ellipse">
              <a:avLst/>
            </a:prstGeom>
            <a:solidFill>
              <a:schemeClr val="accent2"/>
            </a:solidFill>
            <a:ln w="76200">
              <a:noFill/>
              <a:round/>
            </a:ln>
          </p:spPr>
          <p:txBody>
            <a:bodyPr/>
            <a:lstStyle/>
            <a:p>
              <a:pPr>
                <a:defRPr/>
              </a:pPr>
              <a:endParaRPr lang="zh-CN" altLang="en-US" sz="1865" dirty="0">
                <a:solidFill>
                  <a:schemeClr val="bg1"/>
                </a:solidFill>
                <a:cs typeface="+mn-ea"/>
                <a:sym typeface="+mn-lt"/>
              </a:endParaRPr>
            </a:p>
          </p:txBody>
        </p:sp>
        <p:sp>
          <p:nvSpPr>
            <p:cNvPr id="5" name="Text Box 9"/>
            <p:cNvSpPr txBox="1">
              <a:spLocks noChangeArrowheads="1"/>
            </p:cNvSpPr>
            <p:nvPr/>
          </p:nvSpPr>
          <p:spPr bwMode="auto">
            <a:xfrm>
              <a:off x="1214414" y="3310307"/>
              <a:ext cx="1935848" cy="620153"/>
            </a:xfrm>
            <a:prstGeom prst="rect">
              <a:avLst/>
            </a:prstGeom>
            <a:noFill/>
            <a:ln w="50800">
              <a:noFill/>
              <a:miter lim="800000"/>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865" b="1" dirty="0">
                  <a:solidFill>
                    <a:schemeClr val="bg1"/>
                  </a:solidFill>
                  <a:latin typeface="+mn-lt"/>
                  <a:ea typeface="+mn-ea"/>
                  <a:cs typeface="+mn-ea"/>
                  <a:sym typeface="+mn-lt"/>
                </a:rPr>
                <a:t>点击添加</a:t>
              </a:r>
              <a:endParaRPr lang="en-US" altLang="zh-CN" sz="1865" b="1" dirty="0">
                <a:solidFill>
                  <a:schemeClr val="bg1"/>
                </a:solidFill>
                <a:latin typeface="+mn-lt"/>
                <a:ea typeface="+mn-ea"/>
                <a:cs typeface="+mn-ea"/>
                <a:sym typeface="+mn-lt"/>
              </a:endParaRPr>
            </a:p>
            <a:p>
              <a:pPr algn="ctr" eaLnBrk="1" hangingPunct="1"/>
              <a:r>
                <a:rPr lang="zh-CN" altLang="en-US" sz="1865" b="1" dirty="0">
                  <a:solidFill>
                    <a:schemeClr val="bg1"/>
                  </a:solidFill>
                  <a:latin typeface="+mn-lt"/>
                  <a:ea typeface="+mn-ea"/>
                  <a:cs typeface="+mn-ea"/>
                  <a:sym typeface="+mn-lt"/>
                </a:rPr>
                <a:t>文本内容</a:t>
              </a:r>
              <a:endParaRPr lang="zh-CN" altLang="en-US" sz="1865" b="1" dirty="0">
                <a:solidFill>
                  <a:schemeClr val="bg1"/>
                </a:solidFill>
                <a:latin typeface="+mn-lt"/>
                <a:ea typeface="+mn-ea"/>
                <a:cs typeface="+mn-ea"/>
                <a:sym typeface="+mn-lt"/>
              </a:endParaRPr>
            </a:p>
          </p:txBody>
        </p:sp>
      </p:grpSp>
      <p:grpSp>
        <p:nvGrpSpPr>
          <p:cNvPr id="6" name="组合 5"/>
          <p:cNvGrpSpPr/>
          <p:nvPr/>
        </p:nvGrpSpPr>
        <p:grpSpPr bwMode="auto">
          <a:xfrm>
            <a:off x="6183621" y="2997802"/>
            <a:ext cx="2054272" cy="1608149"/>
            <a:chOff x="1214414" y="2904671"/>
            <a:chExt cx="1935848" cy="1512816"/>
          </a:xfrm>
          <a:effectLst/>
        </p:grpSpPr>
        <p:sp>
          <p:nvSpPr>
            <p:cNvPr id="7" name="Oval 8"/>
            <p:cNvSpPr>
              <a:spLocks noChangeArrowheads="1"/>
            </p:cNvSpPr>
            <p:nvPr/>
          </p:nvSpPr>
          <p:spPr bwMode="auto">
            <a:xfrm>
              <a:off x="1414180" y="2904671"/>
              <a:ext cx="1514919" cy="1512816"/>
            </a:xfrm>
            <a:prstGeom prst="ellipse">
              <a:avLst/>
            </a:prstGeom>
            <a:solidFill>
              <a:schemeClr val="accent3"/>
            </a:solidFill>
            <a:ln w="76200">
              <a:noFill/>
              <a:round/>
            </a:ln>
          </p:spPr>
          <p:txBody>
            <a:bodyPr/>
            <a:lstStyle/>
            <a:p>
              <a:pPr>
                <a:defRPr/>
              </a:pPr>
              <a:endParaRPr lang="zh-CN" altLang="en-US" sz="1865" dirty="0">
                <a:solidFill>
                  <a:schemeClr val="bg1"/>
                </a:solidFill>
                <a:cs typeface="+mn-ea"/>
                <a:sym typeface="+mn-lt"/>
              </a:endParaRPr>
            </a:p>
          </p:txBody>
        </p:sp>
        <p:sp>
          <p:nvSpPr>
            <p:cNvPr id="8" name="Text Box 9"/>
            <p:cNvSpPr txBox="1">
              <a:spLocks noChangeArrowheads="1"/>
            </p:cNvSpPr>
            <p:nvPr/>
          </p:nvSpPr>
          <p:spPr bwMode="auto">
            <a:xfrm>
              <a:off x="1214414" y="3310308"/>
              <a:ext cx="1935848" cy="620153"/>
            </a:xfrm>
            <a:prstGeom prst="rect">
              <a:avLst/>
            </a:prstGeom>
            <a:noFill/>
            <a:ln w="50800">
              <a:noFill/>
              <a:miter lim="800000"/>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865" b="1" dirty="0">
                  <a:solidFill>
                    <a:schemeClr val="bg1"/>
                  </a:solidFill>
                  <a:latin typeface="+mn-lt"/>
                  <a:ea typeface="+mn-ea"/>
                  <a:cs typeface="+mn-ea"/>
                  <a:sym typeface="+mn-lt"/>
                </a:rPr>
                <a:t>点击添加</a:t>
              </a:r>
              <a:endParaRPr lang="en-US" altLang="zh-CN" sz="1865" b="1" dirty="0">
                <a:solidFill>
                  <a:schemeClr val="bg1"/>
                </a:solidFill>
                <a:latin typeface="+mn-lt"/>
                <a:ea typeface="+mn-ea"/>
                <a:cs typeface="+mn-ea"/>
                <a:sym typeface="+mn-lt"/>
              </a:endParaRPr>
            </a:p>
            <a:p>
              <a:pPr algn="ctr" eaLnBrk="1" hangingPunct="1"/>
              <a:r>
                <a:rPr lang="zh-CN" altLang="en-US" sz="1865" b="1" dirty="0">
                  <a:solidFill>
                    <a:schemeClr val="bg1"/>
                  </a:solidFill>
                  <a:latin typeface="+mn-lt"/>
                  <a:ea typeface="+mn-ea"/>
                  <a:cs typeface="+mn-ea"/>
                  <a:sym typeface="+mn-lt"/>
                </a:rPr>
                <a:t>文本内容</a:t>
              </a:r>
              <a:endParaRPr lang="zh-CN" altLang="en-US" sz="1865" b="1" dirty="0">
                <a:solidFill>
                  <a:schemeClr val="bg1"/>
                </a:solidFill>
                <a:latin typeface="+mn-lt"/>
                <a:ea typeface="+mn-ea"/>
                <a:cs typeface="+mn-ea"/>
                <a:sym typeface="+mn-lt"/>
              </a:endParaRPr>
            </a:p>
          </p:txBody>
        </p:sp>
      </p:grpSp>
      <p:grpSp>
        <p:nvGrpSpPr>
          <p:cNvPr id="9" name="组合 8"/>
          <p:cNvGrpSpPr/>
          <p:nvPr/>
        </p:nvGrpSpPr>
        <p:grpSpPr bwMode="auto">
          <a:xfrm>
            <a:off x="8572024" y="2997806"/>
            <a:ext cx="2054273" cy="1608151"/>
            <a:chOff x="1214414" y="2904673"/>
            <a:chExt cx="1935848" cy="1512817"/>
          </a:xfrm>
          <a:effectLst/>
        </p:grpSpPr>
        <p:sp>
          <p:nvSpPr>
            <p:cNvPr id="10" name="Oval 8"/>
            <p:cNvSpPr>
              <a:spLocks noChangeArrowheads="1"/>
            </p:cNvSpPr>
            <p:nvPr/>
          </p:nvSpPr>
          <p:spPr bwMode="auto">
            <a:xfrm>
              <a:off x="1414179" y="2904673"/>
              <a:ext cx="1514920" cy="1512817"/>
            </a:xfrm>
            <a:prstGeom prst="ellipse">
              <a:avLst/>
            </a:prstGeom>
            <a:solidFill>
              <a:schemeClr val="accent4"/>
            </a:solidFill>
            <a:ln w="76200">
              <a:noFill/>
              <a:round/>
            </a:ln>
          </p:spPr>
          <p:txBody>
            <a:bodyPr/>
            <a:lstStyle/>
            <a:p>
              <a:pPr>
                <a:defRPr/>
              </a:pPr>
              <a:endParaRPr lang="zh-CN" altLang="en-US" sz="1865" dirty="0">
                <a:solidFill>
                  <a:schemeClr val="bg1"/>
                </a:solidFill>
                <a:cs typeface="+mn-ea"/>
                <a:sym typeface="+mn-lt"/>
              </a:endParaRPr>
            </a:p>
          </p:txBody>
        </p:sp>
        <p:sp>
          <p:nvSpPr>
            <p:cNvPr id="11" name="Text Box 9"/>
            <p:cNvSpPr txBox="1">
              <a:spLocks noChangeArrowheads="1"/>
            </p:cNvSpPr>
            <p:nvPr/>
          </p:nvSpPr>
          <p:spPr bwMode="auto">
            <a:xfrm>
              <a:off x="1214414" y="3310306"/>
              <a:ext cx="1935848" cy="620153"/>
            </a:xfrm>
            <a:prstGeom prst="rect">
              <a:avLst/>
            </a:prstGeom>
            <a:noFill/>
            <a:ln w="50800">
              <a:noFill/>
              <a:miter lim="800000"/>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865" b="1" dirty="0">
                  <a:solidFill>
                    <a:schemeClr val="bg1"/>
                  </a:solidFill>
                  <a:latin typeface="+mn-lt"/>
                  <a:ea typeface="+mn-ea"/>
                  <a:cs typeface="+mn-ea"/>
                  <a:sym typeface="+mn-lt"/>
                </a:rPr>
                <a:t>点击添加</a:t>
              </a:r>
              <a:endParaRPr lang="en-US" altLang="zh-CN" sz="1865" b="1" dirty="0">
                <a:solidFill>
                  <a:schemeClr val="bg1"/>
                </a:solidFill>
                <a:latin typeface="+mn-lt"/>
                <a:ea typeface="+mn-ea"/>
                <a:cs typeface="+mn-ea"/>
                <a:sym typeface="+mn-lt"/>
              </a:endParaRPr>
            </a:p>
            <a:p>
              <a:pPr algn="ctr" eaLnBrk="1" hangingPunct="1"/>
              <a:r>
                <a:rPr lang="zh-CN" altLang="en-US" sz="1865" b="1" dirty="0">
                  <a:solidFill>
                    <a:schemeClr val="bg1"/>
                  </a:solidFill>
                  <a:latin typeface="+mn-lt"/>
                  <a:ea typeface="+mn-ea"/>
                  <a:cs typeface="+mn-ea"/>
                  <a:sym typeface="+mn-lt"/>
                </a:rPr>
                <a:t>文本内容</a:t>
              </a:r>
              <a:endParaRPr lang="zh-CN" altLang="en-US" sz="1865" b="1" dirty="0">
                <a:solidFill>
                  <a:schemeClr val="bg1"/>
                </a:solidFill>
                <a:latin typeface="+mn-lt"/>
                <a:ea typeface="+mn-ea"/>
                <a:cs typeface="+mn-ea"/>
                <a:sym typeface="+mn-lt"/>
              </a:endParaRPr>
            </a:p>
          </p:txBody>
        </p:sp>
      </p:grpSp>
      <p:grpSp>
        <p:nvGrpSpPr>
          <p:cNvPr id="12" name="组合 40"/>
          <p:cNvGrpSpPr/>
          <p:nvPr/>
        </p:nvGrpSpPr>
        <p:grpSpPr bwMode="auto">
          <a:xfrm>
            <a:off x="1391478" y="2997803"/>
            <a:ext cx="2054273" cy="1608149"/>
            <a:chOff x="1214414" y="2904671"/>
            <a:chExt cx="1935848" cy="1512816"/>
          </a:xfrm>
          <a:effectLst/>
        </p:grpSpPr>
        <p:sp>
          <p:nvSpPr>
            <p:cNvPr id="13" name="Oval 8"/>
            <p:cNvSpPr>
              <a:spLocks noChangeArrowheads="1"/>
            </p:cNvSpPr>
            <p:nvPr/>
          </p:nvSpPr>
          <p:spPr bwMode="auto">
            <a:xfrm>
              <a:off x="1415152" y="2904671"/>
              <a:ext cx="1514918" cy="1512816"/>
            </a:xfrm>
            <a:prstGeom prst="ellipse">
              <a:avLst/>
            </a:prstGeom>
            <a:solidFill>
              <a:srgbClr val="0807DE"/>
            </a:solidFill>
            <a:ln w="76200">
              <a:noFill/>
              <a:round/>
            </a:ln>
            <a:effectLst>
              <a:outerShdw blurRad="127000" dist="38100" dir="8100000" algn="tr" rotWithShape="0">
                <a:prstClr val="black">
                  <a:alpha val="40000"/>
                </a:prstClr>
              </a:outerShdw>
            </a:effectLst>
          </p:spPr>
          <p:txBody>
            <a:bodyPr/>
            <a:lstStyle/>
            <a:p>
              <a:endParaRPr lang="zh-CN" altLang="en-US" sz="1865" dirty="0">
                <a:solidFill>
                  <a:schemeClr val="bg1"/>
                </a:solidFill>
                <a:cs typeface="+mn-ea"/>
                <a:sym typeface="+mn-lt"/>
              </a:endParaRPr>
            </a:p>
          </p:txBody>
        </p:sp>
        <p:sp>
          <p:nvSpPr>
            <p:cNvPr id="14" name="Text Box 9"/>
            <p:cNvSpPr txBox="1">
              <a:spLocks noChangeArrowheads="1"/>
            </p:cNvSpPr>
            <p:nvPr/>
          </p:nvSpPr>
          <p:spPr bwMode="auto">
            <a:xfrm>
              <a:off x="1214414" y="3310306"/>
              <a:ext cx="1935848" cy="620153"/>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865" b="1" dirty="0">
                  <a:solidFill>
                    <a:schemeClr val="bg1"/>
                  </a:solidFill>
                  <a:latin typeface="+mn-lt"/>
                  <a:ea typeface="+mn-ea"/>
                  <a:cs typeface="+mn-ea"/>
                  <a:sym typeface="+mn-lt"/>
                </a:rPr>
                <a:t>点击添加</a:t>
              </a:r>
              <a:endParaRPr lang="en-US" altLang="zh-CN" sz="1865" b="1" dirty="0">
                <a:solidFill>
                  <a:schemeClr val="bg1"/>
                </a:solidFill>
                <a:latin typeface="+mn-lt"/>
                <a:ea typeface="+mn-ea"/>
                <a:cs typeface="+mn-ea"/>
                <a:sym typeface="+mn-lt"/>
              </a:endParaRPr>
            </a:p>
            <a:p>
              <a:pPr algn="ctr" eaLnBrk="1" hangingPunct="1"/>
              <a:r>
                <a:rPr lang="zh-CN" altLang="en-US" sz="1865" b="1" dirty="0">
                  <a:solidFill>
                    <a:schemeClr val="bg1"/>
                  </a:solidFill>
                  <a:latin typeface="+mn-lt"/>
                  <a:ea typeface="+mn-ea"/>
                  <a:cs typeface="+mn-ea"/>
                  <a:sym typeface="+mn-lt"/>
                </a:rPr>
                <a:t>文本内容</a:t>
              </a:r>
              <a:endParaRPr lang="zh-CN" altLang="en-US" sz="1865" b="1" dirty="0">
                <a:solidFill>
                  <a:schemeClr val="bg1"/>
                </a:solidFill>
                <a:latin typeface="+mn-lt"/>
                <a:ea typeface="+mn-ea"/>
                <a:cs typeface="+mn-ea"/>
                <a:sym typeface="+mn-lt"/>
              </a:endParaRPr>
            </a:p>
          </p:txBody>
        </p:sp>
      </p:grpSp>
      <p:sp>
        <p:nvSpPr>
          <p:cNvPr id="15" name="矩形标注 51"/>
          <p:cNvSpPr/>
          <p:nvPr/>
        </p:nvSpPr>
        <p:spPr>
          <a:xfrm>
            <a:off x="4192149" y="5069273"/>
            <a:ext cx="1784144" cy="55271"/>
          </a:xfrm>
          <a:prstGeom prst="wedgeRectCallout">
            <a:avLst>
              <a:gd name="adj1" fmla="val -17526"/>
              <a:gd name="adj2" fmla="val -50946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10413" tIns="55207" rIns="110413" bIns="55207" rtlCol="0" anchor="ctr"/>
          <a:lstStyle/>
          <a:p>
            <a:pPr algn="ctr"/>
            <a:endParaRPr lang="zh-CN" altLang="en-US" sz="2400" dirty="0">
              <a:solidFill>
                <a:schemeClr val="tx1">
                  <a:lumMod val="85000"/>
                  <a:lumOff val="15000"/>
                </a:schemeClr>
              </a:solidFill>
              <a:cs typeface="+mn-ea"/>
              <a:sym typeface="+mn-lt"/>
            </a:endParaRPr>
          </a:p>
        </p:txBody>
      </p:sp>
      <p:sp>
        <p:nvSpPr>
          <p:cNvPr id="16" name="矩形标注 52"/>
          <p:cNvSpPr/>
          <p:nvPr/>
        </p:nvSpPr>
        <p:spPr>
          <a:xfrm>
            <a:off x="1758896" y="2452678"/>
            <a:ext cx="1913299" cy="77540"/>
          </a:xfrm>
          <a:prstGeom prst="wedgeRectCallout">
            <a:avLst>
              <a:gd name="adj1" fmla="val -23398"/>
              <a:gd name="adj2" fmla="val 403291"/>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0413" tIns="55207" rIns="110413" bIns="55207" rtlCol="0" anchor="ctr"/>
          <a:lstStyle/>
          <a:p>
            <a:pPr algn="ctr"/>
            <a:endParaRPr lang="zh-CN" altLang="en-US" sz="2400" dirty="0">
              <a:solidFill>
                <a:schemeClr val="tx1">
                  <a:lumMod val="85000"/>
                  <a:lumOff val="15000"/>
                </a:schemeClr>
              </a:solidFill>
              <a:cs typeface="+mn-ea"/>
              <a:sym typeface="+mn-lt"/>
            </a:endParaRPr>
          </a:p>
        </p:txBody>
      </p:sp>
      <p:sp>
        <p:nvSpPr>
          <p:cNvPr id="17" name="Rectangle 28"/>
          <p:cNvSpPr>
            <a:spLocks noChangeArrowheads="1"/>
          </p:cNvSpPr>
          <p:nvPr/>
        </p:nvSpPr>
        <p:spPr bwMode="auto">
          <a:xfrm>
            <a:off x="3698331" y="5253204"/>
            <a:ext cx="2758013" cy="849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0413" tIns="55207" rIns="110413" bIns="55207">
            <a:spAutoFit/>
          </a:bodyPr>
          <a:lstStyle/>
          <a:p>
            <a:pPr>
              <a:lnSpc>
                <a:spcPct val="120000"/>
              </a:lnSpc>
            </a:pPr>
            <a:r>
              <a:rPr lang="zh-CN" altLang="en-US" sz="1335" dirty="0">
                <a:solidFill>
                  <a:schemeClr val="tx1">
                    <a:lumMod val="75000"/>
                    <a:lumOff val="25000"/>
                  </a:schemeClr>
                </a:solidFill>
                <a:cs typeface="+mn-ea"/>
                <a:sym typeface="+mn-lt"/>
              </a:rPr>
              <a:t>点击此处添加文字说明内容，可以通过复制您的文本内容，在此文本框粘贴并选择只保留文字。</a:t>
            </a:r>
            <a:endParaRPr lang="en-US" altLang="zh-CN" sz="1335" dirty="0">
              <a:solidFill>
                <a:schemeClr val="tx1">
                  <a:lumMod val="75000"/>
                  <a:lumOff val="25000"/>
                </a:schemeClr>
              </a:solidFill>
              <a:cs typeface="+mn-ea"/>
              <a:sym typeface="+mn-lt"/>
            </a:endParaRPr>
          </a:p>
        </p:txBody>
      </p:sp>
      <p:sp>
        <p:nvSpPr>
          <p:cNvPr id="18" name="Rectangle 28"/>
          <p:cNvSpPr>
            <a:spLocks noChangeArrowheads="1"/>
          </p:cNvSpPr>
          <p:nvPr/>
        </p:nvSpPr>
        <p:spPr bwMode="auto">
          <a:xfrm>
            <a:off x="1274606" y="1522728"/>
            <a:ext cx="2758013" cy="849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0413" tIns="55207" rIns="110413" bIns="55207">
            <a:spAutoFit/>
          </a:bodyPr>
          <a:lstStyle/>
          <a:p>
            <a:pPr>
              <a:lnSpc>
                <a:spcPct val="120000"/>
              </a:lnSpc>
            </a:pPr>
            <a:r>
              <a:rPr lang="zh-CN" altLang="en-US" sz="1335" dirty="0">
                <a:solidFill>
                  <a:schemeClr val="tx1">
                    <a:lumMod val="75000"/>
                    <a:lumOff val="25000"/>
                  </a:schemeClr>
                </a:solidFill>
                <a:cs typeface="+mn-ea"/>
                <a:sym typeface="+mn-lt"/>
              </a:rPr>
              <a:t>点击此处添加文字说明内容，可以通过复制您的文本内容，在此文本框粘贴并选择只保留文字。</a:t>
            </a:r>
            <a:endParaRPr lang="en-US" altLang="zh-CN" sz="1335" dirty="0">
              <a:solidFill>
                <a:schemeClr val="tx1">
                  <a:lumMod val="75000"/>
                  <a:lumOff val="25000"/>
                </a:schemeClr>
              </a:solidFill>
              <a:cs typeface="+mn-ea"/>
              <a:sym typeface="+mn-lt"/>
            </a:endParaRPr>
          </a:p>
        </p:txBody>
      </p:sp>
      <p:sp>
        <p:nvSpPr>
          <p:cNvPr id="19" name="矩形标注 55"/>
          <p:cNvSpPr/>
          <p:nvPr/>
        </p:nvSpPr>
        <p:spPr>
          <a:xfrm>
            <a:off x="6486957" y="2452678"/>
            <a:ext cx="1913299" cy="77540"/>
          </a:xfrm>
          <a:prstGeom prst="wedgeRectCallout">
            <a:avLst>
              <a:gd name="adj1" fmla="val -23398"/>
              <a:gd name="adj2" fmla="val 40329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10413" tIns="55207" rIns="110413" bIns="55207" rtlCol="0" anchor="ctr"/>
          <a:lstStyle/>
          <a:p>
            <a:pPr algn="ctr"/>
            <a:endParaRPr lang="zh-CN" altLang="en-US" sz="2400" dirty="0">
              <a:solidFill>
                <a:schemeClr val="tx1">
                  <a:lumMod val="85000"/>
                  <a:lumOff val="15000"/>
                </a:schemeClr>
              </a:solidFill>
              <a:cs typeface="+mn-ea"/>
              <a:sym typeface="+mn-lt"/>
            </a:endParaRPr>
          </a:p>
        </p:txBody>
      </p:sp>
      <p:sp>
        <p:nvSpPr>
          <p:cNvPr id="20" name="Rectangle 28"/>
          <p:cNvSpPr>
            <a:spLocks noChangeArrowheads="1"/>
          </p:cNvSpPr>
          <p:nvPr/>
        </p:nvSpPr>
        <p:spPr bwMode="auto">
          <a:xfrm>
            <a:off x="6002668" y="1522728"/>
            <a:ext cx="2758013" cy="849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0413" tIns="55207" rIns="110413" bIns="55207">
            <a:spAutoFit/>
          </a:bodyPr>
          <a:lstStyle/>
          <a:p>
            <a:pPr>
              <a:lnSpc>
                <a:spcPct val="120000"/>
              </a:lnSpc>
            </a:pPr>
            <a:r>
              <a:rPr lang="zh-CN" altLang="en-US" sz="1335" dirty="0">
                <a:solidFill>
                  <a:schemeClr val="tx1">
                    <a:lumMod val="75000"/>
                    <a:lumOff val="25000"/>
                  </a:schemeClr>
                </a:solidFill>
                <a:cs typeface="+mn-ea"/>
                <a:sym typeface="+mn-lt"/>
              </a:rPr>
              <a:t>点击此处添加文字说明内容，可以通过复制您的文本内容，在此文本框粘贴并选择只保留文字。</a:t>
            </a:r>
            <a:endParaRPr lang="en-US" altLang="zh-CN" sz="1335" dirty="0">
              <a:solidFill>
                <a:schemeClr val="tx1">
                  <a:lumMod val="75000"/>
                  <a:lumOff val="25000"/>
                </a:schemeClr>
              </a:solidFill>
              <a:cs typeface="+mn-ea"/>
              <a:sym typeface="+mn-lt"/>
            </a:endParaRPr>
          </a:p>
        </p:txBody>
      </p:sp>
      <p:sp>
        <p:nvSpPr>
          <p:cNvPr id="21" name="矩形标注 57"/>
          <p:cNvSpPr/>
          <p:nvPr/>
        </p:nvSpPr>
        <p:spPr>
          <a:xfrm>
            <a:off x="9016379" y="5069273"/>
            <a:ext cx="1784144" cy="55271"/>
          </a:xfrm>
          <a:prstGeom prst="wedgeRectCallout">
            <a:avLst>
              <a:gd name="adj1" fmla="val -17526"/>
              <a:gd name="adj2" fmla="val -509465"/>
            </a:avLst>
          </a:prstGeom>
          <a:solidFill>
            <a:srgbClr val="0807DE"/>
          </a:solidFill>
          <a:ln>
            <a:noFill/>
          </a:ln>
        </p:spPr>
        <p:style>
          <a:lnRef idx="2">
            <a:schemeClr val="accent1">
              <a:shade val="50000"/>
            </a:schemeClr>
          </a:lnRef>
          <a:fillRef idx="1">
            <a:schemeClr val="accent1"/>
          </a:fillRef>
          <a:effectRef idx="0">
            <a:schemeClr val="accent1"/>
          </a:effectRef>
          <a:fontRef idx="minor">
            <a:schemeClr val="lt1"/>
          </a:fontRef>
        </p:style>
        <p:txBody>
          <a:bodyPr lIns="110413" tIns="55207" rIns="110413" bIns="55207" rtlCol="0" anchor="ctr"/>
          <a:lstStyle/>
          <a:p>
            <a:pPr algn="ctr"/>
            <a:endParaRPr lang="zh-CN" altLang="en-US" sz="2400" dirty="0">
              <a:solidFill>
                <a:schemeClr val="tx1">
                  <a:lumMod val="85000"/>
                  <a:lumOff val="15000"/>
                </a:schemeClr>
              </a:solidFill>
              <a:cs typeface="+mn-ea"/>
              <a:sym typeface="+mn-lt"/>
            </a:endParaRPr>
          </a:p>
        </p:txBody>
      </p:sp>
      <p:sp>
        <p:nvSpPr>
          <p:cNvPr id="22" name="Rectangle 28"/>
          <p:cNvSpPr>
            <a:spLocks noChangeArrowheads="1"/>
          </p:cNvSpPr>
          <p:nvPr/>
        </p:nvSpPr>
        <p:spPr bwMode="auto">
          <a:xfrm>
            <a:off x="8522563" y="5253204"/>
            <a:ext cx="2758013" cy="849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0413" tIns="55207" rIns="110413" bIns="55207">
            <a:spAutoFit/>
          </a:bodyPr>
          <a:lstStyle/>
          <a:p>
            <a:pPr>
              <a:lnSpc>
                <a:spcPct val="120000"/>
              </a:lnSpc>
            </a:pPr>
            <a:r>
              <a:rPr lang="zh-CN" altLang="en-US" sz="1335" dirty="0">
                <a:solidFill>
                  <a:schemeClr val="tx1">
                    <a:lumMod val="75000"/>
                    <a:lumOff val="25000"/>
                  </a:schemeClr>
                </a:solidFill>
                <a:cs typeface="+mn-ea"/>
                <a:sym typeface="+mn-lt"/>
              </a:rPr>
              <a:t>点击此处添加文字说明内容，可以通过复制您的文本内容，在此文本框粘贴并选择只保留文字。</a:t>
            </a:r>
            <a:endParaRPr lang="en-US" altLang="zh-CN" sz="1335" dirty="0">
              <a:solidFill>
                <a:schemeClr val="tx1">
                  <a:lumMod val="75000"/>
                  <a:lumOff val="25000"/>
                </a:schemeClr>
              </a:solidFill>
              <a:cs typeface="+mn-ea"/>
              <a:sym typeface="+mn-lt"/>
            </a:endParaRPr>
          </a:p>
        </p:txBody>
      </p:sp>
      <p:sp>
        <p:nvSpPr>
          <p:cNvPr id="23" name="矩形 3"/>
          <p:cNvSpPr/>
          <p:nvPr/>
        </p:nvSpPr>
        <p:spPr>
          <a:xfrm>
            <a:off x="251969" y="1"/>
            <a:ext cx="4753337" cy="756212"/>
          </a:xfrm>
          <a:custGeom>
            <a:avLst/>
            <a:gdLst>
              <a:gd name="connsiteX0" fmla="*/ 0 w 3565003"/>
              <a:gd name="connsiteY0" fmla="*/ 0 h 567159"/>
              <a:gd name="connsiteX1" fmla="*/ 3565003 w 3565003"/>
              <a:gd name="connsiteY1" fmla="*/ 0 h 567159"/>
              <a:gd name="connsiteX2" fmla="*/ 3565003 w 3565003"/>
              <a:gd name="connsiteY2" fmla="*/ 567159 h 567159"/>
              <a:gd name="connsiteX3" fmla="*/ 0 w 3565003"/>
              <a:gd name="connsiteY3" fmla="*/ 567159 h 567159"/>
              <a:gd name="connsiteX4" fmla="*/ 0 w 3565003"/>
              <a:gd name="connsiteY4" fmla="*/ 0 h 567159"/>
              <a:gd name="connsiteX0-1" fmla="*/ 0 w 3565003"/>
              <a:gd name="connsiteY0-2" fmla="*/ 0 h 567159"/>
              <a:gd name="connsiteX1-3" fmla="*/ 3565003 w 3565003"/>
              <a:gd name="connsiteY1-4" fmla="*/ 0 h 567159"/>
              <a:gd name="connsiteX2-5" fmla="*/ 3565003 w 3565003"/>
              <a:gd name="connsiteY2-6" fmla="*/ 567159 h 567159"/>
              <a:gd name="connsiteX3-7" fmla="*/ 2962656 w 3565003"/>
              <a:gd name="connsiteY3-8" fmla="*/ 566928 h 567159"/>
              <a:gd name="connsiteX4-9" fmla="*/ 0 w 3565003"/>
              <a:gd name="connsiteY4-10" fmla="*/ 567159 h 567159"/>
              <a:gd name="connsiteX5" fmla="*/ 0 w 3565003"/>
              <a:gd name="connsiteY5" fmla="*/ 0 h 567159"/>
              <a:gd name="connsiteX0-11" fmla="*/ 0 w 3565003"/>
              <a:gd name="connsiteY0-12" fmla="*/ 0 h 567159"/>
              <a:gd name="connsiteX1-13" fmla="*/ 3565003 w 3565003"/>
              <a:gd name="connsiteY1-14" fmla="*/ 0 h 567159"/>
              <a:gd name="connsiteX2-15" fmla="*/ 2962656 w 3565003"/>
              <a:gd name="connsiteY2-16" fmla="*/ 566928 h 567159"/>
              <a:gd name="connsiteX3-17" fmla="*/ 0 w 3565003"/>
              <a:gd name="connsiteY3-18" fmla="*/ 567159 h 567159"/>
              <a:gd name="connsiteX4-19" fmla="*/ 0 w 3565003"/>
              <a:gd name="connsiteY4-20" fmla="*/ 0 h 5671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65003" h="567159">
                <a:moveTo>
                  <a:pt x="0" y="0"/>
                </a:moveTo>
                <a:lnTo>
                  <a:pt x="3565003" y="0"/>
                </a:lnTo>
                <a:lnTo>
                  <a:pt x="2962656" y="566928"/>
                </a:lnTo>
                <a:lnTo>
                  <a:pt x="0" y="567159"/>
                </a:lnTo>
                <a:lnTo>
                  <a:pt x="0" y="0"/>
                </a:lnTo>
                <a:close/>
              </a:path>
            </a:pathLst>
          </a:custGeom>
          <a:solidFill>
            <a:srgbClr val="EFB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24" name="矩形 3"/>
          <p:cNvSpPr/>
          <p:nvPr/>
        </p:nvSpPr>
        <p:spPr>
          <a:xfrm>
            <a:off x="1" y="1"/>
            <a:ext cx="4753337" cy="756212"/>
          </a:xfrm>
          <a:custGeom>
            <a:avLst/>
            <a:gdLst>
              <a:gd name="connsiteX0" fmla="*/ 0 w 3565003"/>
              <a:gd name="connsiteY0" fmla="*/ 0 h 567159"/>
              <a:gd name="connsiteX1" fmla="*/ 3565003 w 3565003"/>
              <a:gd name="connsiteY1" fmla="*/ 0 h 567159"/>
              <a:gd name="connsiteX2" fmla="*/ 3565003 w 3565003"/>
              <a:gd name="connsiteY2" fmla="*/ 567159 h 567159"/>
              <a:gd name="connsiteX3" fmla="*/ 0 w 3565003"/>
              <a:gd name="connsiteY3" fmla="*/ 567159 h 567159"/>
              <a:gd name="connsiteX4" fmla="*/ 0 w 3565003"/>
              <a:gd name="connsiteY4" fmla="*/ 0 h 567159"/>
              <a:gd name="connsiteX0-1" fmla="*/ 0 w 3565003"/>
              <a:gd name="connsiteY0-2" fmla="*/ 0 h 567159"/>
              <a:gd name="connsiteX1-3" fmla="*/ 3565003 w 3565003"/>
              <a:gd name="connsiteY1-4" fmla="*/ 0 h 567159"/>
              <a:gd name="connsiteX2-5" fmla="*/ 3565003 w 3565003"/>
              <a:gd name="connsiteY2-6" fmla="*/ 567159 h 567159"/>
              <a:gd name="connsiteX3-7" fmla="*/ 2962656 w 3565003"/>
              <a:gd name="connsiteY3-8" fmla="*/ 566928 h 567159"/>
              <a:gd name="connsiteX4-9" fmla="*/ 0 w 3565003"/>
              <a:gd name="connsiteY4-10" fmla="*/ 567159 h 567159"/>
              <a:gd name="connsiteX5" fmla="*/ 0 w 3565003"/>
              <a:gd name="connsiteY5" fmla="*/ 0 h 567159"/>
              <a:gd name="connsiteX0-11" fmla="*/ 0 w 3565003"/>
              <a:gd name="connsiteY0-12" fmla="*/ 0 h 567159"/>
              <a:gd name="connsiteX1-13" fmla="*/ 3565003 w 3565003"/>
              <a:gd name="connsiteY1-14" fmla="*/ 0 h 567159"/>
              <a:gd name="connsiteX2-15" fmla="*/ 2962656 w 3565003"/>
              <a:gd name="connsiteY2-16" fmla="*/ 566928 h 567159"/>
              <a:gd name="connsiteX3-17" fmla="*/ 0 w 3565003"/>
              <a:gd name="connsiteY3-18" fmla="*/ 567159 h 567159"/>
              <a:gd name="connsiteX4-19" fmla="*/ 0 w 3565003"/>
              <a:gd name="connsiteY4-20" fmla="*/ 0 h 5671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65003" h="567159">
                <a:moveTo>
                  <a:pt x="0" y="0"/>
                </a:moveTo>
                <a:lnTo>
                  <a:pt x="3565003" y="0"/>
                </a:lnTo>
                <a:lnTo>
                  <a:pt x="2962656" y="566928"/>
                </a:lnTo>
                <a:lnTo>
                  <a:pt x="0" y="567159"/>
                </a:lnTo>
                <a:lnTo>
                  <a:pt x="0" y="0"/>
                </a:lnTo>
                <a:close/>
              </a:path>
            </a:pathLst>
          </a:custGeom>
          <a:solidFill>
            <a:srgbClr val="0807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25" name="平行四边形 24"/>
          <p:cNvSpPr/>
          <p:nvPr/>
        </p:nvSpPr>
        <p:spPr>
          <a:xfrm>
            <a:off x="522460" y="116497"/>
            <a:ext cx="490515" cy="430784"/>
          </a:xfrm>
          <a:prstGeom prst="parallelogram">
            <a:avLst>
              <a:gd name="adj" fmla="val 721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26" name="平行四边形 25"/>
          <p:cNvSpPr/>
          <p:nvPr/>
        </p:nvSpPr>
        <p:spPr>
          <a:xfrm>
            <a:off x="795715" y="304114"/>
            <a:ext cx="228829" cy="243167"/>
          </a:xfrm>
          <a:prstGeom prst="parallelogram">
            <a:avLst>
              <a:gd name="adj" fmla="val 72170"/>
            </a:avLst>
          </a:prstGeom>
          <a:solidFill>
            <a:srgbClr val="EFB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27" name="文本框 26"/>
          <p:cNvSpPr txBox="1"/>
          <p:nvPr/>
        </p:nvSpPr>
        <p:spPr>
          <a:xfrm>
            <a:off x="1604217" y="116497"/>
            <a:ext cx="1620957" cy="523220"/>
          </a:xfrm>
          <a:prstGeom prst="rect">
            <a:avLst/>
          </a:prstGeom>
          <a:noFill/>
        </p:spPr>
        <p:txBody>
          <a:bodyPr wrap="none" rtlCol="0">
            <a:spAutoFit/>
          </a:bodyPr>
          <a:lstStyle/>
          <a:p>
            <a:r>
              <a:rPr lang="zh-CN" altLang="en-US" sz="2800" dirty="0">
                <a:solidFill>
                  <a:schemeClr val="bg1"/>
                </a:solidFill>
                <a:cs typeface="+mn-ea"/>
                <a:sym typeface="+mn-lt"/>
              </a:rPr>
              <a:t>添加标题</a:t>
            </a:r>
            <a:endParaRPr lang="zh-CN" altLang="en-US" sz="2800" dirty="0">
              <a:solidFill>
                <a:schemeClr val="bg1"/>
              </a:solidFill>
              <a:cs typeface="+mn-ea"/>
              <a:sym typeface="+mn-lt"/>
            </a:endParaRPr>
          </a:p>
        </p:txBody>
      </p:sp>
      <p:grpSp>
        <p:nvGrpSpPr>
          <p:cNvPr id="39" name="组合 38"/>
          <p:cNvGrpSpPr/>
          <p:nvPr/>
        </p:nvGrpSpPr>
        <p:grpSpPr>
          <a:xfrm>
            <a:off x="251969" y="4407024"/>
            <a:ext cx="2103831" cy="2264753"/>
            <a:chOff x="251969" y="4407024"/>
            <a:chExt cx="2103831" cy="2264753"/>
          </a:xfrm>
        </p:grpSpPr>
        <p:pic>
          <p:nvPicPr>
            <p:cNvPr id="32" name="图片 31"/>
            <p:cNvPicPr>
              <a:picLocks noChangeAspect="1"/>
            </p:cNvPicPr>
            <p:nvPr/>
          </p:nvPicPr>
          <p:blipFill>
            <a:blip r:embed="rId1" cstate="screen"/>
            <a:stretch>
              <a:fillRect/>
            </a:stretch>
          </p:blipFill>
          <p:spPr>
            <a:xfrm>
              <a:off x="251969" y="4407024"/>
              <a:ext cx="964321" cy="2264753"/>
            </a:xfrm>
            <a:prstGeom prst="rect">
              <a:avLst/>
            </a:prstGeom>
          </p:spPr>
        </p:pic>
        <p:pic>
          <p:nvPicPr>
            <p:cNvPr id="38" name="图片 37"/>
            <p:cNvPicPr>
              <a:picLocks noChangeAspect="1"/>
            </p:cNvPicPr>
            <p:nvPr/>
          </p:nvPicPr>
          <p:blipFill>
            <a:blip r:embed="rId2" cstate="screen"/>
            <a:stretch>
              <a:fillRect/>
            </a:stretch>
          </p:blipFill>
          <p:spPr>
            <a:xfrm>
              <a:off x="1391478" y="5865082"/>
              <a:ext cx="964322" cy="476171"/>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5"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 calcmode="lin" valueType="num">
                                      <p:cBhvr>
                                        <p:cTn id="13"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12"/>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250"/>
                                  </p:stCondLst>
                                  <p:childTnLst>
                                    <p:set>
                                      <p:cBhvr>
                                        <p:cTn id="16" dur="1" fill="hold">
                                          <p:stCondLst>
                                            <p:cond delay="0"/>
                                          </p:stCondLst>
                                        </p:cTn>
                                        <p:tgtEl>
                                          <p:spTgt spid="3"/>
                                        </p:tgtEl>
                                        <p:attrNameLst>
                                          <p:attrName>style.visibility</p:attrName>
                                        </p:attrNameLst>
                                      </p:cBhvr>
                                      <p:to>
                                        <p:strVal val="visible"/>
                                      </p:to>
                                    </p:set>
                                    <p:anim calcmode="lin" valueType="num">
                                      <p:cBhvr>
                                        <p:cTn id="17" dur="1000" fill="hold"/>
                                        <p:tgtEl>
                                          <p:spTgt spid="3"/>
                                        </p:tgtEl>
                                        <p:attrNameLst>
                                          <p:attrName>ppt_w</p:attrName>
                                        </p:attrNameLst>
                                      </p:cBhvr>
                                      <p:tavLst>
                                        <p:tav tm="0">
                                          <p:val>
                                            <p:fltVal val="0"/>
                                          </p:val>
                                        </p:tav>
                                        <p:tav tm="100000">
                                          <p:val>
                                            <p:strVal val="#ppt_w"/>
                                          </p:val>
                                        </p:tav>
                                      </p:tavLst>
                                    </p:anim>
                                    <p:anim calcmode="lin" valueType="num">
                                      <p:cBhvr>
                                        <p:cTn id="18" dur="1000" fill="hold"/>
                                        <p:tgtEl>
                                          <p:spTgt spid="3"/>
                                        </p:tgtEl>
                                        <p:attrNameLst>
                                          <p:attrName>ppt_h</p:attrName>
                                        </p:attrNameLst>
                                      </p:cBhvr>
                                      <p:tavLst>
                                        <p:tav tm="0">
                                          <p:val>
                                            <p:fltVal val="0"/>
                                          </p:val>
                                        </p:tav>
                                        <p:tav tm="100000">
                                          <p:val>
                                            <p:strVal val="#ppt_h"/>
                                          </p:val>
                                        </p:tav>
                                      </p:tavLst>
                                    </p:anim>
                                    <p:anim calcmode="lin" valueType="num">
                                      <p:cBhvr>
                                        <p:cTn id="19"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3"/>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500"/>
                                  </p:stCondLst>
                                  <p:childTnLst>
                                    <p:set>
                                      <p:cBhvr>
                                        <p:cTn id="22" dur="1" fill="hold">
                                          <p:stCondLst>
                                            <p:cond delay="0"/>
                                          </p:stCondLst>
                                        </p:cTn>
                                        <p:tgtEl>
                                          <p:spTgt spid="6"/>
                                        </p:tgtEl>
                                        <p:attrNameLst>
                                          <p:attrName>style.visibility</p:attrName>
                                        </p:attrNameLst>
                                      </p:cBhvr>
                                      <p:to>
                                        <p:strVal val="visible"/>
                                      </p:to>
                                    </p:set>
                                    <p:anim calcmode="lin" valueType="num">
                                      <p:cBhvr>
                                        <p:cTn id="23" dur="1000" fill="hold"/>
                                        <p:tgtEl>
                                          <p:spTgt spid="6"/>
                                        </p:tgtEl>
                                        <p:attrNameLst>
                                          <p:attrName>ppt_w</p:attrName>
                                        </p:attrNameLst>
                                      </p:cBhvr>
                                      <p:tavLst>
                                        <p:tav tm="0">
                                          <p:val>
                                            <p:fltVal val="0"/>
                                          </p:val>
                                        </p:tav>
                                        <p:tav tm="100000">
                                          <p:val>
                                            <p:strVal val="#ppt_w"/>
                                          </p:val>
                                        </p:tav>
                                      </p:tavLst>
                                    </p:anim>
                                    <p:anim calcmode="lin" valueType="num">
                                      <p:cBhvr>
                                        <p:cTn id="24" dur="1000" fill="hold"/>
                                        <p:tgtEl>
                                          <p:spTgt spid="6"/>
                                        </p:tgtEl>
                                        <p:attrNameLst>
                                          <p:attrName>ppt_h</p:attrName>
                                        </p:attrNameLst>
                                      </p:cBhvr>
                                      <p:tavLst>
                                        <p:tav tm="0">
                                          <p:val>
                                            <p:fltVal val="0"/>
                                          </p:val>
                                        </p:tav>
                                        <p:tav tm="100000">
                                          <p:val>
                                            <p:strVal val="#ppt_h"/>
                                          </p:val>
                                        </p:tav>
                                      </p:tavLst>
                                    </p:anim>
                                    <p:anim calcmode="lin" valueType="num">
                                      <p:cBhvr>
                                        <p:cTn id="25"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6"/>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750"/>
                                  </p:stCondLst>
                                  <p:childTnLst>
                                    <p:set>
                                      <p:cBhvr>
                                        <p:cTn id="28" dur="1" fill="hold">
                                          <p:stCondLst>
                                            <p:cond delay="0"/>
                                          </p:stCondLst>
                                        </p:cTn>
                                        <p:tgtEl>
                                          <p:spTgt spid="9"/>
                                        </p:tgtEl>
                                        <p:attrNameLst>
                                          <p:attrName>style.visibility</p:attrName>
                                        </p:attrNameLst>
                                      </p:cBhvr>
                                      <p:to>
                                        <p:strVal val="visible"/>
                                      </p:to>
                                    </p:set>
                                    <p:anim calcmode="lin" valueType="num">
                                      <p:cBhvr>
                                        <p:cTn id="29" dur="1000" fill="hold"/>
                                        <p:tgtEl>
                                          <p:spTgt spid="9"/>
                                        </p:tgtEl>
                                        <p:attrNameLst>
                                          <p:attrName>ppt_w</p:attrName>
                                        </p:attrNameLst>
                                      </p:cBhvr>
                                      <p:tavLst>
                                        <p:tav tm="0">
                                          <p:val>
                                            <p:fltVal val="0"/>
                                          </p:val>
                                        </p:tav>
                                        <p:tav tm="100000">
                                          <p:val>
                                            <p:strVal val="#ppt_w"/>
                                          </p:val>
                                        </p:tav>
                                      </p:tavLst>
                                    </p:anim>
                                    <p:anim calcmode="lin" valueType="num">
                                      <p:cBhvr>
                                        <p:cTn id="30" dur="1000" fill="hold"/>
                                        <p:tgtEl>
                                          <p:spTgt spid="9"/>
                                        </p:tgtEl>
                                        <p:attrNameLst>
                                          <p:attrName>ppt_h</p:attrName>
                                        </p:attrNameLst>
                                      </p:cBhvr>
                                      <p:tavLst>
                                        <p:tav tm="0">
                                          <p:val>
                                            <p:fltVal val="0"/>
                                          </p:val>
                                        </p:tav>
                                        <p:tav tm="100000">
                                          <p:val>
                                            <p:strVal val="#ppt_h"/>
                                          </p:val>
                                        </p:tav>
                                      </p:tavLst>
                                    </p:anim>
                                    <p:anim calcmode="lin" valueType="num">
                                      <p:cBhvr>
                                        <p:cTn id="31"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1500"/>
                            </p:stCondLst>
                            <p:childTnLst>
                              <p:par>
                                <p:cTn id="34" presetID="2" presetClass="entr" presetSubtype="1"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ppt_x"/>
                                          </p:val>
                                        </p:tav>
                                        <p:tav tm="100000">
                                          <p:val>
                                            <p:strVal val="#ppt_x"/>
                                          </p:val>
                                        </p:tav>
                                      </p:tavLst>
                                    </p:anim>
                                    <p:anim calcmode="lin" valueType="num">
                                      <p:cBhvr additive="base">
                                        <p:cTn id="37" dur="500" fill="hold"/>
                                        <p:tgtEl>
                                          <p:spTgt spid="16"/>
                                        </p:tgtEl>
                                        <p:attrNameLst>
                                          <p:attrName>ppt_y</p:attrName>
                                        </p:attrNameLst>
                                      </p:cBhvr>
                                      <p:tavLst>
                                        <p:tav tm="0">
                                          <p:val>
                                            <p:strVal val="0-#ppt_h/2"/>
                                          </p:val>
                                        </p:tav>
                                        <p:tav tm="100000">
                                          <p:val>
                                            <p:strVal val="#ppt_y"/>
                                          </p:val>
                                        </p:tav>
                                      </p:tavLst>
                                    </p:anim>
                                  </p:childTnLst>
                                </p:cTn>
                              </p:par>
                            </p:childTnLst>
                          </p:cTn>
                        </p:par>
                        <p:par>
                          <p:cTn id="38" fill="hold">
                            <p:stCondLst>
                              <p:cond delay="2000"/>
                            </p:stCondLst>
                            <p:childTnLst>
                              <p:par>
                                <p:cTn id="39" presetID="32" presetClass="emph" presetSubtype="0" fill="hold" grpId="1" nodeType="afterEffect">
                                  <p:stCondLst>
                                    <p:cond delay="0"/>
                                  </p:stCondLst>
                                  <p:childTnLst>
                                    <p:animRot by="120000">
                                      <p:cBhvr>
                                        <p:cTn id="40" dur="50" fill="hold">
                                          <p:stCondLst>
                                            <p:cond delay="0"/>
                                          </p:stCondLst>
                                        </p:cTn>
                                        <p:tgtEl>
                                          <p:spTgt spid="16"/>
                                        </p:tgtEl>
                                        <p:attrNameLst>
                                          <p:attrName>r</p:attrName>
                                        </p:attrNameLst>
                                      </p:cBhvr>
                                    </p:animRot>
                                    <p:animRot by="-240000">
                                      <p:cBhvr>
                                        <p:cTn id="41" dur="100" fill="hold">
                                          <p:stCondLst>
                                            <p:cond delay="100"/>
                                          </p:stCondLst>
                                        </p:cTn>
                                        <p:tgtEl>
                                          <p:spTgt spid="16"/>
                                        </p:tgtEl>
                                        <p:attrNameLst>
                                          <p:attrName>r</p:attrName>
                                        </p:attrNameLst>
                                      </p:cBhvr>
                                    </p:animRot>
                                    <p:animRot by="240000">
                                      <p:cBhvr>
                                        <p:cTn id="42" dur="100" fill="hold">
                                          <p:stCondLst>
                                            <p:cond delay="200"/>
                                          </p:stCondLst>
                                        </p:cTn>
                                        <p:tgtEl>
                                          <p:spTgt spid="16"/>
                                        </p:tgtEl>
                                        <p:attrNameLst>
                                          <p:attrName>r</p:attrName>
                                        </p:attrNameLst>
                                      </p:cBhvr>
                                    </p:animRot>
                                    <p:animRot by="-240000">
                                      <p:cBhvr>
                                        <p:cTn id="43" dur="100" fill="hold">
                                          <p:stCondLst>
                                            <p:cond delay="300"/>
                                          </p:stCondLst>
                                        </p:cTn>
                                        <p:tgtEl>
                                          <p:spTgt spid="16"/>
                                        </p:tgtEl>
                                        <p:attrNameLst>
                                          <p:attrName>r</p:attrName>
                                        </p:attrNameLst>
                                      </p:cBhvr>
                                    </p:animRot>
                                    <p:animRot by="120000">
                                      <p:cBhvr>
                                        <p:cTn id="44" dur="100" fill="hold">
                                          <p:stCondLst>
                                            <p:cond delay="400"/>
                                          </p:stCondLst>
                                        </p:cTn>
                                        <p:tgtEl>
                                          <p:spTgt spid="16"/>
                                        </p:tgtEl>
                                        <p:attrNameLst>
                                          <p:attrName>r</p:attrName>
                                        </p:attrNameLst>
                                      </p:cBhvr>
                                    </p:animRot>
                                  </p:childTnLst>
                                </p:cTn>
                              </p:par>
                            </p:childTnLst>
                          </p:cTn>
                        </p:par>
                        <p:par>
                          <p:cTn id="45" fill="hold">
                            <p:stCondLst>
                              <p:cond delay="2500"/>
                            </p:stCondLst>
                            <p:childTnLst>
                              <p:par>
                                <p:cTn id="46" presetID="18" presetClass="entr" presetSubtype="9"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strips(upLeft)">
                                      <p:cBhvr>
                                        <p:cTn id="48" dur="500"/>
                                        <p:tgtEl>
                                          <p:spTgt spid="18"/>
                                        </p:tgtEl>
                                      </p:cBhvr>
                                    </p:animEffect>
                                  </p:childTnLst>
                                </p:cTn>
                              </p:par>
                            </p:childTnLst>
                          </p:cTn>
                        </p:par>
                        <p:par>
                          <p:cTn id="49" fill="hold">
                            <p:stCondLst>
                              <p:cond delay="3000"/>
                            </p:stCondLst>
                            <p:childTnLst>
                              <p:par>
                                <p:cTn id="50" presetID="2" presetClass="entr" presetSubtype="4"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fill="hold"/>
                                        <p:tgtEl>
                                          <p:spTgt spid="15"/>
                                        </p:tgtEl>
                                        <p:attrNameLst>
                                          <p:attrName>ppt_x</p:attrName>
                                        </p:attrNameLst>
                                      </p:cBhvr>
                                      <p:tavLst>
                                        <p:tav tm="0">
                                          <p:val>
                                            <p:strVal val="#ppt_x"/>
                                          </p:val>
                                        </p:tav>
                                        <p:tav tm="100000">
                                          <p:val>
                                            <p:strVal val="#ppt_x"/>
                                          </p:val>
                                        </p:tav>
                                      </p:tavLst>
                                    </p:anim>
                                    <p:anim calcmode="lin" valueType="num">
                                      <p:cBhvr additive="base">
                                        <p:cTn id="53" dur="500" fill="hold"/>
                                        <p:tgtEl>
                                          <p:spTgt spid="15"/>
                                        </p:tgtEl>
                                        <p:attrNameLst>
                                          <p:attrName>ppt_y</p:attrName>
                                        </p:attrNameLst>
                                      </p:cBhvr>
                                      <p:tavLst>
                                        <p:tav tm="0">
                                          <p:val>
                                            <p:strVal val="1+#ppt_h/2"/>
                                          </p:val>
                                        </p:tav>
                                        <p:tav tm="100000">
                                          <p:val>
                                            <p:strVal val="#ppt_y"/>
                                          </p:val>
                                        </p:tav>
                                      </p:tavLst>
                                    </p:anim>
                                  </p:childTnLst>
                                </p:cTn>
                              </p:par>
                            </p:childTnLst>
                          </p:cTn>
                        </p:par>
                        <p:par>
                          <p:cTn id="54" fill="hold">
                            <p:stCondLst>
                              <p:cond delay="3500"/>
                            </p:stCondLst>
                            <p:childTnLst>
                              <p:par>
                                <p:cTn id="55" presetID="32" presetClass="emph" presetSubtype="0" fill="hold" grpId="1" nodeType="afterEffect">
                                  <p:stCondLst>
                                    <p:cond delay="0"/>
                                  </p:stCondLst>
                                  <p:childTnLst>
                                    <p:animRot by="120000">
                                      <p:cBhvr>
                                        <p:cTn id="56" dur="50" fill="hold">
                                          <p:stCondLst>
                                            <p:cond delay="0"/>
                                          </p:stCondLst>
                                        </p:cTn>
                                        <p:tgtEl>
                                          <p:spTgt spid="15"/>
                                        </p:tgtEl>
                                        <p:attrNameLst>
                                          <p:attrName>r</p:attrName>
                                        </p:attrNameLst>
                                      </p:cBhvr>
                                    </p:animRot>
                                    <p:animRot by="-240000">
                                      <p:cBhvr>
                                        <p:cTn id="57" dur="100" fill="hold">
                                          <p:stCondLst>
                                            <p:cond delay="100"/>
                                          </p:stCondLst>
                                        </p:cTn>
                                        <p:tgtEl>
                                          <p:spTgt spid="15"/>
                                        </p:tgtEl>
                                        <p:attrNameLst>
                                          <p:attrName>r</p:attrName>
                                        </p:attrNameLst>
                                      </p:cBhvr>
                                    </p:animRot>
                                    <p:animRot by="240000">
                                      <p:cBhvr>
                                        <p:cTn id="58" dur="100" fill="hold">
                                          <p:stCondLst>
                                            <p:cond delay="200"/>
                                          </p:stCondLst>
                                        </p:cTn>
                                        <p:tgtEl>
                                          <p:spTgt spid="15"/>
                                        </p:tgtEl>
                                        <p:attrNameLst>
                                          <p:attrName>r</p:attrName>
                                        </p:attrNameLst>
                                      </p:cBhvr>
                                    </p:animRot>
                                    <p:animRot by="-240000">
                                      <p:cBhvr>
                                        <p:cTn id="59" dur="100" fill="hold">
                                          <p:stCondLst>
                                            <p:cond delay="300"/>
                                          </p:stCondLst>
                                        </p:cTn>
                                        <p:tgtEl>
                                          <p:spTgt spid="15"/>
                                        </p:tgtEl>
                                        <p:attrNameLst>
                                          <p:attrName>r</p:attrName>
                                        </p:attrNameLst>
                                      </p:cBhvr>
                                    </p:animRot>
                                    <p:animRot by="120000">
                                      <p:cBhvr>
                                        <p:cTn id="60" dur="100" fill="hold">
                                          <p:stCondLst>
                                            <p:cond delay="400"/>
                                          </p:stCondLst>
                                        </p:cTn>
                                        <p:tgtEl>
                                          <p:spTgt spid="15"/>
                                        </p:tgtEl>
                                        <p:attrNameLst>
                                          <p:attrName>r</p:attrName>
                                        </p:attrNameLst>
                                      </p:cBhvr>
                                    </p:animRot>
                                  </p:childTnLst>
                                </p:cTn>
                              </p:par>
                            </p:childTnLst>
                          </p:cTn>
                        </p:par>
                        <p:par>
                          <p:cTn id="61" fill="hold">
                            <p:stCondLst>
                              <p:cond delay="4000"/>
                            </p:stCondLst>
                            <p:childTnLst>
                              <p:par>
                                <p:cTn id="62" presetID="18" presetClass="entr" presetSubtype="9" fill="hold" grpId="0" nodeType="after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strips(upLeft)">
                                      <p:cBhvr>
                                        <p:cTn id="64" dur="500"/>
                                        <p:tgtEl>
                                          <p:spTgt spid="17"/>
                                        </p:tgtEl>
                                      </p:cBhvr>
                                    </p:animEffect>
                                  </p:childTnLst>
                                </p:cTn>
                              </p:par>
                            </p:childTnLst>
                          </p:cTn>
                        </p:par>
                        <p:par>
                          <p:cTn id="65" fill="hold">
                            <p:stCondLst>
                              <p:cond delay="4500"/>
                            </p:stCondLst>
                            <p:childTnLst>
                              <p:par>
                                <p:cTn id="66" presetID="2" presetClass="entr" presetSubtype="1" fill="hold" grpId="0" nodeType="afterEffect">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cBhvr additive="base">
                                        <p:cTn id="68" dur="500" fill="hold"/>
                                        <p:tgtEl>
                                          <p:spTgt spid="19"/>
                                        </p:tgtEl>
                                        <p:attrNameLst>
                                          <p:attrName>ppt_x</p:attrName>
                                        </p:attrNameLst>
                                      </p:cBhvr>
                                      <p:tavLst>
                                        <p:tav tm="0">
                                          <p:val>
                                            <p:strVal val="#ppt_x"/>
                                          </p:val>
                                        </p:tav>
                                        <p:tav tm="100000">
                                          <p:val>
                                            <p:strVal val="#ppt_x"/>
                                          </p:val>
                                        </p:tav>
                                      </p:tavLst>
                                    </p:anim>
                                    <p:anim calcmode="lin" valueType="num">
                                      <p:cBhvr additive="base">
                                        <p:cTn id="69" dur="500" fill="hold"/>
                                        <p:tgtEl>
                                          <p:spTgt spid="19"/>
                                        </p:tgtEl>
                                        <p:attrNameLst>
                                          <p:attrName>ppt_y</p:attrName>
                                        </p:attrNameLst>
                                      </p:cBhvr>
                                      <p:tavLst>
                                        <p:tav tm="0">
                                          <p:val>
                                            <p:strVal val="0-#ppt_h/2"/>
                                          </p:val>
                                        </p:tav>
                                        <p:tav tm="100000">
                                          <p:val>
                                            <p:strVal val="#ppt_y"/>
                                          </p:val>
                                        </p:tav>
                                      </p:tavLst>
                                    </p:anim>
                                  </p:childTnLst>
                                </p:cTn>
                              </p:par>
                            </p:childTnLst>
                          </p:cTn>
                        </p:par>
                        <p:par>
                          <p:cTn id="70" fill="hold">
                            <p:stCondLst>
                              <p:cond delay="5000"/>
                            </p:stCondLst>
                            <p:childTnLst>
                              <p:par>
                                <p:cTn id="71" presetID="32" presetClass="emph" presetSubtype="0" fill="hold" grpId="1" nodeType="afterEffect">
                                  <p:stCondLst>
                                    <p:cond delay="0"/>
                                  </p:stCondLst>
                                  <p:childTnLst>
                                    <p:animRot by="120000">
                                      <p:cBhvr>
                                        <p:cTn id="72" dur="50" fill="hold">
                                          <p:stCondLst>
                                            <p:cond delay="0"/>
                                          </p:stCondLst>
                                        </p:cTn>
                                        <p:tgtEl>
                                          <p:spTgt spid="19"/>
                                        </p:tgtEl>
                                        <p:attrNameLst>
                                          <p:attrName>r</p:attrName>
                                        </p:attrNameLst>
                                      </p:cBhvr>
                                    </p:animRot>
                                    <p:animRot by="-240000">
                                      <p:cBhvr>
                                        <p:cTn id="73" dur="100" fill="hold">
                                          <p:stCondLst>
                                            <p:cond delay="100"/>
                                          </p:stCondLst>
                                        </p:cTn>
                                        <p:tgtEl>
                                          <p:spTgt spid="19"/>
                                        </p:tgtEl>
                                        <p:attrNameLst>
                                          <p:attrName>r</p:attrName>
                                        </p:attrNameLst>
                                      </p:cBhvr>
                                    </p:animRot>
                                    <p:animRot by="240000">
                                      <p:cBhvr>
                                        <p:cTn id="74" dur="100" fill="hold">
                                          <p:stCondLst>
                                            <p:cond delay="200"/>
                                          </p:stCondLst>
                                        </p:cTn>
                                        <p:tgtEl>
                                          <p:spTgt spid="19"/>
                                        </p:tgtEl>
                                        <p:attrNameLst>
                                          <p:attrName>r</p:attrName>
                                        </p:attrNameLst>
                                      </p:cBhvr>
                                    </p:animRot>
                                    <p:animRot by="-240000">
                                      <p:cBhvr>
                                        <p:cTn id="75" dur="100" fill="hold">
                                          <p:stCondLst>
                                            <p:cond delay="300"/>
                                          </p:stCondLst>
                                        </p:cTn>
                                        <p:tgtEl>
                                          <p:spTgt spid="19"/>
                                        </p:tgtEl>
                                        <p:attrNameLst>
                                          <p:attrName>r</p:attrName>
                                        </p:attrNameLst>
                                      </p:cBhvr>
                                    </p:animRot>
                                    <p:animRot by="120000">
                                      <p:cBhvr>
                                        <p:cTn id="76" dur="100" fill="hold">
                                          <p:stCondLst>
                                            <p:cond delay="400"/>
                                          </p:stCondLst>
                                        </p:cTn>
                                        <p:tgtEl>
                                          <p:spTgt spid="19"/>
                                        </p:tgtEl>
                                        <p:attrNameLst>
                                          <p:attrName>r</p:attrName>
                                        </p:attrNameLst>
                                      </p:cBhvr>
                                    </p:animRot>
                                  </p:childTnLst>
                                </p:cTn>
                              </p:par>
                            </p:childTnLst>
                          </p:cTn>
                        </p:par>
                        <p:par>
                          <p:cTn id="77" fill="hold">
                            <p:stCondLst>
                              <p:cond delay="5500"/>
                            </p:stCondLst>
                            <p:childTnLst>
                              <p:par>
                                <p:cTn id="78" presetID="18" presetClass="entr" presetSubtype="9" fill="hold" grpId="0" nodeType="afterEffect">
                                  <p:stCondLst>
                                    <p:cond delay="0"/>
                                  </p:stCondLst>
                                  <p:childTnLst>
                                    <p:set>
                                      <p:cBhvr>
                                        <p:cTn id="79" dur="1" fill="hold">
                                          <p:stCondLst>
                                            <p:cond delay="0"/>
                                          </p:stCondLst>
                                        </p:cTn>
                                        <p:tgtEl>
                                          <p:spTgt spid="20"/>
                                        </p:tgtEl>
                                        <p:attrNameLst>
                                          <p:attrName>style.visibility</p:attrName>
                                        </p:attrNameLst>
                                      </p:cBhvr>
                                      <p:to>
                                        <p:strVal val="visible"/>
                                      </p:to>
                                    </p:set>
                                    <p:animEffect transition="in" filter="strips(upLeft)">
                                      <p:cBhvr>
                                        <p:cTn id="80" dur="500"/>
                                        <p:tgtEl>
                                          <p:spTgt spid="20"/>
                                        </p:tgtEl>
                                      </p:cBhvr>
                                    </p:animEffect>
                                  </p:childTnLst>
                                </p:cTn>
                              </p:par>
                            </p:childTnLst>
                          </p:cTn>
                        </p:par>
                        <p:par>
                          <p:cTn id="81" fill="hold">
                            <p:stCondLst>
                              <p:cond delay="6000"/>
                            </p:stCondLst>
                            <p:childTnLst>
                              <p:par>
                                <p:cTn id="82" presetID="2" presetClass="entr" presetSubtype="4" fill="hold" grpId="0" nodeType="afterEffect">
                                  <p:stCondLst>
                                    <p:cond delay="0"/>
                                  </p:stCondLst>
                                  <p:childTnLst>
                                    <p:set>
                                      <p:cBhvr>
                                        <p:cTn id="83" dur="1" fill="hold">
                                          <p:stCondLst>
                                            <p:cond delay="0"/>
                                          </p:stCondLst>
                                        </p:cTn>
                                        <p:tgtEl>
                                          <p:spTgt spid="21"/>
                                        </p:tgtEl>
                                        <p:attrNameLst>
                                          <p:attrName>style.visibility</p:attrName>
                                        </p:attrNameLst>
                                      </p:cBhvr>
                                      <p:to>
                                        <p:strVal val="visible"/>
                                      </p:to>
                                    </p:set>
                                    <p:anim calcmode="lin" valueType="num">
                                      <p:cBhvr additive="base">
                                        <p:cTn id="84" dur="500" fill="hold"/>
                                        <p:tgtEl>
                                          <p:spTgt spid="21"/>
                                        </p:tgtEl>
                                        <p:attrNameLst>
                                          <p:attrName>ppt_x</p:attrName>
                                        </p:attrNameLst>
                                      </p:cBhvr>
                                      <p:tavLst>
                                        <p:tav tm="0">
                                          <p:val>
                                            <p:strVal val="#ppt_x"/>
                                          </p:val>
                                        </p:tav>
                                        <p:tav tm="100000">
                                          <p:val>
                                            <p:strVal val="#ppt_x"/>
                                          </p:val>
                                        </p:tav>
                                      </p:tavLst>
                                    </p:anim>
                                    <p:anim calcmode="lin" valueType="num">
                                      <p:cBhvr additive="base">
                                        <p:cTn id="85" dur="500" fill="hold"/>
                                        <p:tgtEl>
                                          <p:spTgt spid="21"/>
                                        </p:tgtEl>
                                        <p:attrNameLst>
                                          <p:attrName>ppt_y</p:attrName>
                                        </p:attrNameLst>
                                      </p:cBhvr>
                                      <p:tavLst>
                                        <p:tav tm="0">
                                          <p:val>
                                            <p:strVal val="1+#ppt_h/2"/>
                                          </p:val>
                                        </p:tav>
                                        <p:tav tm="100000">
                                          <p:val>
                                            <p:strVal val="#ppt_y"/>
                                          </p:val>
                                        </p:tav>
                                      </p:tavLst>
                                    </p:anim>
                                  </p:childTnLst>
                                </p:cTn>
                              </p:par>
                            </p:childTnLst>
                          </p:cTn>
                        </p:par>
                        <p:par>
                          <p:cTn id="86" fill="hold">
                            <p:stCondLst>
                              <p:cond delay="6500"/>
                            </p:stCondLst>
                            <p:childTnLst>
                              <p:par>
                                <p:cTn id="87" presetID="32" presetClass="emph" presetSubtype="0" fill="hold" grpId="1" nodeType="afterEffect">
                                  <p:stCondLst>
                                    <p:cond delay="0"/>
                                  </p:stCondLst>
                                  <p:childTnLst>
                                    <p:animRot by="120000">
                                      <p:cBhvr>
                                        <p:cTn id="88" dur="50" fill="hold">
                                          <p:stCondLst>
                                            <p:cond delay="0"/>
                                          </p:stCondLst>
                                        </p:cTn>
                                        <p:tgtEl>
                                          <p:spTgt spid="21"/>
                                        </p:tgtEl>
                                        <p:attrNameLst>
                                          <p:attrName>r</p:attrName>
                                        </p:attrNameLst>
                                      </p:cBhvr>
                                    </p:animRot>
                                    <p:animRot by="-240000">
                                      <p:cBhvr>
                                        <p:cTn id="89" dur="100" fill="hold">
                                          <p:stCondLst>
                                            <p:cond delay="100"/>
                                          </p:stCondLst>
                                        </p:cTn>
                                        <p:tgtEl>
                                          <p:spTgt spid="21"/>
                                        </p:tgtEl>
                                        <p:attrNameLst>
                                          <p:attrName>r</p:attrName>
                                        </p:attrNameLst>
                                      </p:cBhvr>
                                    </p:animRot>
                                    <p:animRot by="240000">
                                      <p:cBhvr>
                                        <p:cTn id="90" dur="100" fill="hold">
                                          <p:stCondLst>
                                            <p:cond delay="200"/>
                                          </p:stCondLst>
                                        </p:cTn>
                                        <p:tgtEl>
                                          <p:spTgt spid="21"/>
                                        </p:tgtEl>
                                        <p:attrNameLst>
                                          <p:attrName>r</p:attrName>
                                        </p:attrNameLst>
                                      </p:cBhvr>
                                    </p:animRot>
                                    <p:animRot by="-240000">
                                      <p:cBhvr>
                                        <p:cTn id="91" dur="100" fill="hold">
                                          <p:stCondLst>
                                            <p:cond delay="300"/>
                                          </p:stCondLst>
                                        </p:cTn>
                                        <p:tgtEl>
                                          <p:spTgt spid="21"/>
                                        </p:tgtEl>
                                        <p:attrNameLst>
                                          <p:attrName>r</p:attrName>
                                        </p:attrNameLst>
                                      </p:cBhvr>
                                    </p:animRot>
                                    <p:animRot by="120000">
                                      <p:cBhvr>
                                        <p:cTn id="92" dur="100" fill="hold">
                                          <p:stCondLst>
                                            <p:cond delay="400"/>
                                          </p:stCondLst>
                                        </p:cTn>
                                        <p:tgtEl>
                                          <p:spTgt spid="21"/>
                                        </p:tgtEl>
                                        <p:attrNameLst>
                                          <p:attrName>r</p:attrName>
                                        </p:attrNameLst>
                                      </p:cBhvr>
                                    </p:animRot>
                                  </p:childTnLst>
                                </p:cTn>
                              </p:par>
                            </p:childTnLst>
                          </p:cTn>
                        </p:par>
                        <p:par>
                          <p:cTn id="93" fill="hold">
                            <p:stCondLst>
                              <p:cond delay="7000"/>
                            </p:stCondLst>
                            <p:childTnLst>
                              <p:par>
                                <p:cTn id="94" presetID="18" presetClass="entr" presetSubtype="9" fill="hold" grpId="0" nodeType="afterEffect">
                                  <p:stCondLst>
                                    <p:cond delay="0"/>
                                  </p:stCondLst>
                                  <p:childTnLst>
                                    <p:set>
                                      <p:cBhvr>
                                        <p:cTn id="95" dur="1" fill="hold">
                                          <p:stCondLst>
                                            <p:cond delay="0"/>
                                          </p:stCondLst>
                                        </p:cTn>
                                        <p:tgtEl>
                                          <p:spTgt spid="22"/>
                                        </p:tgtEl>
                                        <p:attrNameLst>
                                          <p:attrName>style.visibility</p:attrName>
                                        </p:attrNameLst>
                                      </p:cBhvr>
                                      <p:to>
                                        <p:strVal val="visible"/>
                                      </p:to>
                                    </p:set>
                                    <p:animEffect transition="in" filter="strips(upLeft)">
                                      <p:cBhvr>
                                        <p:cTn id="96" dur="500"/>
                                        <p:tgtEl>
                                          <p:spTgt spid="22"/>
                                        </p:tgtEl>
                                      </p:cBhvr>
                                    </p:animEffect>
                                  </p:childTnLst>
                                </p:cTn>
                              </p:par>
                            </p:childTnLst>
                          </p:cTn>
                        </p:par>
                        <p:par>
                          <p:cTn id="97" fill="hold">
                            <p:stCondLst>
                              <p:cond delay="7500"/>
                            </p:stCondLst>
                            <p:childTnLst>
                              <p:par>
                                <p:cTn id="98" presetID="53" presetClass="entr" presetSubtype="16" fill="hold" nodeType="afterEffect">
                                  <p:stCondLst>
                                    <p:cond delay="0"/>
                                  </p:stCondLst>
                                  <p:childTnLst>
                                    <p:set>
                                      <p:cBhvr>
                                        <p:cTn id="99" dur="1" fill="hold">
                                          <p:stCondLst>
                                            <p:cond delay="0"/>
                                          </p:stCondLst>
                                        </p:cTn>
                                        <p:tgtEl>
                                          <p:spTgt spid="39"/>
                                        </p:tgtEl>
                                        <p:attrNameLst>
                                          <p:attrName>style.visibility</p:attrName>
                                        </p:attrNameLst>
                                      </p:cBhvr>
                                      <p:to>
                                        <p:strVal val="visible"/>
                                      </p:to>
                                    </p:set>
                                    <p:anim calcmode="lin" valueType="num">
                                      <p:cBhvr>
                                        <p:cTn id="100" dur="500" fill="hold"/>
                                        <p:tgtEl>
                                          <p:spTgt spid="39"/>
                                        </p:tgtEl>
                                        <p:attrNameLst>
                                          <p:attrName>ppt_w</p:attrName>
                                        </p:attrNameLst>
                                      </p:cBhvr>
                                      <p:tavLst>
                                        <p:tav tm="0">
                                          <p:val>
                                            <p:fltVal val="0"/>
                                          </p:val>
                                        </p:tav>
                                        <p:tav tm="100000">
                                          <p:val>
                                            <p:strVal val="#ppt_w"/>
                                          </p:val>
                                        </p:tav>
                                      </p:tavLst>
                                    </p:anim>
                                    <p:anim calcmode="lin" valueType="num">
                                      <p:cBhvr>
                                        <p:cTn id="101" dur="500" fill="hold"/>
                                        <p:tgtEl>
                                          <p:spTgt spid="39"/>
                                        </p:tgtEl>
                                        <p:attrNameLst>
                                          <p:attrName>ppt_h</p:attrName>
                                        </p:attrNameLst>
                                      </p:cBhvr>
                                      <p:tavLst>
                                        <p:tav tm="0">
                                          <p:val>
                                            <p:fltVal val="0"/>
                                          </p:val>
                                        </p:tav>
                                        <p:tav tm="100000">
                                          <p:val>
                                            <p:strVal val="#ppt_h"/>
                                          </p:val>
                                        </p:tav>
                                      </p:tavLst>
                                    </p:anim>
                                    <p:animEffect transition="in" filter="fade">
                                      <p:cBhvr>
                                        <p:cTn id="10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5" grpId="0" animBg="1"/>
      <p:bldP spid="15" grpId="1" animBg="1"/>
      <p:bldP spid="16" grpId="0" animBg="1"/>
      <p:bldP spid="16" grpId="1" animBg="1"/>
      <p:bldP spid="17" grpId="0"/>
      <p:bldP spid="18" grpId="0"/>
      <p:bldP spid="19" grpId="0" animBg="1"/>
      <p:bldP spid="19" grpId="1" animBg="1"/>
      <p:bldP spid="20" grpId="0"/>
      <p:bldP spid="21" grpId="0" animBg="1"/>
      <p:bldP spid="21" grpId="1" animBg="1"/>
      <p:bldP spid="2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667959"/>
            <a:ext cx="12192000" cy="3522081"/>
          </a:xfrm>
          <a:prstGeom prst="rect">
            <a:avLst/>
          </a:prstGeom>
          <a:solidFill>
            <a:srgbClr val="0807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5" name="图片 4"/>
          <p:cNvPicPr>
            <a:picLocks noChangeAspect="1"/>
          </p:cNvPicPr>
          <p:nvPr/>
        </p:nvPicPr>
        <p:blipFill>
          <a:blip r:embed="rId1" cstate="screen"/>
          <a:stretch>
            <a:fillRect/>
          </a:stretch>
        </p:blipFill>
        <p:spPr>
          <a:xfrm>
            <a:off x="1436109" y="1882264"/>
            <a:ext cx="1317185" cy="3093471"/>
          </a:xfrm>
          <a:prstGeom prst="rect">
            <a:avLst/>
          </a:prstGeom>
        </p:spPr>
      </p:pic>
      <p:grpSp>
        <p:nvGrpSpPr>
          <p:cNvPr id="6" name="组合 5"/>
          <p:cNvGrpSpPr/>
          <p:nvPr/>
        </p:nvGrpSpPr>
        <p:grpSpPr>
          <a:xfrm flipH="1">
            <a:off x="9051840" y="1837125"/>
            <a:ext cx="2321010" cy="3183747"/>
            <a:chOff x="88815" y="4825371"/>
            <a:chExt cx="1357804" cy="1862510"/>
          </a:xfrm>
        </p:grpSpPr>
        <p:pic>
          <p:nvPicPr>
            <p:cNvPr id="7" name="图片 6"/>
            <p:cNvPicPr>
              <a:picLocks noChangeAspect="1"/>
            </p:cNvPicPr>
            <p:nvPr/>
          </p:nvPicPr>
          <p:blipFill>
            <a:blip r:embed="rId2"/>
            <a:stretch>
              <a:fillRect/>
            </a:stretch>
          </p:blipFill>
          <p:spPr>
            <a:xfrm>
              <a:off x="88815" y="6402628"/>
              <a:ext cx="1357804" cy="285253"/>
            </a:xfrm>
            <a:prstGeom prst="rect">
              <a:avLst/>
            </a:prstGeom>
          </p:spPr>
        </p:pic>
        <p:pic>
          <p:nvPicPr>
            <p:cNvPr id="8" name="图片 7"/>
            <p:cNvPicPr>
              <a:picLocks noChangeAspect="1"/>
            </p:cNvPicPr>
            <p:nvPr/>
          </p:nvPicPr>
          <p:blipFill>
            <a:blip r:embed="rId3" cstate="screen"/>
            <a:stretch>
              <a:fillRect/>
            </a:stretch>
          </p:blipFill>
          <p:spPr>
            <a:xfrm>
              <a:off x="506432" y="4825371"/>
              <a:ext cx="621751" cy="1736817"/>
            </a:xfrm>
            <a:prstGeom prst="rect">
              <a:avLst/>
            </a:prstGeom>
          </p:spPr>
        </p:pic>
      </p:grpSp>
      <p:sp>
        <p:nvSpPr>
          <p:cNvPr id="10" name="文本框 9"/>
          <p:cNvSpPr txBox="1"/>
          <p:nvPr/>
        </p:nvSpPr>
        <p:spPr>
          <a:xfrm>
            <a:off x="3052723" y="2730768"/>
            <a:ext cx="6340197" cy="1323439"/>
          </a:xfrm>
          <a:prstGeom prst="rect">
            <a:avLst/>
          </a:prstGeom>
          <a:noFill/>
        </p:spPr>
        <p:txBody>
          <a:bodyPr wrap="none" rtlCol="0">
            <a:spAutoFit/>
          </a:bodyPr>
          <a:lstStyle/>
          <a:p>
            <a:r>
              <a:rPr lang="zh-CN" altLang="en-US" sz="8000" dirty="0">
                <a:solidFill>
                  <a:schemeClr val="bg1"/>
                </a:solidFill>
                <a:cs typeface="+mn-ea"/>
                <a:sym typeface="+mn-lt"/>
              </a:rPr>
              <a:t>感谢您的观看</a:t>
            </a:r>
            <a:endParaRPr lang="zh-CN" altLang="en-US" sz="8000" dirty="0">
              <a:solidFill>
                <a:schemeClr val="bg1"/>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par>
                          <p:cTn id="8" fill="hold">
                            <p:stCondLst>
                              <p:cond delay="2000"/>
                            </p:stCondLst>
                            <p:childTnLst>
                              <p:par>
                                <p:cTn id="9" presetID="53" presetClass="entr" presetSubtype="16"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25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p:nvPr/>
        </p:nvSpPr>
        <p:spPr>
          <a:xfrm>
            <a:off x="251969" y="1"/>
            <a:ext cx="4753337" cy="756212"/>
          </a:xfrm>
          <a:custGeom>
            <a:avLst/>
            <a:gdLst>
              <a:gd name="connsiteX0" fmla="*/ 0 w 3565003"/>
              <a:gd name="connsiteY0" fmla="*/ 0 h 567159"/>
              <a:gd name="connsiteX1" fmla="*/ 3565003 w 3565003"/>
              <a:gd name="connsiteY1" fmla="*/ 0 h 567159"/>
              <a:gd name="connsiteX2" fmla="*/ 3565003 w 3565003"/>
              <a:gd name="connsiteY2" fmla="*/ 567159 h 567159"/>
              <a:gd name="connsiteX3" fmla="*/ 0 w 3565003"/>
              <a:gd name="connsiteY3" fmla="*/ 567159 h 567159"/>
              <a:gd name="connsiteX4" fmla="*/ 0 w 3565003"/>
              <a:gd name="connsiteY4" fmla="*/ 0 h 567159"/>
              <a:gd name="connsiteX0-1" fmla="*/ 0 w 3565003"/>
              <a:gd name="connsiteY0-2" fmla="*/ 0 h 567159"/>
              <a:gd name="connsiteX1-3" fmla="*/ 3565003 w 3565003"/>
              <a:gd name="connsiteY1-4" fmla="*/ 0 h 567159"/>
              <a:gd name="connsiteX2-5" fmla="*/ 3565003 w 3565003"/>
              <a:gd name="connsiteY2-6" fmla="*/ 567159 h 567159"/>
              <a:gd name="connsiteX3-7" fmla="*/ 2962656 w 3565003"/>
              <a:gd name="connsiteY3-8" fmla="*/ 566928 h 567159"/>
              <a:gd name="connsiteX4-9" fmla="*/ 0 w 3565003"/>
              <a:gd name="connsiteY4-10" fmla="*/ 567159 h 567159"/>
              <a:gd name="connsiteX5" fmla="*/ 0 w 3565003"/>
              <a:gd name="connsiteY5" fmla="*/ 0 h 567159"/>
              <a:gd name="connsiteX0-11" fmla="*/ 0 w 3565003"/>
              <a:gd name="connsiteY0-12" fmla="*/ 0 h 567159"/>
              <a:gd name="connsiteX1-13" fmla="*/ 3565003 w 3565003"/>
              <a:gd name="connsiteY1-14" fmla="*/ 0 h 567159"/>
              <a:gd name="connsiteX2-15" fmla="*/ 2962656 w 3565003"/>
              <a:gd name="connsiteY2-16" fmla="*/ 566928 h 567159"/>
              <a:gd name="connsiteX3-17" fmla="*/ 0 w 3565003"/>
              <a:gd name="connsiteY3-18" fmla="*/ 567159 h 567159"/>
              <a:gd name="connsiteX4-19" fmla="*/ 0 w 3565003"/>
              <a:gd name="connsiteY4-20" fmla="*/ 0 h 5671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65003" h="567159">
                <a:moveTo>
                  <a:pt x="0" y="0"/>
                </a:moveTo>
                <a:lnTo>
                  <a:pt x="3565003" y="0"/>
                </a:lnTo>
                <a:lnTo>
                  <a:pt x="2962656" y="566928"/>
                </a:lnTo>
                <a:lnTo>
                  <a:pt x="0" y="567159"/>
                </a:lnTo>
                <a:lnTo>
                  <a:pt x="0" y="0"/>
                </a:lnTo>
                <a:close/>
              </a:path>
            </a:pathLst>
          </a:custGeom>
          <a:solidFill>
            <a:srgbClr val="EFB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3" name="矩形 3"/>
          <p:cNvSpPr/>
          <p:nvPr/>
        </p:nvSpPr>
        <p:spPr>
          <a:xfrm>
            <a:off x="1" y="1"/>
            <a:ext cx="4753337" cy="756212"/>
          </a:xfrm>
          <a:custGeom>
            <a:avLst/>
            <a:gdLst>
              <a:gd name="connsiteX0" fmla="*/ 0 w 3565003"/>
              <a:gd name="connsiteY0" fmla="*/ 0 h 567159"/>
              <a:gd name="connsiteX1" fmla="*/ 3565003 w 3565003"/>
              <a:gd name="connsiteY1" fmla="*/ 0 h 567159"/>
              <a:gd name="connsiteX2" fmla="*/ 3565003 w 3565003"/>
              <a:gd name="connsiteY2" fmla="*/ 567159 h 567159"/>
              <a:gd name="connsiteX3" fmla="*/ 0 w 3565003"/>
              <a:gd name="connsiteY3" fmla="*/ 567159 h 567159"/>
              <a:gd name="connsiteX4" fmla="*/ 0 w 3565003"/>
              <a:gd name="connsiteY4" fmla="*/ 0 h 567159"/>
              <a:gd name="connsiteX0-1" fmla="*/ 0 w 3565003"/>
              <a:gd name="connsiteY0-2" fmla="*/ 0 h 567159"/>
              <a:gd name="connsiteX1-3" fmla="*/ 3565003 w 3565003"/>
              <a:gd name="connsiteY1-4" fmla="*/ 0 h 567159"/>
              <a:gd name="connsiteX2-5" fmla="*/ 3565003 w 3565003"/>
              <a:gd name="connsiteY2-6" fmla="*/ 567159 h 567159"/>
              <a:gd name="connsiteX3-7" fmla="*/ 2962656 w 3565003"/>
              <a:gd name="connsiteY3-8" fmla="*/ 566928 h 567159"/>
              <a:gd name="connsiteX4-9" fmla="*/ 0 w 3565003"/>
              <a:gd name="connsiteY4-10" fmla="*/ 567159 h 567159"/>
              <a:gd name="connsiteX5" fmla="*/ 0 w 3565003"/>
              <a:gd name="connsiteY5" fmla="*/ 0 h 567159"/>
              <a:gd name="connsiteX0-11" fmla="*/ 0 w 3565003"/>
              <a:gd name="connsiteY0-12" fmla="*/ 0 h 567159"/>
              <a:gd name="connsiteX1-13" fmla="*/ 3565003 w 3565003"/>
              <a:gd name="connsiteY1-14" fmla="*/ 0 h 567159"/>
              <a:gd name="connsiteX2-15" fmla="*/ 2962656 w 3565003"/>
              <a:gd name="connsiteY2-16" fmla="*/ 566928 h 567159"/>
              <a:gd name="connsiteX3-17" fmla="*/ 0 w 3565003"/>
              <a:gd name="connsiteY3-18" fmla="*/ 567159 h 567159"/>
              <a:gd name="connsiteX4-19" fmla="*/ 0 w 3565003"/>
              <a:gd name="connsiteY4-20" fmla="*/ 0 h 5671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65003" h="567159">
                <a:moveTo>
                  <a:pt x="0" y="0"/>
                </a:moveTo>
                <a:lnTo>
                  <a:pt x="3565003" y="0"/>
                </a:lnTo>
                <a:lnTo>
                  <a:pt x="2962656" y="566928"/>
                </a:lnTo>
                <a:lnTo>
                  <a:pt x="0" y="567159"/>
                </a:lnTo>
                <a:lnTo>
                  <a:pt x="0" y="0"/>
                </a:lnTo>
                <a:close/>
              </a:path>
            </a:pathLst>
          </a:custGeom>
          <a:solidFill>
            <a:srgbClr val="0807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4" name="平行四边形 3"/>
          <p:cNvSpPr/>
          <p:nvPr/>
        </p:nvSpPr>
        <p:spPr>
          <a:xfrm>
            <a:off x="522460" y="116497"/>
            <a:ext cx="490515" cy="430784"/>
          </a:xfrm>
          <a:prstGeom prst="parallelogram">
            <a:avLst>
              <a:gd name="adj" fmla="val 721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5" name="平行四边形 4"/>
          <p:cNvSpPr/>
          <p:nvPr/>
        </p:nvSpPr>
        <p:spPr>
          <a:xfrm>
            <a:off x="795715" y="304114"/>
            <a:ext cx="228829" cy="243167"/>
          </a:xfrm>
          <a:prstGeom prst="parallelogram">
            <a:avLst>
              <a:gd name="adj" fmla="val 72170"/>
            </a:avLst>
          </a:prstGeom>
          <a:solidFill>
            <a:srgbClr val="EFB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6" name="箭头3"/>
          <p:cNvSpPr/>
          <p:nvPr/>
        </p:nvSpPr>
        <p:spPr bwMode="gray">
          <a:xfrm flipV="1">
            <a:off x="1855363" y="3852890"/>
            <a:ext cx="1093019" cy="1520708"/>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p:spPr>
        <p:txBody>
          <a:bodyPr wrap="none" lIns="82824" tIns="41411" rIns="82824" bIns="4141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200">
              <a:solidFill>
                <a:sysClr val="windowText" lastClr="000000"/>
              </a:solidFill>
              <a:cs typeface="+mn-ea"/>
              <a:sym typeface="+mn-lt"/>
            </a:endParaRPr>
          </a:p>
        </p:txBody>
      </p:sp>
      <p:sp>
        <p:nvSpPr>
          <p:cNvPr id="7" name="箭头2"/>
          <p:cNvSpPr/>
          <p:nvPr/>
        </p:nvSpPr>
        <p:spPr bwMode="gray">
          <a:xfrm rot="16200000">
            <a:off x="2143378" y="3220017"/>
            <a:ext cx="324863" cy="1299204"/>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65000"/>
            </a:schemeClr>
          </a:solidFill>
          <a:ln>
            <a:noFill/>
          </a:ln>
          <a:effectLst/>
        </p:spPr>
        <p:txBody>
          <a:bodyPr wrap="none" lIns="82824" tIns="41411" rIns="82824" bIns="4141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200">
              <a:solidFill>
                <a:sysClr val="windowText" lastClr="000000"/>
              </a:solidFill>
              <a:cs typeface="+mn-ea"/>
              <a:sym typeface="+mn-lt"/>
            </a:endParaRPr>
          </a:p>
        </p:txBody>
      </p:sp>
      <p:sp>
        <p:nvSpPr>
          <p:cNvPr id="8" name="箭头1"/>
          <p:cNvSpPr/>
          <p:nvPr/>
        </p:nvSpPr>
        <p:spPr bwMode="gray">
          <a:xfrm>
            <a:off x="1848335" y="2191679"/>
            <a:ext cx="1093019" cy="1761588"/>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p:spPr>
        <p:txBody>
          <a:bodyPr wrap="none" lIns="82824" tIns="41411" rIns="82824" bIns="4141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200">
              <a:solidFill>
                <a:sysClr val="windowText" lastClr="000000"/>
              </a:solidFill>
              <a:cs typeface="+mn-ea"/>
              <a:sym typeface="+mn-lt"/>
            </a:endParaRPr>
          </a:p>
        </p:txBody>
      </p:sp>
      <p:sp>
        <p:nvSpPr>
          <p:cNvPr id="9" name="文本1"/>
          <p:cNvSpPr>
            <a:spLocks noChangeArrowheads="1"/>
          </p:cNvSpPr>
          <p:nvPr/>
        </p:nvSpPr>
        <p:spPr bwMode="gray">
          <a:xfrm>
            <a:off x="4509274" y="1802941"/>
            <a:ext cx="6104145" cy="1195991"/>
          </a:xfrm>
          <a:prstGeom prst="roundRect">
            <a:avLst>
              <a:gd name="adj" fmla="val 11505"/>
            </a:avLst>
          </a:prstGeom>
          <a:noFill/>
          <a:ln w="15875" cap="flat" cmpd="sng" algn="ctr">
            <a:solidFill>
              <a:schemeClr val="tx1">
                <a:lumMod val="50000"/>
                <a:lumOff val="50000"/>
              </a:schemeClr>
            </a:solidFill>
            <a:prstDash val="solid"/>
          </a:ln>
          <a:effectLst/>
        </p:spPr>
        <p:txBody>
          <a:bodyPr lIns="82824" tIns="41411" rIns="82824" bIns="4141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600" dirty="0">
                <a:solidFill>
                  <a:schemeClr val="tx1">
                    <a:lumMod val="75000"/>
                    <a:lumOff val="25000"/>
                  </a:schemeClr>
                </a:solidFill>
                <a:cs typeface="+mn-ea"/>
                <a:sym typeface="+mn-lt"/>
              </a:rPr>
              <a:t>您的内容打在这里，或者通过复制您的文本后，在此框中选择</a:t>
            </a:r>
            <a:endParaRPr lang="en-US" altLang="zh-CN" sz="1600" dirty="0">
              <a:solidFill>
                <a:schemeClr val="tx1">
                  <a:lumMod val="75000"/>
                  <a:lumOff val="25000"/>
                </a:schemeClr>
              </a:solidFill>
              <a:cs typeface="+mn-ea"/>
              <a:sym typeface="+mn-lt"/>
            </a:endParaRPr>
          </a:p>
          <a:p>
            <a:pPr fontAlgn="base">
              <a:lnSpc>
                <a:spcPct val="120000"/>
              </a:lnSpc>
              <a:spcBef>
                <a:spcPct val="0"/>
              </a:spcBef>
              <a:spcAft>
                <a:spcPct val="0"/>
              </a:spcAft>
              <a:defRPr/>
            </a:pPr>
            <a:r>
              <a:rPr lang="zh-CN" altLang="en-US" sz="1600" dirty="0">
                <a:solidFill>
                  <a:schemeClr val="tx1">
                    <a:lumMod val="75000"/>
                    <a:lumOff val="25000"/>
                  </a:schemeClr>
                </a:solidFill>
                <a:cs typeface="+mn-ea"/>
                <a:sym typeface="+mn-lt"/>
              </a:rPr>
              <a:t>粘贴，并选择只保留文字。在此录入上述图表的综合描述说明。</a:t>
            </a:r>
            <a:endParaRPr lang="zh-CN" altLang="zh-CN" sz="1600" dirty="0">
              <a:solidFill>
                <a:schemeClr val="tx1">
                  <a:lumMod val="75000"/>
                  <a:lumOff val="25000"/>
                </a:schemeClr>
              </a:solidFill>
              <a:cs typeface="+mn-ea"/>
              <a:sym typeface="+mn-lt"/>
            </a:endParaRPr>
          </a:p>
        </p:txBody>
      </p:sp>
      <p:sp>
        <p:nvSpPr>
          <p:cNvPr id="10" name="标题1"/>
          <p:cNvSpPr>
            <a:spLocks noChangeArrowheads="1"/>
          </p:cNvSpPr>
          <p:nvPr/>
        </p:nvSpPr>
        <p:spPr bwMode="gray">
          <a:xfrm>
            <a:off x="3074647" y="1796820"/>
            <a:ext cx="1242605" cy="1202113"/>
          </a:xfrm>
          <a:prstGeom prst="roundRect">
            <a:avLst>
              <a:gd name="adj" fmla="val 11921"/>
            </a:avLst>
          </a:prstGeom>
          <a:solidFill>
            <a:schemeClr val="accent2"/>
          </a:solidFill>
          <a:ln w="63500" cap="flat" cmpd="sng" algn="ctr">
            <a:noFill/>
            <a:prstDash val="solid"/>
          </a:ln>
          <a:effectLst/>
        </p:spPr>
        <p:txBody>
          <a:bodyPr lIns="82824" tIns="41411" rIns="82824" bIns="4141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865" dirty="0">
                <a:solidFill>
                  <a:schemeClr val="bg1"/>
                </a:solidFill>
                <a:cs typeface="+mn-ea"/>
                <a:sym typeface="+mn-lt"/>
              </a:rPr>
              <a:t>添加标题</a:t>
            </a:r>
            <a:endParaRPr lang="zh-CN" altLang="zh-CN" sz="1865" dirty="0">
              <a:solidFill>
                <a:schemeClr val="bg1"/>
              </a:solidFill>
              <a:cs typeface="+mn-ea"/>
              <a:sym typeface="+mn-lt"/>
            </a:endParaRPr>
          </a:p>
        </p:txBody>
      </p:sp>
      <p:sp>
        <p:nvSpPr>
          <p:cNvPr id="11" name="文本2"/>
          <p:cNvSpPr>
            <a:spLocks noChangeArrowheads="1"/>
          </p:cNvSpPr>
          <p:nvPr/>
        </p:nvSpPr>
        <p:spPr bwMode="gray">
          <a:xfrm>
            <a:off x="4509274" y="3256318"/>
            <a:ext cx="6104145" cy="1192036"/>
          </a:xfrm>
          <a:prstGeom prst="roundRect">
            <a:avLst>
              <a:gd name="adj" fmla="val 11505"/>
            </a:avLst>
          </a:prstGeom>
          <a:noFill/>
          <a:ln w="15875" cap="flat" cmpd="sng" algn="ctr">
            <a:solidFill>
              <a:schemeClr val="tx1">
                <a:lumMod val="50000"/>
                <a:lumOff val="50000"/>
              </a:schemeClr>
            </a:solidFill>
            <a:prstDash val="solid"/>
          </a:ln>
          <a:effectLst/>
        </p:spPr>
        <p:txBody>
          <a:bodyPr lIns="82824" tIns="41411" rIns="82824" bIns="4141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600" dirty="0">
                <a:solidFill>
                  <a:schemeClr val="tx1">
                    <a:lumMod val="75000"/>
                    <a:lumOff val="25000"/>
                  </a:schemeClr>
                </a:solidFill>
                <a:cs typeface="+mn-ea"/>
                <a:sym typeface="+mn-lt"/>
              </a:rPr>
              <a:t>您的内容打在这里，或者通过复制您的文本后，在此框中选择</a:t>
            </a:r>
            <a:endParaRPr lang="en-US" altLang="zh-CN" sz="1600" dirty="0">
              <a:solidFill>
                <a:schemeClr val="tx1">
                  <a:lumMod val="75000"/>
                  <a:lumOff val="25000"/>
                </a:schemeClr>
              </a:solidFill>
              <a:cs typeface="+mn-ea"/>
              <a:sym typeface="+mn-lt"/>
            </a:endParaRPr>
          </a:p>
          <a:p>
            <a:pPr fontAlgn="base">
              <a:lnSpc>
                <a:spcPct val="120000"/>
              </a:lnSpc>
              <a:spcBef>
                <a:spcPct val="0"/>
              </a:spcBef>
              <a:spcAft>
                <a:spcPct val="0"/>
              </a:spcAft>
              <a:defRPr/>
            </a:pPr>
            <a:r>
              <a:rPr lang="zh-CN" altLang="en-US" sz="1600" dirty="0">
                <a:solidFill>
                  <a:schemeClr val="tx1">
                    <a:lumMod val="75000"/>
                    <a:lumOff val="25000"/>
                  </a:schemeClr>
                </a:solidFill>
                <a:cs typeface="+mn-ea"/>
                <a:sym typeface="+mn-lt"/>
              </a:rPr>
              <a:t>粘贴，并选择只保留文字。在此录入上述图表的综合描述说明。</a:t>
            </a:r>
            <a:endParaRPr lang="zh-CN" altLang="zh-CN" sz="1600" dirty="0">
              <a:solidFill>
                <a:schemeClr val="tx1">
                  <a:lumMod val="75000"/>
                  <a:lumOff val="25000"/>
                </a:schemeClr>
              </a:solidFill>
              <a:cs typeface="+mn-ea"/>
              <a:sym typeface="+mn-lt"/>
            </a:endParaRPr>
          </a:p>
        </p:txBody>
      </p:sp>
      <p:sp>
        <p:nvSpPr>
          <p:cNvPr id="12" name="标题2"/>
          <p:cNvSpPr>
            <a:spLocks noChangeArrowheads="1"/>
          </p:cNvSpPr>
          <p:nvPr/>
        </p:nvSpPr>
        <p:spPr bwMode="gray">
          <a:xfrm>
            <a:off x="3074647" y="3256318"/>
            <a:ext cx="1242607" cy="1192036"/>
          </a:xfrm>
          <a:prstGeom prst="roundRect">
            <a:avLst>
              <a:gd name="adj" fmla="val 11921"/>
            </a:avLst>
          </a:prstGeom>
          <a:solidFill>
            <a:schemeClr val="accent3"/>
          </a:solidFill>
          <a:ln w="63500" cap="flat" cmpd="sng" algn="ctr">
            <a:noFill/>
            <a:prstDash val="solid"/>
          </a:ln>
          <a:effectLst/>
        </p:spPr>
        <p:txBody>
          <a:bodyPr lIns="82824" tIns="41411" rIns="82824" bIns="4141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865" dirty="0">
                <a:solidFill>
                  <a:schemeClr val="bg1"/>
                </a:solidFill>
                <a:cs typeface="+mn-ea"/>
                <a:sym typeface="+mn-lt"/>
              </a:rPr>
              <a:t>添加标题</a:t>
            </a:r>
            <a:endParaRPr lang="zh-CN" altLang="zh-CN" sz="1865" dirty="0">
              <a:solidFill>
                <a:schemeClr val="bg1"/>
              </a:solidFill>
              <a:cs typeface="+mn-ea"/>
              <a:sym typeface="+mn-lt"/>
            </a:endParaRPr>
          </a:p>
        </p:txBody>
      </p:sp>
      <p:sp>
        <p:nvSpPr>
          <p:cNvPr id="13" name="文本3"/>
          <p:cNvSpPr>
            <a:spLocks noChangeArrowheads="1"/>
          </p:cNvSpPr>
          <p:nvPr/>
        </p:nvSpPr>
        <p:spPr bwMode="ltGray">
          <a:xfrm>
            <a:off x="4509274" y="4697390"/>
            <a:ext cx="6104145" cy="1181401"/>
          </a:xfrm>
          <a:prstGeom prst="roundRect">
            <a:avLst>
              <a:gd name="adj" fmla="val 11505"/>
            </a:avLst>
          </a:prstGeom>
          <a:noFill/>
          <a:ln w="15875" cap="flat" cmpd="sng" algn="ctr">
            <a:solidFill>
              <a:schemeClr val="tx1">
                <a:lumMod val="50000"/>
                <a:lumOff val="50000"/>
              </a:schemeClr>
            </a:solidFill>
            <a:prstDash val="solid"/>
          </a:ln>
          <a:effectLst/>
        </p:spPr>
        <p:txBody>
          <a:bodyPr lIns="82824" tIns="41411" rIns="82824" bIns="4141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600" dirty="0">
                <a:solidFill>
                  <a:schemeClr val="tx1">
                    <a:lumMod val="75000"/>
                    <a:lumOff val="25000"/>
                  </a:schemeClr>
                </a:solidFill>
                <a:cs typeface="+mn-ea"/>
                <a:sym typeface="+mn-lt"/>
              </a:rPr>
              <a:t>您的内容打在这里，或者通过复制您的文本后，在此框中选择</a:t>
            </a:r>
            <a:endParaRPr lang="en-US" altLang="zh-CN" sz="1600" dirty="0">
              <a:solidFill>
                <a:schemeClr val="tx1">
                  <a:lumMod val="75000"/>
                  <a:lumOff val="25000"/>
                </a:schemeClr>
              </a:solidFill>
              <a:cs typeface="+mn-ea"/>
              <a:sym typeface="+mn-lt"/>
            </a:endParaRPr>
          </a:p>
          <a:p>
            <a:pPr fontAlgn="base">
              <a:lnSpc>
                <a:spcPct val="120000"/>
              </a:lnSpc>
              <a:spcBef>
                <a:spcPct val="0"/>
              </a:spcBef>
              <a:spcAft>
                <a:spcPct val="0"/>
              </a:spcAft>
              <a:defRPr/>
            </a:pPr>
            <a:r>
              <a:rPr lang="zh-CN" altLang="en-US" sz="1600" dirty="0">
                <a:solidFill>
                  <a:schemeClr val="tx1">
                    <a:lumMod val="75000"/>
                    <a:lumOff val="25000"/>
                  </a:schemeClr>
                </a:solidFill>
                <a:cs typeface="+mn-ea"/>
                <a:sym typeface="+mn-lt"/>
              </a:rPr>
              <a:t>粘贴，并选择只保留文字。在此录入上述图表的综合描述说明。</a:t>
            </a:r>
            <a:endParaRPr lang="zh-CN" altLang="zh-CN" sz="1600" dirty="0">
              <a:solidFill>
                <a:schemeClr val="tx1">
                  <a:lumMod val="75000"/>
                  <a:lumOff val="25000"/>
                </a:schemeClr>
              </a:solidFill>
              <a:cs typeface="+mn-ea"/>
              <a:sym typeface="+mn-lt"/>
            </a:endParaRPr>
          </a:p>
        </p:txBody>
      </p:sp>
      <p:sp>
        <p:nvSpPr>
          <p:cNvPr id="14" name="标题3"/>
          <p:cNvSpPr>
            <a:spLocks noChangeArrowheads="1"/>
          </p:cNvSpPr>
          <p:nvPr/>
        </p:nvSpPr>
        <p:spPr bwMode="gray">
          <a:xfrm>
            <a:off x="3074647" y="4697390"/>
            <a:ext cx="1242605" cy="1181401"/>
          </a:xfrm>
          <a:prstGeom prst="roundRect">
            <a:avLst>
              <a:gd name="adj" fmla="val 11921"/>
            </a:avLst>
          </a:prstGeom>
          <a:solidFill>
            <a:schemeClr val="accent4"/>
          </a:solidFill>
          <a:ln w="63500" cap="flat" cmpd="sng" algn="ctr">
            <a:noFill/>
            <a:prstDash val="solid"/>
          </a:ln>
          <a:effectLst/>
        </p:spPr>
        <p:txBody>
          <a:bodyPr lIns="82824" tIns="41411" rIns="82824" bIns="4141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865" dirty="0">
                <a:solidFill>
                  <a:schemeClr val="bg1"/>
                </a:solidFill>
                <a:cs typeface="+mn-ea"/>
                <a:sym typeface="+mn-lt"/>
              </a:rPr>
              <a:t>添加标题</a:t>
            </a:r>
            <a:endParaRPr lang="zh-CN" altLang="zh-CN" sz="1865" dirty="0">
              <a:solidFill>
                <a:schemeClr val="bg1"/>
              </a:solidFill>
              <a:cs typeface="+mn-ea"/>
              <a:sym typeface="+mn-lt"/>
            </a:endParaRPr>
          </a:p>
        </p:txBody>
      </p:sp>
      <p:sp>
        <p:nvSpPr>
          <p:cNvPr id="15" name="Oval 19"/>
          <p:cNvSpPr>
            <a:spLocks noChangeArrowheads="1"/>
          </p:cNvSpPr>
          <p:nvPr/>
        </p:nvSpPr>
        <p:spPr bwMode="auto">
          <a:xfrm>
            <a:off x="1295467" y="3256318"/>
            <a:ext cx="1190548" cy="1192036"/>
          </a:xfrm>
          <a:prstGeom prst="ellipse">
            <a:avLst/>
          </a:prstGeom>
          <a:solidFill>
            <a:srgbClr val="0807DE"/>
          </a:solidFill>
          <a:ln w="63500">
            <a:noFill/>
            <a:round/>
          </a:ln>
          <a:effectLst/>
        </p:spPr>
        <p:txBody>
          <a:bodyPr lIns="82824" tIns="41411" rIns="82824" bIns="41411" anchor="ctr"/>
          <a:lstStyle/>
          <a:p>
            <a:pPr algn="ctr">
              <a:lnSpc>
                <a:spcPct val="120000"/>
              </a:lnSpc>
              <a:defRPr/>
            </a:pPr>
            <a:r>
              <a:rPr lang="zh-CN" altLang="en-US" sz="2400" b="1" kern="0" dirty="0">
                <a:solidFill>
                  <a:schemeClr val="bg1"/>
                </a:solidFill>
                <a:cs typeface="+mn-ea"/>
                <a:sym typeface="+mn-lt"/>
              </a:rPr>
              <a:t>工作</a:t>
            </a:r>
            <a:endParaRPr lang="en-US" altLang="zh-CN" sz="2400" b="1" kern="0" dirty="0">
              <a:solidFill>
                <a:schemeClr val="bg1"/>
              </a:solidFill>
              <a:cs typeface="+mn-ea"/>
              <a:sym typeface="+mn-lt"/>
            </a:endParaRPr>
          </a:p>
          <a:p>
            <a:pPr algn="ctr">
              <a:lnSpc>
                <a:spcPct val="120000"/>
              </a:lnSpc>
              <a:defRPr/>
            </a:pPr>
            <a:r>
              <a:rPr lang="zh-CN" altLang="en-US" sz="2400" b="1" kern="0" dirty="0">
                <a:solidFill>
                  <a:schemeClr val="bg1"/>
                </a:solidFill>
                <a:cs typeface="+mn-ea"/>
                <a:sym typeface="+mn-lt"/>
              </a:rPr>
              <a:t>概述</a:t>
            </a:r>
            <a:endParaRPr lang="zh-CN" altLang="en-US" sz="2400" b="1" kern="0" dirty="0">
              <a:solidFill>
                <a:schemeClr val="bg1"/>
              </a:solidFill>
              <a:cs typeface="+mn-ea"/>
              <a:sym typeface="+mn-lt"/>
            </a:endParaRPr>
          </a:p>
        </p:txBody>
      </p:sp>
      <p:sp>
        <p:nvSpPr>
          <p:cNvPr id="17" name="文本框 16"/>
          <p:cNvSpPr txBox="1"/>
          <p:nvPr/>
        </p:nvSpPr>
        <p:spPr>
          <a:xfrm>
            <a:off x="1604217" y="116497"/>
            <a:ext cx="1620957" cy="523220"/>
          </a:xfrm>
          <a:prstGeom prst="rect">
            <a:avLst/>
          </a:prstGeom>
          <a:noFill/>
        </p:spPr>
        <p:txBody>
          <a:bodyPr wrap="none" rtlCol="0">
            <a:spAutoFit/>
          </a:bodyPr>
          <a:lstStyle/>
          <a:p>
            <a:r>
              <a:rPr lang="zh-CN" altLang="en-US" sz="2800" dirty="0">
                <a:solidFill>
                  <a:schemeClr val="bg1"/>
                </a:solidFill>
                <a:cs typeface="+mn-ea"/>
                <a:sym typeface="+mn-lt"/>
              </a:rPr>
              <a:t>添加标题</a:t>
            </a:r>
            <a:endParaRPr lang="zh-CN" altLang="en-US" sz="2800" dirty="0">
              <a:solidFill>
                <a:schemeClr val="bg1"/>
              </a:solidFill>
              <a:cs typeface="+mn-ea"/>
              <a:sym typeface="+mn-lt"/>
            </a:endParaRPr>
          </a:p>
        </p:txBody>
      </p:sp>
      <p:pic>
        <p:nvPicPr>
          <p:cNvPr id="19" name="图片 18"/>
          <p:cNvPicPr>
            <a:picLocks noChangeAspect="1"/>
          </p:cNvPicPr>
          <p:nvPr/>
        </p:nvPicPr>
        <p:blipFill>
          <a:blip r:embed="rId1" cstate="screen"/>
          <a:stretch>
            <a:fillRect/>
          </a:stretch>
        </p:blipFill>
        <p:spPr>
          <a:xfrm>
            <a:off x="100254" y="4074504"/>
            <a:ext cx="1135595" cy="2666999"/>
          </a:xfrm>
          <a:prstGeom prst="rect">
            <a:avLst/>
          </a:prstGeom>
        </p:spPr>
      </p:pic>
      <p:pic>
        <p:nvPicPr>
          <p:cNvPr id="23" name="图片 22"/>
          <p:cNvPicPr>
            <a:picLocks noChangeAspect="1"/>
          </p:cNvPicPr>
          <p:nvPr/>
        </p:nvPicPr>
        <p:blipFill>
          <a:blip r:embed="rId2"/>
          <a:stretch>
            <a:fillRect/>
          </a:stretch>
        </p:blipFill>
        <p:spPr>
          <a:xfrm>
            <a:off x="10903200" y="5252405"/>
            <a:ext cx="1188546" cy="148909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500"/>
                                        <p:tgtEl>
                                          <p:spTgt spid="12"/>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left)">
                                      <p:cBhvr>
                                        <p:cTn id="41" dur="500"/>
                                        <p:tgtEl>
                                          <p:spTgt spid="14"/>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wipe(left)">
                                      <p:cBhvr>
                                        <p:cTn id="45" dur="500"/>
                                        <p:tgtEl>
                                          <p:spTgt spid="13"/>
                                        </p:tgtEl>
                                      </p:cBhvr>
                                    </p:animEffect>
                                  </p:childTnLst>
                                </p:cTn>
                              </p:par>
                            </p:childTnLst>
                          </p:cTn>
                        </p:par>
                        <p:par>
                          <p:cTn id="46" fill="hold">
                            <p:stCondLst>
                              <p:cond delay="5000"/>
                            </p:stCondLst>
                            <p:childTnLst>
                              <p:par>
                                <p:cTn id="47" presetID="26" presetClass="entr" presetSubtype="0" fill="hold"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ipe(down)">
                                      <p:cBhvr>
                                        <p:cTn id="49" dur="580">
                                          <p:stCondLst>
                                            <p:cond delay="0"/>
                                          </p:stCondLst>
                                        </p:cTn>
                                        <p:tgtEl>
                                          <p:spTgt spid="19"/>
                                        </p:tgtEl>
                                      </p:cBhvr>
                                    </p:animEffect>
                                    <p:anim calcmode="lin" valueType="num">
                                      <p:cBhvr>
                                        <p:cTn id="50"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51"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52"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53"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54"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55" dur="26">
                                          <p:stCondLst>
                                            <p:cond delay="650"/>
                                          </p:stCondLst>
                                        </p:cTn>
                                        <p:tgtEl>
                                          <p:spTgt spid="19"/>
                                        </p:tgtEl>
                                      </p:cBhvr>
                                      <p:to x="100000" y="60000"/>
                                    </p:animScale>
                                    <p:animScale>
                                      <p:cBhvr>
                                        <p:cTn id="56" dur="166" decel="50000">
                                          <p:stCondLst>
                                            <p:cond delay="676"/>
                                          </p:stCondLst>
                                        </p:cTn>
                                        <p:tgtEl>
                                          <p:spTgt spid="19"/>
                                        </p:tgtEl>
                                      </p:cBhvr>
                                      <p:to x="100000" y="100000"/>
                                    </p:animScale>
                                    <p:animScale>
                                      <p:cBhvr>
                                        <p:cTn id="57" dur="26">
                                          <p:stCondLst>
                                            <p:cond delay="1312"/>
                                          </p:stCondLst>
                                        </p:cTn>
                                        <p:tgtEl>
                                          <p:spTgt spid="19"/>
                                        </p:tgtEl>
                                      </p:cBhvr>
                                      <p:to x="100000" y="80000"/>
                                    </p:animScale>
                                    <p:animScale>
                                      <p:cBhvr>
                                        <p:cTn id="58" dur="166" decel="50000">
                                          <p:stCondLst>
                                            <p:cond delay="1338"/>
                                          </p:stCondLst>
                                        </p:cTn>
                                        <p:tgtEl>
                                          <p:spTgt spid="19"/>
                                        </p:tgtEl>
                                      </p:cBhvr>
                                      <p:to x="100000" y="100000"/>
                                    </p:animScale>
                                    <p:animScale>
                                      <p:cBhvr>
                                        <p:cTn id="59" dur="26">
                                          <p:stCondLst>
                                            <p:cond delay="1642"/>
                                          </p:stCondLst>
                                        </p:cTn>
                                        <p:tgtEl>
                                          <p:spTgt spid="19"/>
                                        </p:tgtEl>
                                      </p:cBhvr>
                                      <p:to x="100000" y="90000"/>
                                    </p:animScale>
                                    <p:animScale>
                                      <p:cBhvr>
                                        <p:cTn id="60" dur="166" decel="50000">
                                          <p:stCondLst>
                                            <p:cond delay="1668"/>
                                          </p:stCondLst>
                                        </p:cTn>
                                        <p:tgtEl>
                                          <p:spTgt spid="19"/>
                                        </p:tgtEl>
                                      </p:cBhvr>
                                      <p:to x="100000" y="100000"/>
                                    </p:animScale>
                                    <p:animScale>
                                      <p:cBhvr>
                                        <p:cTn id="61" dur="26">
                                          <p:stCondLst>
                                            <p:cond delay="1808"/>
                                          </p:stCondLst>
                                        </p:cTn>
                                        <p:tgtEl>
                                          <p:spTgt spid="19"/>
                                        </p:tgtEl>
                                      </p:cBhvr>
                                      <p:to x="100000" y="95000"/>
                                    </p:animScale>
                                    <p:animScale>
                                      <p:cBhvr>
                                        <p:cTn id="62" dur="166" decel="50000">
                                          <p:stCondLst>
                                            <p:cond delay="1834"/>
                                          </p:stCondLst>
                                        </p:cTn>
                                        <p:tgtEl>
                                          <p:spTgt spid="19"/>
                                        </p:tgtEl>
                                      </p:cBhvr>
                                      <p:to x="100000" y="100000"/>
                                    </p:animScale>
                                  </p:childTnLst>
                                </p:cTn>
                              </p:par>
                            </p:childTnLst>
                          </p:cTn>
                        </p:par>
                        <p:par>
                          <p:cTn id="63" fill="hold">
                            <p:stCondLst>
                              <p:cond delay="7000"/>
                            </p:stCondLst>
                            <p:childTnLst>
                              <p:par>
                                <p:cTn id="64" presetID="53" presetClass="entr" presetSubtype="16" fill="hold" nodeType="afterEffect">
                                  <p:stCondLst>
                                    <p:cond delay="0"/>
                                  </p:stCondLst>
                                  <p:childTnLst>
                                    <p:set>
                                      <p:cBhvr>
                                        <p:cTn id="65" dur="1" fill="hold">
                                          <p:stCondLst>
                                            <p:cond delay="0"/>
                                          </p:stCondLst>
                                        </p:cTn>
                                        <p:tgtEl>
                                          <p:spTgt spid="23"/>
                                        </p:tgtEl>
                                        <p:attrNameLst>
                                          <p:attrName>style.visibility</p:attrName>
                                        </p:attrNameLst>
                                      </p:cBhvr>
                                      <p:to>
                                        <p:strVal val="visible"/>
                                      </p:to>
                                    </p:set>
                                    <p:anim calcmode="lin" valueType="num">
                                      <p:cBhvr>
                                        <p:cTn id="66" dur="500" fill="hold"/>
                                        <p:tgtEl>
                                          <p:spTgt spid="23"/>
                                        </p:tgtEl>
                                        <p:attrNameLst>
                                          <p:attrName>ppt_w</p:attrName>
                                        </p:attrNameLst>
                                      </p:cBhvr>
                                      <p:tavLst>
                                        <p:tav tm="0">
                                          <p:val>
                                            <p:fltVal val="0"/>
                                          </p:val>
                                        </p:tav>
                                        <p:tav tm="100000">
                                          <p:val>
                                            <p:strVal val="#ppt_w"/>
                                          </p:val>
                                        </p:tav>
                                      </p:tavLst>
                                    </p:anim>
                                    <p:anim calcmode="lin" valueType="num">
                                      <p:cBhvr>
                                        <p:cTn id="67" dur="500" fill="hold"/>
                                        <p:tgtEl>
                                          <p:spTgt spid="23"/>
                                        </p:tgtEl>
                                        <p:attrNameLst>
                                          <p:attrName>ppt_h</p:attrName>
                                        </p:attrNameLst>
                                      </p:cBhvr>
                                      <p:tavLst>
                                        <p:tav tm="0">
                                          <p:val>
                                            <p:fltVal val="0"/>
                                          </p:val>
                                        </p:tav>
                                        <p:tav tm="100000">
                                          <p:val>
                                            <p:strVal val="#ppt_h"/>
                                          </p:val>
                                        </p:tav>
                                      </p:tavLst>
                                    </p:anim>
                                    <p:animEffect transition="in" filter="fade">
                                      <p:cBhvr>
                                        <p:cTn id="6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2"/>
          <p:cNvSpPr/>
          <p:nvPr/>
        </p:nvSpPr>
        <p:spPr>
          <a:xfrm>
            <a:off x="367633" y="1433851"/>
            <a:ext cx="9794240" cy="1860795"/>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3" name="TextBox 3"/>
          <p:cNvSpPr txBox="1"/>
          <p:nvPr/>
        </p:nvSpPr>
        <p:spPr>
          <a:xfrm>
            <a:off x="764253" y="1758475"/>
            <a:ext cx="9001000" cy="1181862"/>
          </a:xfrm>
          <a:prstGeom prst="rect">
            <a:avLst/>
          </a:prstGeom>
          <a:noFill/>
        </p:spPr>
        <p:txBody>
          <a:bodyPr wrap="square" lIns="0" tIns="0" rIns="0" bIns="0" rtlCol="0">
            <a:spAutoFit/>
          </a:bodyPr>
          <a:lstStyle/>
          <a:p>
            <a:pPr algn="just">
              <a:lnSpc>
                <a:spcPct val="120000"/>
              </a:lnSpc>
            </a:pPr>
            <a:r>
              <a:rPr lang="zh-CN" altLang="en-US" sz="1600" dirty="0">
                <a:solidFill>
                  <a:schemeClr val="tx1">
                    <a:lumMod val="75000"/>
                    <a:lumOff val="25000"/>
                  </a:schemeClr>
                </a:solidFill>
                <a:cs typeface="+mn-ea"/>
                <a:sym typeface="+mn-lt"/>
              </a:rPr>
              <a:t>写内容</a:t>
            </a:r>
            <a:r>
              <a:rPr lang="en-US" altLang="zh-CN" sz="1600" dirty="0">
                <a:solidFill>
                  <a:schemeClr val="tx1">
                    <a:lumMod val="75000"/>
                    <a:lumOff val="25000"/>
                  </a:schemeClr>
                </a:solidFill>
                <a:cs typeface="+mn-ea"/>
                <a:sym typeface="+mn-lt"/>
              </a:rPr>
              <a:t>……</a:t>
            </a:r>
            <a:r>
              <a:rPr lang="zh-CN" altLang="en-US" sz="1600" dirty="0">
                <a:solidFill>
                  <a:schemeClr val="tx1">
                    <a:lumMod val="75000"/>
                    <a:lumOff val="25000"/>
                  </a:schemeClr>
                </a:solidFill>
                <a:cs typeface="+mn-ea"/>
                <a:sym typeface="+mn-lt"/>
              </a:rPr>
              <a:t>点击输入本栏的具体文字，简明扼要的说明分项内容，此为概念图解，请根据您的具体内容酌情修改。写内容</a:t>
            </a:r>
            <a:r>
              <a:rPr lang="en-US" altLang="zh-CN" sz="1600" dirty="0">
                <a:solidFill>
                  <a:schemeClr val="tx1">
                    <a:lumMod val="75000"/>
                    <a:lumOff val="25000"/>
                  </a:schemeClr>
                </a:solidFill>
                <a:cs typeface="+mn-ea"/>
                <a:sym typeface="+mn-lt"/>
              </a:rPr>
              <a:t>……</a:t>
            </a:r>
            <a:r>
              <a:rPr lang="zh-CN" altLang="en-US" sz="1600" dirty="0">
                <a:solidFill>
                  <a:schemeClr val="tx1">
                    <a:lumMod val="75000"/>
                    <a:lumOff val="25000"/>
                  </a:schemeClr>
                </a:solidFill>
                <a:cs typeface="+mn-ea"/>
                <a:sym typeface="+mn-lt"/>
              </a:rPr>
              <a:t>点击输入本栏的具体文字，简明扼要的说明分项内容，此为概念图解，请根据您的具体内容酌情修改。写内容</a:t>
            </a:r>
            <a:r>
              <a:rPr lang="en-US" altLang="zh-CN" sz="1600" dirty="0">
                <a:solidFill>
                  <a:schemeClr val="tx1">
                    <a:lumMod val="75000"/>
                    <a:lumOff val="25000"/>
                  </a:schemeClr>
                </a:solidFill>
                <a:cs typeface="+mn-ea"/>
                <a:sym typeface="+mn-lt"/>
              </a:rPr>
              <a:t>……</a:t>
            </a:r>
            <a:r>
              <a:rPr lang="zh-CN" altLang="en-US" sz="1600" dirty="0">
                <a:solidFill>
                  <a:schemeClr val="tx1">
                    <a:lumMod val="75000"/>
                    <a:lumOff val="25000"/>
                  </a:schemeClr>
                </a:solidFill>
                <a:cs typeface="+mn-ea"/>
                <a:sym typeface="+mn-lt"/>
              </a:rPr>
              <a:t>点击输入本栏的具体文字，简明扼要的说明分项内容，此为概念图解，请根据您的具体内容酌情修改。</a:t>
            </a:r>
            <a:endParaRPr lang="en-US" altLang="zh-CN" sz="1600" dirty="0">
              <a:solidFill>
                <a:schemeClr val="tx1">
                  <a:lumMod val="75000"/>
                  <a:lumOff val="25000"/>
                </a:schemeClr>
              </a:solidFill>
              <a:cs typeface="+mn-ea"/>
              <a:sym typeface="+mn-lt"/>
            </a:endParaRPr>
          </a:p>
        </p:txBody>
      </p:sp>
      <p:sp>
        <p:nvSpPr>
          <p:cNvPr id="4" name="矩形 93"/>
          <p:cNvSpPr/>
          <p:nvPr/>
        </p:nvSpPr>
        <p:spPr>
          <a:xfrm>
            <a:off x="317409" y="1374432"/>
            <a:ext cx="384043" cy="384043"/>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807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5" name="矩形 93"/>
          <p:cNvSpPr/>
          <p:nvPr/>
        </p:nvSpPr>
        <p:spPr>
          <a:xfrm rot="10800000">
            <a:off x="9830714" y="2969771"/>
            <a:ext cx="384043" cy="384043"/>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807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6" name="Freeform 5"/>
          <p:cNvSpPr/>
          <p:nvPr/>
        </p:nvSpPr>
        <p:spPr bwMode="auto">
          <a:xfrm>
            <a:off x="2921118" y="3824552"/>
            <a:ext cx="1957317" cy="176474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63500" cap="flat">
            <a:noFill/>
            <a:prstDash val="solid"/>
            <a:miter lim="800000"/>
          </a:ln>
          <a:effectLst/>
        </p:spPr>
        <p:txBody>
          <a:bodyPr vert="horz" wrap="square" lIns="121920" tIns="60960" rIns="121920" bIns="60960" numCol="1" anchor="t" anchorCtr="0" compatLnSpc="1"/>
          <a:lstStyle/>
          <a:p>
            <a:endParaRPr lang="zh-CN" altLang="en-US" sz="2400">
              <a:solidFill>
                <a:schemeClr val="bg1"/>
              </a:solidFill>
              <a:cs typeface="+mn-ea"/>
              <a:sym typeface="+mn-lt"/>
            </a:endParaRPr>
          </a:p>
        </p:txBody>
      </p:sp>
      <p:sp>
        <p:nvSpPr>
          <p:cNvPr id="7" name="TextBox 7"/>
          <p:cNvSpPr txBox="1"/>
          <p:nvPr/>
        </p:nvSpPr>
        <p:spPr>
          <a:xfrm>
            <a:off x="3231731" y="4334026"/>
            <a:ext cx="1292048" cy="738664"/>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400" b="1" dirty="0">
                <a:latin typeface="+mn-lt"/>
                <a:ea typeface="+mn-ea"/>
                <a:cs typeface="+mn-ea"/>
                <a:sym typeface="+mn-lt"/>
              </a:rPr>
              <a:t>添加</a:t>
            </a:r>
            <a:endParaRPr lang="en-US" altLang="zh-CN" sz="2400" b="1" dirty="0">
              <a:latin typeface="+mn-lt"/>
              <a:ea typeface="+mn-ea"/>
              <a:cs typeface="+mn-ea"/>
              <a:sym typeface="+mn-lt"/>
            </a:endParaRPr>
          </a:p>
          <a:p>
            <a:pPr algn="ctr"/>
            <a:r>
              <a:rPr lang="zh-CN" altLang="en-US" sz="2400" b="1" dirty="0">
                <a:latin typeface="+mn-lt"/>
                <a:ea typeface="+mn-ea"/>
                <a:cs typeface="+mn-ea"/>
                <a:sym typeface="+mn-lt"/>
              </a:rPr>
              <a:t>关键字</a:t>
            </a:r>
            <a:endParaRPr lang="zh-CN" altLang="en-US" sz="2400" b="1" dirty="0">
              <a:latin typeface="+mn-lt"/>
              <a:ea typeface="+mn-ea"/>
              <a:cs typeface="+mn-ea"/>
              <a:sym typeface="+mn-lt"/>
            </a:endParaRPr>
          </a:p>
        </p:txBody>
      </p:sp>
      <p:sp>
        <p:nvSpPr>
          <p:cNvPr id="8" name="Freeform 5"/>
          <p:cNvSpPr/>
          <p:nvPr/>
        </p:nvSpPr>
        <p:spPr bwMode="auto">
          <a:xfrm>
            <a:off x="795715" y="3824552"/>
            <a:ext cx="1957317" cy="176474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807DE"/>
          </a:solidFill>
          <a:ln w="63500" cap="flat">
            <a:noFill/>
            <a:prstDash val="solid"/>
            <a:miter lim="800000"/>
          </a:ln>
          <a:effectLst/>
        </p:spPr>
        <p:txBody>
          <a:bodyPr vert="horz" wrap="square" lIns="121920" tIns="60960" rIns="121920" bIns="60960" numCol="1" anchor="t" anchorCtr="0" compatLnSpc="1"/>
          <a:lstStyle/>
          <a:p>
            <a:endParaRPr lang="zh-CN" altLang="en-US" sz="2400">
              <a:solidFill>
                <a:schemeClr val="bg1"/>
              </a:solidFill>
              <a:cs typeface="+mn-ea"/>
              <a:sym typeface="+mn-lt"/>
            </a:endParaRPr>
          </a:p>
        </p:txBody>
      </p:sp>
      <p:sp>
        <p:nvSpPr>
          <p:cNvPr id="9" name="Freeform 5"/>
          <p:cNvSpPr/>
          <p:nvPr/>
        </p:nvSpPr>
        <p:spPr bwMode="auto">
          <a:xfrm>
            <a:off x="5046521" y="3824552"/>
            <a:ext cx="1957317" cy="176474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63500" cap="flat">
            <a:noFill/>
            <a:prstDash val="solid"/>
            <a:miter lim="800000"/>
          </a:ln>
          <a:effectLst/>
        </p:spPr>
        <p:txBody>
          <a:bodyPr vert="horz" wrap="square" lIns="121920" tIns="60960" rIns="121920" bIns="60960" numCol="1" anchor="t" anchorCtr="0" compatLnSpc="1"/>
          <a:lstStyle/>
          <a:p>
            <a:endParaRPr lang="zh-CN" altLang="en-US" sz="2400">
              <a:solidFill>
                <a:schemeClr val="bg1"/>
              </a:solidFill>
              <a:cs typeface="+mn-ea"/>
              <a:sym typeface="+mn-lt"/>
            </a:endParaRPr>
          </a:p>
        </p:txBody>
      </p:sp>
      <p:sp>
        <p:nvSpPr>
          <p:cNvPr id="10" name="Freeform 5"/>
          <p:cNvSpPr/>
          <p:nvPr/>
        </p:nvSpPr>
        <p:spPr bwMode="auto">
          <a:xfrm>
            <a:off x="7171923" y="3824552"/>
            <a:ext cx="1957317" cy="176474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4"/>
          </a:solidFill>
          <a:ln w="63500" cap="flat">
            <a:noFill/>
            <a:prstDash val="solid"/>
            <a:miter lim="800000"/>
          </a:ln>
          <a:effectLst/>
        </p:spPr>
        <p:txBody>
          <a:bodyPr vert="horz" wrap="square" lIns="121920" tIns="60960" rIns="121920" bIns="60960" numCol="1" anchor="t" anchorCtr="0" compatLnSpc="1"/>
          <a:lstStyle/>
          <a:p>
            <a:endParaRPr lang="zh-CN" altLang="en-US" sz="2400">
              <a:solidFill>
                <a:schemeClr val="bg1"/>
              </a:solidFill>
              <a:cs typeface="+mn-ea"/>
              <a:sym typeface="+mn-lt"/>
            </a:endParaRPr>
          </a:p>
        </p:txBody>
      </p:sp>
      <p:sp>
        <p:nvSpPr>
          <p:cNvPr id="11" name="TextBox 11"/>
          <p:cNvSpPr txBox="1"/>
          <p:nvPr/>
        </p:nvSpPr>
        <p:spPr>
          <a:xfrm>
            <a:off x="1128350" y="4334026"/>
            <a:ext cx="1292048" cy="738664"/>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400" b="1" dirty="0">
                <a:latin typeface="+mn-lt"/>
                <a:ea typeface="+mn-ea"/>
                <a:cs typeface="+mn-ea"/>
                <a:sym typeface="+mn-lt"/>
              </a:rPr>
              <a:t>添加</a:t>
            </a:r>
            <a:endParaRPr lang="en-US" altLang="zh-CN" sz="2400" b="1" dirty="0">
              <a:latin typeface="+mn-lt"/>
              <a:ea typeface="+mn-ea"/>
              <a:cs typeface="+mn-ea"/>
              <a:sym typeface="+mn-lt"/>
            </a:endParaRPr>
          </a:p>
          <a:p>
            <a:pPr algn="ctr"/>
            <a:r>
              <a:rPr lang="zh-CN" altLang="en-US" sz="2400" b="1" dirty="0">
                <a:latin typeface="+mn-lt"/>
                <a:ea typeface="+mn-ea"/>
                <a:cs typeface="+mn-ea"/>
                <a:sym typeface="+mn-lt"/>
              </a:rPr>
              <a:t>关键字</a:t>
            </a:r>
            <a:endParaRPr lang="zh-CN" altLang="en-US" sz="2400" b="1" dirty="0">
              <a:latin typeface="+mn-lt"/>
              <a:ea typeface="+mn-ea"/>
              <a:cs typeface="+mn-ea"/>
              <a:sym typeface="+mn-lt"/>
            </a:endParaRPr>
          </a:p>
        </p:txBody>
      </p:sp>
      <p:sp>
        <p:nvSpPr>
          <p:cNvPr id="12" name="TextBox 12"/>
          <p:cNvSpPr txBox="1"/>
          <p:nvPr/>
        </p:nvSpPr>
        <p:spPr>
          <a:xfrm>
            <a:off x="5379155" y="4334026"/>
            <a:ext cx="1292048" cy="738664"/>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400" b="1" dirty="0">
                <a:latin typeface="+mn-lt"/>
                <a:ea typeface="+mn-ea"/>
                <a:cs typeface="+mn-ea"/>
                <a:sym typeface="+mn-lt"/>
              </a:rPr>
              <a:t>添加</a:t>
            </a:r>
            <a:endParaRPr lang="en-US" altLang="zh-CN" sz="2400" b="1" dirty="0">
              <a:latin typeface="+mn-lt"/>
              <a:ea typeface="+mn-ea"/>
              <a:cs typeface="+mn-ea"/>
              <a:sym typeface="+mn-lt"/>
            </a:endParaRPr>
          </a:p>
          <a:p>
            <a:pPr algn="ctr"/>
            <a:r>
              <a:rPr lang="zh-CN" altLang="en-US" sz="2400" b="1" dirty="0">
                <a:latin typeface="+mn-lt"/>
                <a:ea typeface="+mn-ea"/>
                <a:cs typeface="+mn-ea"/>
                <a:sym typeface="+mn-lt"/>
              </a:rPr>
              <a:t>关键字</a:t>
            </a:r>
            <a:endParaRPr lang="zh-CN" altLang="en-US" sz="2400" b="1" dirty="0">
              <a:latin typeface="+mn-lt"/>
              <a:ea typeface="+mn-ea"/>
              <a:cs typeface="+mn-ea"/>
              <a:sym typeface="+mn-lt"/>
            </a:endParaRPr>
          </a:p>
        </p:txBody>
      </p:sp>
      <p:sp>
        <p:nvSpPr>
          <p:cNvPr id="13" name="TextBox 13"/>
          <p:cNvSpPr txBox="1"/>
          <p:nvPr/>
        </p:nvSpPr>
        <p:spPr>
          <a:xfrm>
            <a:off x="7504558" y="4334026"/>
            <a:ext cx="1292048" cy="738664"/>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400" b="1" dirty="0">
                <a:latin typeface="+mn-lt"/>
                <a:ea typeface="+mn-ea"/>
                <a:cs typeface="+mn-ea"/>
                <a:sym typeface="+mn-lt"/>
              </a:rPr>
              <a:t>添加</a:t>
            </a:r>
            <a:endParaRPr lang="en-US" altLang="zh-CN" sz="2400" b="1" dirty="0">
              <a:latin typeface="+mn-lt"/>
              <a:ea typeface="+mn-ea"/>
              <a:cs typeface="+mn-ea"/>
              <a:sym typeface="+mn-lt"/>
            </a:endParaRPr>
          </a:p>
          <a:p>
            <a:pPr algn="ctr"/>
            <a:r>
              <a:rPr lang="zh-CN" altLang="en-US" sz="2400" b="1" dirty="0">
                <a:latin typeface="+mn-lt"/>
                <a:ea typeface="+mn-ea"/>
                <a:cs typeface="+mn-ea"/>
                <a:sym typeface="+mn-lt"/>
              </a:rPr>
              <a:t>关键字</a:t>
            </a:r>
            <a:endParaRPr lang="zh-CN" altLang="en-US" sz="2400" b="1" dirty="0">
              <a:latin typeface="+mn-lt"/>
              <a:ea typeface="+mn-ea"/>
              <a:cs typeface="+mn-ea"/>
              <a:sym typeface="+mn-lt"/>
            </a:endParaRPr>
          </a:p>
        </p:txBody>
      </p:sp>
      <p:sp>
        <p:nvSpPr>
          <p:cNvPr id="14" name="矩形 3"/>
          <p:cNvSpPr/>
          <p:nvPr/>
        </p:nvSpPr>
        <p:spPr>
          <a:xfrm>
            <a:off x="251969" y="1"/>
            <a:ext cx="4753337" cy="756212"/>
          </a:xfrm>
          <a:custGeom>
            <a:avLst/>
            <a:gdLst>
              <a:gd name="connsiteX0" fmla="*/ 0 w 3565003"/>
              <a:gd name="connsiteY0" fmla="*/ 0 h 567159"/>
              <a:gd name="connsiteX1" fmla="*/ 3565003 w 3565003"/>
              <a:gd name="connsiteY1" fmla="*/ 0 h 567159"/>
              <a:gd name="connsiteX2" fmla="*/ 3565003 w 3565003"/>
              <a:gd name="connsiteY2" fmla="*/ 567159 h 567159"/>
              <a:gd name="connsiteX3" fmla="*/ 0 w 3565003"/>
              <a:gd name="connsiteY3" fmla="*/ 567159 h 567159"/>
              <a:gd name="connsiteX4" fmla="*/ 0 w 3565003"/>
              <a:gd name="connsiteY4" fmla="*/ 0 h 567159"/>
              <a:gd name="connsiteX0-1" fmla="*/ 0 w 3565003"/>
              <a:gd name="connsiteY0-2" fmla="*/ 0 h 567159"/>
              <a:gd name="connsiteX1-3" fmla="*/ 3565003 w 3565003"/>
              <a:gd name="connsiteY1-4" fmla="*/ 0 h 567159"/>
              <a:gd name="connsiteX2-5" fmla="*/ 3565003 w 3565003"/>
              <a:gd name="connsiteY2-6" fmla="*/ 567159 h 567159"/>
              <a:gd name="connsiteX3-7" fmla="*/ 2962656 w 3565003"/>
              <a:gd name="connsiteY3-8" fmla="*/ 566928 h 567159"/>
              <a:gd name="connsiteX4-9" fmla="*/ 0 w 3565003"/>
              <a:gd name="connsiteY4-10" fmla="*/ 567159 h 567159"/>
              <a:gd name="connsiteX5" fmla="*/ 0 w 3565003"/>
              <a:gd name="connsiteY5" fmla="*/ 0 h 567159"/>
              <a:gd name="connsiteX0-11" fmla="*/ 0 w 3565003"/>
              <a:gd name="connsiteY0-12" fmla="*/ 0 h 567159"/>
              <a:gd name="connsiteX1-13" fmla="*/ 3565003 w 3565003"/>
              <a:gd name="connsiteY1-14" fmla="*/ 0 h 567159"/>
              <a:gd name="connsiteX2-15" fmla="*/ 2962656 w 3565003"/>
              <a:gd name="connsiteY2-16" fmla="*/ 566928 h 567159"/>
              <a:gd name="connsiteX3-17" fmla="*/ 0 w 3565003"/>
              <a:gd name="connsiteY3-18" fmla="*/ 567159 h 567159"/>
              <a:gd name="connsiteX4-19" fmla="*/ 0 w 3565003"/>
              <a:gd name="connsiteY4-20" fmla="*/ 0 h 5671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65003" h="567159">
                <a:moveTo>
                  <a:pt x="0" y="0"/>
                </a:moveTo>
                <a:lnTo>
                  <a:pt x="3565003" y="0"/>
                </a:lnTo>
                <a:lnTo>
                  <a:pt x="2962656" y="566928"/>
                </a:lnTo>
                <a:lnTo>
                  <a:pt x="0" y="567159"/>
                </a:lnTo>
                <a:lnTo>
                  <a:pt x="0" y="0"/>
                </a:lnTo>
                <a:close/>
              </a:path>
            </a:pathLst>
          </a:custGeom>
          <a:solidFill>
            <a:srgbClr val="EFB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15" name="矩形 3"/>
          <p:cNvSpPr/>
          <p:nvPr/>
        </p:nvSpPr>
        <p:spPr>
          <a:xfrm>
            <a:off x="1" y="1"/>
            <a:ext cx="4753337" cy="756212"/>
          </a:xfrm>
          <a:custGeom>
            <a:avLst/>
            <a:gdLst>
              <a:gd name="connsiteX0" fmla="*/ 0 w 3565003"/>
              <a:gd name="connsiteY0" fmla="*/ 0 h 567159"/>
              <a:gd name="connsiteX1" fmla="*/ 3565003 w 3565003"/>
              <a:gd name="connsiteY1" fmla="*/ 0 h 567159"/>
              <a:gd name="connsiteX2" fmla="*/ 3565003 w 3565003"/>
              <a:gd name="connsiteY2" fmla="*/ 567159 h 567159"/>
              <a:gd name="connsiteX3" fmla="*/ 0 w 3565003"/>
              <a:gd name="connsiteY3" fmla="*/ 567159 h 567159"/>
              <a:gd name="connsiteX4" fmla="*/ 0 w 3565003"/>
              <a:gd name="connsiteY4" fmla="*/ 0 h 567159"/>
              <a:gd name="connsiteX0-1" fmla="*/ 0 w 3565003"/>
              <a:gd name="connsiteY0-2" fmla="*/ 0 h 567159"/>
              <a:gd name="connsiteX1-3" fmla="*/ 3565003 w 3565003"/>
              <a:gd name="connsiteY1-4" fmla="*/ 0 h 567159"/>
              <a:gd name="connsiteX2-5" fmla="*/ 3565003 w 3565003"/>
              <a:gd name="connsiteY2-6" fmla="*/ 567159 h 567159"/>
              <a:gd name="connsiteX3-7" fmla="*/ 2962656 w 3565003"/>
              <a:gd name="connsiteY3-8" fmla="*/ 566928 h 567159"/>
              <a:gd name="connsiteX4-9" fmla="*/ 0 w 3565003"/>
              <a:gd name="connsiteY4-10" fmla="*/ 567159 h 567159"/>
              <a:gd name="connsiteX5" fmla="*/ 0 w 3565003"/>
              <a:gd name="connsiteY5" fmla="*/ 0 h 567159"/>
              <a:gd name="connsiteX0-11" fmla="*/ 0 w 3565003"/>
              <a:gd name="connsiteY0-12" fmla="*/ 0 h 567159"/>
              <a:gd name="connsiteX1-13" fmla="*/ 3565003 w 3565003"/>
              <a:gd name="connsiteY1-14" fmla="*/ 0 h 567159"/>
              <a:gd name="connsiteX2-15" fmla="*/ 2962656 w 3565003"/>
              <a:gd name="connsiteY2-16" fmla="*/ 566928 h 567159"/>
              <a:gd name="connsiteX3-17" fmla="*/ 0 w 3565003"/>
              <a:gd name="connsiteY3-18" fmla="*/ 567159 h 567159"/>
              <a:gd name="connsiteX4-19" fmla="*/ 0 w 3565003"/>
              <a:gd name="connsiteY4-20" fmla="*/ 0 h 5671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65003" h="567159">
                <a:moveTo>
                  <a:pt x="0" y="0"/>
                </a:moveTo>
                <a:lnTo>
                  <a:pt x="3565003" y="0"/>
                </a:lnTo>
                <a:lnTo>
                  <a:pt x="2962656" y="566928"/>
                </a:lnTo>
                <a:lnTo>
                  <a:pt x="0" y="567159"/>
                </a:lnTo>
                <a:lnTo>
                  <a:pt x="0" y="0"/>
                </a:lnTo>
                <a:close/>
              </a:path>
            </a:pathLst>
          </a:custGeom>
          <a:solidFill>
            <a:srgbClr val="0807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16" name="平行四边形 15"/>
          <p:cNvSpPr/>
          <p:nvPr/>
        </p:nvSpPr>
        <p:spPr>
          <a:xfrm>
            <a:off x="522460" y="116497"/>
            <a:ext cx="490515" cy="430784"/>
          </a:xfrm>
          <a:prstGeom prst="parallelogram">
            <a:avLst>
              <a:gd name="adj" fmla="val 721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17" name="平行四边形 16"/>
          <p:cNvSpPr/>
          <p:nvPr/>
        </p:nvSpPr>
        <p:spPr>
          <a:xfrm>
            <a:off x="795715" y="304114"/>
            <a:ext cx="228829" cy="243167"/>
          </a:xfrm>
          <a:prstGeom prst="parallelogram">
            <a:avLst>
              <a:gd name="adj" fmla="val 72170"/>
            </a:avLst>
          </a:prstGeom>
          <a:solidFill>
            <a:srgbClr val="EFB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18" name="文本框 17"/>
          <p:cNvSpPr txBox="1"/>
          <p:nvPr/>
        </p:nvSpPr>
        <p:spPr>
          <a:xfrm>
            <a:off x="1604217" y="116497"/>
            <a:ext cx="1620957" cy="523220"/>
          </a:xfrm>
          <a:prstGeom prst="rect">
            <a:avLst/>
          </a:prstGeom>
          <a:noFill/>
        </p:spPr>
        <p:txBody>
          <a:bodyPr wrap="none" rtlCol="0">
            <a:spAutoFit/>
          </a:bodyPr>
          <a:lstStyle/>
          <a:p>
            <a:r>
              <a:rPr lang="zh-CN" altLang="en-US" sz="2800" dirty="0">
                <a:solidFill>
                  <a:schemeClr val="bg1"/>
                </a:solidFill>
                <a:cs typeface="+mn-ea"/>
                <a:sym typeface="+mn-lt"/>
              </a:rPr>
              <a:t>添加标题</a:t>
            </a:r>
            <a:endParaRPr lang="zh-CN" altLang="en-US" sz="2800" dirty="0">
              <a:solidFill>
                <a:schemeClr val="bg1"/>
              </a:solidFill>
              <a:cs typeface="+mn-ea"/>
              <a:sym typeface="+mn-lt"/>
            </a:endParaRPr>
          </a:p>
        </p:txBody>
      </p:sp>
      <p:grpSp>
        <p:nvGrpSpPr>
          <p:cNvPr id="25" name="组合 24"/>
          <p:cNvGrpSpPr/>
          <p:nvPr/>
        </p:nvGrpSpPr>
        <p:grpSpPr>
          <a:xfrm>
            <a:off x="10018197" y="3675334"/>
            <a:ext cx="2060417" cy="2930320"/>
            <a:chOff x="10018197" y="3675334"/>
            <a:chExt cx="2060417" cy="2930320"/>
          </a:xfrm>
        </p:grpSpPr>
        <p:pic>
          <p:nvPicPr>
            <p:cNvPr id="24" name="图片 23"/>
            <p:cNvPicPr>
              <a:picLocks noChangeAspect="1"/>
            </p:cNvPicPr>
            <p:nvPr/>
          </p:nvPicPr>
          <p:blipFill>
            <a:blip r:embed="rId1" cstate="screen"/>
            <a:stretch>
              <a:fillRect/>
            </a:stretch>
          </p:blipFill>
          <p:spPr>
            <a:xfrm>
              <a:off x="10757704" y="6328152"/>
              <a:ext cx="1320910" cy="277502"/>
            </a:xfrm>
            <a:prstGeom prst="rect">
              <a:avLst/>
            </a:prstGeom>
          </p:spPr>
        </p:pic>
        <p:pic>
          <p:nvPicPr>
            <p:cNvPr id="20" name="图片 19"/>
            <p:cNvPicPr>
              <a:picLocks noChangeAspect="1"/>
            </p:cNvPicPr>
            <p:nvPr/>
          </p:nvPicPr>
          <p:blipFill>
            <a:blip r:embed="rId2" cstate="screen"/>
            <a:stretch>
              <a:fillRect/>
            </a:stretch>
          </p:blipFill>
          <p:spPr>
            <a:xfrm>
              <a:off x="10918977" y="3675334"/>
              <a:ext cx="891988" cy="2857302"/>
            </a:xfrm>
            <a:prstGeom prst="rect">
              <a:avLst/>
            </a:prstGeom>
          </p:spPr>
        </p:pic>
        <p:pic>
          <p:nvPicPr>
            <p:cNvPr id="22" name="图片 21"/>
            <p:cNvPicPr>
              <a:picLocks noChangeAspect="1"/>
            </p:cNvPicPr>
            <p:nvPr/>
          </p:nvPicPr>
          <p:blipFill>
            <a:blip r:embed="rId3" cstate="screen"/>
            <a:stretch>
              <a:fillRect/>
            </a:stretch>
          </p:blipFill>
          <p:spPr>
            <a:xfrm>
              <a:off x="10018197" y="5589292"/>
              <a:ext cx="1045453" cy="516233"/>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anim calcmode="lin" valueType="num">
                                      <p:cBhvr>
                                        <p:cTn id="10" dur="500" fill="hold"/>
                                        <p:tgtEl>
                                          <p:spTgt spid="4"/>
                                        </p:tgtEl>
                                        <p:attrNameLst>
                                          <p:attrName>ppt_x</p:attrName>
                                        </p:attrNameLst>
                                      </p:cBhvr>
                                      <p:tavLst>
                                        <p:tav tm="0">
                                          <p:val>
                                            <p:fltVal val="0.5"/>
                                          </p:val>
                                        </p:tav>
                                        <p:tav tm="100000">
                                          <p:val>
                                            <p:strVal val="#ppt_x"/>
                                          </p:val>
                                        </p:tav>
                                      </p:tavLst>
                                    </p:anim>
                                    <p:anim calcmode="lin" valueType="num">
                                      <p:cBhvr>
                                        <p:cTn id="11" dur="500" fill="hold"/>
                                        <p:tgtEl>
                                          <p:spTgt spid="4"/>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anim calcmode="lin" valueType="num">
                                      <p:cBhvr>
                                        <p:cTn id="17" dur="500" fill="hold"/>
                                        <p:tgtEl>
                                          <p:spTgt spid="5"/>
                                        </p:tgtEl>
                                        <p:attrNameLst>
                                          <p:attrName>ppt_x</p:attrName>
                                        </p:attrNameLst>
                                      </p:cBhvr>
                                      <p:tavLst>
                                        <p:tav tm="0">
                                          <p:val>
                                            <p:fltVal val="0.5"/>
                                          </p:val>
                                        </p:tav>
                                        <p:tav tm="100000">
                                          <p:val>
                                            <p:strVal val="#ppt_x"/>
                                          </p:val>
                                        </p:tav>
                                      </p:tavLst>
                                    </p:anim>
                                    <p:anim calcmode="lin" valueType="num">
                                      <p:cBhvr>
                                        <p:cTn id="18" dur="500" fill="hold"/>
                                        <p:tgtEl>
                                          <p:spTgt spid="5"/>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22" presetClass="entr" presetSubtype="1"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up)">
                                      <p:cBhvr>
                                        <p:cTn id="22" dur="500"/>
                                        <p:tgtEl>
                                          <p:spTgt spid="2"/>
                                        </p:tgtEl>
                                      </p:cBhvr>
                                    </p:animEffect>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up)">
                                      <p:cBhvr>
                                        <p:cTn id="26" dur="500"/>
                                        <p:tgtEl>
                                          <p:spTgt spid="3"/>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par>
                                <p:cTn id="34" presetID="10" presetClass="entr" presetSubtype="0" fill="hold" grpId="0" nodeType="withEffect">
                                  <p:stCondLst>
                                    <p:cond delay="30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500"/>
                                        <p:tgtEl>
                                          <p:spTgt spid="6"/>
                                        </p:tgtEl>
                                      </p:cBhvr>
                                    </p:animEffect>
                                  </p:childTnLst>
                                </p:cTn>
                              </p:par>
                              <p:par>
                                <p:cTn id="37" presetID="10" presetClass="entr" presetSubtype="0" fill="hold" grpId="0" nodeType="withEffect">
                                  <p:stCondLst>
                                    <p:cond delay="30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500"/>
                                        <p:tgtEl>
                                          <p:spTgt spid="7"/>
                                        </p:tgtEl>
                                      </p:cBhvr>
                                    </p:animEffect>
                                  </p:childTnLst>
                                </p:cTn>
                              </p:par>
                              <p:par>
                                <p:cTn id="40" presetID="10" presetClass="entr" presetSubtype="0" fill="hold" grpId="0" nodeType="withEffect">
                                  <p:stCondLst>
                                    <p:cond delay="60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par>
                                <p:cTn id="43" presetID="10" presetClass="entr" presetSubtype="0" fill="hold" grpId="0" nodeType="withEffect">
                                  <p:stCondLst>
                                    <p:cond delay="60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90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500"/>
                                        <p:tgtEl>
                                          <p:spTgt spid="10"/>
                                        </p:tgtEl>
                                      </p:cBhvr>
                                    </p:animEffect>
                                  </p:childTnLst>
                                </p:cTn>
                              </p:par>
                              <p:par>
                                <p:cTn id="49" presetID="10" presetClass="entr" presetSubtype="0" fill="hold" grpId="0" nodeType="withEffect">
                                  <p:stCondLst>
                                    <p:cond delay="90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500"/>
                                        <p:tgtEl>
                                          <p:spTgt spid="13"/>
                                        </p:tgtEl>
                                      </p:cBhvr>
                                    </p:animEffect>
                                  </p:childTnLst>
                                </p:cTn>
                              </p:par>
                            </p:childTnLst>
                          </p:cTn>
                        </p:par>
                        <p:par>
                          <p:cTn id="52" fill="hold">
                            <p:stCondLst>
                              <p:cond delay="2000"/>
                            </p:stCondLst>
                            <p:childTnLst>
                              <p:par>
                                <p:cTn id="53" presetID="21" presetClass="entr" presetSubtype="1" fill="hold"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wheel(1)">
                                      <p:cBhvr>
                                        <p:cTn id="55"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animBg="1"/>
      <p:bldP spid="6" grpId="0" animBg="1"/>
      <p:bldP spid="7" grpId="0"/>
      <p:bldP spid="8" grpId="0" animBg="1"/>
      <p:bldP spid="9" grpId="0" animBg="1"/>
      <p:bldP spid="10" grpId="0" animBg="1"/>
      <p:bldP spid="11" grpId="0"/>
      <p:bldP spid="12"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3" name="直接连接符 32"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CxnSpPr/>
          <p:nvPr/>
        </p:nvCxnSpPr>
        <p:spPr>
          <a:xfrm flipH="1">
            <a:off x="2940" y="3447509"/>
            <a:ext cx="12186123" cy="0"/>
          </a:xfrm>
          <a:prstGeom prst="line">
            <a:avLst/>
          </a:prstGeom>
          <a:ln w="6350">
            <a:solidFill>
              <a:srgbClr val="2E2E2E"/>
            </a:solidFill>
          </a:ln>
        </p:spPr>
        <p:style>
          <a:lnRef idx="1">
            <a:schemeClr val="accent1"/>
          </a:lnRef>
          <a:fillRef idx="0">
            <a:schemeClr val="accent1"/>
          </a:fillRef>
          <a:effectRef idx="0">
            <a:schemeClr val="accent1"/>
          </a:effectRef>
          <a:fontRef idx="minor">
            <a:schemeClr val="tx1"/>
          </a:fontRef>
        </p:style>
      </p:cxnSp>
      <p:sp>
        <p:nvSpPr>
          <p:cNvPr id="62" name="Oval 6"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a:spLocks noChangeArrowheads="1"/>
          </p:cNvSpPr>
          <p:nvPr/>
        </p:nvSpPr>
        <p:spPr bwMode="auto">
          <a:xfrm>
            <a:off x="4772155" y="3346573"/>
            <a:ext cx="209205" cy="209206"/>
          </a:xfrm>
          <a:prstGeom prst="ellipse">
            <a:avLst/>
          </a:prstGeom>
          <a:solidFill>
            <a:srgbClr val="FFC000"/>
          </a:solidFill>
          <a:ln w="15875" cap="flat" cmpd="sng" algn="ctr">
            <a:noFill/>
            <a:prstDash val="solid"/>
            <a:miter lim="800000"/>
          </a:ln>
          <a:effectLst/>
        </p:spPr>
        <p:txBody>
          <a:bodyPr rtlCol="0" anchor="ctr"/>
          <a:lstStyle/>
          <a:p>
            <a:pPr marL="0" marR="0" lvl="0" indent="0" algn="ctr" defTabSz="6096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prstClr val="white"/>
              </a:solidFill>
              <a:effectLst/>
              <a:uLnTx/>
              <a:uFillTx/>
              <a:latin typeface="Calibri" panose="020F0502020204030204"/>
              <a:cs typeface="+mn-cs"/>
            </a:endParaRPr>
          </a:p>
        </p:txBody>
      </p:sp>
      <p:sp>
        <p:nvSpPr>
          <p:cNvPr id="63" name="Oval 12"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a:spLocks noChangeArrowheads="1"/>
          </p:cNvSpPr>
          <p:nvPr/>
        </p:nvSpPr>
        <p:spPr bwMode="auto">
          <a:xfrm>
            <a:off x="6848749" y="3357098"/>
            <a:ext cx="209205" cy="209206"/>
          </a:xfrm>
          <a:prstGeom prst="ellipse">
            <a:avLst/>
          </a:prstGeom>
          <a:solidFill>
            <a:srgbClr val="EE5520"/>
          </a:solidFill>
          <a:ln w="15875" cap="flat" cmpd="sng" algn="ctr">
            <a:noFill/>
            <a:prstDash val="solid"/>
            <a:miter lim="800000"/>
          </a:ln>
          <a:effectLst/>
        </p:spPr>
        <p:txBody>
          <a:bodyPr rtlCol="0" anchor="ctr"/>
          <a:lstStyle/>
          <a:p>
            <a:pPr marL="0" marR="0" lvl="0" indent="0" algn="ctr" defTabSz="6096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prstClr val="white"/>
              </a:solidFill>
              <a:effectLst/>
              <a:uLnTx/>
              <a:uFillTx/>
              <a:latin typeface="Calibri" panose="020F0502020204030204"/>
              <a:cs typeface="+mn-cs"/>
            </a:endParaRPr>
          </a:p>
        </p:txBody>
      </p:sp>
      <p:sp>
        <p:nvSpPr>
          <p:cNvPr id="64" name="Oval 6"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a:spLocks noChangeArrowheads="1"/>
          </p:cNvSpPr>
          <p:nvPr/>
        </p:nvSpPr>
        <p:spPr bwMode="auto">
          <a:xfrm>
            <a:off x="2758215" y="3341404"/>
            <a:ext cx="209205" cy="209206"/>
          </a:xfrm>
          <a:prstGeom prst="ellipse">
            <a:avLst/>
          </a:prstGeom>
          <a:solidFill>
            <a:srgbClr val="01608C"/>
          </a:solidFill>
          <a:ln w="15875" cap="flat" cmpd="sng" algn="ctr">
            <a:noFill/>
            <a:prstDash val="solid"/>
            <a:miter lim="800000"/>
          </a:ln>
          <a:effectLst/>
        </p:spPr>
        <p:txBody>
          <a:bodyPr rtlCol="0" anchor="ctr"/>
          <a:lstStyle/>
          <a:p>
            <a:pPr marL="0" marR="0" lvl="0" indent="0" algn="ctr" defTabSz="6096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prstClr val="white"/>
              </a:solidFill>
              <a:effectLst/>
              <a:uLnTx/>
              <a:uFillTx/>
              <a:latin typeface="Calibri" panose="020F0502020204030204"/>
              <a:cs typeface="+mn-cs"/>
            </a:endParaRPr>
          </a:p>
        </p:txBody>
      </p:sp>
      <p:sp>
        <p:nvSpPr>
          <p:cNvPr id="65" name="Oval 12"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a:spLocks noChangeArrowheads="1"/>
          </p:cNvSpPr>
          <p:nvPr/>
        </p:nvSpPr>
        <p:spPr bwMode="auto">
          <a:xfrm>
            <a:off x="9043272" y="3357098"/>
            <a:ext cx="209205" cy="209206"/>
          </a:xfrm>
          <a:prstGeom prst="ellipse">
            <a:avLst/>
          </a:prstGeom>
          <a:solidFill>
            <a:schemeClr val="bg1">
              <a:lumMod val="75000"/>
            </a:schemeClr>
          </a:solidFill>
          <a:ln w="15875" cap="flat" cmpd="sng" algn="ctr">
            <a:noFill/>
            <a:prstDash val="solid"/>
            <a:miter lim="800000"/>
          </a:ln>
          <a:effectLst/>
        </p:spPr>
        <p:txBody>
          <a:bodyPr rtlCol="0" anchor="ctr"/>
          <a:lstStyle/>
          <a:p>
            <a:pPr marL="0" marR="0" lvl="0" indent="0" algn="ctr" defTabSz="6096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prstClr val="white"/>
              </a:solidFill>
              <a:effectLst/>
              <a:uLnTx/>
              <a:uFillTx/>
              <a:latin typeface="Calibri" panose="020F0502020204030204"/>
              <a:cs typeface="+mn-cs"/>
            </a:endParaRPr>
          </a:p>
        </p:txBody>
      </p:sp>
      <p:sp>
        <p:nvSpPr>
          <p:cNvPr id="66" name="文本框 16"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3897253" y="2283305"/>
            <a:ext cx="2092239" cy="707501"/>
          </a:xfrm>
          <a:prstGeom prst="rect">
            <a:avLst/>
          </a:prstGeom>
          <a:noFill/>
          <a:effectLst/>
        </p:spPr>
        <p:txBody>
          <a:bodyPr wrap="none" rtlCol="0">
            <a:spAutoFit/>
          </a:bodyPr>
          <a:lstStyle/>
          <a:p>
            <a:pPr marL="0" marR="0" lvl="0" indent="0" algn="ctr" defTabSz="609600" eaLnBrk="1" fontAlgn="auto" latinLnBrk="0" hangingPunct="1">
              <a:lnSpc>
                <a:spcPct val="100000"/>
              </a:lnSpc>
              <a:spcBef>
                <a:spcPts val="0"/>
              </a:spcBef>
              <a:spcAft>
                <a:spcPts val="0"/>
              </a:spcAft>
              <a:buClrTx/>
              <a:buSzTx/>
              <a:buFontTx/>
              <a:buNone/>
              <a:defRPr/>
            </a:pPr>
            <a:r>
              <a:rPr kumimoji="0" lang="zh-CN" altLang="en-US" sz="1865" b="0" i="0" u="none" strike="noStrike" kern="0" cap="none" spc="0" normalizeH="0" baseline="0" noProof="0" dirty="0" smtClean="0">
                <a:ln>
                  <a:noFill/>
                </a:ln>
                <a:solidFill>
                  <a:prstClr val="black">
                    <a:lumMod val="65000"/>
                    <a:lumOff val="35000"/>
                  </a:prstClr>
                </a:solidFill>
                <a:effectLst/>
                <a:uLnTx/>
                <a:uFillTx/>
              </a:rPr>
              <a:t>标题文字内容</a:t>
            </a:r>
            <a:endParaRPr kumimoji="0" lang="zh-CN" altLang="zh-CN" sz="1865" b="0" i="0" u="none" strike="noStrike" kern="0" cap="none" spc="0" normalizeH="0" baseline="0" noProof="0" dirty="0" smtClean="0">
              <a:ln>
                <a:noFill/>
              </a:ln>
              <a:solidFill>
                <a:prstClr val="black">
                  <a:lumMod val="65000"/>
                  <a:lumOff val="35000"/>
                </a:prstClr>
              </a:solidFill>
              <a:effectLst/>
              <a:uLnTx/>
              <a:uFillTx/>
            </a:endParaRPr>
          </a:p>
          <a:p>
            <a:pPr marL="0" marR="0" lvl="0" indent="0" algn="ctr" defTabSz="609600" eaLnBrk="1" fontAlgn="auto" latinLnBrk="0" hangingPunct="1">
              <a:lnSpc>
                <a:spcPct val="100000"/>
              </a:lnSpc>
              <a:spcBef>
                <a:spcPts val="0"/>
              </a:spcBef>
              <a:spcAft>
                <a:spcPts val="0"/>
              </a:spcAft>
              <a:buClrTx/>
              <a:buSzTx/>
              <a:buFontTx/>
              <a:buNone/>
              <a:defRPr/>
            </a:pPr>
            <a:endParaRPr kumimoji="0" lang="en-US" altLang="zh-CN" sz="1065" b="0" i="0" u="none" strike="noStrike" kern="0" cap="none" spc="0" normalizeH="0" baseline="0" noProof="0" dirty="0" smtClean="0">
              <a:ln>
                <a:noFill/>
              </a:ln>
              <a:solidFill>
                <a:prstClr val="black">
                  <a:lumMod val="50000"/>
                  <a:lumOff val="50000"/>
                </a:prstClr>
              </a:solidFill>
              <a:effectLst/>
              <a:uLnTx/>
              <a:uFillTx/>
            </a:endParaRPr>
          </a:p>
          <a:p>
            <a:pPr marL="0" marR="0" lvl="0" indent="0" algn="ctr" defTabSz="609600" eaLnBrk="1" fontAlgn="auto" latinLnBrk="0" hangingPunct="1">
              <a:lnSpc>
                <a:spcPct val="100000"/>
              </a:lnSpc>
              <a:spcBef>
                <a:spcPts val="0"/>
              </a:spcBef>
              <a:spcAft>
                <a:spcPts val="0"/>
              </a:spcAft>
              <a:buClrTx/>
              <a:buSzTx/>
              <a:buFontTx/>
              <a:buNone/>
              <a:defRPr/>
            </a:pPr>
            <a:r>
              <a:rPr kumimoji="0" lang="zh-CN" altLang="en-US" sz="1065" b="0" i="0" u="none" strike="noStrike" kern="0" cap="none" spc="0" normalizeH="0" baseline="0" noProof="0" dirty="0" smtClean="0">
                <a:ln>
                  <a:noFill/>
                </a:ln>
                <a:solidFill>
                  <a:prstClr val="black">
                    <a:lumMod val="50000"/>
                    <a:lumOff val="50000"/>
                  </a:prstClr>
                </a:solidFill>
                <a:effectLst/>
                <a:uLnTx/>
                <a:uFillTx/>
              </a:rPr>
              <a:t>请在这里输入您的主要叙述内容</a:t>
            </a:r>
            <a:endParaRPr kumimoji="0" lang="en-US" altLang="zh-CN" sz="1065" b="0" i="0" u="none" strike="noStrike" kern="0" cap="none" spc="0" normalizeH="0" baseline="0" noProof="0" dirty="0" smtClean="0">
              <a:ln>
                <a:noFill/>
              </a:ln>
              <a:solidFill>
                <a:prstClr val="black">
                  <a:lumMod val="50000"/>
                  <a:lumOff val="50000"/>
                </a:prstClr>
              </a:solidFill>
              <a:effectLst/>
              <a:uLnTx/>
              <a:uFillTx/>
            </a:endParaRPr>
          </a:p>
        </p:txBody>
      </p:sp>
      <p:sp>
        <p:nvSpPr>
          <p:cNvPr id="67" name="文本框 17"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8159594" y="2309743"/>
            <a:ext cx="2092239" cy="707501"/>
          </a:xfrm>
          <a:prstGeom prst="rect">
            <a:avLst/>
          </a:prstGeom>
          <a:noFill/>
          <a:effectLst/>
        </p:spPr>
        <p:txBody>
          <a:bodyPr wrap="none" rtlCol="0">
            <a:spAutoFit/>
          </a:bodyPr>
          <a:lstStyle/>
          <a:p>
            <a:pPr marL="0" marR="0" lvl="0" indent="0" algn="ctr" defTabSz="609600" eaLnBrk="1" fontAlgn="auto" latinLnBrk="0" hangingPunct="1">
              <a:lnSpc>
                <a:spcPct val="100000"/>
              </a:lnSpc>
              <a:spcBef>
                <a:spcPts val="0"/>
              </a:spcBef>
              <a:spcAft>
                <a:spcPts val="0"/>
              </a:spcAft>
              <a:buClrTx/>
              <a:buSzTx/>
              <a:buFontTx/>
              <a:buNone/>
              <a:defRPr/>
            </a:pPr>
            <a:r>
              <a:rPr kumimoji="0" lang="zh-CN" altLang="en-US" sz="1865" b="0" i="0" u="none" strike="noStrike" kern="0" cap="none" spc="0" normalizeH="0" baseline="0" noProof="0" dirty="0" smtClean="0">
                <a:ln>
                  <a:noFill/>
                </a:ln>
                <a:solidFill>
                  <a:prstClr val="black">
                    <a:lumMod val="65000"/>
                    <a:lumOff val="35000"/>
                  </a:prstClr>
                </a:solidFill>
                <a:effectLst/>
                <a:uLnTx/>
                <a:uFillTx/>
              </a:rPr>
              <a:t>标题文字内容</a:t>
            </a:r>
            <a:endParaRPr kumimoji="0" lang="zh-CN" altLang="zh-CN" sz="1865" b="0" i="0" u="none" strike="noStrike" kern="0" cap="none" spc="0" normalizeH="0" baseline="0" noProof="0" dirty="0" smtClean="0">
              <a:ln>
                <a:noFill/>
              </a:ln>
              <a:solidFill>
                <a:prstClr val="black">
                  <a:lumMod val="65000"/>
                  <a:lumOff val="35000"/>
                </a:prstClr>
              </a:solidFill>
              <a:effectLst/>
              <a:uLnTx/>
              <a:uFillTx/>
            </a:endParaRPr>
          </a:p>
          <a:p>
            <a:pPr marL="0" marR="0" lvl="0" indent="0" algn="ctr" defTabSz="609600" eaLnBrk="1" fontAlgn="auto" latinLnBrk="0" hangingPunct="1">
              <a:lnSpc>
                <a:spcPct val="100000"/>
              </a:lnSpc>
              <a:spcBef>
                <a:spcPts val="0"/>
              </a:spcBef>
              <a:spcAft>
                <a:spcPts val="0"/>
              </a:spcAft>
              <a:buClrTx/>
              <a:buSzTx/>
              <a:buFontTx/>
              <a:buNone/>
              <a:defRPr/>
            </a:pPr>
            <a:endParaRPr kumimoji="0" lang="en-US" altLang="zh-CN" sz="1065" b="0" i="0" u="none" strike="noStrike" kern="0" cap="none" spc="0" normalizeH="0" baseline="0" noProof="0" dirty="0" smtClean="0">
              <a:ln>
                <a:noFill/>
              </a:ln>
              <a:solidFill>
                <a:prstClr val="black">
                  <a:lumMod val="50000"/>
                  <a:lumOff val="50000"/>
                </a:prstClr>
              </a:solidFill>
              <a:effectLst/>
              <a:uLnTx/>
              <a:uFillTx/>
            </a:endParaRPr>
          </a:p>
          <a:p>
            <a:pPr marL="0" marR="0" lvl="0" indent="0" algn="ctr" defTabSz="609600" eaLnBrk="1" fontAlgn="auto" latinLnBrk="0" hangingPunct="1">
              <a:lnSpc>
                <a:spcPct val="100000"/>
              </a:lnSpc>
              <a:spcBef>
                <a:spcPts val="0"/>
              </a:spcBef>
              <a:spcAft>
                <a:spcPts val="0"/>
              </a:spcAft>
              <a:buClrTx/>
              <a:buSzTx/>
              <a:buFontTx/>
              <a:buNone/>
              <a:defRPr/>
            </a:pPr>
            <a:r>
              <a:rPr kumimoji="0" lang="zh-CN" altLang="en-US" sz="1065" b="0" i="0" u="none" strike="noStrike" kern="0" cap="none" spc="0" normalizeH="0" baseline="0" noProof="0" dirty="0" smtClean="0">
                <a:ln>
                  <a:noFill/>
                </a:ln>
                <a:solidFill>
                  <a:prstClr val="black">
                    <a:lumMod val="50000"/>
                    <a:lumOff val="50000"/>
                  </a:prstClr>
                </a:solidFill>
                <a:effectLst/>
                <a:uLnTx/>
                <a:uFillTx/>
              </a:rPr>
              <a:t>请在这里输入您的主要叙述内容</a:t>
            </a:r>
            <a:endParaRPr kumimoji="0" lang="en-US" altLang="zh-CN" sz="1065" b="0" i="0" u="none" strike="noStrike" kern="0" cap="none" spc="0" normalizeH="0" baseline="0" noProof="0" dirty="0" smtClean="0">
              <a:ln>
                <a:noFill/>
              </a:ln>
              <a:solidFill>
                <a:prstClr val="black">
                  <a:lumMod val="50000"/>
                  <a:lumOff val="50000"/>
                </a:prstClr>
              </a:solidFill>
              <a:effectLst/>
              <a:uLnTx/>
              <a:uFillTx/>
            </a:endParaRPr>
          </a:p>
        </p:txBody>
      </p:sp>
      <p:sp>
        <p:nvSpPr>
          <p:cNvPr id="68" name="文本框 19"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5908835" y="3765250"/>
            <a:ext cx="2092239" cy="707501"/>
          </a:xfrm>
          <a:prstGeom prst="rect">
            <a:avLst/>
          </a:prstGeom>
          <a:noFill/>
          <a:effectLst/>
        </p:spPr>
        <p:txBody>
          <a:bodyPr wrap="none" rtlCol="0">
            <a:spAutoFit/>
          </a:bodyPr>
          <a:lstStyle/>
          <a:p>
            <a:pPr marL="0" marR="0" lvl="0" indent="0" algn="ctr" defTabSz="609600" eaLnBrk="1" fontAlgn="auto" latinLnBrk="0" hangingPunct="1">
              <a:lnSpc>
                <a:spcPct val="100000"/>
              </a:lnSpc>
              <a:spcBef>
                <a:spcPts val="0"/>
              </a:spcBef>
              <a:spcAft>
                <a:spcPts val="0"/>
              </a:spcAft>
              <a:buClrTx/>
              <a:buSzTx/>
              <a:buFontTx/>
              <a:buNone/>
              <a:defRPr/>
            </a:pPr>
            <a:r>
              <a:rPr kumimoji="0" lang="zh-CN" altLang="en-US" sz="1865" b="0" i="0" u="none" strike="noStrike" kern="0" cap="none" spc="0" normalizeH="0" baseline="0" noProof="0" dirty="0" smtClean="0">
                <a:ln>
                  <a:noFill/>
                </a:ln>
                <a:solidFill>
                  <a:prstClr val="black">
                    <a:lumMod val="65000"/>
                    <a:lumOff val="35000"/>
                  </a:prstClr>
                </a:solidFill>
                <a:effectLst/>
                <a:uLnTx/>
                <a:uFillTx/>
              </a:rPr>
              <a:t>标题文字内容</a:t>
            </a:r>
            <a:endParaRPr kumimoji="0" lang="zh-CN" altLang="zh-CN" sz="1865" b="0" i="0" u="none" strike="noStrike" kern="0" cap="none" spc="0" normalizeH="0" baseline="0" noProof="0" dirty="0" smtClean="0">
              <a:ln>
                <a:noFill/>
              </a:ln>
              <a:solidFill>
                <a:prstClr val="black">
                  <a:lumMod val="65000"/>
                  <a:lumOff val="35000"/>
                </a:prstClr>
              </a:solidFill>
              <a:effectLst/>
              <a:uLnTx/>
              <a:uFillTx/>
            </a:endParaRPr>
          </a:p>
          <a:p>
            <a:pPr marL="0" marR="0" lvl="0" indent="0" algn="ctr" defTabSz="609600" eaLnBrk="1" fontAlgn="auto" latinLnBrk="0" hangingPunct="1">
              <a:lnSpc>
                <a:spcPct val="100000"/>
              </a:lnSpc>
              <a:spcBef>
                <a:spcPts val="0"/>
              </a:spcBef>
              <a:spcAft>
                <a:spcPts val="0"/>
              </a:spcAft>
              <a:buClrTx/>
              <a:buSzTx/>
              <a:buFontTx/>
              <a:buNone/>
              <a:defRPr/>
            </a:pPr>
            <a:endParaRPr kumimoji="0" lang="en-US" altLang="zh-CN" sz="1065" b="0" i="0" u="none" strike="noStrike" kern="0" cap="none" spc="0" normalizeH="0" baseline="0" noProof="0" dirty="0" smtClean="0">
              <a:ln>
                <a:noFill/>
              </a:ln>
              <a:solidFill>
                <a:prstClr val="black">
                  <a:lumMod val="50000"/>
                  <a:lumOff val="50000"/>
                </a:prstClr>
              </a:solidFill>
              <a:effectLst/>
              <a:uLnTx/>
              <a:uFillTx/>
            </a:endParaRPr>
          </a:p>
          <a:p>
            <a:pPr marL="0" marR="0" lvl="0" indent="0" algn="ctr" defTabSz="609600" eaLnBrk="1" fontAlgn="auto" latinLnBrk="0" hangingPunct="1">
              <a:lnSpc>
                <a:spcPct val="100000"/>
              </a:lnSpc>
              <a:spcBef>
                <a:spcPts val="0"/>
              </a:spcBef>
              <a:spcAft>
                <a:spcPts val="0"/>
              </a:spcAft>
              <a:buClrTx/>
              <a:buSzTx/>
              <a:buFontTx/>
              <a:buNone/>
              <a:defRPr/>
            </a:pPr>
            <a:r>
              <a:rPr kumimoji="0" lang="zh-CN" altLang="en-US" sz="1065" b="0" i="0" u="none" strike="noStrike" kern="0" cap="none" spc="0" normalizeH="0" baseline="0" noProof="0" dirty="0" smtClean="0">
                <a:ln>
                  <a:noFill/>
                </a:ln>
                <a:solidFill>
                  <a:prstClr val="black">
                    <a:lumMod val="50000"/>
                    <a:lumOff val="50000"/>
                  </a:prstClr>
                </a:solidFill>
                <a:effectLst/>
                <a:uLnTx/>
                <a:uFillTx/>
              </a:rPr>
              <a:t>请在这里输入您的主要叙述内容</a:t>
            </a:r>
            <a:endParaRPr kumimoji="0" lang="en-US" altLang="zh-CN" sz="1065" b="0" i="0" u="none" strike="noStrike" kern="0" cap="none" spc="0" normalizeH="0" baseline="0" noProof="0" dirty="0" smtClean="0">
              <a:ln>
                <a:noFill/>
              </a:ln>
              <a:solidFill>
                <a:prstClr val="black">
                  <a:lumMod val="50000"/>
                  <a:lumOff val="50000"/>
                </a:prstClr>
              </a:solidFill>
              <a:effectLst/>
              <a:uLnTx/>
              <a:uFillTx/>
            </a:endParaRPr>
          </a:p>
        </p:txBody>
      </p:sp>
      <p:sp>
        <p:nvSpPr>
          <p:cNvPr id="69" name="文本框 20"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1770430" y="3784265"/>
            <a:ext cx="2092239" cy="707501"/>
          </a:xfrm>
          <a:prstGeom prst="rect">
            <a:avLst/>
          </a:prstGeom>
          <a:noFill/>
          <a:effectLst/>
        </p:spPr>
        <p:txBody>
          <a:bodyPr wrap="none" rtlCol="0">
            <a:spAutoFit/>
          </a:bodyPr>
          <a:lstStyle/>
          <a:p>
            <a:pPr marL="0" marR="0" lvl="0" indent="0" algn="ctr" defTabSz="609600" eaLnBrk="1" fontAlgn="auto" latinLnBrk="0" hangingPunct="1">
              <a:lnSpc>
                <a:spcPct val="100000"/>
              </a:lnSpc>
              <a:spcBef>
                <a:spcPts val="0"/>
              </a:spcBef>
              <a:spcAft>
                <a:spcPts val="0"/>
              </a:spcAft>
              <a:buClrTx/>
              <a:buSzTx/>
              <a:buFontTx/>
              <a:buNone/>
              <a:defRPr/>
            </a:pPr>
            <a:r>
              <a:rPr kumimoji="0" lang="zh-CN" altLang="en-US" sz="1865" b="0" i="0" u="none" strike="noStrike" kern="0" cap="none" spc="0" normalizeH="0" baseline="0" noProof="0" dirty="0" smtClean="0">
                <a:ln>
                  <a:noFill/>
                </a:ln>
                <a:solidFill>
                  <a:prstClr val="black">
                    <a:lumMod val="65000"/>
                    <a:lumOff val="35000"/>
                  </a:prstClr>
                </a:solidFill>
                <a:effectLst/>
                <a:uLnTx/>
                <a:uFillTx/>
              </a:rPr>
              <a:t>标题文字内容</a:t>
            </a:r>
            <a:endParaRPr kumimoji="0" lang="zh-CN" altLang="zh-CN" sz="1865" b="0" i="0" u="none" strike="noStrike" kern="0" cap="none" spc="0" normalizeH="0" baseline="0" noProof="0" dirty="0" smtClean="0">
              <a:ln>
                <a:noFill/>
              </a:ln>
              <a:solidFill>
                <a:prstClr val="black">
                  <a:lumMod val="65000"/>
                  <a:lumOff val="35000"/>
                </a:prstClr>
              </a:solidFill>
              <a:effectLst/>
              <a:uLnTx/>
              <a:uFillTx/>
            </a:endParaRPr>
          </a:p>
          <a:p>
            <a:pPr marL="0" marR="0" lvl="0" indent="0" algn="ctr" defTabSz="609600" eaLnBrk="1" fontAlgn="auto" latinLnBrk="0" hangingPunct="1">
              <a:lnSpc>
                <a:spcPct val="100000"/>
              </a:lnSpc>
              <a:spcBef>
                <a:spcPts val="0"/>
              </a:spcBef>
              <a:spcAft>
                <a:spcPts val="0"/>
              </a:spcAft>
              <a:buClrTx/>
              <a:buSzTx/>
              <a:buFontTx/>
              <a:buNone/>
              <a:defRPr/>
            </a:pPr>
            <a:endParaRPr kumimoji="0" lang="en-US" altLang="zh-CN" sz="1065" b="0" i="0" u="none" strike="noStrike" kern="0" cap="none" spc="0" normalizeH="0" baseline="0" noProof="0" dirty="0" smtClean="0">
              <a:ln>
                <a:noFill/>
              </a:ln>
              <a:solidFill>
                <a:prstClr val="black">
                  <a:lumMod val="50000"/>
                  <a:lumOff val="50000"/>
                </a:prstClr>
              </a:solidFill>
              <a:effectLst/>
              <a:uLnTx/>
              <a:uFillTx/>
            </a:endParaRPr>
          </a:p>
          <a:p>
            <a:pPr marL="0" marR="0" lvl="0" indent="0" algn="ctr" defTabSz="609600" eaLnBrk="1" fontAlgn="auto" latinLnBrk="0" hangingPunct="1">
              <a:lnSpc>
                <a:spcPct val="100000"/>
              </a:lnSpc>
              <a:spcBef>
                <a:spcPts val="0"/>
              </a:spcBef>
              <a:spcAft>
                <a:spcPts val="0"/>
              </a:spcAft>
              <a:buClrTx/>
              <a:buSzTx/>
              <a:buFontTx/>
              <a:buNone/>
              <a:defRPr/>
            </a:pPr>
            <a:r>
              <a:rPr kumimoji="0" lang="zh-CN" altLang="en-US" sz="1065" b="0" i="0" u="none" strike="noStrike" kern="0" cap="none" spc="0" normalizeH="0" baseline="0" noProof="0" dirty="0" smtClean="0">
                <a:ln>
                  <a:noFill/>
                </a:ln>
                <a:solidFill>
                  <a:prstClr val="black">
                    <a:lumMod val="50000"/>
                    <a:lumOff val="50000"/>
                  </a:prstClr>
                </a:solidFill>
                <a:effectLst/>
                <a:uLnTx/>
                <a:uFillTx/>
              </a:rPr>
              <a:t>请在这里输入您的主要叙述内容</a:t>
            </a:r>
            <a:endParaRPr kumimoji="0" lang="en-US" altLang="zh-CN" sz="1065" b="0" i="0" u="none" strike="noStrike" kern="0" cap="none" spc="0" normalizeH="0" baseline="0" noProof="0" dirty="0" smtClean="0">
              <a:ln>
                <a:noFill/>
              </a:ln>
              <a:solidFill>
                <a:prstClr val="black">
                  <a:lumMod val="50000"/>
                  <a:lumOff val="50000"/>
                </a:prstClr>
              </a:solidFill>
              <a:effectLst/>
              <a:uLnTx/>
              <a:uFillTx/>
            </a:endParaRPr>
          </a:p>
        </p:txBody>
      </p:sp>
      <p:grpSp>
        <p:nvGrpSpPr>
          <p:cNvPr id="70" name="组合 69"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2250808" y="2004754"/>
            <a:ext cx="1158541" cy="1341381"/>
            <a:chOff x="1213104" y="2069049"/>
            <a:chExt cx="1544637" cy="1788411"/>
          </a:xfrm>
        </p:grpSpPr>
        <p:sp>
          <p:nvSpPr>
            <p:cNvPr id="71" name="Freeform 30"/>
            <p:cNvSpPr/>
            <p:nvPr/>
          </p:nvSpPr>
          <p:spPr bwMode="auto">
            <a:xfrm flipV="1">
              <a:off x="1213104" y="2098742"/>
              <a:ext cx="1544637" cy="1758718"/>
            </a:xfrm>
            <a:custGeom>
              <a:avLst/>
              <a:gdLst>
                <a:gd name="T0" fmla="*/ 0 w 973"/>
                <a:gd name="T1" fmla="*/ 326 h 1300"/>
                <a:gd name="T2" fmla="*/ 487 w 973"/>
                <a:gd name="T3" fmla="*/ 0 h 1300"/>
                <a:gd name="T4" fmla="*/ 973 w 973"/>
                <a:gd name="T5" fmla="*/ 326 h 1300"/>
                <a:gd name="T6" fmla="*/ 973 w 973"/>
                <a:gd name="T7" fmla="*/ 1300 h 1300"/>
                <a:gd name="T8" fmla="*/ 0 w 973"/>
                <a:gd name="T9" fmla="*/ 1300 h 1300"/>
                <a:gd name="T10" fmla="*/ 0 w 973"/>
                <a:gd name="T11" fmla="*/ 326 h 1300"/>
              </a:gdLst>
              <a:ahLst/>
              <a:cxnLst>
                <a:cxn ang="0">
                  <a:pos x="T0" y="T1"/>
                </a:cxn>
                <a:cxn ang="0">
                  <a:pos x="T2" y="T3"/>
                </a:cxn>
                <a:cxn ang="0">
                  <a:pos x="T4" y="T5"/>
                </a:cxn>
                <a:cxn ang="0">
                  <a:pos x="T6" y="T7"/>
                </a:cxn>
                <a:cxn ang="0">
                  <a:pos x="T8" y="T9"/>
                </a:cxn>
                <a:cxn ang="0">
                  <a:pos x="T10" y="T11"/>
                </a:cxn>
              </a:cxnLst>
              <a:rect l="0" t="0" r="r" b="b"/>
              <a:pathLst>
                <a:path w="973" h="1300">
                  <a:moveTo>
                    <a:pt x="0" y="326"/>
                  </a:moveTo>
                  <a:lnTo>
                    <a:pt x="487" y="0"/>
                  </a:lnTo>
                  <a:lnTo>
                    <a:pt x="973" y="326"/>
                  </a:lnTo>
                  <a:lnTo>
                    <a:pt x="973" y="1300"/>
                  </a:lnTo>
                  <a:lnTo>
                    <a:pt x="0" y="1300"/>
                  </a:lnTo>
                  <a:lnTo>
                    <a:pt x="0" y="326"/>
                  </a:lnTo>
                  <a:close/>
                </a:path>
              </a:pathLst>
            </a:custGeom>
            <a:solidFill>
              <a:srgbClr val="0128A7"/>
            </a:solidFill>
            <a:ln w="15875" cap="flat" cmpd="sng" algn="ctr">
              <a:noFill/>
              <a:prstDash val="solid"/>
              <a:miter lim="800000"/>
            </a:ln>
            <a:effectLst/>
          </p:spPr>
          <p:txBody>
            <a:bodyPr rtlCol="0" anchor="ctr"/>
            <a:lstStyle/>
            <a:p>
              <a:pPr marL="0" marR="0" lvl="0" indent="0" algn="ctr" defTabSz="6096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prstClr val="white"/>
                </a:solidFill>
                <a:effectLst/>
                <a:uLnTx/>
                <a:uFillTx/>
                <a:latin typeface="Calibri" panose="020F0502020204030204"/>
                <a:cs typeface="+mn-cs"/>
              </a:endParaRPr>
            </a:p>
          </p:txBody>
        </p:sp>
        <p:sp>
          <p:nvSpPr>
            <p:cNvPr id="72" name="圆角矩形 71"/>
            <p:cNvSpPr/>
            <p:nvPr/>
          </p:nvSpPr>
          <p:spPr>
            <a:xfrm flipV="1">
              <a:off x="1418928" y="2199982"/>
              <a:ext cx="1224371" cy="323480"/>
            </a:xfrm>
            <a:prstGeom prst="roundRect">
              <a:avLst>
                <a:gd name="adj" fmla="val 50000"/>
              </a:avLst>
            </a:prstGeom>
            <a:solidFill>
              <a:srgbClr val="F7F2E5"/>
            </a:solidFill>
            <a:ln w="12700" cap="flat" cmpd="sng" algn="ctr">
              <a:noFill/>
              <a:prstDash val="solid"/>
              <a:miter lim="800000"/>
            </a:ln>
            <a:effectLst/>
          </p:spPr>
          <p:txBody>
            <a:bodyPr rtlCol="0" anchor="ctr"/>
            <a:lstStyle/>
            <a:p>
              <a:pPr marL="0" marR="0" lvl="0" indent="0" algn="ctr" defTabSz="6096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prstClr val="white"/>
                </a:solidFill>
                <a:effectLst/>
                <a:uLnTx/>
                <a:uFillTx/>
                <a:latin typeface="Calibri" panose="020F0502020204030204"/>
                <a:cs typeface="+mn-cs"/>
              </a:endParaRPr>
            </a:p>
          </p:txBody>
        </p:sp>
        <p:sp>
          <p:nvSpPr>
            <p:cNvPr id="73" name="矩形 72"/>
            <p:cNvSpPr/>
            <p:nvPr/>
          </p:nvSpPr>
          <p:spPr>
            <a:xfrm>
              <a:off x="1540166" y="2069049"/>
              <a:ext cx="890515" cy="533451"/>
            </a:xfrm>
            <a:prstGeom prst="rect">
              <a:avLst/>
            </a:prstGeom>
            <a:effectLst/>
          </p:spPr>
          <p:txBody>
            <a:bodyPr wrap="square">
              <a:spAutoFit/>
            </a:bodyPr>
            <a:lstStyle/>
            <a:p>
              <a:pPr marL="0" marR="0" lvl="0" indent="0" algn="ctr" defTabSz="6096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smtClean="0">
                  <a:ln>
                    <a:noFill/>
                  </a:ln>
                  <a:solidFill>
                    <a:prstClr val="black">
                      <a:lumMod val="50000"/>
                      <a:lumOff val="50000"/>
                    </a:prstClr>
                  </a:solidFill>
                  <a:effectLst/>
                  <a:uLnTx/>
                  <a:uFillTx/>
                </a:rPr>
                <a:t>01</a:t>
              </a:r>
              <a:endParaRPr kumimoji="0" lang="zh-CN" altLang="en-US" sz="2000" b="0" i="0" u="none" strike="noStrike" kern="0" cap="none" spc="0" normalizeH="0" baseline="0" noProof="0" dirty="0" smtClean="0">
                <a:ln>
                  <a:noFill/>
                </a:ln>
                <a:solidFill>
                  <a:prstClr val="black">
                    <a:lumMod val="50000"/>
                    <a:lumOff val="50000"/>
                  </a:prstClr>
                </a:solidFill>
                <a:effectLst/>
                <a:uLnTx/>
                <a:uFillTx/>
              </a:endParaRPr>
            </a:p>
          </p:txBody>
        </p:sp>
        <p:sp>
          <p:nvSpPr>
            <p:cNvPr id="74" name="Freeform 48"/>
            <p:cNvSpPr>
              <a:spLocks noEditPoints="1"/>
            </p:cNvSpPr>
            <p:nvPr/>
          </p:nvSpPr>
          <p:spPr bwMode="auto">
            <a:xfrm>
              <a:off x="1765262" y="3009117"/>
              <a:ext cx="450005" cy="430745"/>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ysClr val="window" lastClr="FFFFFF"/>
            </a:solidFill>
            <a:ln>
              <a:noFill/>
            </a:ln>
          </p:spPr>
          <p:txBody>
            <a:bodyPr vert="horz" wrap="square" lIns="91396" tIns="45698" rIns="91396" bIns="45698" numCol="1" anchor="t" anchorCtr="0" compatLnSpc="1"/>
            <a:lstStyle/>
            <a:p>
              <a:pPr marL="0" marR="0" lvl="0" indent="0" algn="ctr" defTabSz="6096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smtClean="0">
                <a:ln>
                  <a:noFill/>
                </a:ln>
                <a:solidFill>
                  <a:srgbClr val="FFAA00"/>
                </a:solidFill>
                <a:effectLst/>
                <a:uLnTx/>
                <a:uFillTx/>
              </a:endParaRPr>
            </a:p>
          </p:txBody>
        </p:sp>
      </p:grpSp>
      <p:grpSp>
        <p:nvGrpSpPr>
          <p:cNvPr id="75" name="组合 74"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6365105" y="2017860"/>
            <a:ext cx="1158541" cy="1328275"/>
            <a:chOff x="5329386" y="2086522"/>
            <a:chExt cx="1544637" cy="1770938"/>
          </a:xfrm>
        </p:grpSpPr>
        <p:sp>
          <p:nvSpPr>
            <p:cNvPr id="76" name="Freeform 30"/>
            <p:cNvSpPr/>
            <p:nvPr/>
          </p:nvSpPr>
          <p:spPr bwMode="auto">
            <a:xfrm flipV="1">
              <a:off x="5329386" y="2098742"/>
              <a:ext cx="1544637" cy="1758718"/>
            </a:xfrm>
            <a:custGeom>
              <a:avLst/>
              <a:gdLst>
                <a:gd name="T0" fmla="*/ 0 w 973"/>
                <a:gd name="T1" fmla="*/ 326 h 1300"/>
                <a:gd name="T2" fmla="*/ 487 w 973"/>
                <a:gd name="T3" fmla="*/ 0 h 1300"/>
                <a:gd name="T4" fmla="*/ 973 w 973"/>
                <a:gd name="T5" fmla="*/ 326 h 1300"/>
                <a:gd name="T6" fmla="*/ 973 w 973"/>
                <a:gd name="T7" fmla="*/ 1300 h 1300"/>
                <a:gd name="T8" fmla="*/ 0 w 973"/>
                <a:gd name="T9" fmla="*/ 1300 h 1300"/>
                <a:gd name="T10" fmla="*/ 0 w 973"/>
                <a:gd name="T11" fmla="*/ 326 h 1300"/>
              </a:gdLst>
              <a:ahLst/>
              <a:cxnLst>
                <a:cxn ang="0">
                  <a:pos x="T0" y="T1"/>
                </a:cxn>
                <a:cxn ang="0">
                  <a:pos x="T2" y="T3"/>
                </a:cxn>
                <a:cxn ang="0">
                  <a:pos x="T4" y="T5"/>
                </a:cxn>
                <a:cxn ang="0">
                  <a:pos x="T6" y="T7"/>
                </a:cxn>
                <a:cxn ang="0">
                  <a:pos x="T8" y="T9"/>
                </a:cxn>
                <a:cxn ang="0">
                  <a:pos x="T10" y="T11"/>
                </a:cxn>
              </a:cxnLst>
              <a:rect l="0" t="0" r="r" b="b"/>
              <a:pathLst>
                <a:path w="973" h="1300">
                  <a:moveTo>
                    <a:pt x="0" y="326"/>
                  </a:moveTo>
                  <a:lnTo>
                    <a:pt x="487" y="0"/>
                  </a:lnTo>
                  <a:lnTo>
                    <a:pt x="973" y="326"/>
                  </a:lnTo>
                  <a:lnTo>
                    <a:pt x="973" y="1300"/>
                  </a:lnTo>
                  <a:lnTo>
                    <a:pt x="0" y="1300"/>
                  </a:lnTo>
                  <a:lnTo>
                    <a:pt x="0" y="326"/>
                  </a:lnTo>
                  <a:close/>
                </a:path>
              </a:pathLst>
            </a:custGeom>
            <a:solidFill>
              <a:srgbClr val="EE5520"/>
            </a:solidFill>
            <a:ln w="15875" cap="flat" cmpd="sng" algn="ctr">
              <a:noFill/>
              <a:prstDash val="solid"/>
              <a:miter lim="800000"/>
            </a:ln>
            <a:effectLst/>
          </p:spPr>
          <p:txBody>
            <a:bodyPr rtlCol="0" anchor="ctr"/>
            <a:lstStyle/>
            <a:p>
              <a:pPr marL="0" marR="0" lvl="0" indent="0" algn="ctr" defTabSz="6096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prstClr val="white"/>
                </a:solidFill>
                <a:effectLst/>
                <a:uLnTx/>
                <a:uFillTx/>
                <a:latin typeface="Calibri" panose="020F0502020204030204"/>
                <a:cs typeface="+mn-cs"/>
              </a:endParaRPr>
            </a:p>
          </p:txBody>
        </p:sp>
        <p:sp>
          <p:nvSpPr>
            <p:cNvPr id="77" name="圆角矩形 76"/>
            <p:cNvSpPr/>
            <p:nvPr/>
          </p:nvSpPr>
          <p:spPr>
            <a:xfrm flipV="1">
              <a:off x="5482958" y="2213045"/>
              <a:ext cx="1224371" cy="323480"/>
            </a:xfrm>
            <a:prstGeom prst="roundRect">
              <a:avLst>
                <a:gd name="adj" fmla="val 50000"/>
              </a:avLst>
            </a:prstGeom>
            <a:solidFill>
              <a:srgbClr val="FCF6EA"/>
            </a:solidFill>
            <a:ln w="12700" cap="flat" cmpd="sng" algn="ctr">
              <a:noFill/>
              <a:prstDash val="solid"/>
              <a:miter lim="800000"/>
            </a:ln>
            <a:effectLst/>
          </p:spPr>
          <p:txBody>
            <a:bodyPr rtlCol="0" anchor="ctr"/>
            <a:lstStyle/>
            <a:p>
              <a:pPr marL="0" marR="0" lvl="0" indent="0" algn="ctr" defTabSz="6096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prstClr val="white"/>
                </a:solidFill>
                <a:effectLst/>
                <a:uLnTx/>
                <a:uFillTx/>
                <a:latin typeface="Calibri" panose="020F0502020204030204"/>
                <a:cs typeface="+mn-cs"/>
              </a:endParaRPr>
            </a:p>
          </p:txBody>
        </p:sp>
        <p:sp>
          <p:nvSpPr>
            <p:cNvPr id="78" name="矩形 77"/>
            <p:cNvSpPr/>
            <p:nvPr/>
          </p:nvSpPr>
          <p:spPr>
            <a:xfrm>
              <a:off x="5656448" y="2086522"/>
              <a:ext cx="890515" cy="533451"/>
            </a:xfrm>
            <a:prstGeom prst="rect">
              <a:avLst/>
            </a:prstGeom>
            <a:effectLst/>
          </p:spPr>
          <p:txBody>
            <a:bodyPr wrap="square">
              <a:spAutoFit/>
            </a:bodyPr>
            <a:lstStyle/>
            <a:p>
              <a:pPr marL="0" marR="0" lvl="0" indent="0" algn="ctr" defTabSz="6096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smtClean="0">
                  <a:ln>
                    <a:noFill/>
                  </a:ln>
                  <a:solidFill>
                    <a:prstClr val="black">
                      <a:lumMod val="50000"/>
                      <a:lumOff val="50000"/>
                    </a:prstClr>
                  </a:solidFill>
                  <a:effectLst/>
                  <a:uLnTx/>
                  <a:uFillTx/>
                </a:rPr>
                <a:t>02</a:t>
              </a:r>
              <a:endParaRPr kumimoji="0" lang="zh-CN" altLang="en-US" sz="2000" b="0" i="0" u="none" strike="noStrike" kern="0" cap="none" spc="0" normalizeH="0" baseline="0" noProof="0" dirty="0" smtClean="0">
                <a:ln>
                  <a:noFill/>
                </a:ln>
                <a:solidFill>
                  <a:prstClr val="black">
                    <a:lumMod val="50000"/>
                    <a:lumOff val="50000"/>
                  </a:prstClr>
                </a:solidFill>
                <a:effectLst/>
                <a:uLnTx/>
                <a:uFillTx/>
              </a:endParaRPr>
            </a:p>
          </p:txBody>
        </p:sp>
        <p:sp>
          <p:nvSpPr>
            <p:cNvPr id="79" name="Freeform 26"/>
            <p:cNvSpPr>
              <a:spLocks noEditPoints="1"/>
            </p:cNvSpPr>
            <p:nvPr/>
          </p:nvSpPr>
          <p:spPr bwMode="auto">
            <a:xfrm>
              <a:off x="5930692" y="3009117"/>
              <a:ext cx="372242" cy="391090"/>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ysClr val="window" lastClr="FFFFFF"/>
            </a:solidFill>
            <a:ln>
              <a:noFill/>
            </a:ln>
          </p:spPr>
          <p:txBody>
            <a:bodyPr vert="horz" wrap="square" lIns="91396" tIns="45698" rIns="91396" bIns="45698" numCol="1" anchor="t" anchorCtr="0" compatLnSpc="1"/>
            <a:lstStyle/>
            <a:p>
              <a:pPr marL="0" marR="0" lvl="0" indent="0" algn="ctr" defTabSz="6096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FFAA00"/>
                </a:solidFill>
                <a:effectLst/>
                <a:uLnTx/>
                <a:uFillTx/>
              </a:endParaRPr>
            </a:p>
          </p:txBody>
        </p:sp>
      </p:grpSp>
      <p:grpSp>
        <p:nvGrpSpPr>
          <p:cNvPr id="80" name="组合 79"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4286810" y="3555831"/>
            <a:ext cx="1158541" cy="1319111"/>
            <a:chOff x="3223870" y="4349448"/>
            <a:chExt cx="1544637" cy="1758718"/>
          </a:xfrm>
        </p:grpSpPr>
        <p:sp>
          <p:nvSpPr>
            <p:cNvPr id="81" name="Freeform 30"/>
            <p:cNvSpPr/>
            <p:nvPr/>
          </p:nvSpPr>
          <p:spPr bwMode="auto">
            <a:xfrm>
              <a:off x="3223870" y="4349448"/>
              <a:ext cx="1544637" cy="1758718"/>
            </a:xfrm>
            <a:custGeom>
              <a:avLst/>
              <a:gdLst>
                <a:gd name="T0" fmla="*/ 0 w 973"/>
                <a:gd name="T1" fmla="*/ 326 h 1300"/>
                <a:gd name="T2" fmla="*/ 487 w 973"/>
                <a:gd name="T3" fmla="*/ 0 h 1300"/>
                <a:gd name="T4" fmla="*/ 973 w 973"/>
                <a:gd name="T5" fmla="*/ 326 h 1300"/>
                <a:gd name="T6" fmla="*/ 973 w 973"/>
                <a:gd name="T7" fmla="*/ 1300 h 1300"/>
                <a:gd name="T8" fmla="*/ 0 w 973"/>
                <a:gd name="T9" fmla="*/ 1300 h 1300"/>
                <a:gd name="T10" fmla="*/ 0 w 973"/>
                <a:gd name="T11" fmla="*/ 326 h 1300"/>
              </a:gdLst>
              <a:ahLst/>
              <a:cxnLst>
                <a:cxn ang="0">
                  <a:pos x="T0" y="T1"/>
                </a:cxn>
                <a:cxn ang="0">
                  <a:pos x="T2" y="T3"/>
                </a:cxn>
                <a:cxn ang="0">
                  <a:pos x="T4" y="T5"/>
                </a:cxn>
                <a:cxn ang="0">
                  <a:pos x="T6" y="T7"/>
                </a:cxn>
                <a:cxn ang="0">
                  <a:pos x="T8" y="T9"/>
                </a:cxn>
                <a:cxn ang="0">
                  <a:pos x="T10" y="T11"/>
                </a:cxn>
              </a:cxnLst>
              <a:rect l="0" t="0" r="r" b="b"/>
              <a:pathLst>
                <a:path w="973" h="1300">
                  <a:moveTo>
                    <a:pt x="0" y="326"/>
                  </a:moveTo>
                  <a:lnTo>
                    <a:pt x="487" y="0"/>
                  </a:lnTo>
                  <a:lnTo>
                    <a:pt x="973" y="326"/>
                  </a:lnTo>
                  <a:lnTo>
                    <a:pt x="973" y="1300"/>
                  </a:lnTo>
                  <a:lnTo>
                    <a:pt x="0" y="1300"/>
                  </a:lnTo>
                  <a:lnTo>
                    <a:pt x="0" y="326"/>
                  </a:lnTo>
                  <a:close/>
                </a:path>
              </a:pathLst>
            </a:custGeom>
            <a:solidFill>
              <a:srgbClr val="FFC000"/>
            </a:solidFill>
            <a:ln w="15875" cap="flat" cmpd="sng" algn="ctr">
              <a:noFill/>
              <a:prstDash val="solid"/>
              <a:miter lim="800000"/>
            </a:ln>
            <a:effectLst/>
          </p:spPr>
          <p:txBody>
            <a:bodyPr rtlCol="0" anchor="ctr"/>
            <a:lstStyle/>
            <a:p>
              <a:pPr marL="0" marR="0" lvl="0" indent="0" algn="ctr" defTabSz="6096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prstClr val="white"/>
                </a:solidFill>
                <a:effectLst/>
                <a:uLnTx/>
                <a:uFillTx/>
                <a:latin typeface="Calibri" panose="020F0502020204030204"/>
                <a:cs typeface="+mn-cs"/>
              </a:endParaRPr>
            </a:p>
          </p:txBody>
        </p:sp>
        <p:sp>
          <p:nvSpPr>
            <p:cNvPr id="82" name="圆角矩形 81"/>
            <p:cNvSpPr/>
            <p:nvPr/>
          </p:nvSpPr>
          <p:spPr>
            <a:xfrm>
              <a:off x="3377442" y="5670383"/>
              <a:ext cx="1224370" cy="323480"/>
            </a:xfrm>
            <a:prstGeom prst="roundRect">
              <a:avLst>
                <a:gd name="adj" fmla="val 50000"/>
              </a:avLst>
            </a:prstGeom>
            <a:solidFill>
              <a:srgbClr val="FFF9ED"/>
            </a:solidFill>
            <a:ln w="12700" cap="flat" cmpd="sng" algn="ctr">
              <a:noFill/>
              <a:prstDash val="solid"/>
              <a:miter lim="800000"/>
            </a:ln>
            <a:effectLst/>
          </p:spPr>
          <p:txBody>
            <a:bodyPr rtlCol="0" anchor="ctr"/>
            <a:lstStyle/>
            <a:p>
              <a:pPr marL="0" marR="0" lvl="0" indent="0" algn="ctr" defTabSz="6096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prstClr val="white"/>
                </a:solidFill>
                <a:effectLst/>
                <a:uLnTx/>
                <a:uFillTx/>
                <a:latin typeface="Calibri" panose="020F0502020204030204"/>
                <a:cs typeface="+mn-cs"/>
              </a:endParaRPr>
            </a:p>
          </p:txBody>
        </p:sp>
        <p:sp>
          <p:nvSpPr>
            <p:cNvPr id="83" name="矩形 82"/>
            <p:cNvSpPr/>
            <p:nvPr/>
          </p:nvSpPr>
          <p:spPr>
            <a:xfrm>
              <a:off x="3551545" y="5561016"/>
              <a:ext cx="890515" cy="533451"/>
            </a:xfrm>
            <a:prstGeom prst="rect">
              <a:avLst/>
            </a:prstGeom>
            <a:effectLst/>
          </p:spPr>
          <p:txBody>
            <a:bodyPr wrap="square">
              <a:spAutoFit/>
            </a:bodyPr>
            <a:lstStyle/>
            <a:p>
              <a:pPr marL="0" marR="0" lvl="0" indent="0" algn="ctr" defTabSz="6096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smtClean="0">
                  <a:ln>
                    <a:noFill/>
                  </a:ln>
                  <a:solidFill>
                    <a:prstClr val="black">
                      <a:lumMod val="50000"/>
                      <a:lumOff val="50000"/>
                    </a:prstClr>
                  </a:solidFill>
                  <a:effectLst/>
                  <a:uLnTx/>
                  <a:uFillTx/>
                </a:rPr>
                <a:t>03</a:t>
              </a:r>
              <a:endParaRPr kumimoji="0" lang="zh-CN" altLang="en-US" sz="2000" b="0" i="0" u="none" strike="noStrike" kern="0" cap="none" spc="0" normalizeH="0" baseline="0" noProof="0" dirty="0" smtClean="0">
                <a:ln>
                  <a:noFill/>
                </a:ln>
                <a:solidFill>
                  <a:prstClr val="black">
                    <a:lumMod val="50000"/>
                    <a:lumOff val="50000"/>
                  </a:prstClr>
                </a:solidFill>
                <a:effectLst/>
                <a:uLnTx/>
                <a:uFillTx/>
              </a:endParaRPr>
            </a:p>
          </p:txBody>
        </p:sp>
        <p:sp>
          <p:nvSpPr>
            <p:cNvPr id="84" name="Freeform 31"/>
            <p:cNvSpPr>
              <a:spLocks noEditPoints="1"/>
            </p:cNvSpPr>
            <p:nvPr/>
          </p:nvSpPr>
          <p:spPr bwMode="auto">
            <a:xfrm>
              <a:off x="3843451" y="4769987"/>
              <a:ext cx="355432" cy="446982"/>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FBF5E9"/>
            </a:solidFill>
            <a:ln>
              <a:noFill/>
            </a:ln>
          </p:spPr>
          <p:txBody>
            <a:bodyPr vert="horz" wrap="square" lIns="91396" tIns="45698" rIns="91396" bIns="45698" numCol="1" anchor="t" anchorCtr="0" compatLnSpc="1"/>
            <a:lstStyle/>
            <a:p>
              <a:pPr marL="0" marR="0" lvl="0" indent="0" algn="ctr" defTabSz="6096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srgbClr val="FFAA00"/>
                </a:solidFill>
                <a:effectLst/>
                <a:uLnTx/>
                <a:uFillTx/>
              </a:endParaRPr>
            </a:p>
          </p:txBody>
        </p:sp>
      </p:grpSp>
      <p:grpSp>
        <p:nvGrpSpPr>
          <p:cNvPr id="85" name="组合 84"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8571093" y="3570300"/>
            <a:ext cx="1158541" cy="1319110"/>
            <a:chOff x="7510219" y="4363924"/>
            <a:chExt cx="1544637" cy="1758718"/>
          </a:xfrm>
        </p:grpSpPr>
        <p:sp>
          <p:nvSpPr>
            <p:cNvPr id="86" name="Freeform 32"/>
            <p:cNvSpPr/>
            <p:nvPr/>
          </p:nvSpPr>
          <p:spPr bwMode="auto">
            <a:xfrm>
              <a:off x="7510219" y="4363924"/>
              <a:ext cx="1544637" cy="1758718"/>
            </a:xfrm>
            <a:custGeom>
              <a:avLst/>
              <a:gdLst>
                <a:gd name="T0" fmla="*/ 0 w 973"/>
                <a:gd name="T1" fmla="*/ 326 h 1300"/>
                <a:gd name="T2" fmla="*/ 487 w 973"/>
                <a:gd name="T3" fmla="*/ 0 h 1300"/>
                <a:gd name="T4" fmla="*/ 973 w 973"/>
                <a:gd name="T5" fmla="*/ 326 h 1300"/>
                <a:gd name="T6" fmla="*/ 973 w 973"/>
                <a:gd name="T7" fmla="*/ 1300 h 1300"/>
                <a:gd name="T8" fmla="*/ 0 w 973"/>
                <a:gd name="T9" fmla="*/ 1300 h 1300"/>
                <a:gd name="T10" fmla="*/ 0 w 973"/>
                <a:gd name="T11" fmla="*/ 326 h 1300"/>
              </a:gdLst>
              <a:ahLst/>
              <a:cxnLst>
                <a:cxn ang="0">
                  <a:pos x="T0" y="T1"/>
                </a:cxn>
                <a:cxn ang="0">
                  <a:pos x="T2" y="T3"/>
                </a:cxn>
                <a:cxn ang="0">
                  <a:pos x="T4" y="T5"/>
                </a:cxn>
                <a:cxn ang="0">
                  <a:pos x="T6" y="T7"/>
                </a:cxn>
                <a:cxn ang="0">
                  <a:pos x="T8" y="T9"/>
                </a:cxn>
                <a:cxn ang="0">
                  <a:pos x="T10" y="T11"/>
                </a:cxn>
              </a:cxnLst>
              <a:rect l="0" t="0" r="r" b="b"/>
              <a:pathLst>
                <a:path w="973" h="1300">
                  <a:moveTo>
                    <a:pt x="0" y="326"/>
                  </a:moveTo>
                  <a:lnTo>
                    <a:pt x="487" y="0"/>
                  </a:lnTo>
                  <a:lnTo>
                    <a:pt x="973" y="326"/>
                  </a:lnTo>
                  <a:lnTo>
                    <a:pt x="973" y="1300"/>
                  </a:lnTo>
                  <a:lnTo>
                    <a:pt x="0" y="1300"/>
                  </a:lnTo>
                  <a:lnTo>
                    <a:pt x="0" y="326"/>
                  </a:lnTo>
                  <a:close/>
                </a:path>
              </a:pathLst>
            </a:custGeom>
            <a:solidFill>
              <a:schemeClr val="bg1">
                <a:lumMod val="75000"/>
              </a:schemeClr>
            </a:solidFill>
            <a:ln w="15875" cap="flat" cmpd="sng" algn="ctr">
              <a:noFill/>
              <a:prstDash val="solid"/>
              <a:miter lim="800000"/>
            </a:ln>
            <a:effectLst/>
          </p:spPr>
          <p:txBody>
            <a:bodyPr rtlCol="0" anchor="ctr"/>
            <a:lstStyle/>
            <a:p>
              <a:pPr marL="0" marR="0" lvl="0" indent="0" algn="ctr" defTabSz="6096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prstClr val="white"/>
                </a:solidFill>
                <a:effectLst/>
                <a:uLnTx/>
                <a:uFillTx/>
                <a:latin typeface="Calibri" panose="020F0502020204030204"/>
                <a:cs typeface="+mn-cs"/>
              </a:endParaRPr>
            </a:p>
          </p:txBody>
        </p:sp>
        <p:sp>
          <p:nvSpPr>
            <p:cNvPr id="87" name="圆角矩形 86"/>
            <p:cNvSpPr/>
            <p:nvPr/>
          </p:nvSpPr>
          <p:spPr>
            <a:xfrm>
              <a:off x="7670351" y="5684859"/>
              <a:ext cx="1224371" cy="323480"/>
            </a:xfrm>
            <a:prstGeom prst="roundRect">
              <a:avLst>
                <a:gd name="adj" fmla="val 50000"/>
              </a:avLst>
            </a:prstGeom>
            <a:solidFill>
              <a:schemeClr val="bg1"/>
            </a:solidFill>
            <a:ln w="12700" cap="flat" cmpd="sng" algn="ctr">
              <a:noFill/>
              <a:prstDash val="solid"/>
              <a:miter lim="800000"/>
            </a:ln>
            <a:effectLst/>
          </p:spPr>
          <p:txBody>
            <a:bodyPr rtlCol="0" anchor="ctr"/>
            <a:lstStyle/>
            <a:p>
              <a:pPr marL="0" marR="0" lvl="0" indent="0" algn="ctr" defTabSz="6096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prstClr val="white"/>
                </a:solidFill>
                <a:effectLst/>
                <a:uLnTx/>
                <a:uFillTx/>
                <a:latin typeface="Calibri" panose="020F0502020204030204"/>
                <a:cs typeface="+mn-cs"/>
              </a:endParaRPr>
            </a:p>
          </p:txBody>
        </p:sp>
        <p:sp>
          <p:nvSpPr>
            <p:cNvPr id="88" name="矩形 87"/>
            <p:cNvSpPr/>
            <p:nvPr/>
          </p:nvSpPr>
          <p:spPr>
            <a:xfrm>
              <a:off x="7853108" y="5574884"/>
              <a:ext cx="890515" cy="533451"/>
            </a:xfrm>
            <a:prstGeom prst="rect">
              <a:avLst/>
            </a:prstGeom>
            <a:effectLst/>
          </p:spPr>
          <p:txBody>
            <a:bodyPr wrap="square">
              <a:spAutoFit/>
            </a:bodyPr>
            <a:lstStyle/>
            <a:p>
              <a:pPr marL="0" marR="0" lvl="0" indent="0" algn="ctr" defTabSz="6096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smtClean="0">
                  <a:ln>
                    <a:noFill/>
                  </a:ln>
                  <a:solidFill>
                    <a:prstClr val="black">
                      <a:lumMod val="50000"/>
                      <a:lumOff val="50000"/>
                    </a:prstClr>
                  </a:solidFill>
                  <a:effectLst/>
                  <a:uLnTx/>
                  <a:uFillTx/>
                </a:rPr>
                <a:t>04</a:t>
              </a:r>
              <a:endParaRPr kumimoji="0" lang="zh-CN" altLang="en-US" sz="2000" b="0" i="0" u="none" strike="noStrike" kern="0" cap="none" spc="0" normalizeH="0" baseline="0" noProof="0" dirty="0" smtClean="0">
                <a:ln>
                  <a:noFill/>
                </a:ln>
                <a:solidFill>
                  <a:prstClr val="black">
                    <a:lumMod val="50000"/>
                    <a:lumOff val="50000"/>
                  </a:prstClr>
                </a:solidFill>
                <a:effectLst/>
                <a:uLnTx/>
                <a:uFillTx/>
              </a:endParaRPr>
            </a:p>
          </p:txBody>
        </p:sp>
        <p:sp>
          <p:nvSpPr>
            <p:cNvPr id="89" name="Freeform 223"/>
            <p:cNvSpPr/>
            <p:nvPr/>
          </p:nvSpPr>
          <p:spPr bwMode="auto">
            <a:xfrm>
              <a:off x="8064242" y="4769987"/>
              <a:ext cx="439249" cy="356241"/>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rgbClr val="FFF9ED"/>
            </a:solidFill>
            <a:ln>
              <a:noFill/>
            </a:ln>
          </p:spPr>
          <p:txBody>
            <a:bodyPr vert="horz" wrap="square" lIns="91396" tIns="45698" rIns="91396" bIns="45698" numCol="1" anchor="t" anchorCtr="0" compatLnSpc="1"/>
            <a:lstStyle/>
            <a:p>
              <a:pPr marL="0" marR="0" lvl="0" indent="0" algn="ctr" defTabSz="6096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prstClr val="black"/>
                </a:solidFill>
                <a:effectLst/>
                <a:uLnTx/>
                <a:uFillTx/>
              </a:endParaRPr>
            </a:p>
          </p:txBody>
        </p:sp>
      </p:grpSp>
      <p:sp>
        <p:nvSpPr>
          <p:cNvPr id="90" name="矩形 3"/>
          <p:cNvSpPr/>
          <p:nvPr/>
        </p:nvSpPr>
        <p:spPr>
          <a:xfrm>
            <a:off x="251969" y="1"/>
            <a:ext cx="4753337" cy="756212"/>
          </a:xfrm>
          <a:custGeom>
            <a:avLst/>
            <a:gdLst>
              <a:gd name="connsiteX0" fmla="*/ 0 w 3565003"/>
              <a:gd name="connsiteY0" fmla="*/ 0 h 567159"/>
              <a:gd name="connsiteX1" fmla="*/ 3565003 w 3565003"/>
              <a:gd name="connsiteY1" fmla="*/ 0 h 567159"/>
              <a:gd name="connsiteX2" fmla="*/ 3565003 w 3565003"/>
              <a:gd name="connsiteY2" fmla="*/ 567159 h 567159"/>
              <a:gd name="connsiteX3" fmla="*/ 0 w 3565003"/>
              <a:gd name="connsiteY3" fmla="*/ 567159 h 567159"/>
              <a:gd name="connsiteX4" fmla="*/ 0 w 3565003"/>
              <a:gd name="connsiteY4" fmla="*/ 0 h 567159"/>
              <a:gd name="connsiteX0-1" fmla="*/ 0 w 3565003"/>
              <a:gd name="connsiteY0-2" fmla="*/ 0 h 567159"/>
              <a:gd name="connsiteX1-3" fmla="*/ 3565003 w 3565003"/>
              <a:gd name="connsiteY1-4" fmla="*/ 0 h 567159"/>
              <a:gd name="connsiteX2-5" fmla="*/ 3565003 w 3565003"/>
              <a:gd name="connsiteY2-6" fmla="*/ 567159 h 567159"/>
              <a:gd name="connsiteX3-7" fmla="*/ 2962656 w 3565003"/>
              <a:gd name="connsiteY3-8" fmla="*/ 566928 h 567159"/>
              <a:gd name="connsiteX4-9" fmla="*/ 0 w 3565003"/>
              <a:gd name="connsiteY4-10" fmla="*/ 567159 h 567159"/>
              <a:gd name="connsiteX5" fmla="*/ 0 w 3565003"/>
              <a:gd name="connsiteY5" fmla="*/ 0 h 567159"/>
              <a:gd name="connsiteX0-11" fmla="*/ 0 w 3565003"/>
              <a:gd name="connsiteY0-12" fmla="*/ 0 h 567159"/>
              <a:gd name="connsiteX1-13" fmla="*/ 3565003 w 3565003"/>
              <a:gd name="connsiteY1-14" fmla="*/ 0 h 567159"/>
              <a:gd name="connsiteX2-15" fmla="*/ 2962656 w 3565003"/>
              <a:gd name="connsiteY2-16" fmla="*/ 566928 h 567159"/>
              <a:gd name="connsiteX3-17" fmla="*/ 0 w 3565003"/>
              <a:gd name="connsiteY3-18" fmla="*/ 567159 h 567159"/>
              <a:gd name="connsiteX4-19" fmla="*/ 0 w 3565003"/>
              <a:gd name="connsiteY4-20" fmla="*/ 0 h 5671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65003" h="567159">
                <a:moveTo>
                  <a:pt x="0" y="0"/>
                </a:moveTo>
                <a:lnTo>
                  <a:pt x="3565003" y="0"/>
                </a:lnTo>
                <a:lnTo>
                  <a:pt x="2962656" y="566928"/>
                </a:lnTo>
                <a:lnTo>
                  <a:pt x="0" y="567159"/>
                </a:lnTo>
                <a:lnTo>
                  <a:pt x="0" y="0"/>
                </a:lnTo>
                <a:close/>
              </a:path>
            </a:pathLst>
          </a:custGeom>
          <a:solidFill>
            <a:srgbClr val="EFB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91" name="矩形 3"/>
          <p:cNvSpPr/>
          <p:nvPr/>
        </p:nvSpPr>
        <p:spPr>
          <a:xfrm>
            <a:off x="1" y="1"/>
            <a:ext cx="4753337" cy="756212"/>
          </a:xfrm>
          <a:custGeom>
            <a:avLst/>
            <a:gdLst>
              <a:gd name="connsiteX0" fmla="*/ 0 w 3565003"/>
              <a:gd name="connsiteY0" fmla="*/ 0 h 567159"/>
              <a:gd name="connsiteX1" fmla="*/ 3565003 w 3565003"/>
              <a:gd name="connsiteY1" fmla="*/ 0 h 567159"/>
              <a:gd name="connsiteX2" fmla="*/ 3565003 w 3565003"/>
              <a:gd name="connsiteY2" fmla="*/ 567159 h 567159"/>
              <a:gd name="connsiteX3" fmla="*/ 0 w 3565003"/>
              <a:gd name="connsiteY3" fmla="*/ 567159 h 567159"/>
              <a:gd name="connsiteX4" fmla="*/ 0 w 3565003"/>
              <a:gd name="connsiteY4" fmla="*/ 0 h 567159"/>
              <a:gd name="connsiteX0-1" fmla="*/ 0 w 3565003"/>
              <a:gd name="connsiteY0-2" fmla="*/ 0 h 567159"/>
              <a:gd name="connsiteX1-3" fmla="*/ 3565003 w 3565003"/>
              <a:gd name="connsiteY1-4" fmla="*/ 0 h 567159"/>
              <a:gd name="connsiteX2-5" fmla="*/ 3565003 w 3565003"/>
              <a:gd name="connsiteY2-6" fmla="*/ 567159 h 567159"/>
              <a:gd name="connsiteX3-7" fmla="*/ 2962656 w 3565003"/>
              <a:gd name="connsiteY3-8" fmla="*/ 566928 h 567159"/>
              <a:gd name="connsiteX4-9" fmla="*/ 0 w 3565003"/>
              <a:gd name="connsiteY4-10" fmla="*/ 567159 h 567159"/>
              <a:gd name="connsiteX5" fmla="*/ 0 w 3565003"/>
              <a:gd name="connsiteY5" fmla="*/ 0 h 567159"/>
              <a:gd name="connsiteX0-11" fmla="*/ 0 w 3565003"/>
              <a:gd name="connsiteY0-12" fmla="*/ 0 h 567159"/>
              <a:gd name="connsiteX1-13" fmla="*/ 3565003 w 3565003"/>
              <a:gd name="connsiteY1-14" fmla="*/ 0 h 567159"/>
              <a:gd name="connsiteX2-15" fmla="*/ 2962656 w 3565003"/>
              <a:gd name="connsiteY2-16" fmla="*/ 566928 h 567159"/>
              <a:gd name="connsiteX3-17" fmla="*/ 0 w 3565003"/>
              <a:gd name="connsiteY3-18" fmla="*/ 567159 h 567159"/>
              <a:gd name="connsiteX4-19" fmla="*/ 0 w 3565003"/>
              <a:gd name="connsiteY4-20" fmla="*/ 0 h 5671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65003" h="567159">
                <a:moveTo>
                  <a:pt x="0" y="0"/>
                </a:moveTo>
                <a:lnTo>
                  <a:pt x="3565003" y="0"/>
                </a:lnTo>
                <a:lnTo>
                  <a:pt x="2962656" y="566928"/>
                </a:lnTo>
                <a:lnTo>
                  <a:pt x="0" y="567159"/>
                </a:lnTo>
                <a:lnTo>
                  <a:pt x="0" y="0"/>
                </a:lnTo>
                <a:close/>
              </a:path>
            </a:pathLst>
          </a:custGeom>
          <a:solidFill>
            <a:srgbClr val="0807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92" name="平行四边形 91"/>
          <p:cNvSpPr/>
          <p:nvPr/>
        </p:nvSpPr>
        <p:spPr>
          <a:xfrm>
            <a:off x="522460" y="116497"/>
            <a:ext cx="490515" cy="430784"/>
          </a:xfrm>
          <a:prstGeom prst="parallelogram">
            <a:avLst>
              <a:gd name="adj" fmla="val 721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93" name="平行四边形 92"/>
          <p:cNvSpPr/>
          <p:nvPr/>
        </p:nvSpPr>
        <p:spPr>
          <a:xfrm>
            <a:off x="795715" y="304114"/>
            <a:ext cx="228829" cy="243167"/>
          </a:xfrm>
          <a:prstGeom prst="parallelogram">
            <a:avLst>
              <a:gd name="adj" fmla="val 72170"/>
            </a:avLst>
          </a:prstGeom>
          <a:solidFill>
            <a:srgbClr val="EFB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94" name="文本框 17"/>
          <p:cNvSpPr txBox="1"/>
          <p:nvPr/>
        </p:nvSpPr>
        <p:spPr>
          <a:xfrm>
            <a:off x="1604217" y="116497"/>
            <a:ext cx="1620957" cy="523220"/>
          </a:xfrm>
          <a:prstGeom prst="rect">
            <a:avLst/>
          </a:prstGeom>
          <a:noFill/>
        </p:spPr>
        <p:txBody>
          <a:bodyPr wrap="none" rtlCol="0">
            <a:spAutoFit/>
          </a:bodyPr>
          <a:lstStyle/>
          <a:p>
            <a:r>
              <a:rPr lang="zh-CN" altLang="en-US" sz="2800" dirty="0">
                <a:solidFill>
                  <a:schemeClr val="bg1"/>
                </a:solidFill>
                <a:cs typeface="+mn-ea"/>
                <a:sym typeface="+mn-lt"/>
              </a:rPr>
              <a:t>添加标题</a:t>
            </a:r>
            <a:endParaRPr lang="zh-CN" altLang="en-US" sz="2800" dirty="0">
              <a:solidFill>
                <a:schemeClr val="bg1"/>
              </a:solidFill>
              <a:cs typeface="+mn-ea"/>
              <a:sym typeface="+mn-lt"/>
            </a:endParaRPr>
          </a:p>
        </p:txBody>
      </p:sp>
      <p:grpSp>
        <p:nvGrpSpPr>
          <p:cNvPr id="95" name="组合 94"/>
          <p:cNvGrpSpPr/>
          <p:nvPr/>
        </p:nvGrpSpPr>
        <p:grpSpPr>
          <a:xfrm>
            <a:off x="88815" y="4825371"/>
            <a:ext cx="1357804" cy="1862510"/>
            <a:chOff x="88815" y="4825371"/>
            <a:chExt cx="1357804" cy="1862510"/>
          </a:xfrm>
        </p:grpSpPr>
        <p:pic>
          <p:nvPicPr>
            <p:cNvPr id="96" name="图片 95"/>
            <p:cNvPicPr>
              <a:picLocks noChangeAspect="1"/>
            </p:cNvPicPr>
            <p:nvPr/>
          </p:nvPicPr>
          <p:blipFill>
            <a:blip r:embed="rId1" cstate="screen"/>
            <a:stretch>
              <a:fillRect/>
            </a:stretch>
          </p:blipFill>
          <p:spPr>
            <a:xfrm>
              <a:off x="88815" y="6402628"/>
              <a:ext cx="1357804" cy="285253"/>
            </a:xfrm>
            <a:prstGeom prst="rect">
              <a:avLst/>
            </a:prstGeom>
          </p:spPr>
        </p:pic>
        <p:pic>
          <p:nvPicPr>
            <p:cNvPr id="97" name="图片 96"/>
            <p:cNvPicPr>
              <a:picLocks noChangeAspect="1"/>
            </p:cNvPicPr>
            <p:nvPr/>
          </p:nvPicPr>
          <p:blipFill>
            <a:blip r:embed="rId2" cstate="screen"/>
            <a:stretch>
              <a:fillRect/>
            </a:stretch>
          </p:blipFill>
          <p:spPr>
            <a:xfrm>
              <a:off x="506432" y="4825371"/>
              <a:ext cx="621751" cy="1736817"/>
            </a:xfrm>
            <a:prstGeom prst="rect">
              <a:avLst/>
            </a:prstGeom>
          </p:spPr>
        </p:pic>
      </p:grpSp>
      <p:grpSp>
        <p:nvGrpSpPr>
          <p:cNvPr id="98" name="组合 97"/>
          <p:cNvGrpSpPr/>
          <p:nvPr/>
        </p:nvGrpSpPr>
        <p:grpSpPr>
          <a:xfrm>
            <a:off x="10519284" y="4388608"/>
            <a:ext cx="1413934" cy="2299273"/>
            <a:chOff x="10519284" y="4388608"/>
            <a:chExt cx="1413934" cy="2299273"/>
          </a:xfrm>
        </p:grpSpPr>
        <p:pic>
          <p:nvPicPr>
            <p:cNvPr id="99" name="图片 98"/>
            <p:cNvPicPr>
              <a:picLocks noChangeAspect="1"/>
            </p:cNvPicPr>
            <p:nvPr/>
          </p:nvPicPr>
          <p:blipFill>
            <a:blip r:embed="rId1" cstate="screen"/>
            <a:stretch>
              <a:fillRect/>
            </a:stretch>
          </p:blipFill>
          <p:spPr>
            <a:xfrm>
              <a:off x="10519284" y="6390836"/>
              <a:ext cx="1413934" cy="297045"/>
            </a:xfrm>
            <a:prstGeom prst="rect">
              <a:avLst/>
            </a:prstGeom>
          </p:spPr>
        </p:pic>
        <p:pic>
          <p:nvPicPr>
            <p:cNvPr id="100" name="图片 99"/>
            <p:cNvPicPr>
              <a:picLocks noChangeAspect="1"/>
            </p:cNvPicPr>
            <p:nvPr/>
          </p:nvPicPr>
          <p:blipFill>
            <a:blip r:embed="rId3" cstate="screen"/>
            <a:stretch>
              <a:fillRect/>
            </a:stretch>
          </p:blipFill>
          <p:spPr>
            <a:xfrm>
              <a:off x="10877945" y="4388608"/>
              <a:ext cx="696612" cy="2231455"/>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4"/>
                                        </p:tgtEl>
                                        <p:attrNameLst>
                                          <p:attrName>style.visibility</p:attrName>
                                        </p:attrNameLst>
                                      </p:cBhvr>
                                      <p:to>
                                        <p:strVal val="visible"/>
                                      </p:to>
                                    </p:set>
                                    <p:animEffect transition="in" filter="fade">
                                      <p:cBhvr>
                                        <p:cTn id="11" dur="500"/>
                                        <p:tgtEl>
                                          <p:spTgt spid="64"/>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62"/>
                                        </p:tgtEl>
                                        <p:attrNameLst>
                                          <p:attrName>style.visibility</p:attrName>
                                        </p:attrNameLst>
                                      </p:cBhvr>
                                      <p:to>
                                        <p:strVal val="visible"/>
                                      </p:to>
                                    </p:set>
                                    <p:animEffect transition="in" filter="fade">
                                      <p:cBhvr>
                                        <p:cTn id="14" dur="500"/>
                                        <p:tgtEl>
                                          <p:spTgt spid="62"/>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63"/>
                                        </p:tgtEl>
                                        <p:attrNameLst>
                                          <p:attrName>style.visibility</p:attrName>
                                        </p:attrNameLst>
                                      </p:cBhvr>
                                      <p:to>
                                        <p:strVal val="visible"/>
                                      </p:to>
                                    </p:set>
                                    <p:animEffect transition="in" filter="fade">
                                      <p:cBhvr>
                                        <p:cTn id="17" dur="500"/>
                                        <p:tgtEl>
                                          <p:spTgt spid="63"/>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65"/>
                                        </p:tgtEl>
                                        <p:attrNameLst>
                                          <p:attrName>style.visibility</p:attrName>
                                        </p:attrNameLst>
                                      </p:cBhvr>
                                      <p:to>
                                        <p:strVal val="visible"/>
                                      </p:to>
                                    </p:set>
                                    <p:animEffect transition="in" filter="fade">
                                      <p:cBhvr>
                                        <p:cTn id="20" dur="500"/>
                                        <p:tgtEl>
                                          <p:spTgt spid="65"/>
                                        </p:tgtEl>
                                      </p:cBhvr>
                                    </p:animEffect>
                                  </p:childTnLst>
                                </p:cTn>
                              </p:par>
                            </p:childTnLst>
                          </p:cTn>
                        </p:par>
                        <p:par>
                          <p:cTn id="21" fill="hold">
                            <p:stCondLst>
                              <p:cond delay="1000"/>
                            </p:stCondLst>
                            <p:childTnLst>
                              <p:par>
                                <p:cTn id="22" presetID="2" presetClass="entr" presetSubtype="1" decel="30600" fill="hold" nodeType="afterEffect">
                                  <p:stCondLst>
                                    <p:cond delay="0"/>
                                  </p:stCondLst>
                                  <p:childTnLst>
                                    <p:set>
                                      <p:cBhvr>
                                        <p:cTn id="23" dur="1" fill="hold">
                                          <p:stCondLst>
                                            <p:cond delay="0"/>
                                          </p:stCondLst>
                                        </p:cTn>
                                        <p:tgtEl>
                                          <p:spTgt spid="70"/>
                                        </p:tgtEl>
                                        <p:attrNameLst>
                                          <p:attrName>style.visibility</p:attrName>
                                        </p:attrNameLst>
                                      </p:cBhvr>
                                      <p:to>
                                        <p:strVal val="visible"/>
                                      </p:to>
                                    </p:set>
                                    <p:anim calcmode="lin" valueType="num">
                                      <p:cBhvr additive="base">
                                        <p:cTn id="24" dur="750" fill="hold"/>
                                        <p:tgtEl>
                                          <p:spTgt spid="70"/>
                                        </p:tgtEl>
                                        <p:attrNameLst>
                                          <p:attrName>ppt_x</p:attrName>
                                        </p:attrNameLst>
                                      </p:cBhvr>
                                      <p:tavLst>
                                        <p:tav tm="0">
                                          <p:val>
                                            <p:strVal val="#ppt_x"/>
                                          </p:val>
                                        </p:tav>
                                        <p:tav tm="100000">
                                          <p:val>
                                            <p:strVal val="#ppt_x"/>
                                          </p:val>
                                        </p:tav>
                                      </p:tavLst>
                                    </p:anim>
                                    <p:anim calcmode="lin" valueType="num">
                                      <p:cBhvr additive="base">
                                        <p:cTn id="25" dur="750" fill="hold"/>
                                        <p:tgtEl>
                                          <p:spTgt spid="70"/>
                                        </p:tgtEl>
                                        <p:attrNameLst>
                                          <p:attrName>ppt_y</p:attrName>
                                        </p:attrNameLst>
                                      </p:cBhvr>
                                      <p:tavLst>
                                        <p:tav tm="0">
                                          <p:val>
                                            <p:strVal val="0-#ppt_h/2"/>
                                          </p:val>
                                        </p:tav>
                                        <p:tav tm="100000">
                                          <p:val>
                                            <p:strVal val="#ppt_y"/>
                                          </p:val>
                                        </p:tav>
                                      </p:tavLst>
                                    </p:anim>
                                  </p:childTnLst>
                                </p:cTn>
                              </p:par>
                              <p:par>
                                <p:cTn id="26" presetID="2" presetClass="entr" presetSubtype="1" decel="30600" fill="hold" nodeType="withEffect">
                                  <p:stCondLst>
                                    <p:cond delay="250"/>
                                  </p:stCondLst>
                                  <p:childTnLst>
                                    <p:set>
                                      <p:cBhvr>
                                        <p:cTn id="27" dur="1" fill="hold">
                                          <p:stCondLst>
                                            <p:cond delay="0"/>
                                          </p:stCondLst>
                                        </p:cTn>
                                        <p:tgtEl>
                                          <p:spTgt spid="75"/>
                                        </p:tgtEl>
                                        <p:attrNameLst>
                                          <p:attrName>style.visibility</p:attrName>
                                        </p:attrNameLst>
                                      </p:cBhvr>
                                      <p:to>
                                        <p:strVal val="visible"/>
                                      </p:to>
                                    </p:set>
                                    <p:anim calcmode="lin" valueType="num">
                                      <p:cBhvr additive="base">
                                        <p:cTn id="28" dur="750" fill="hold"/>
                                        <p:tgtEl>
                                          <p:spTgt spid="75"/>
                                        </p:tgtEl>
                                        <p:attrNameLst>
                                          <p:attrName>ppt_x</p:attrName>
                                        </p:attrNameLst>
                                      </p:cBhvr>
                                      <p:tavLst>
                                        <p:tav tm="0">
                                          <p:val>
                                            <p:strVal val="#ppt_x"/>
                                          </p:val>
                                        </p:tav>
                                        <p:tav tm="100000">
                                          <p:val>
                                            <p:strVal val="#ppt_x"/>
                                          </p:val>
                                        </p:tav>
                                      </p:tavLst>
                                    </p:anim>
                                    <p:anim calcmode="lin" valueType="num">
                                      <p:cBhvr additive="base">
                                        <p:cTn id="29" dur="750" fill="hold"/>
                                        <p:tgtEl>
                                          <p:spTgt spid="75"/>
                                        </p:tgtEl>
                                        <p:attrNameLst>
                                          <p:attrName>ppt_y</p:attrName>
                                        </p:attrNameLst>
                                      </p:cBhvr>
                                      <p:tavLst>
                                        <p:tav tm="0">
                                          <p:val>
                                            <p:strVal val="0-#ppt_h/2"/>
                                          </p:val>
                                        </p:tav>
                                        <p:tav tm="100000">
                                          <p:val>
                                            <p:strVal val="#ppt_y"/>
                                          </p:val>
                                        </p:tav>
                                      </p:tavLst>
                                    </p:anim>
                                  </p:childTnLst>
                                </p:cTn>
                              </p:par>
                              <p:par>
                                <p:cTn id="30" presetID="2" presetClass="entr" presetSubtype="4" decel="30600" fill="hold" nodeType="withEffect">
                                  <p:stCondLst>
                                    <p:cond delay="750"/>
                                  </p:stCondLst>
                                  <p:childTnLst>
                                    <p:set>
                                      <p:cBhvr>
                                        <p:cTn id="31" dur="1" fill="hold">
                                          <p:stCondLst>
                                            <p:cond delay="0"/>
                                          </p:stCondLst>
                                        </p:cTn>
                                        <p:tgtEl>
                                          <p:spTgt spid="80"/>
                                        </p:tgtEl>
                                        <p:attrNameLst>
                                          <p:attrName>style.visibility</p:attrName>
                                        </p:attrNameLst>
                                      </p:cBhvr>
                                      <p:to>
                                        <p:strVal val="visible"/>
                                      </p:to>
                                    </p:set>
                                    <p:anim calcmode="lin" valueType="num">
                                      <p:cBhvr additive="base">
                                        <p:cTn id="32" dur="750" fill="hold"/>
                                        <p:tgtEl>
                                          <p:spTgt spid="80"/>
                                        </p:tgtEl>
                                        <p:attrNameLst>
                                          <p:attrName>ppt_x</p:attrName>
                                        </p:attrNameLst>
                                      </p:cBhvr>
                                      <p:tavLst>
                                        <p:tav tm="0">
                                          <p:val>
                                            <p:strVal val="#ppt_x"/>
                                          </p:val>
                                        </p:tav>
                                        <p:tav tm="100000">
                                          <p:val>
                                            <p:strVal val="#ppt_x"/>
                                          </p:val>
                                        </p:tav>
                                      </p:tavLst>
                                    </p:anim>
                                    <p:anim calcmode="lin" valueType="num">
                                      <p:cBhvr additive="base">
                                        <p:cTn id="33" dur="750" fill="hold"/>
                                        <p:tgtEl>
                                          <p:spTgt spid="80"/>
                                        </p:tgtEl>
                                        <p:attrNameLst>
                                          <p:attrName>ppt_y</p:attrName>
                                        </p:attrNameLst>
                                      </p:cBhvr>
                                      <p:tavLst>
                                        <p:tav tm="0">
                                          <p:val>
                                            <p:strVal val="1+#ppt_h/2"/>
                                          </p:val>
                                        </p:tav>
                                        <p:tav tm="100000">
                                          <p:val>
                                            <p:strVal val="#ppt_y"/>
                                          </p:val>
                                        </p:tav>
                                      </p:tavLst>
                                    </p:anim>
                                  </p:childTnLst>
                                </p:cTn>
                              </p:par>
                              <p:par>
                                <p:cTn id="34" presetID="2" presetClass="entr" presetSubtype="4" decel="30600" fill="hold" nodeType="withEffect">
                                  <p:stCondLst>
                                    <p:cond delay="1000"/>
                                  </p:stCondLst>
                                  <p:childTnLst>
                                    <p:set>
                                      <p:cBhvr>
                                        <p:cTn id="35" dur="1" fill="hold">
                                          <p:stCondLst>
                                            <p:cond delay="0"/>
                                          </p:stCondLst>
                                        </p:cTn>
                                        <p:tgtEl>
                                          <p:spTgt spid="85"/>
                                        </p:tgtEl>
                                        <p:attrNameLst>
                                          <p:attrName>style.visibility</p:attrName>
                                        </p:attrNameLst>
                                      </p:cBhvr>
                                      <p:to>
                                        <p:strVal val="visible"/>
                                      </p:to>
                                    </p:set>
                                    <p:anim calcmode="lin" valueType="num">
                                      <p:cBhvr additive="base">
                                        <p:cTn id="36" dur="750" fill="hold"/>
                                        <p:tgtEl>
                                          <p:spTgt spid="85"/>
                                        </p:tgtEl>
                                        <p:attrNameLst>
                                          <p:attrName>ppt_x</p:attrName>
                                        </p:attrNameLst>
                                      </p:cBhvr>
                                      <p:tavLst>
                                        <p:tav tm="0">
                                          <p:val>
                                            <p:strVal val="#ppt_x"/>
                                          </p:val>
                                        </p:tav>
                                        <p:tav tm="100000">
                                          <p:val>
                                            <p:strVal val="#ppt_x"/>
                                          </p:val>
                                        </p:tav>
                                      </p:tavLst>
                                    </p:anim>
                                    <p:anim calcmode="lin" valueType="num">
                                      <p:cBhvr additive="base">
                                        <p:cTn id="37" dur="750" fill="hold"/>
                                        <p:tgtEl>
                                          <p:spTgt spid="85"/>
                                        </p:tgtEl>
                                        <p:attrNameLst>
                                          <p:attrName>ppt_y</p:attrName>
                                        </p:attrNameLst>
                                      </p:cBhvr>
                                      <p:tavLst>
                                        <p:tav tm="0">
                                          <p:val>
                                            <p:strVal val="1+#ppt_h/2"/>
                                          </p:val>
                                        </p:tav>
                                        <p:tav tm="100000">
                                          <p:val>
                                            <p:strVal val="#ppt_y"/>
                                          </p:val>
                                        </p:tav>
                                      </p:tavLst>
                                    </p:anim>
                                  </p:childTnLst>
                                </p:cTn>
                              </p:par>
                            </p:childTnLst>
                          </p:cTn>
                        </p:par>
                        <p:par>
                          <p:cTn id="38" fill="hold">
                            <p:stCondLst>
                              <p:cond delay="2000"/>
                            </p:stCondLst>
                            <p:childTnLst>
                              <p:par>
                                <p:cTn id="39" presetID="10" presetClass="entr" presetSubtype="0" fill="hold" grpId="0" nodeType="afterEffect">
                                  <p:stCondLst>
                                    <p:cond delay="0"/>
                                  </p:stCondLst>
                                  <p:childTnLst>
                                    <p:set>
                                      <p:cBhvr>
                                        <p:cTn id="40" dur="1" fill="hold">
                                          <p:stCondLst>
                                            <p:cond delay="0"/>
                                          </p:stCondLst>
                                        </p:cTn>
                                        <p:tgtEl>
                                          <p:spTgt spid="69"/>
                                        </p:tgtEl>
                                        <p:attrNameLst>
                                          <p:attrName>style.visibility</p:attrName>
                                        </p:attrNameLst>
                                      </p:cBhvr>
                                      <p:to>
                                        <p:strVal val="visible"/>
                                      </p:to>
                                    </p:set>
                                    <p:animEffect transition="in" filter="fade">
                                      <p:cBhvr>
                                        <p:cTn id="41" dur="500"/>
                                        <p:tgtEl>
                                          <p:spTgt spid="69"/>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68"/>
                                        </p:tgtEl>
                                        <p:attrNameLst>
                                          <p:attrName>style.visibility</p:attrName>
                                        </p:attrNameLst>
                                      </p:cBhvr>
                                      <p:to>
                                        <p:strVal val="visible"/>
                                      </p:to>
                                    </p:set>
                                    <p:animEffect transition="in" filter="fade">
                                      <p:cBhvr>
                                        <p:cTn id="44" dur="500"/>
                                        <p:tgtEl>
                                          <p:spTgt spid="68"/>
                                        </p:tgtEl>
                                      </p:cBhvr>
                                    </p:animEffect>
                                  </p:childTnLst>
                                </p:cTn>
                              </p:par>
                              <p:par>
                                <p:cTn id="45" presetID="10" presetClass="entr" presetSubtype="0" fill="hold" grpId="0" nodeType="withEffect">
                                  <p:stCondLst>
                                    <p:cond delay="250"/>
                                  </p:stCondLst>
                                  <p:childTnLst>
                                    <p:set>
                                      <p:cBhvr>
                                        <p:cTn id="46" dur="1" fill="hold">
                                          <p:stCondLst>
                                            <p:cond delay="0"/>
                                          </p:stCondLst>
                                        </p:cTn>
                                        <p:tgtEl>
                                          <p:spTgt spid="66"/>
                                        </p:tgtEl>
                                        <p:attrNameLst>
                                          <p:attrName>style.visibility</p:attrName>
                                        </p:attrNameLst>
                                      </p:cBhvr>
                                      <p:to>
                                        <p:strVal val="visible"/>
                                      </p:to>
                                    </p:set>
                                    <p:animEffect transition="in" filter="fade">
                                      <p:cBhvr>
                                        <p:cTn id="47" dur="500"/>
                                        <p:tgtEl>
                                          <p:spTgt spid="66"/>
                                        </p:tgtEl>
                                      </p:cBhvr>
                                    </p:animEffect>
                                  </p:childTnLst>
                                </p:cTn>
                              </p:par>
                              <p:par>
                                <p:cTn id="48" presetID="10" presetClass="entr" presetSubtype="0" fill="hold" grpId="0" nodeType="withEffect">
                                  <p:stCondLst>
                                    <p:cond delay="750"/>
                                  </p:stCondLst>
                                  <p:childTnLst>
                                    <p:set>
                                      <p:cBhvr>
                                        <p:cTn id="49" dur="1" fill="hold">
                                          <p:stCondLst>
                                            <p:cond delay="0"/>
                                          </p:stCondLst>
                                        </p:cTn>
                                        <p:tgtEl>
                                          <p:spTgt spid="67"/>
                                        </p:tgtEl>
                                        <p:attrNameLst>
                                          <p:attrName>style.visibility</p:attrName>
                                        </p:attrNameLst>
                                      </p:cBhvr>
                                      <p:to>
                                        <p:strVal val="visible"/>
                                      </p:to>
                                    </p:set>
                                    <p:animEffect transition="in" filter="fade">
                                      <p:cBhvr>
                                        <p:cTn id="50" dur="500"/>
                                        <p:tgtEl>
                                          <p:spTgt spid="67"/>
                                        </p:tgtEl>
                                      </p:cBhvr>
                                    </p:animEffect>
                                  </p:childTnLst>
                                </p:cTn>
                              </p:par>
                            </p:childTnLst>
                          </p:cTn>
                        </p:par>
                        <p:par>
                          <p:cTn id="51" fill="hold">
                            <p:stCondLst>
                              <p:cond delay="2500"/>
                            </p:stCondLst>
                            <p:childTnLst>
                              <p:par>
                                <p:cTn id="52" presetID="42" presetClass="entr" presetSubtype="0" fill="hold" nodeType="afterEffect">
                                  <p:stCondLst>
                                    <p:cond delay="0"/>
                                  </p:stCondLst>
                                  <p:childTnLst>
                                    <p:set>
                                      <p:cBhvr>
                                        <p:cTn id="53" dur="1" fill="hold">
                                          <p:stCondLst>
                                            <p:cond delay="0"/>
                                          </p:stCondLst>
                                        </p:cTn>
                                        <p:tgtEl>
                                          <p:spTgt spid="95"/>
                                        </p:tgtEl>
                                        <p:attrNameLst>
                                          <p:attrName>style.visibility</p:attrName>
                                        </p:attrNameLst>
                                      </p:cBhvr>
                                      <p:to>
                                        <p:strVal val="visible"/>
                                      </p:to>
                                    </p:set>
                                    <p:animEffect transition="in" filter="fade">
                                      <p:cBhvr>
                                        <p:cTn id="54" dur="1000"/>
                                        <p:tgtEl>
                                          <p:spTgt spid="95"/>
                                        </p:tgtEl>
                                      </p:cBhvr>
                                    </p:animEffect>
                                    <p:anim calcmode="lin" valueType="num">
                                      <p:cBhvr>
                                        <p:cTn id="55" dur="1000" fill="hold"/>
                                        <p:tgtEl>
                                          <p:spTgt spid="95"/>
                                        </p:tgtEl>
                                        <p:attrNameLst>
                                          <p:attrName>ppt_x</p:attrName>
                                        </p:attrNameLst>
                                      </p:cBhvr>
                                      <p:tavLst>
                                        <p:tav tm="0">
                                          <p:val>
                                            <p:strVal val="#ppt_x"/>
                                          </p:val>
                                        </p:tav>
                                        <p:tav tm="100000">
                                          <p:val>
                                            <p:strVal val="#ppt_x"/>
                                          </p:val>
                                        </p:tav>
                                      </p:tavLst>
                                    </p:anim>
                                    <p:anim calcmode="lin" valueType="num">
                                      <p:cBhvr>
                                        <p:cTn id="56" dur="1000" fill="hold"/>
                                        <p:tgtEl>
                                          <p:spTgt spid="95"/>
                                        </p:tgtEl>
                                        <p:attrNameLst>
                                          <p:attrName>ppt_y</p:attrName>
                                        </p:attrNameLst>
                                      </p:cBhvr>
                                      <p:tavLst>
                                        <p:tav tm="0">
                                          <p:val>
                                            <p:strVal val="#ppt_y+.1"/>
                                          </p:val>
                                        </p:tav>
                                        <p:tav tm="100000">
                                          <p:val>
                                            <p:strVal val="#ppt_y"/>
                                          </p:val>
                                        </p:tav>
                                      </p:tavLst>
                                    </p:anim>
                                  </p:childTnLst>
                                </p:cTn>
                              </p:par>
                            </p:childTnLst>
                          </p:cTn>
                        </p:par>
                        <p:par>
                          <p:cTn id="57" fill="hold">
                            <p:stCondLst>
                              <p:cond delay="3500"/>
                            </p:stCondLst>
                            <p:childTnLst>
                              <p:par>
                                <p:cTn id="58" presetID="42" presetClass="entr" presetSubtype="0" fill="hold" nodeType="afterEffect">
                                  <p:stCondLst>
                                    <p:cond delay="0"/>
                                  </p:stCondLst>
                                  <p:childTnLst>
                                    <p:set>
                                      <p:cBhvr>
                                        <p:cTn id="59" dur="1" fill="hold">
                                          <p:stCondLst>
                                            <p:cond delay="0"/>
                                          </p:stCondLst>
                                        </p:cTn>
                                        <p:tgtEl>
                                          <p:spTgt spid="98"/>
                                        </p:tgtEl>
                                        <p:attrNameLst>
                                          <p:attrName>style.visibility</p:attrName>
                                        </p:attrNameLst>
                                      </p:cBhvr>
                                      <p:to>
                                        <p:strVal val="visible"/>
                                      </p:to>
                                    </p:set>
                                    <p:animEffect transition="in" filter="fade">
                                      <p:cBhvr>
                                        <p:cTn id="60" dur="1000"/>
                                        <p:tgtEl>
                                          <p:spTgt spid="98"/>
                                        </p:tgtEl>
                                      </p:cBhvr>
                                    </p:animEffect>
                                    <p:anim calcmode="lin" valueType="num">
                                      <p:cBhvr>
                                        <p:cTn id="61" dur="1000" fill="hold"/>
                                        <p:tgtEl>
                                          <p:spTgt spid="98"/>
                                        </p:tgtEl>
                                        <p:attrNameLst>
                                          <p:attrName>ppt_x</p:attrName>
                                        </p:attrNameLst>
                                      </p:cBhvr>
                                      <p:tavLst>
                                        <p:tav tm="0">
                                          <p:val>
                                            <p:strVal val="#ppt_x"/>
                                          </p:val>
                                        </p:tav>
                                        <p:tav tm="100000">
                                          <p:val>
                                            <p:strVal val="#ppt_x"/>
                                          </p:val>
                                        </p:tav>
                                      </p:tavLst>
                                    </p:anim>
                                    <p:anim calcmode="lin" valueType="num">
                                      <p:cBhvr>
                                        <p:cTn id="62" dur="1000" fill="hold"/>
                                        <p:tgtEl>
                                          <p:spTgt spid="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3" grpId="0" animBg="1"/>
      <p:bldP spid="64" grpId="0" animBg="1"/>
      <p:bldP spid="65" grpId="0" animBg="1"/>
      <p:bldP spid="66" grpId="0"/>
      <p:bldP spid="67" grpId="0"/>
      <p:bldP spid="68" grpId="0"/>
      <p:bldP spid="6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349096" y="1430915"/>
            <a:ext cx="2626765" cy="2576969"/>
          </a:xfrm>
          <a:prstGeom prst="rect">
            <a:avLst/>
          </a:prstGeom>
          <a:blipFill dpi="0" rotWithShape="1">
            <a:blip r:embed="rId1" cstate="screen"/>
            <a:srcRect/>
            <a:stretch>
              <a:fillRect/>
            </a:stretch>
          </a:blipFill>
          <a:ln w="12700" cap="flat" cmpd="sng" algn="ctr">
            <a:noFill/>
            <a:prstDash val="solid"/>
            <a:miter lim="800000"/>
          </a:ln>
          <a:effectLst/>
        </p:spPr>
        <p:txBody>
          <a:bodyPr lIns="86683" tIns="43341" rIns="86683" bIns="43341" rtlCol="0" anchor="ctr"/>
          <a:lstStyle/>
          <a:p>
            <a:pPr marL="0" marR="0" lvl="0" indent="0" algn="ctr" defTabSz="609600" eaLnBrk="1" fontAlgn="auto" latinLnBrk="0" hangingPunct="1">
              <a:lnSpc>
                <a:spcPct val="15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prstClr val="white"/>
              </a:solidFill>
              <a:effectLst/>
              <a:uLnTx/>
              <a:uFillTx/>
              <a:latin typeface="Arial" panose="020B0604020202020204" pitchFamily="34" charset="0"/>
              <a:cs typeface="+mn-cs"/>
              <a:sym typeface="Arial" panose="020B0604020202020204" pitchFamily="34" charset="0"/>
            </a:endParaRPr>
          </a:p>
        </p:txBody>
      </p:sp>
      <p:sp>
        <p:nvSpPr>
          <p:cNvPr id="19" name="矩形 18"/>
          <p:cNvSpPr/>
          <p:nvPr/>
        </p:nvSpPr>
        <p:spPr>
          <a:xfrm flipH="1">
            <a:off x="1227899" y="1333229"/>
            <a:ext cx="2843770" cy="2741025"/>
          </a:xfrm>
          <a:prstGeom prst="rect">
            <a:avLst/>
          </a:prstGeom>
          <a:noFill/>
          <a:ln w="50800" cap="flat" cmpd="sng" algn="ctr">
            <a:solidFill>
              <a:srgbClr val="0807DE"/>
            </a:solidFill>
            <a:prstDash val="solid"/>
            <a:miter lim="800000"/>
          </a:ln>
          <a:effectLst/>
        </p:spPr>
        <p:txBody>
          <a:bodyPr lIns="86683" tIns="43341" rIns="86683" bIns="43341" rtlCol="0" anchor="ctr"/>
          <a:lstStyle/>
          <a:p>
            <a:pPr marL="0" marR="0" lvl="0" indent="0" algn="ctr" defTabSz="609600" eaLnBrk="1" fontAlgn="auto" latinLnBrk="0" hangingPunct="1">
              <a:lnSpc>
                <a:spcPct val="15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prstClr val="white"/>
              </a:solidFill>
              <a:effectLst/>
              <a:uLnTx/>
              <a:uFillTx/>
              <a:latin typeface="Arial" panose="020B0604020202020204" pitchFamily="34" charset="0"/>
              <a:cs typeface="+mn-cs"/>
              <a:sym typeface="Arial" panose="020B0604020202020204" pitchFamily="34" charset="0"/>
            </a:endParaRPr>
          </a:p>
        </p:txBody>
      </p:sp>
      <p:sp>
        <p:nvSpPr>
          <p:cNvPr id="20" name="文本框 19"/>
          <p:cNvSpPr txBox="1"/>
          <p:nvPr/>
        </p:nvSpPr>
        <p:spPr>
          <a:xfrm>
            <a:off x="772298" y="5756962"/>
            <a:ext cx="10647404" cy="646331"/>
          </a:xfrm>
          <a:prstGeom prst="rect">
            <a:avLst/>
          </a:prstGeom>
          <a:noFill/>
          <a:effectLst/>
        </p:spPr>
        <p:txBody>
          <a:bodyPr wrap="square" lIns="0" tIns="0" rIns="0" bIns="0" rtlCol="0">
            <a:spAutoFit/>
          </a:bodyPr>
          <a:lstStyle/>
          <a:p>
            <a:pPr algn="just" defTabSz="609600">
              <a:lnSpc>
                <a:spcPct val="150000"/>
              </a:lnSpc>
            </a:pPr>
            <a:r>
              <a:rPr lang="zh-CN" altLang="en-US" sz="1400" dirty="0">
                <a:solidFill>
                  <a:prstClr val="white">
                    <a:lumMod val="65000"/>
                  </a:prstClr>
                </a:solidFill>
                <a:latin typeface="Arial" panose="020B0604020202020204" pitchFamily="34" charset="0"/>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r>
              <a:rPr lang="zh-CN" altLang="en-US" sz="1400" dirty="0" smtClean="0">
                <a:solidFill>
                  <a:prstClr val="white">
                    <a:lumMod val="65000"/>
                  </a:prstClr>
                </a:solidFill>
                <a:latin typeface="Arial" panose="020B0604020202020204" pitchFamily="34" charset="0"/>
                <a:sym typeface="Arial" panose="020B0604020202020204" pitchFamily="34" charset="0"/>
              </a:rPr>
              <a:t>。</a:t>
            </a:r>
            <a:endParaRPr lang="zh-CN" altLang="en-US" sz="1400" dirty="0">
              <a:solidFill>
                <a:prstClr val="white">
                  <a:lumMod val="65000"/>
                </a:prstClr>
              </a:solidFill>
              <a:latin typeface="Arial" panose="020B0604020202020204" pitchFamily="34" charset="0"/>
              <a:sym typeface="Arial" panose="020B0604020202020204" pitchFamily="34" charset="0"/>
            </a:endParaRPr>
          </a:p>
        </p:txBody>
      </p:sp>
      <p:grpSp>
        <p:nvGrpSpPr>
          <p:cNvPr id="21" name="组合 26"/>
          <p:cNvGrpSpPr/>
          <p:nvPr/>
        </p:nvGrpSpPr>
        <p:grpSpPr bwMode="auto">
          <a:xfrm>
            <a:off x="1405069" y="4165631"/>
            <a:ext cx="2476940" cy="1226687"/>
            <a:chOff x="680210" y="1949615"/>
            <a:chExt cx="1718591" cy="920684"/>
          </a:xfrm>
        </p:grpSpPr>
        <p:sp>
          <p:nvSpPr>
            <p:cNvPr id="22" name="Content Placeholder 2"/>
            <p:cNvSpPr txBox="1"/>
            <p:nvPr/>
          </p:nvSpPr>
          <p:spPr>
            <a:xfrm>
              <a:off x="680210" y="2171523"/>
              <a:ext cx="1718591" cy="698776"/>
            </a:xfrm>
            <a:prstGeom prst="rect">
              <a:avLst/>
            </a:prstGeom>
          </p:spPr>
          <p:txBody>
            <a:bodyPr wrap="square" lIns="0" tIns="0" rIns="0" bIns="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218565">
                <a:lnSpc>
                  <a:spcPct val="150000"/>
                </a:lnSpc>
                <a:buFont typeface="Arial" panose="020B0604020202020204" pitchFamily="34" charset="0"/>
                <a:buNone/>
              </a:pPr>
              <a:r>
                <a:rPr lang="zh-CN" altLang="en-US" dirty="0">
                  <a:solidFill>
                    <a:prstClr val="white">
                      <a:lumMod val="65000"/>
                    </a:prstClr>
                  </a:solidFill>
                  <a:latin typeface="Arial" panose="020B0604020202020204" pitchFamily="34" charset="0"/>
                  <a:sym typeface="Arial" panose="020B0604020202020204" pitchFamily="34" charset="0"/>
                </a:rPr>
                <a:t>请替换文字内容，添加相关标题，修改文字内容，也可以直接复制你的内容到此</a:t>
              </a:r>
              <a:r>
                <a:rPr lang="zh-CN" altLang="en-US" dirty="0" smtClean="0">
                  <a:solidFill>
                    <a:prstClr val="white">
                      <a:lumMod val="65000"/>
                    </a:prstClr>
                  </a:solidFill>
                  <a:latin typeface="Arial" panose="020B0604020202020204" pitchFamily="34" charset="0"/>
                  <a:sym typeface="Arial" panose="020B0604020202020204" pitchFamily="34" charset="0"/>
                </a:rPr>
                <a:t>。</a:t>
              </a:r>
              <a:endParaRPr lang="zh-CN" altLang="en-US" dirty="0">
                <a:solidFill>
                  <a:prstClr val="white">
                    <a:lumMod val="65000"/>
                  </a:prstClr>
                </a:solidFill>
                <a:latin typeface="Arial" panose="020B0604020202020204" pitchFamily="34" charset="0"/>
                <a:sym typeface="Arial" panose="020B0604020202020204" pitchFamily="34" charset="0"/>
              </a:endParaRPr>
            </a:p>
          </p:txBody>
        </p:sp>
        <p:sp>
          <p:nvSpPr>
            <p:cNvPr id="23" name="文本框 28"/>
            <p:cNvSpPr txBox="1"/>
            <p:nvPr/>
          </p:nvSpPr>
          <p:spPr>
            <a:xfrm>
              <a:off x="680210" y="1949615"/>
              <a:ext cx="1718591" cy="207900"/>
            </a:xfrm>
            <a:prstGeom prst="rect">
              <a:avLst/>
            </a:prstGeom>
            <a:noFill/>
          </p:spPr>
          <p:txBody>
            <a:bodyPr wrap="square" lIns="0" tIns="0" rIns="0" bIns="0">
              <a:spAutoFit/>
            </a:bodyPr>
            <a:lstStyle/>
            <a:p>
              <a:pPr algn="just" defTabSz="609600"/>
              <a:r>
                <a:rPr lang="zh-CN" altLang="en-US" dirty="0">
                  <a:solidFill>
                    <a:prstClr val="white">
                      <a:lumMod val="65000"/>
                    </a:prstClr>
                  </a:solidFill>
                  <a:latin typeface="Arial" panose="020B0604020202020204" pitchFamily="34" charset="0"/>
                  <a:sym typeface="Arial" panose="020B0604020202020204" pitchFamily="34" charset="0"/>
                </a:rPr>
                <a:t>点击请替换文字内容</a:t>
              </a:r>
              <a:endParaRPr lang="zh-CN" altLang="en-US" dirty="0">
                <a:solidFill>
                  <a:prstClr val="white">
                    <a:lumMod val="65000"/>
                  </a:prstClr>
                </a:solidFill>
                <a:latin typeface="Arial" panose="020B0604020202020204" pitchFamily="34" charset="0"/>
                <a:sym typeface="Arial" panose="020B0604020202020204" pitchFamily="34" charset="0"/>
              </a:endParaRPr>
            </a:p>
          </p:txBody>
        </p:sp>
      </p:grpSp>
      <p:sp>
        <p:nvSpPr>
          <p:cNvPr id="24" name="矩形 23"/>
          <p:cNvSpPr/>
          <p:nvPr/>
        </p:nvSpPr>
        <p:spPr>
          <a:xfrm>
            <a:off x="4772806" y="1430915"/>
            <a:ext cx="2655999" cy="2576969"/>
          </a:xfrm>
          <a:prstGeom prst="rect">
            <a:avLst/>
          </a:prstGeom>
          <a:blipFill dpi="0" rotWithShape="1">
            <a:blip r:embed="rId2" cstate="screen"/>
            <a:srcRect/>
            <a:stretch>
              <a:fillRect l="1"/>
            </a:stretch>
          </a:blipFill>
          <a:ln w="12700" cap="flat" cmpd="sng" algn="ctr">
            <a:noFill/>
            <a:prstDash val="solid"/>
            <a:miter lim="800000"/>
          </a:ln>
          <a:effectLst/>
        </p:spPr>
        <p:txBody>
          <a:bodyPr lIns="86683" tIns="43341" rIns="86683" bIns="43341" rtlCol="0" anchor="ctr"/>
          <a:lstStyle/>
          <a:p>
            <a:pPr marL="0" marR="0" lvl="0" indent="0" algn="ctr" defTabSz="609600" eaLnBrk="1" fontAlgn="auto" latinLnBrk="0" hangingPunct="1">
              <a:lnSpc>
                <a:spcPct val="15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prstClr val="white"/>
              </a:solidFill>
              <a:effectLst/>
              <a:uLnTx/>
              <a:uFillTx/>
              <a:latin typeface="Arial" panose="020B0604020202020204" pitchFamily="34" charset="0"/>
              <a:cs typeface="+mn-cs"/>
              <a:sym typeface="Arial" panose="020B0604020202020204" pitchFamily="34" charset="0"/>
            </a:endParaRPr>
          </a:p>
        </p:txBody>
      </p:sp>
      <p:sp>
        <p:nvSpPr>
          <p:cNvPr id="25" name="矩形 24"/>
          <p:cNvSpPr/>
          <p:nvPr/>
        </p:nvSpPr>
        <p:spPr>
          <a:xfrm flipH="1">
            <a:off x="4685747" y="1333229"/>
            <a:ext cx="2843770" cy="2741025"/>
          </a:xfrm>
          <a:prstGeom prst="rect">
            <a:avLst/>
          </a:prstGeom>
          <a:noFill/>
          <a:ln w="50800" cap="flat" cmpd="sng" algn="ctr">
            <a:solidFill>
              <a:srgbClr val="FFAA00"/>
            </a:solidFill>
            <a:prstDash val="solid"/>
            <a:miter lim="800000"/>
          </a:ln>
          <a:effectLst/>
        </p:spPr>
        <p:txBody>
          <a:bodyPr lIns="86683" tIns="43341" rIns="86683" bIns="43341" rtlCol="0" anchor="ctr"/>
          <a:lstStyle/>
          <a:p>
            <a:pPr marL="0" marR="0" lvl="0" indent="0" algn="ctr" defTabSz="609600" eaLnBrk="1" fontAlgn="auto" latinLnBrk="0" hangingPunct="1">
              <a:lnSpc>
                <a:spcPct val="15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prstClr val="white"/>
              </a:solidFill>
              <a:effectLst/>
              <a:uLnTx/>
              <a:uFillTx/>
              <a:latin typeface="Arial" panose="020B0604020202020204" pitchFamily="34" charset="0"/>
              <a:cs typeface="+mn-cs"/>
              <a:sym typeface="Arial" panose="020B0604020202020204" pitchFamily="34" charset="0"/>
            </a:endParaRPr>
          </a:p>
        </p:txBody>
      </p:sp>
      <p:grpSp>
        <p:nvGrpSpPr>
          <p:cNvPr id="26" name="组合 31"/>
          <p:cNvGrpSpPr/>
          <p:nvPr/>
        </p:nvGrpSpPr>
        <p:grpSpPr bwMode="auto">
          <a:xfrm>
            <a:off x="4905838" y="4165636"/>
            <a:ext cx="2435907" cy="1226688"/>
            <a:chOff x="578159" y="1949614"/>
            <a:chExt cx="1777231" cy="920684"/>
          </a:xfrm>
        </p:grpSpPr>
        <p:sp>
          <p:nvSpPr>
            <p:cNvPr id="27" name="Content Placeholder 2"/>
            <p:cNvSpPr txBox="1"/>
            <p:nvPr/>
          </p:nvSpPr>
          <p:spPr>
            <a:xfrm>
              <a:off x="578159" y="2171523"/>
              <a:ext cx="1777231" cy="698775"/>
            </a:xfrm>
            <a:prstGeom prst="rect">
              <a:avLst/>
            </a:prstGeom>
          </p:spPr>
          <p:txBody>
            <a:bodyPr wrap="square" lIns="0" tIns="0" rIns="0" bIns="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218565">
                <a:lnSpc>
                  <a:spcPct val="150000"/>
                </a:lnSpc>
                <a:buFont typeface="Arial" panose="020B0604020202020204" pitchFamily="34" charset="0"/>
                <a:buNone/>
              </a:pPr>
              <a:r>
                <a:rPr lang="zh-CN" altLang="en-US" dirty="0">
                  <a:solidFill>
                    <a:prstClr val="white">
                      <a:lumMod val="65000"/>
                    </a:prstClr>
                  </a:solidFill>
                  <a:latin typeface="Arial" panose="020B0604020202020204" pitchFamily="34" charset="0"/>
                  <a:sym typeface="Arial" panose="020B0604020202020204" pitchFamily="34" charset="0"/>
                </a:rPr>
                <a:t>请替换文字内容，添加相关标题，修改文字内容，也可以直接复制你的内容到此</a:t>
              </a:r>
              <a:r>
                <a:rPr lang="zh-CN" altLang="en-US" dirty="0" smtClean="0">
                  <a:solidFill>
                    <a:prstClr val="white">
                      <a:lumMod val="65000"/>
                    </a:prstClr>
                  </a:solidFill>
                  <a:latin typeface="Arial" panose="020B0604020202020204" pitchFamily="34" charset="0"/>
                  <a:sym typeface="Arial" panose="020B0604020202020204" pitchFamily="34" charset="0"/>
                </a:rPr>
                <a:t>。</a:t>
              </a:r>
              <a:endParaRPr lang="zh-CN" altLang="en-US" dirty="0">
                <a:solidFill>
                  <a:prstClr val="white">
                    <a:lumMod val="65000"/>
                  </a:prstClr>
                </a:solidFill>
                <a:latin typeface="Arial" panose="020B0604020202020204" pitchFamily="34" charset="0"/>
                <a:sym typeface="Arial" panose="020B0604020202020204" pitchFamily="34" charset="0"/>
              </a:endParaRPr>
            </a:p>
          </p:txBody>
        </p:sp>
        <p:sp>
          <p:nvSpPr>
            <p:cNvPr id="28" name="文本框 33"/>
            <p:cNvSpPr txBox="1"/>
            <p:nvPr/>
          </p:nvSpPr>
          <p:spPr>
            <a:xfrm>
              <a:off x="579173" y="1949614"/>
              <a:ext cx="1525803" cy="207900"/>
            </a:xfrm>
            <a:prstGeom prst="rect">
              <a:avLst/>
            </a:prstGeom>
            <a:noFill/>
          </p:spPr>
          <p:txBody>
            <a:bodyPr lIns="0" tIns="0" rIns="0" bIns="0">
              <a:spAutoFit/>
            </a:bodyPr>
            <a:lstStyle/>
            <a:p>
              <a:pPr algn="just" defTabSz="609600"/>
              <a:r>
                <a:rPr lang="zh-CN" altLang="en-US" dirty="0">
                  <a:solidFill>
                    <a:prstClr val="white">
                      <a:lumMod val="65000"/>
                    </a:prstClr>
                  </a:solidFill>
                  <a:latin typeface="Arial" panose="020B0604020202020204" pitchFamily="34" charset="0"/>
                  <a:sym typeface="Arial" panose="020B0604020202020204" pitchFamily="34" charset="0"/>
                </a:rPr>
                <a:t>点击请替换文字内容</a:t>
              </a:r>
              <a:endParaRPr lang="zh-CN" altLang="en-US" dirty="0">
                <a:solidFill>
                  <a:prstClr val="white">
                    <a:lumMod val="65000"/>
                  </a:prstClr>
                </a:solidFill>
                <a:latin typeface="Arial" panose="020B0604020202020204" pitchFamily="34" charset="0"/>
                <a:sym typeface="Arial" panose="020B0604020202020204" pitchFamily="34" charset="0"/>
              </a:endParaRPr>
            </a:p>
          </p:txBody>
        </p:sp>
      </p:grpSp>
      <p:sp>
        <p:nvSpPr>
          <p:cNvPr id="29" name="矩形 28"/>
          <p:cNvSpPr/>
          <p:nvPr/>
        </p:nvSpPr>
        <p:spPr>
          <a:xfrm>
            <a:off x="8255758" y="1430915"/>
            <a:ext cx="2626765" cy="2576969"/>
          </a:xfrm>
          <a:prstGeom prst="rect">
            <a:avLst/>
          </a:prstGeom>
          <a:blipFill dpi="0" rotWithShape="1">
            <a:blip r:embed="rId3" cstate="screen"/>
            <a:srcRect/>
            <a:stretch>
              <a:fillRect/>
            </a:stretch>
          </a:blipFill>
          <a:ln w="12700" cap="flat" cmpd="sng" algn="ctr">
            <a:noFill/>
            <a:prstDash val="solid"/>
            <a:miter lim="800000"/>
          </a:ln>
          <a:effectLst/>
        </p:spPr>
        <p:txBody>
          <a:bodyPr lIns="86683" tIns="43341" rIns="86683" bIns="43341" rtlCol="0" anchor="ctr"/>
          <a:lstStyle/>
          <a:p>
            <a:pPr marL="0" marR="0" lvl="0" indent="0" algn="ctr" defTabSz="609600" eaLnBrk="1" fontAlgn="auto" latinLnBrk="0" hangingPunct="1">
              <a:lnSpc>
                <a:spcPct val="15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prstClr val="white"/>
              </a:solidFill>
              <a:effectLst/>
              <a:uLnTx/>
              <a:uFillTx/>
              <a:latin typeface="Arial" panose="020B0604020202020204" pitchFamily="34" charset="0"/>
              <a:cs typeface="+mn-cs"/>
              <a:sym typeface="Arial" panose="020B0604020202020204" pitchFamily="34" charset="0"/>
            </a:endParaRPr>
          </a:p>
        </p:txBody>
      </p:sp>
      <p:sp>
        <p:nvSpPr>
          <p:cNvPr id="30" name="矩形 29"/>
          <p:cNvSpPr/>
          <p:nvPr/>
        </p:nvSpPr>
        <p:spPr>
          <a:xfrm flipH="1">
            <a:off x="8143595" y="1333229"/>
            <a:ext cx="2843770" cy="2741025"/>
          </a:xfrm>
          <a:prstGeom prst="rect">
            <a:avLst/>
          </a:prstGeom>
          <a:noFill/>
          <a:ln w="50800" cap="flat" cmpd="sng" algn="ctr">
            <a:solidFill>
              <a:schemeClr val="bg1">
                <a:lumMod val="75000"/>
              </a:schemeClr>
            </a:solidFill>
            <a:prstDash val="solid"/>
            <a:miter lim="800000"/>
          </a:ln>
          <a:effectLst/>
        </p:spPr>
        <p:txBody>
          <a:bodyPr lIns="86683" tIns="43341" rIns="86683" bIns="43341" rtlCol="0" anchor="ctr"/>
          <a:lstStyle/>
          <a:p>
            <a:pPr marL="0" marR="0" lvl="0" indent="0" algn="ctr" defTabSz="609600" eaLnBrk="1" fontAlgn="auto" latinLnBrk="0" hangingPunct="1">
              <a:lnSpc>
                <a:spcPct val="15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prstClr val="white"/>
              </a:solidFill>
              <a:effectLst/>
              <a:uLnTx/>
              <a:uFillTx/>
              <a:latin typeface="Arial" panose="020B0604020202020204" pitchFamily="34" charset="0"/>
              <a:cs typeface="+mn-cs"/>
              <a:sym typeface="Arial" panose="020B0604020202020204" pitchFamily="34" charset="0"/>
            </a:endParaRPr>
          </a:p>
        </p:txBody>
      </p:sp>
      <p:grpSp>
        <p:nvGrpSpPr>
          <p:cNvPr id="31" name="组合 36"/>
          <p:cNvGrpSpPr/>
          <p:nvPr/>
        </p:nvGrpSpPr>
        <p:grpSpPr bwMode="auto">
          <a:xfrm>
            <a:off x="8365573" y="4165633"/>
            <a:ext cx="2435904" cy="1226688"/>
            <a:chOff x="578159" y="1949614"/>
            <a:chExt cx="1971069" cy="920685"/>
          </a:xfrm>
        </p:grpSpPr>
        <p:sp>
          <p:nvSpPr>
            <p:cNvPr id="32" name="Content Placeholder 2"/>
            <p:cNvSpPr txBox="1"/>
            <p:nvPr/>
          </p:nvSpPr>
          <p:spPr>
            <a:xfrm>
              <a:off x="578159" y="2171523"/>
              <a:ext cx="1971069" cy="698776"/>
            </a:xfrm>
            <a:prstGeom prst="rect">
              <a:avLst/>
            </a:prstGeom>
          </p:spPr>
          <p:txBody>
            <a:bodyPr lIns="0" tIns="0" rIns="0" bIns="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218565">
                <a:lnSpc>
                  <a:spcPct val="150000"/>
                </a:lnSpc>
                <a:buFont typeface="Arial" panose="020B0604020202020204" pitchFamily="34" charset="0"/>
                <a:buNone/>
              </a:pPr>
              <a:r>
                <a:rPr lang="zh-CN" altLang="en-US" dirty="0">
                  <a:solidFill>
                    <a:prstClr val="white">
                      <a:lumMod val="65000"/>
                    </a:prstClr>
                  </a:solidFill>
                  <a:latin typeface="Arial" panose="020B0604020202020204" pitchFamily="34" charset="0"/>
                  <a:sym typeface="Arial" panose="020B0604020202020204" pitchFamily="34" charset="0"/>
                </a:rPr>
                <a:t>请替换文字内容，添加相关标题，修改文字内容，也可以直接复制你的内容到此</a:t>
              </a:r>
              <a:r>
                <a:rPr lang="zh-CN" altLang="en-US" dirty="0" smtClean="0">
                  <a:solidFill>
                    <a:prstClr val="white">
                      <a:lumMod val="65000"/>
                    </a:prstClr>
                  </a:solidFill>
                  <a:latin typeface="Arial" panose="020B0604020202020204" pitchFamily="34" charset="0"/>
                  <a:sym typeface="Arial" panose="020B0604020202020204" pitchFamily="34" charset="0"/>
                </a:rPr>
                <a:t>。</a:t>
              </a:r>
              <a:endParaRPr lang="zh-CN" altLang="en-US" dirty="0">
                <a:solidFill>
                  <a:prstClr val="white">
                    <a:lumMod val="65000"/>
                  </a:prstClr>
                </a:solidFill>
                <a:latin typeface="Arial" panose="020B0604020202020204" pitchFamily="34" charset="0"/>
                <a:sym typeface="Arial" panose="020B0604020202020204" pitchFamily="34" charset="0"/>
              </a:endParaRPr>
            </a:p>
          </p:txBody>
        </p:sp>
        <p:sp>
          <p:nvSpPr>
            <p:cNvPr id="33" name="文本框 39"/>
            <p:cNvSpPr txBox="1"/>
            <p:nvPr/>
          </p:nvSpPr>
          <p:spPr>
            <a:xfrm>
              <a:off x="579173" y="1949614"/>
              <a:ext cx="1970055" cy="207900"/>
            </a:xfrm>
            <a:prstGeom prst="rect">
              <a:avLst/>
            </a:prstGeom>
            <a:noFill/>
          </p:spPr>
          <p:txBody>
            <a:bodyPr wrap="square" lIns="0" tIns="0" rIns="0" bIns="0">
              <a:spAutoFit/>
            </a:bodyPr>
            <a:lstStyle/>
            <a:p>
              <a:pPr algn="just" defTabSz="609600"/>
              <a:r>
                <a:rPr lang="zh-CN" altLang="en-US" dirty="0">
                  <a:solidFill>
                    <a:prstClr val="white">
                      <a:lumMod val="65000"/>
                    </a:prstClr>
                  </a:solidFill>
                  <a:latin typeface="Arial" panose="020B0604020202020204" pitchFamily="34" charset="0"/>
                  <a:sym typeface="Arial" panose="020B0604020202020204" pitchFamily="34" charset="0"/>
                </a:rPr>
                <a:t>点击请替换文字内容</a:t>
              </a:r>
              <a:endParaRPr lang="zh-CN" altLang="en-US" dirty="0">
                <a:solidFill>
                  <a:prstClr val="white">
                    <a:lumMod val="65000"/>
                  </a:prstClr>
                </a:solidFill>
                <a:latin typeface="Arial" panose="020B0604020202020204" pitchFamily="34" charset="0"/>
                <a:sym typeface="Arial" panose="020B0604020202020204" pitchFamily="34" charset="0"/>
              </a:endParaRPr>
            </a:p>
          </p:txBody>
        </p:sp>
      </p:grpSp>
      <p:sp>
        <p:nvSpPr>
          <p:cNvPr id="34" name="矩形 3"/>
          <p:cNvSpPr/>
          <p:nvPr/>
        </p:nvSpPr>
        <p:spPr>
          <a:xfrm>
            <a:off x="251969" y="1"/>
            <a:ext cx="4753337" cy="756212"/>
          </a:xfrm>
          <a:custGeom>
            <a:avLst/>
            <a:gdLst>
              <a:gd name="connsiteX0" fmla="*/ 0 w 3565003"/>
              <a:gd name="connsiteY0" fmla="*/ 0 h 567159"/>
              <a:gd name="connsiteX1" fmla="*/ 3565003 w 3565003"/>
              <a:gd name="connsiteY1" fmla="*/ 0 h 567159"/>
              <a:gd name="connsiteX2" fmla="*/ 3565003 w 3565003"/>
              <a:gd name="connsiteY2" fmla="*/ 567159 h 567159"/>
              <a:gd name="connsiteX3" fmla="*/ 0 w 3565003"/>
              <a:gd name="connsiteY3" fmla="*/ 567159 h 567159"/>
              <a:gd name="connsiteX4" fmla="*/ 0 w 3565003"/>
              <a:gd name="connsiteY4" fmla="*/ 0 h 567159"/>
              <a:gd name="connsiteX0-1" fmla="*/ 0 w 3565003"/>
              <a:gd name="connsiteY0-2" fmla="*/ 0 h 567159"/>
              <a:gd name="connsiteX1-3" fmla="*/ 3565003 w 3565003"/>
              <a:gd name="connsiteY1-4" fmla="*/ 0 h 567159"/>
              <a:gd name="connsiteX2-5" fmla="*/ 3565003 w 3565003"/>
              <a:gd name="connsiteY2-6" fmla="*/ 567159 h 567159"/>
              <a:gd name="connsiteX3-7" fmla="*/ 2962656 w 3565003"/>
              <a:gd name="connsiteY3-8" fmla="*/ 566928 h 567159"/>
              <a:gd name="connsiteX4-9" fmla="*/ 0 w 3565003"/>
              <a:gd name="connsiteY4-10" fmla="*/ 567159 h 567159"/>
              <a:gd name="connsiteX5" fmla="*/ 0 w 3565003"/>
              <a:gd name="connsiteY5" fmla="*/ 0 h 567159"/>
              <a:gd name="connsiteX0-11" fmla="*/ 0 w 3565003"/>
              <a:gd name="connsiteY0-12" fmla="*/ 0 h 567159"/>
              <a:gd name="connsiteX1-13" fmla="*/ 3565003 w 3565003"/>
              <a:gd name="connsiteY1-14" fmla="*/ 0 h 567159"/>
              <a:gd name="connsiteX2-15" fmla="*/ 2962656 w 3565003"/>
              <a:gd name="connsiteY2-16" fmla="*/ 566928 h 567159"/>
              <a:gd name="connsiteX3-17" fmla="*/ 0 w 3565003"/>
              <a:gd name="connsiteY3-18" fmla="*/ 567159 h 567159"/>
              <a:gd name="connsiteX4-19" fmla="*/ 0 w 3565003"/>
              <a:gd name="connsiteY4-20" fmla="*/ 0 h 5671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65003" h="567159">
                <a:moveTo>
                  <a:pt x="0" y="0"/>
                </a:moveTo>
                <a:lnTo>
                  <a:pt x="3565003" y="0"/>
                </a:lnTo>
                <a:lnTo>
                  <a:pt x="2962656" y="566928"/>
                </a:lnTo>
                <a:lnTo>
                  <a:pt x="0" y="567159"/>
                </a:lnTo>
                <a:lnTo>
                  <a:pt x="0" y="0"/>
                </a:lnTo>
                <a:close/>
              </a:path>
            </a:pathLst>
          </a:custGeom>
          <a:solidFill>
            <a:srgbClr val="EFB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35" name="矩形 3"/>
          <p:cNvSpPr/>
          <p:nvPr/>
        </p:nvSpPr>
        <p:spPr>
          <a:xfrm>
            <a:off x="1" y="1"/>
            <a:ext cx="4753337" cy="756212"/>
          </a:xfrm>
          <a:custGeom>
            <a:avLst/>
            <a:gdLst>
              <a:gd name="connsiteX0" fmla="*/ 0 w 3565003"/>
              <a:gd name="connsiteY0" fmla="*/ 0 h 567159"/>
              <a:gd name="connsiteX1" fmla="*/ 3565003 w 3565003"/>
              <a:gd name="connsiteY1" fmla="*/ 0 h 567159"/>
              <a:gd name="connsiteX2" fmla="*/ 3565003 w 3565003"/>
              <a:gd name="connsiteY2" fmla="*/ 567159 h 567159"/>
              <a:gd name="connsiteX3" fmla="*/ 0 w 3565003"/>
              <a:gd name="connsiteY3" fmla="*/ 567159 h 567159"/>
              <a:gd name="connsiteX4" fmla="*/ 0 w 3565003"/>
              <a:gd name="connsiteY4" fmla="*/ 0 h 567159"/>
              <a:gd name="connsiteX0-1" fmla="*/ 0 w 3565003"/>
              <a:gd name="connsiteY0-2" fmla="*/ 0 h 567159"/>
              <a:gd name="connsiteX1-3" fmla="*/ 3565003 w 3565003"/>
              <a:gd name="connsiteY1-4" fmla="*/ 0 h 567159"/>
              <a:gd name="connsiteX2-5" fmla="*/ 3565003 w 3565003"/>
              <a:gd name="connsiteY2-6" fmla="*/ 567159 h 567159"/>
              <a:gd name="connsiteX3-7" fmla="*/ 2962656 w 3565003"/>
              <a:gd name="connsiteY3-8" fmla="*/ 566928 h 567159"/>
              <a:gd name="connsiteX4-9" fmla="*/ 0 w 3565003"/>
              <a:gd name="connsiteY4-10" fmla="*/ 567159 h 567159"/>
              <a:gd name="connsiteX5" fmla="*/ 0 w 3565003"/>
              <a:gd name="connsiteY5" fmla="*/ 0 h 567159"/>
              <a:gd name="connsiteX0-11" fmla="*/ 0 w 3565003"/>
              <a:gd name="connsiteY0-12" fmla="*/ 0 h 567159"/>
              <a:gd name="connsiteX1-13" fmla="*/ 3565003 w 3565003"/>
              <a:gd name="connsiteY1-14" fmla="*/ 0 h 567159"/>
              <a:gd name="connsiteX2-15" fmla="*/ 2962656 w 3565003"/>
              <a:gd name="connsiteY2-16" fmla="*/ 566928 h 567159"/>
              <a:gd name="connsiteX3-17" fmla="*/ 0 w 3565003"/>
              <a:gd name="connsiteY3-18" fmla="*/ 567159 h 567159"/>
              <a:gd name="connsiteX4-19" fmla="*/ 0 w 3565003"/>
              <a:gd name="connsiteY4-20" fmla="*/ 0 h 5671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65003" h="567159">
                <a:moveTo>
                  <a:pt x="0" y="0"/>
                </a:moveTo>
                <a:lnTo>
                  <a:pt x="3565003" y="0"/>
                </a:lnTo>
                <a:lnTo>
                  <a:pt x="2962656" y="566928"/>
                </a:lnTo>
                <a:lnTo>
                  <a:pt x="0" y="567159"/>
                </a:lnTo>
                <a:lnTo>
                  <a:pt x="0" y="0"/>
                </a:lnTo>
                <a:close/>
              </a:path>
            </a:pathLst>
          </a:custGeom>
          <a:solidFill>
            <a:srgbClr val="0807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36" name="平行四边形 35"/>
          <p:cNvSpPr/>
          <p:nvPr/>
        </p:nvSpPr>
        <p:spPr>
          <a:xfrm>
            <a:off x="522460" y="116497"/>
            <a:ext cx="490515" cy="430784"/>
          </a:xfrm>
          <a:prstGeom prst="parallelogram">
            <a:avLst>
              <a:gd name="adj" fmla="val 721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37" name="平行四边形 36"/>
          <p:cNvSpPr/>
          <p:nvPr/>
        </p:nvSpPr>
        <p:spPr>
          <a:xfrm>
            <a:off x="795715" y="304114"/>
            <a:ext cx="228829" cy="243167"/>
          </a:xfrm>
          <a:prstGeom prst="parallelogram">
            <a:avLst>
              <a:gd name="adj" fmla="val 72170"/>
            </a:avLst>
          </a:prstGeom>
          <a:solidFill>
            <a:srgbClr val="EFB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38" name="文本框 17"/>
          <p:cNvSpPr txBox="1"/>
          <p:nvPr/>
        </p:nvSpPr>
        <p:spPr>
          <a:xfrm>
            <a:off x="1604217" y="116497"/>
            <a:ext cx="1620957" cy="523220"/>
          </a:xfrm>
          <a:prstGeom prst="rect">
            <a:avLst/>
          </a:prstGeom>
          <a:noFill/>
        </p:spPr>
        <p:txBody>
          <a:bodyPr wrap="none" rtlCol="0">
            <a:spAutoFit/>
          </a:bodyPr>
          <a:lstStyle/>
          <a:p>
            <a:r>
              <a:rPr lang="zh-CN" altLang="en-US" sz="2800" dirty="0">
                <a:solidFill>
                  <a:schemeClr val="bg1"/>
                </a:solidFill>
                <a:cs typeface="+mn-ea"/>
                <a:sym typeface="+mn-lt"/>
              </a:rPr>
              <a:t>添加标题</a:t>
            </a:r>
            <a:endParaRPr lang="zh-CN" altLang="en-US" sz="2800" dirty="0">
              <a:solidFill>
                <a:schemeClr val="bg1"/>
              </a:solidFill>
              <a:cs typeface="+mn-ea"/>
              <a:sym typeface="+mn-lt"/>
            </a:endParaRPr>
          </a:p>
        </p:txBody>
      </p:sp>
      <p:pic>
        <p:nvPicPr>
          <p:cNvPr id="39" name="图片 38"/>
          <p:cNvPicPr>
            <a:picLocks noChangeAspect="1"/>
          </p:cNvPicPr>
          <p:nvPr/>
        </p:nvPicPr>
        <p:blipFill>
          <a:blip r:embed="rId4"/>
          <a:stretch>
            <a:fillRect/>
          </a:stretch>
        </p:blipFill>
        <p:spPr>
          <a:xfrm>
            <a:off x="11009078" y="5378549"/>
            <a:ext cx="1106722" cy="138658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par>
                                <p:cTn id="8" presetID="22" presetClass="entr" presetSubtype="1" fill="hold" grpId="0" nodeType="withEffect">
                                  <p:stCondLst>
                                    <p:cond delay="250"/>
                                  </p:stCondLst>
                                  <p:childTnLst>
                                    <p:set>
                                      <p:cBhvr>
                                        <p:cTn id="9" dur="1" fill="hold">
                                          <p:stCondLst>
                                            <p:cond delay="0"/>
                                          </p:stCondLst>
                                        </p:cTn>
                                        <p:tgtEl>
                                          <p:spTgt spid="18"/>
                                        </p:tgtEl>
                                        <p:attrNameLst>
                                          <p:attrName>style.visibility</p:attrName>
                                        </p:attrNameLst>
                                      </p:cBhvr>
                                      <p:to>
                                        <p:strVal val="visible"/>
                                      </p:to>
                                    </p:set>
                                    <p:animEffect transition="in" filter="wipe(up)">
                                      <p:cBhvr>
                                        <p:cTn id="10" dur="500"/>
                                        <p:tgtEl>
                                          <p:spTgt spid="18"/>
                                        </p:tgtEl>
                                      </p:cBhvr>
                                    </p:animEffect>
                                  </p:childTnLst>
                                </p:cTn>
                              </p:par>
                            </p:childTnLst>
                          </p:cTn>
                        </p:par>
                        <p:par>
                          <p:cTn id="11" fill="hold">
                            <p:stCondLst>
                              <p:cond delay="500"/>
                            </p:stCondLst>
                            <p:childTnLst>
                              <p:par>
                                <p:cTn id="12" presetID="2" presetClass="entr" presetSubtype="8" decel="100000" fill="hold" nodeType="afterEffect">
                                  <p:stCondLst>
                                    <p:cond delay="0"/>
                                  </p:stCondLst>
                                  <p:childTnLst>
                                    <p:set>
                                      <p:cBhvr>
                                        <p:cTn id="13" dur="1" fill="hold">
                                          <p:stCondLst>
                                            <p:cond delay="0"/>
                                          </p:stCondLst>
                                        </p:cTn>
                                        <p:tgtEl>
                                          <p:spTgt spid="21"/>
                                        </p:tgtEl>
                                        <p:attrNameLst>
                                          <p:attrName>style.visibility</p:attrName>
                                        </p:attrNameLst>
                                      </p:cBhvr>
                                      <p:to>
                                        <p:strVal val="visible"/>
                                      </p:to>
                                    </p:set>
                                    <p:anim calcmode="lin" valueType="num">
                                      <p:cBhvr additive="base">
                                        <p:cTn id="14" dur="500" fill="hold"/>
                                        <p:tgtEl>
                                          <p:spTgt spid="21"/>
                                        </p:tgtEl>
                                        <p:attrNameLst>
                                          <p:attrName>ppt_x</p:attrName>
                                        </p:attrNameLst>
                                      </p:cBhvr>
                                      <p:tavLst>
                                        <p:tav tm="0">
                                          <p:val>
                                            <p:strVal val="0-#ppt_w/2"/>
                                          </p:val>
                                        </p:tav>
                                        <p:tav tm="100000">
                                          <p:val>
                                            <p:strVal val="#ppt_x"/>
                                          </p:val>
                                        </p:tav>
                                      </p:tavLst>
                                    </p:anim>
                                    <p:anim calcmode="lin" valueType="num">
                                      <p:cBhvr additive="base">
                                        <p:cTn id="15" dur="500" fill="hold"/>
                                        <p:tgtEl>
                                          <p:spTgt spid="21"/>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2" presetClass="entr" presetSubtype="4"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down)">
                                      <p:cBhvr>
                                        <p:cTn id="19" dur="500"/>
                                        <p:tgtEl>
                                          <p:spTgt spid="25"/>
                                        </p:tgtEl>
                                      </p:cBhvr>
                                    </p:animEffect>
                                  </p:childTnLst>
                                </p:cTn>
                              </p:par>
                              <p:par>
                                <p:cTn id="20" presetID="22" presetClass="entr" presetSubtype="1" fill="hold" grpId="0" nodeType="withEffect">
                                  <p:stCondLst>
                                    <p:cond delay="250"/>
                                  </p:stCondLst>
                                  <p:childTnLst>
                                    <p:set>
                                      <p:cBhvr>
                                        <p:cTn id="21" dur="1" fill="hold">
                                          <p:stCondLst>
                                            <p:cond delay="0"/>
                                          </p:stCondLst>
                                        </p:cTn>
                                        <p:tgtEl>
                                          <p:spTgt spid="24"/>
                                        </p:tgtEl>
                                        <p:attrNameLst>
                                          <p:attrName>style.visibility</p:attrName>
                                        </p:attrNameLst>
                                      </p:cBhvr>
                                      <p:to>
                                        <p:strVal val="visible"/>
                                      </p:to>
                                    </p:set>
                                    <p:animEffect transition="in" filter="wipe(up)">
                                      <p:cBhvr>
                                        <p:cTn id="22" dur="500"/>
                                        <p:tgtEl>
                                          <p:spTgt spid="24"/>
                                        </p:tgtEl>
                                      </p:cBhvr>
                                    </p:animEffect>
                                  </p:childTnLst>
                                </p:cTn>
                              </p:par>
                            </p:childTnLst>
                          </p:cTn>
                        </p:par>
                        <p:par>
                          <p:cTn id="23" fill="hold">
                            <p:stCondLst>
                              <p:cond delay="1500"/>
                            </p:stCondLst>
                            <p:childTnLst>
                              <p:par>
                                <p:cTn id="24" presetID="2" presetClass="entr" presetSubtype="8" decel="100000"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fill="hold"/>
                                        <p:tgtEl>
                                          <p:spTgt spid="26"/>
                                        </p:tgtEl>
                                        <p:attrNameLst>
                                          <p:attrName>ppt_x</p:attrName>
                                        </p:attrNameLst>
                                      </p:cBhvr>
                                      <p:tavLst>
                                        <p:tav tm="0">
                                          <p:val>
                                            <p:strVal val="0-#ppt_w/2"/>
                                          </p:val>
                                        </p:tav>
                                        <p:tav tm="100000">
                                          <p:val>
                                            <p:strVal val="#ppt_x"/>
                                          </p:val>
                                        </p:tav>
                                      </p:tavLst>
                                    </p:anim>
                                    <p:anim calcmode="lin" valueType="num">
                                      <p:cBhvr additive="base">
                                        <p:cTn id="27" dur="500" fill="hold"/>
                                        <p:tgtEl>
                                          <p:spTgt spid="26"/>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2" presetClass="entr" presetSubtype="4"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wipe(down)">
                                      <p:cBhvr>
                                        <p:cTn id="31" dur="500"/>
                                        <p:tgtEl>
                                          <p:spTgt spid="30"/>
                                        </p:tgtEl>
                                      </p:cBhvr>
                                    </p:animEffect>
                                  </p:childTnLst>
                                </p:cTn>
                              </p:par>
                              <p:par>
                                <p:cTn id="32" presetID="22" presetClass="entr" presetSubtype="1" fill="hold" grpId="0" nodeType="withEffect">
                                  <p:stCondLst>
                                    <p:cond delay="250"/>
                                  </p:stCondLst>
                                  <p:childTnLst>
                                    <p:set>
                                      <p:cBhvr>
                                        <p:cTn id="33" dur="1" fill="hold">
                                          <p:stCondLst>
                                            <p:cond delay="0"/>
                                          </p:stCondLst>
                                        </p:cTn>
                                        <p:tgtEl>
                                          <p:spTgt spid="29"/>
                                        </p:tgtEl>
                                        <p:attrNameLst>
                                          <p:attrName>style.visibility</p:attrName>
                                        </p:attrNameLst>
                                      </p:cBhvr>
                                      <p:to>
                                        <p:strVal val="visible"/>
                                      </p:to>
                                    </p:set>
                                    <p:animEffect transition="in" filter="wipe(up)">
                                      <p:cBhvr>
                                        <p:cTn id="34" dur="500"/>
                                        <p:tgtEl>
                                          <p:spTgt spid="29"/>
                                        </p:tgtEl>
                                      </p:cBhvr>
                                    </p:animEffect>
                                  </p:childTnLst>
                                </p:cTn>
                              </p:par>
                            </p:childTnLst>
                          </p:cTn>
                        </p:par>
                        <p:par>
                          <p:cTn id="35" fill="hold">
                            <p:stCondLst>
                              <p:cond delay="2500"/>
                            </p:stCondLst>
                            <p:childTnLst>
                              <p:par>
                                <p:cTn id="36" presetID="2" presetClass="entr" presetSubtype="8" decel="100000" fill="hold" nodeType="afterEffect">
                                  <p:stCondLst>
                                    <p:cond delay="0"/>
                                  </p:stCondLst>
                                  <p:childTnLst>
                                    <p:set>
                                      <p:cBhvr>
                                        <p:cTn id="37" dur="1" fill="hold">
                                          <p:stCondLst>
                                            <p:cond delay="0"/>
                                          </p:stCondLst>
                                        </p:cTn>
                                        <p:tgtEl>
                                          <p:spTgt spid="31"/>
                                        </p:tgtEl>
                                        <p:attrNameLst>
                                          <p:attrName>style.visibility</p:attrName>
                                        </p:attrNameLst>
                                      </p:cBhvr>
                                      <p:to>
                                        <p:strVal val="visible"/>
                                      </p:to>
                                    </p:set>
                                    <p:anim calcmode="lin" valueType="num">
                                      <p:cBhvr additive="base">
                                        <p:cTn id="38" dur="500" fill="hold"/>
                                        <p:tgtEl>
                                          <p:spTgt spid="31"/>
                                        </p:tgtEl>
                                        <p:attrNameLst>
                                          <p:attrName>ppt_x</p:attrName>
                                        </p:attrNameLst>
                                      </p:cBhvr>
                                      <p:tavLst>
                                        <p:tav tm="0">
                                          <p:val>
                                            <p:strVal val="0-#ppt_w/2"/>
                                          </p:val>
                                        </p:tav>
                                        <p:tav tm="100000">
                                          <p:val>
                                            <p:strVal val="#ppt_x"/>
                                          </p:val>
                                        </p:tav>
                                      </p:tavLst>
                                    </p:anim>
                                    <p:anim calcmode="lin" valueType="num">
                                      <p:cBhvr additive="base">
                                        <p:cTn id="39" dur="500" fill="hold"/>
                                        <p:tgtEl>
                                          <p:spTgt spid="31"/>
                                        </p:tgtEl>
                                        <p:attrNameLst>
                                          <p:attrName>ppt_y</p:attrName>
                                        </p:attrNameLst>
                                      </p:cBhvr>
                                      <p:tavLst>
                                        <p:tav tm="0">
                                          <p:val>
                                            <p:strVal val="#ppt_y"/>
                                          </p:val>
                                        </p:tav>
                                        <p:tav tm="100000">
                                          <p:val>
                                            <p:strVal val="#ppt_y"/>
                                          </p:val>
                                        </p:tav>
                                      </p:tavLst>
                                    </p:anim>
                                  </p:childTnLst>
                                </p:cTn>
                              </p:par>
                            </p:childTnLst>
                          </p:cTn>
                        </p:par>
                        <p:par>
                          <p:cTn id="40" fill="hold">
                            <p:stCondLst>
                              <p:cond delay="3000"/>
                            </p:stCondLst>
                            <p:childTnLst>
                              <p:par>
                                <p:cTn id="41" presetID="22" presetClass="entr" presetSubtype="8"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left)">
                                      <p:cBhvr>
                                        <p:cTn id="43" dur="500"/>
                                        <p:tgtEl>
                                          <p:spTgt spid="20"/>
                                        </p:tgtEl>
                                      </p:cBhvr>
                                    </p:animEffect>
                                  </p:childTnLst>
                                </p:cTn>
                              </p:par>
                            </p:childTnLst>
                          </p:cTn>
                        </p:par>
                        <p:par>
                          <p:cTn id="44" fill="hold">
                            <p:stCondLst>
                              <p:cond delay="3500"/>
                            </p:stCondLst>
                            <p:childTnLst>
                              <p:par>
                                <p:cTn id="45" presetID="45" presetClass="entr" presetSubtype="0" fill="hold" nodeType="after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2000"/>
                                        <p:tgtEl>
                                          <p:spTgt spid="39"/>
                                        </p:tgtEl>
                                      </p:cBhvr>
                                    </p:animEffect>
                                    <p:anim calcmode="lin" valueType="num">
                                      <p:cBhvr>
                                        <p:cTn id="48" dur="2000" fill="hold"/>
                                        <p:tgtEl>
                                          <p:spTgt spid="39"/>
                                        </p:tgtEl>
                                        <p:attrNameLst>
                                          <p:attrName>ppt_w</p:attrName>
                                        </p:attrNameLst>
                                      </p:cBhvr>
                                      <p:tavLst>
                                        <p:tav tm="0" fmla="#ppt_w*sin(2.5*pi*$)">
                                          <p:val>
                                            <p:fltVal val="0"/>
                                          </p:val>
                                        </p:tav>
                                        <p:tav tm="100000">
                                          <p:val>
                                            <p:fltVal val="1"/>
                                          </p:val>
                                        </p:tav>
                                      </p:tavLst>
                                    </p:anim>
                                    <p:anim calcmode="lin" valueType="num">
                                      <p:cBhvr>
                                        <p:cTn id="49" dur="2000" fill="hold"/>
                                        <p:tgtEl>
                                          <p:spTgt spid="3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p:bldP spid="24" grpId="0" animBg="1"/>
      <p:bldP spid="25" grpId="0" animBg="1"/>
      <p:bldP spid="29" grpId="0" animBg="1"/>
      <p:bldP spid="3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p:nvPr/>
        </p:nvSpPr>
        <p:spPr>
          <a:xfrm>
            <a:off x="251969" y="1"/>
            <a:ext cx="4753337" cy="756212"/>
          </a:xfrm>
          <a:custGeom>
            <a:avLst/>
            <a:gdLst>
              <a:gd name="connsiteX0" fmla="*/ 0 w 3565003"/>
              <a:gd name="connsiteY0" fmla="*/ 0 h 567159"/>
              <a:gd name="connsiteX1" fmla="*/ 3565003 w 3565003"/>
              <a:gd name="connsiteY1" fmla="*/ 0 h 567159"/>
              <a:gd name="connsiteX2" fmla="*/ 3565003 w 3565003"/>
              <a:gd name="connsiteY2" fmla="*/ 567159 h 567159"/>
              <a:gd name="connsiteX3" fmla="*/ 0 w 3565003"/>
              <a:gd name="connsiteY3" fmla="*/ 567159 h 567159"/>
              <a:gd name="connsiteX4" fmla="*/ 0 w 3565003"/>
              <a:gd name="connsiteY4" fmla="*/ 0 h 567159"/>
              <a:gd name="connsiteX0-1" fmla="*/ 0 w 3565003"/>
              <a:gd name="connsiteY0-2" fmla="*/ 0 h 567159"/>
              <a:gd name="connsiteX1-3" fmla="*/ 3565003 w 3565003"/>
              <a:gd name="connsiteY1-4" fmla="*/ 0 h 567159"/>
              <a:gd name="connsiteX2-5" fmla="*/ 3565003 w 3565003"/>
              <a:gd name="connsiteY2-6" fmla="*/ 567159 h 567159"/>
              <a:gd name="connsiteX3-7" fmla="*/ 2962656 w 3565003"/>
              <a:gd name="connsiteY3-8" fmla="*/ 566928 h 567159"/>
              <a:gd name="connsiteX4-9" fmla="*/ 0 w 3565003"/>
              <a:gd name="connsiteY4-10" fmla="*/ 567159 h 567159"/>
              <a:gd name="connsiteX5" fmla="*/ 0 w 3565003"/>
              <a:gd name="connsiteY5" fmla="*/ 0 h 567159"/>
              <a:gd name="connsiteX0-11" fmla="*/ 0 w 3565003"/>
              <a:gd name="connsiteY0-12" fmla="*/ 0 h 567159"/>
              <a:gd name="connsiteX1-13" fmla="*/ 3565003 w 3565003"/>
              <a:gd name="connsiteY1-14" fmla="*/ 0 h 567159"/>
              <a:gd name="connsiteX2-15" fmla="*/ 2962656 w 3565003"/>
              <a:gd name="connsiteY2-16" fmla="*/ 566928 h 567159"/>
              <a:gd name="connsiteX3-17" fmla="*/ 0 w 3565003"/>
              <a:gd name="connsiteY3-18" fmla="*/ 567159 h 567159"/>
              <a:gd name="connsiteX4-19" fmla="*/ 0 w 3565003"/>
              <a:gd name="connsiteY4-20" fmla="*/ 0 h 5671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65003" h="567159">
                <a:moveTo>
                  <a:pt x="0" y="0"/>
                </a:moveTo>
                <a:lnTo>
                  <a:pt x="3565003" y="0"/>
                </a:lnTo>
                <a:lnTo>
                  <a:pt x="2962656" y="566928"/>
                </a:lnTo>
                <a:lnTo>
                  <a:pt x="0" y="567159"/>
                </a:lnTo>
                <a:lnTo>
                  <a:pt x="0" y="0"/>
                </a:lnTo>
                <a:close/>
              </a:path>
            </a:pathLst>
          </a:custGeom>
          <a:solidFill>
            <a:srgbClr val="EFB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3" name="矩形 3"/>
          <p:cNvSpPr/>
          <p:nvPr/>
        </p:nvSpPr>
        <p:spPr>
          <a:xfrm>
            <a:off x="1" y="1"/>
            <a:ext cx="4753337" cy="756212"/>
          </a:xfrm>
          <a:custGeom>
            <a:avLst/>
            <a:gdLst>
              <a:gd name="connsiteX0" fmla="*/ 0 w 3565003"/>
              <a:gd name="connsiteY0" fmla="*/ 0 h 567159"/>
              <a:gd name="connsiteX1" fmla="*/ 3565003 w 3565003"/>
              <a:gd name="connsiteY1" fmla="*/ 0 h 567159"/>
              <a:gd name="connsiteX2" fmla="*/ 3565003 w 3565003"/>
              <a:gd name="connsiteY2" fmla="*/ 567159 h 567159"/>
              <a:gd name="connsiteX3" fmla="*/ 0 w 3565003"/>
              <a:gd name="connsiteY3" fmla="*/ 567159 h 567159"/>
              <a:gd name="connsiteX4" fmla="*/ 0 w 3565003"/>
              <a:gd name="connsiteY4" fmla="*/ 0 h 567159"/>
              <a:gd name="connsiteX0-1" fmla="*/ 0 w 3565003"/>
              <a:gd name="connsiteY0-2" fmla="*/ 0 h 567159"/>
              <a:gd name="connsiteX1-3" fmla="*/ 3565003 w 3565003"/>
              <a:gd name="connsiteY1-4" fmla="*/ 0 h 567159"/>
              <a:gd name="connsiteX2-5" fmla="*/ 3565003 w 3565003"/>
              <a:gd name="connsiteY2-6" fmla="*/ 567159 h 567159"/>
              <a:gd name="connsiteX3-7" fmla="*/ 2962656 w 3565003"/>
              <a:gd name="connsiteY3-8" fmla="*/ 566928 h 567159"/>
              <a:gd name="connsiteX4-9" fmla="*/ 0 w 3565003"/>
              <a:gd name="connsiteY4-10" fmla="*/ 567159 h 567159"/>
              <a:gd name="connsiteX5" fmla="*/ 0 w 3565003"/>
              <a:gd name="connsiteY5" fmla="*/ 0 h 567159"/>
              <a:gd name="connsiteX0-11" fmla="*/ 0 w 3565003"/>
              <a:gd name="connsiteY0-12" fmla="*/ 0 h 567159"/>
              <a:gd name="connsiteX1-13" fmla="*/ 3565003 w 3565003"/>
              <a:gd name="connsiteY1-14" fmla="*/ 0 h 567159"/>
              <a:gd name="connsiteX2-15" fmla="*/ 2962656 w 3565003"/>
              <a:gd name="connsiteY2-16" fmla="*/ 566928 h 567159"/>
              <a:gd name="connsiteX3-17" fmla="*/ 0 w 3565003"/>
              <a:gd name="connsiteY3-18" fmla="*/ 567159 h 567159"/>
              <a:gd name="connsiteX4-19" fmla="*/ 0 w 3565003"/>
              <a:gd name="connsiteY4-20" fmla="*/ 0 h 5671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65003" h="567159">
                <a:moveTo>
                  <a:pt x="0" y="0"/>
                </a:moveTo>
                <a:lnTo>
                  <a:pt x="3565003" y="0"/>
                </a:lnTo>
                <a:lnTo>
                  <a:pt x="2962656" y="566928"/>
                </a:lnTo>
                <a:lnTo>
                  <a:pt x="0" y="567159"/>
                </a:lnTo>
                <a:lnTo>
                  <a:pt x="0" y="0"/>
                </a:lnTo>
                <a:close/>
              </a:path>
            </a:pathLst>
          </a:custGeom>
          <a:solidFill>
            <a:srgbClr val="0807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4" name="平行四边形 3"/>
          <p:cNvSpPr/>
          <p:nvPr/>
        </p:nvSpPr>
        <p:spPr>
          <a:xfrm>
            <a:off x="522460" y="116497"/>
            <a:ext cx="490515" cy="430784"/>
          </a:xfrm>
          <a:prstGeom prst="parallelogram">
            <a:avLst>
              <a:gd name="adj" fmla="val 721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5" name="平行四边形 4"/>
          <p:cNvSpPr/>
          <p:nvPr/>
        </p:nvSpPr>
        <p:spPr>
          <a:xfrm>
            <a:off x="795715" y="304114"/>
            <a:ext cx="228829" cy="243167"/>
          </a:xfrm>
          <a:prstGeom prst="parallelogram">
            <a:avLst>
              <a:gd name="adj" fmla="val 72170"/>
            </a:avLst>
          </a:prstGeom>
          <a:solidFill>
            <a:srgbClr val="EFB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6" name="文本框 17"/>
          <p:cNvSpPr txBox="1"/>
          <p:nvPr/>
        </p:nvSpPr>
        <p:spPr>
          <a:xfrm>
            <a:off x="1604217" y="116497"/>
            <a:ext cx="1620957" cy="523220"/>
          </a:xfrm>
          <a:prstGeom prst="rect">
            <a:avLst/>
          </a:prstGeom>
          <a:noFill/>
        </p:spPr>
        <p:txBody>
          <a:bodyPr wrap="none" rtlCol="0">
            <a:spAutoFit/>
          </a:bodyPr>
          <a:lstStyle/>
          <a:p>
            <a:r>
              <a:rPr lang="zh-CN" altLang="en-US" sz="2800" dirty="0">
                <a:solidFill>
                  <a:schemeClr val="bg1"/>
                </a:solidFill>
                <a:cs typeface="+mn-ea"/>
                <a:sym typeface="+mn-lt"/>
              </a:rPr>
              <a:t>添加标题</a:t>
            </a:r>
            <a:endParaRPr lang="zh-CN" altLang="en-US" sz="2800" dirty="0">
              <a:solidFill>
                <a:schemeClr val="bg1"/>
              </a:solidFill>
              <a:cs typeface="+mn-ea"/>
              <a:sym typeface="+mn-lt"/>
            </a:endParaRPr>
          </a:p>
        </p:txBody>
      </p:sp>
      <p:grpSp>
        <p:nvGrpSpPr>
          <p:cNvPr id="7" name="组合 6"/>
          <p:cNvGrpSpPr/>
          <p:nvPr/>
        </p:nvGrpSpPr>
        <p:grpSpPr>
          <a:xfrm>
            <a:off x="8463041" y="4782160"/>
            <a:ext cx="3533747" cy="106122"/>
            <a:chOff x="6347829" y="3586933"/>
            <a:chExt cx="2651128" cy="79616"/>
          </a:xfrm>
        </p:grpSpPr>
        <p:sp>
          <p:nvSpPr>
            <p:cNvPr id="8" name="Straight Connector 41"/>
            <p:cNvSpPr/>
            <p:nvPr/>
          </p:nvSpPr>
          <p:spPr bwMode="auto">
            <a:xfrm flipH="1">
              <a:off x="6347829" y="3626741"/>
              <a:ext cx="2651128" cy="0"/>
            </a:xfrm>
            <a:prstGeom prst="line">
              <a:avLst/>
            </a:prstGeom>
            <a:noFill/>
            <a:ln w="292100" cap="sq">
              <a:solidFill>
                <a:schemeClr val="accent4"/>
              </a:solidFill>
              <a:prstDash val="solid"/>
              <a:round/>
            </a:ln>
            <a:extLst>
              <a:ext uri="{909E8E84-426E-40DD-AFC4-6F175D3DCCD1}">
                <a14:hiddenFill xmlns:a14="http://schemas.microsoft.com/office/drawing/2010/main">
                  <a:noFill/>
                </a14:hiddenFill>
              </a:ext>
            </a:extLst>
          </p:spPr>
          <p:txBody>
            <a:bodyPr anchor="ctr"/>
            <a:lstStyle/>
            <a:p>
              <a:pPr algn="ctr" defTabSz="609600"/>
              <a:endParaRPr sz="3600">
                <a:solidFill>
                  <a:prstClr val="black"/>
                </a:solidFill>
                <a:latin typeface="+mn-ea"/>
              </a:endParaRPr>
            </a:p>
          </p:txBody>
        </p:sp>
        <p:sp>
          <p:nvSpPr>
            <p:cNvPr id="9" name="Oval 61"/>
            <p:cNvSpPr/>
            <p:nvPr/>
          </p:nvSpPr>
          <p:spPr bwMode="auto">
            <a:xfrm>
              <a:off x="7394455" y="3586933"/>
              <a:ext cx="79615" cy="796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9600"/>
              <a:endParaRPr sz="3600">
                <a:solidFill>
                  <a:prstClr val="white"/>
                </a:solidFill>
                <a:latin typeface="+mn-ea"/>
              </a:endParaRPr>
            </a:p>
          </p:txBody>
        </p:sp>
      </p:grpSp>
      <p:grpSp>
        <p:nvGrpSpPr>
          <p:cNvPr id="10" name="组合 9"/>
          <p:cNvGrpSpPr/>
          <p:nvPr/>
        </p:nvGrpSpPr>
        <p:grpSpPr>
          <a:xfrm>
            <a:off x="3929218" y="4679357"/>
            <a:ext cx="4550105" cy="298467"/>
            <a:chOff x="2946412" y="3509806"/>
            <a:chExt cx="3413632" cy="223919"/>
          </a:xfrm>
        </p:grpSpPr>
        <p:sp>
          <p:nvSpPr>
            <p:cNvPr id="11" name="Straight Connector 46"/>
            <p:cNvSpPr/>
            <p:nvPr/>
          </p:nvSpPr>
          <p:spPr bwMode="auto">
            <a:xfrm flipH="1">
              <a:off x="2946412" y="3626741"/>
              <a:ext cx="3301673" cy="0"/>
            </a:xfrm>
            <a:prstGeom prst="line">
              <a:avLst/>
            </a:prstGeom>
            <a:noFill/>
            <a:ln w="292100" cap="rnd">
              <a:solidFill>
                <a:schemeClr val="accent3"/>
              </a:solidFill>
              <a:prstDash val="solid"/>
              <a:round/>
            </a:ln>
            <a:extLst>
              <a:ext uri="{909E8E84-426E-40DD-AFC4-6F175D3DCCD1}">
                <a14:hiddenFill xmlns:a14="http://schemas.microsoft.com/office/drawing/2010/main">
                  <a:noFill/>
                </a14:hiddenFill>
              </a:ext>
            </a:extLst>
          </p:spPr>
          <p:txBody>
            <a:bodyPr anchor="ctr"/>
            <a:lstStyle/>
            <a:p>
              <a:pPr algn="ctr" defTabSz="609600"/>
              <a:endParaRPr sz="3600">
                <a:solidFill>
                  <a:prstClr val="black"/>
                </a:solidFill>
                <a:latin typeface="+mn-ea"/>
              </a:endParaRPr>
            </a:p>
          </p:txBody>
        </p:sp>
        <p:sp>
          <p:nvSpPr>
            <p:cNvPr id="12" name="Oval 49"/>
            <p:cNvSpPr/>
            <p:nvPr/>
          </p:nvSpPr>
          <p:spPr bwMode="auto">
            <a:xfrm>
              <a:off x="3763771" y="3509806"/>
              <a:ext cx="223918" cy="223919"/>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9600"/>
              <a:endParaRPr sz="3600">
                <a:solidFill>
                  <a:prstClr val="white"/>
                </a:solidFill>
                <a:latin typeface="+mn-ea"/>
              </a:endParaRPr>
            </a:p>
          </p:txBody>
        </p:sp>
        <p:sp>
          <p:nvSpPr>
            <p:cNvPr id="13" name="Oval 53"/>
            <p:cNvSpPr/>
            <p:nvPr/>
          </p:nvSpPr>
          <p:spPr bwMode="auto">
            <a:xfrm>
              <a:off x="6136126" y="3509806"/>
              <a:ext cx="223918" cy="223919"/>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9600"/>
              <a:endParaRPr sz="3600">
                <a:solidFill>
                  <a:prstClr val="white"/>
                </a:solidFill>
                <a:latin typeface="+mn-ea"/>
              </a:endParaRPr>
            </a:p>
          </p:txBody>
        </p:sp>
        <p:sp>
          <p:nvSpPr>
            <p:cNvPr id="14" name="Oval 60"/>
            <p:cNvSpPr/>
            <p:nvPr/>
          </p:nvSpPr>
          <p:spPr bwMode="auto">
            <a:xfrm>
              <a:off x="5022100" y="3586933"/>
              <a:ext cx="79615" cy="796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9600"/>
              <a:endParaRPr sz="3600">
                <a:solidFill>
                  <a:prstClr val="white"/>
                </a:solidFill>
                <a:latin typeface="+mn-ea"/>
              </a:endParaRPr>
            </a:p>
          </p:txBody>
        </p:sp>
      </p:grpSp>
      <p:grpSp>
        <p:nvGrpSpPr>
          <p:cNvPr id="15" name="组合 14"/>
          <p:cNvGrpSpPr/>
          <p:nvPr/>
        </p:nvGrpSpPr>
        <p:grpSpPr>
          <a:xfrm>
            <a:off x="3423562" y="3697737"/>
            <a:ext cx="572061" cy="1187232"/>
            <a:chOff x="2567053" y="2773363"/>
            <a:chExt cx="429178" cy="890699"/>
          </a:xfrm>
        </p:grpSpPr>
        <p:sp>
          <p:nvSpPr>
            <p:cNvPr id="16" name="Freeform: Shape 43"/>
            <p:cNvSpPr/>
            <p:nvPr/>
          </p:nvSpPr>
          <p:spPr bwMode="auto">
            <a:xfrm>
              <a:off x="2567053" y="2773363"/>
              <a:ext cx="393100" cy="850889"/>
            </a:xfrm>
            <a:custGeom>
              <a:avLst/>
              <a:gdLst>
                <a:gd name="T0" fmla="*/ 326 w 326"/>
                <a:gd name="T1" fmla="*/ 604 h 604"/>
                <a:gd name="T2" fmla="*/ 326 w 326"/>
                <a:gd name="T3" fmla="*/ 604 h 604"/>
                <a:gd name="T4" fmla="*/ 292 w 326"/>
                <a:gd name="T5" fmla="*/ 602 h 604"/>
                <a:gd name="T6" fmla="*/ 260 w 326"/>
                <a:gd name="T7" fmla="*/ 598 h 604"/>
                <a:gd name="T8" fmla="*/ 228 w 326"/>
                <a:gd name="T9" fmla="*/ 590 h 604"/>
                <a:gd name="T10" fmla="*/ 198 w 326"/>
                <a:gd name="T11" fmla="*/ 580 h 604"/>
                <a:gd name="T12" fmla="*/ 170 w 326"/>
                <a:gd name="T13" fmla="*/ 568 h 604"/>
                <a:gd name="T14" fmla="*/ 144 w 326"/>
                <a:gd name="T15" fmla="*/ 552 h 604"/>
                <a:gd name="T16" fmla="*/ 118 w 326"/>
                <a:gd name="T17" fmla="*/ 534 h 604"/>
                <a:gd name="T18" fmla="*/ 96 w 326"/>
                <a:gd name="T19" fmla="*/ 516 h 604"/>
                <a:gd name="T20" fmla="*/ 74 w 326"/>
                <a:gd name="T21" fmla="*/ 494 h 604"/>
                <a:gd name="T22" fmla="*/ 56 w 326"/>
                <a:gd name="T23" fmla="*/ 470 h 604"/>
                <a:gd name="T24" fmla="*/ 40 w 326"/>
                <a:gd name="T25" fmla="*/ 446 h 604"/>
                <a:gd name="T26" fmla="*/ 26 w 326"/>
                <a:gd name="T27" fmla="*/ 420 h 604"/>
                <a:gd name="T28" fmla="*/ 16 w 326"/>
                <a:gd name="T29" fmla="*/ 392 h 604"/>
                <a:gd name="T30" fmla="*/ 8 w 326"/>
                <a:gd name="T31" fmla="*/ 362 h 604"/>
                <a:gd name="T32" fmla="*/ 2 w 326"/>
                <a:gd name="T33" fmla="*/ 332 h 604"/>
                <a:gd name="T34" fmla="*/ 0 w 326"/>
                <a:gd name="T35" fmla="*/ 302 h 604"/>
                <a:gd name="T36" fmla="*/ 0 w 326"/>
                <a:gd name="T37" fmla="*/ 302 h 604"/>
                <a:gd name="T38" fmla="*/ 2 w 326"/>
                <a:gd name="T39" fmla="*/ 270 h 604"/>
                <a:gd name="T40" fmla="*/ 8 w 326"/>
                <a:gd name="T41" fmla="*/ 240 h 604"/>
                <a:gd name="T42" fmla="*/ 16 w 326"/>
                <a:gd name="T43" fmla="*/ 212 h 604"/>
                <a:gd name="T44" fmla="*/ 26 w 326"/>
                <a:gd name="T45" fmla="*/ 184 h 604"/>
                <a:gd name="T46" fmla="*/ 40 w 326"/>
                <a:gd name="T47" fmla="*/ 158 h 604"/>
                <a:gd name="T48" fmla="*/ 56 w 326"/>
                <a:gd name="T49" fmla="*/ 132 h 604"/>
                <a:gd name="T50" fmla="*/ 74 w 326"/>
                <a:gd name="T51" fmla="*/ 110 h 604"/>
                <a:gd name="T52" fmla="*/ 96 w 326"/>
                <a:gd name="T53" fmla="*/ 88 h 604"/>
                <a:gd name="T54" fmla="*/ 118 w 326"/>
                <a:gd name="T55" fmla="*/ 68 h 604"/>
                <a:gd name="T56" fmla="*/ 144 w 326"/>
                <a:gd name="T57" fmla="*/ 52 h 604"/>
                <a:gd name="T58" fmla="*/ 170 w 326"/>
                <a:gd name="T59" fmla="*/ 36 h 604"/>
                <a:gd name="T60" fmla="*/ 198 w 326"/>
                <a:gd name="T61" fmla="*/ 24 h 604"/>
                <a:gd name="T62" fmla="*/ 228 w 326"/>
                <a:gd name="T63" fmla="*/ 14 h 604"/>
                <a:gd name="T64" fmla="*/ 260 w 326"/>
                <a:gd name="T65" fmla="*/ 6 h 604"/>
                <a:gd name="T66" fmla="*/ 292 w 326"/>
                <a:gd name="T67" fmla="*/ 2 h 604"/>
                <a:gd name="T68" fmla="*/ 326 w 326"/>
                <a:gd name="T69" fmla="*/ 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6" h="604">
                  <a:moveTo>
                    <a:pt x="326" y="604"/>
                  </a:moveTo>
                  <a:lnTo>
                    <a:pt x="326" y="604"/>
                  </a:lnTo>
                  <a:lnTo>
                    <a:pt x="292" y="602"/>
                  </a:lnTo>
                  <a:lnTo>
                    <a:pt x="260" y="598"/>
                  </a:lnTo>
                  <a:lnTo>
                    <a:pt x="228" y="590"/>
                  </a:lnTo>
                  <a:lnTo>
                    <a:pt x="198" y="580"/>
                  </a:lnTo>
                  <a:lnTo>
                    <a:pt x="170" y="568"/>
                  </a:lnTo>
                  <a:lnTo>
                    <a:pt x="144" y="552"/>
                  </a:lnTo>
                  <a:lnTo>
                    <a:pt x="118" y="534"/>
                  </a:lnTo>
                  <a:lnTo>
                    <a:pt x="96" y="516"/>
                  </a:lnTo>
                  <a:lnTo>
                    <a:pt x="74" y="494"/>
                  </a:lnTo>
                  <a:lnTo>
                    <a:pt x="56" y="470"/>
                  </a:lnTo>
                  <a:lnTo>
                    <a:pt x="40" y="446"/>
                  </a:lnTo>
                  <a:lnTo>
                    <a:pt x="26" y="420"/>
                  </a:lnTo>
                  <a:lnTo>
                    <a:pt x="16" y="392"/>
                  </a:lnTo>
                  <a:lnTo>
                    <a:pt x="8" y="362"/>
                  </a:lnTo>
                  <a:lnTo>
                    <a:pt x="2" y="332"/>
                  </a:lnTo>
                  <a:lnTo>
                    <a:pt x="0" y="302"/>
                  </a:lnTo>
                  <a:lnTo>
                    <a:pt x="0" y="302"/>
                  </a:lnTo>
                  <a:lnTo>
                    <a:pt x="2" y="270"/>
                  </a:lnTo>
                  <a:lnTo>
                    <a:pt x="8" y="240"/>
                  </a:lnTo>
                  <a:lnTo>
                    <a:pt x="16" y="212"/>
                  </a:lnTo>
                  <a:lnTo>
                    <a:pt x="26" y="184"/>
                  </a:lnTo>
                  <a:lnTo>
                    <a:pt x="40" y="158"/>
                  </a:lnTo>
                  <a:lnTo>
                    <a:pt x="56" y="132"/>
                  </a:lnTo>
                  <a:lnTo>
                    <a:pt x="74" y="110"/>
                  </a:lnTo>
                  <a:lnTo>
                    <a:pt x="96" y="88"/>
                  </a:lnTo>
                  <a:lnTo>
                    <a:pt x="118" y="68"/>
                  </a:lnTo>
                  <a:lnTo>
                    <a:pt x="144" y="52"/>
                  </a:lnTo>
                  <a:lnTo>
                    <a:pt x="170" y="36"/>
                  </a:lnTo>
                  <a:lnTo>
                    <a:pt x="198" y="24"/>
                  </a:lnTo>
                  <a:lnTo>
                    <a:pt x="228" y="14"/>
                  </a:lnTo>
                  <a:lnTo>
                    <a:pt x="260" y="6"/>
                  </a:lnTo>
                  <a:lnTo>
                    <a:pt x="292" y="2"/>
                  </a:lnTo>
                  <a:lnTo>
                    <a:pt x="326" y="0"/>
                  </a:lnTo>
                </a:path>
              </a:pathLst>
            </a:custGeom>
            <a:noFill/>
            <a:ln w="292100" cap="rnd">
              <a:solidFill>
                <a:schemeClr val="accent3"/>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defTabSz="609600"/>
              <a:endParaRPr sz="3600">
                <a:solidFill>
                  <a:prstClr val="black"/>
                </a:solidFill>
                <a:latin typeface="+mn-ea"/>
              </a:endParaRPr>
            </a:p>
          </p:txBody>
        </p:sp>
        <p:sp>
          <p:nvSpPr>
            <p:cNvPr id="17" name="Oval 59"/>
            <p:cNvSpPr/>
            <p:nvPr/>
          </p:nvSpPr>
          <p:spPr bwMode="auto">
            <a:xfrm>
              <a:off x="2916616" y="3584446"/>
              <a:ext cx="79615" cy="796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9600"/>
              <a:endParaRPr sz="3600">
                <a:solidFill>
                  <a:prstClr val="white"/>
                </a:solidFill>
                <a:latin typeface="+mn-ea"/>
              </a:endParaRPr>
            </a:p>
          </p:txBody>
        </p:sp>
      </p:grpSp>
      <p:grpSp>
        <p:nvGrpSpPr>
          <p:cNvPr id="18" name="组合 17"/>
          <p:cNvGrpSpPr/>
          <p:nvPr/>
        </p:nvGrpSpPr>
        <p:grpSpPr>
          <a:xfrm>
            <a:off x="157175" y="2412677"/>
            <a:ext cx="8911019" cy="298467"/>
            <a:chOff x="116505" y="1809271"/>
            <a:chExt cx="6685327" cy="223919"/>
          </a:xfrm>
        </p:grpSpPr>
        <p:sp>
          <p:nvSpPr>
            <p:cNvPr id="19" name="Straight Connector 44"/>
            <p:cNvSpPr/>
            <p:nvPr/>
          </p:nvSpPr>
          <p:spPr bwMode="auto">
            <a:xfrm flipH="1">
              <a:off x="116505" y="1921230"/>
              <a:ext cx="6685327" cy="0"/>
            </a:xfrm>
            <a:prstGeom prst="line">
              <a:avLst/>
            </a:prstGeom>
            <a:noFill/>
            <a:ln w="292100" cap="sq">
              <a:solidFill>
                <a:schemeClr val="accent1"/>
              </a:solidFill>
              <a:prstDash val="solid"/>
              <a:round/>
            </a:ln>
            <a:extLst>
              <a:ext uri="{909E8E84-426E-40DD-AFC4-6F175D3DCCD1}">
                <a14:hiddenFill xmlns:a14="http://schemas.microsoft.com/office/drawing/2010/main">
                  <a:noFill/>
                </a14:hiddenFill>
              </a:ext>
            </a:extLst>
          </p:spPr>
          <p:txBody>
            <a:bodyPr anchor="ctr"/>
            <a:lstStyle/>
            <a:p>
              <a:pPr algn="ctr" defTabSz="609600"/>
              <a:endParaRPr sz="3600">
                <a:solidFill>
                  <a:prstClr val="black"/>
                </a:solidFill>
                <a:latin typeface="+mn-ea"/>
              </a:endParaRPr>
            </a:p>
          </p:txBody>
        </p:sp>
        <p:sp>
          <p:nvSpPr>
            <p:cNvPr id="20" name="Oval 48"/>
            <p:cNvSpPr/>
            <p:nvPr/>
          </p:nvSpPr>
          <p:spPr bwMode="auto">
            <a:xfrm>
              <a:off x="1872882" y="1809271"/>
              <a:ext cx="223918" cy="223919"/>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9600"/>
              <a:endParaRPr sz="3600">
                <a:solidFill>
                  <a:prstClr val="white"/>
                </a:solidFill>
                <a:latin typeface="+mn-ea"/>
              </a:endParaRPr>
            </a:p>
          </p:txBody>
        </p:sp>
        <p:sp>
          <p:nvSpPr>
            <p:cNvPr id="21" name="Oval 50"/>
            <p:cNvSpPr/>
            <p:nvPr/>
          </p:nvSpPr>
          <p:spPr bwMode="auto">
            <a:xfrm>
              <a:off x="5654637" y="1809271"/>
              <a:ext cx="223918" cy="223919"/>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9600"/>
              <a:endParaRPr sz="3600">
                <a:solidFill>
                  <a:prstClr val="white"/>
                </a:solidFill>
                <a:latin typeface="+mn-ea"/>
              </a:endParaRPr>
            </a:p>
          </p:txBody>
        </p:sp>
        <p:sp>
          <p:nvSpPr>
            <p:cNvPr id="22" name="Oval 54"/>
            <p:cNvSpPr/>
            <p:nvPr/>
          </p:nvSpPr>
          <p:spPr bwMode="auto">
            <a:xfrm>
              <a:off x="3484128" y="1881423"/>
              <a:ext cx="79615" cy="796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9600"/>
              <a:endParaRPr sz="3600">
                <a:solidFill>
                  <a:prstClr val="white"/>
                </a:solidFill>
                <a:latin typeface="+mn-ea"/>
              </a:endParaRPr>
            </a:p>
          </p:txBody>
        </p:sp>
        <p:sp>
          <p:nvSpPr>
            <p:cNvPr id="23" name="Oval 55"/>
            <p:cNvSpPr/>
            <p:nvPr/>
          </p:nvSpPr>
          <p:spPr bwMode="auto">
            <a:xfrm>
              <a:off x="4569382" y="1881423"/>
              <a:ext cx="79615" cy="796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9600"/>
              <a:endParaRPr sz="3600">
                <a:solidFill>
                  <a:prstClr val="white"/>
                </a:solidFill>
                <a:latin typeface="+mn-ea"/>
              </a:endParaRPr>
            </a:p>
          </p:txBody>
        </p:sp>
      </p:grpSp>
      <p:grpSp>
        <p:nvGrpSpPr>
          <p:cNvPr id="24" name="组合 23"/>
          <p:cNvGrpSpPr/>
          <p:nvPr/>
        </p:nvGrpSpPr>
        <p:grpSpPr>
          <a:xfrm>
            <a:off x="3765138" y="3548505"/>
            <a:ext cx="5513322" cy="298467"/>
            <a:chOff x="2823314" y="2661405"/>
            <a:chExt cx="4136268" cy="223919"/>
          </a:xfrm>
        </p:grpSpPr>
        <p:sp>
          <p:nvSpPr>
            <p:cNvPr id="25" name="Straight Connector 45"/>
            <p:cNvSpPr/>
            <p:nvPr/>
          </p:nvSpPr>
          <p:spPr bwMode="auto">
            <a:xfrm flipH="1">
              <a:off x="2956423" y="2773363"/>
              <a:ext cx="2244158" cy="0"/>
            </a:xfrm>
            <a:prstGeom prst="line">
              <a:avLst/>
            </a:prstGeom>
            <a:noFill/>
            <a:ln w="292100" cap="rnd">
              <a:solidFill>
                <a:schemeClr val="accent2"/>
              </a:solidFill>
              <a:prstDash val="solid"/>
              <a:round/>
            </a:ln>
            <a:extLst>
              <a:ext uri="{909E8E84-426E-40DD-AFC4-6F175D3DCCD1}">
                <a14:hiddenFill xmlns:a14="http://schemas.microsoft.com/office/drawing/2010/main">
                  <a:noFill/>
                </a14:hiddenFill>
              </a:ext>
            </a:extLst>
          </p:spPr>
          <p:txBody>
            <a:bodyPr anchor="ctr"/>
            <a:lstStyle/>
            <a:p>
              <a:pPr algn="ctr" defTabSz="609600"/>
              <a:endParaRPr sz="3600">
                <a:solidFill>
                  <a:prstClr val="black"/>
                </a:solidFill>
                <a:latin typeface="+mn-ea"/>
              </a:endParaRPr>
            </a:p>
          </p:txBody>
        </p:sp>
        <p:sp>
          <p:nvSpPr>
            <p:cNvPr id="26" name="Straight Connector 47"/>
            <p:cNvSpPr/>
            <p:nvPr/>
          </p:nvSpPr>
          <p:spPr bwMode="auto">
            <a:xfrm flipH="1">
              <a:off x="5200580" y="2773363"/>
              <a:ext cx="1759002" cy="0"/>
            </a:xfrm>
            <a:prstGeom prst="line">
              <a:avLst/>
            </a:prstGeom>
            <a:noFill/>
            <a:ln w="292100" cap="rnd">
              <a:solidFill>
                <a:schemeClr val="accent2"/>
              </a:solidFill>
              <a:prstDash val="solid"/>
              <a:round/>
            </a:ln>
            <a:extLst>
              <a:ext uri="{909E8E84-426E-40DD-AFC4-6F175D3DCCD1}">
                <a14:hiddenFill xmlns:a14="http://schemas.microsoft.com/office/drawing/2010/main">
                  <a:noFill/>
                </a14:hiddenFill>
              </a:ext>
            </a:extLst>
          </p:spPr>
          <p:txBody>
            <a:bodyPr anchor="ctr"/>
            <a:lstStyle/>
            <a:p>
              <a:pPr algn="ctr" defTabSz="609600"/>
              <a:endParaRPr sz="3600">
                <a:solidFill>
                  <a:prstClr val="black"/>
                </a:solidFill>
                <a:latin typeface="+mn-ea"/>
              </a:endParaRPr>
            </a:p>
          </p:txBody>
        </p:sp>
        <p:sp>
          <p:nvSpPr>
            <p:cNvPr id="27" name="Oval 51"/>
            <p:cNvSpPr/>
            <p:nvPr/>
          </p:nvSpPr>
          <p:spPr bwMode="auto">
            <a:xfrm>
              <a:off x="5088621" y="2661405"/>
              <a:ext cx="223918" cy="223919"/>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9600"/>
              <a:endParaRPr sz="3600">
                <a:solidFill>
                  <a:prstClr val="white"/>
                </a:solidFill>
                <a:latin typeface="+mn-ea"/>
              </a:endParaRPr>
            </a:p>
          </p:txBody>
        </p:sp>
        <p:sp>
          <p:nvSpPr>
            <p:cNvPr id="28" name="Oval 52"/>
            <p:cNvSpPr/>
            <p:nvPr/>
          </p:nvSpPr>
          <p:spPr bwMode="auto">
            <a:xfrm>
              <a:off x="2823314" y="2661405"/>
              <a:ext cx="223918" cy="223919"/>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9600"/>
              <a:endParaRPr sz="3600">
                <a:solidFill>
                  <a:prstClr val="white"/>
                </a:solidFill>
                <a:latin typeface="+mn-ea"/>
              </a:endParaRPr>
            </a:p>
          </p:txBody>
        </p:sp>
        <p:sp>
          <p:nvSpPr>
            <p:cNvPr id="29" name="Oval 58"/>
            <p:cNvSpPr/>
            <p:nvPr/>
          </p:nvSpPr>
          <p:spPr bwMode="auto">
            <a:xfrm>
              <a:off x="6147256" y="2727336"/>
              <a:ext cx="80860" cy="8085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9600"/>
              <a:endParaRPr sz="3600">
                <a:solidFill>
                  <a:prstClr val="white"/>
                </a:solidFill>
                <a:latin typeface="+mn-ea"/>
              </a:endParaRPr>
            </a:p>
          </p:txBody>
        </p:sp>
      </p:grpSp>
      <p:grpSp>
        <p:nvGrpSpPr>
          <p:cNvPr id="30" name="组合 29"/>
          <p:cNvGrpSpPr/>
          <p:nvPr/>
        </p:nvGrpSpPr>
        <p:grpSpPr>
          <a:xfrm>
            <a:off x="2538468" y="1546751"/>
            <a:ext cx="3012730" cy="697485"/>
            <a:chOff x="1903026" y="1159626"/>
            <a:chExt cx="2260245" cy="523275"/>
          </a:xfrm>
        </p:grpSpPr>
        <p:sp>
          <p:nvSpPr>
            <p:cNvPr id="31" name="TextBox 65"/>
            <p:cNvSpPr txBox="1"/>
            <p:nvPr/>
          </p:nvSpPr>
          <p:spPr bwMode="auto">
            <a:xfrm>
              <a:off x="1903027" y="1159626"/>
              <a:ext cx="883656" cy="169325"/>
            </a:xfrm>
            <a:prstGeom prst="rect">
              <a:avLst/>
            </a:prstGeom>
            <a:noFill/>
            <a:scene3d>
              <a:camera prst="orthographicFront">
                <a:rot lat="0" lon="0" rev="0"/>
              </a:camera>
              <a:lightRig rig="threePt" dir="t"/>
            </a:scene3d>
            <a:sp3d prstMaterial="matte">
              <a:bevelT w="1270" h="1270"/>
            </a:sp3d>
          </p:spPr>
          <p:txBody>
            <a:bodyPr wrap="none" lIns="0" tIns="0" rIns="0" bIns="0">
              <a:normAutofit fontScale="92500" lnSpcReduction="20000"/>
              <a:sp3d extrusionH="57150">
                <a:bevelT w="0" h="0"/>
              </a:sp3d>
            </a:bodyPr>
            <a:lstStyle/>
            <a:p>
              <a:pPr defTabSz="609600">
                <a:buClr>
                  <a:prstClr val="white"/>
                </a:buClr>
                <a:defRPr/>
              </a:pPr>
              <a:r>
                <a:rPr lang="zh-CN" altLang="en-US" b="1" dirty="0">
                  <a:solidFill>
                    <a:srgbClr val="01608C"/>
                  </a:solidFill>
                  <a:latin typeface="+mn-ea"/>
                </a:rPr>
                <a:t>标题文本预设 </a:t>
              </a:r>
              <a:endParaRPr lang="zh-CN" altLang="en-US" b="1" dirty="0">
                <a:solidFill>
                  <a:srgbClr val="01608C"/>
                </a:solidFill>
                <a:latin typeface="+mn-ea"/>
              </a:endParaRPr>
            </a:p>
          </p:txBody>
        </p:sp>
        <p:sp>
          <p:nvSpPr>
            <p:cNvPr id="32" name="TextBox 66"/>
            <p:cNvSpPr txBox="1"/>
            <p:nvPr/>
          </p:nvSpPr>
          <p:spPr bwMode="auto">
            <a:xfrm>
              <a:off x="1903026" y="1336652"/>
              <a:ext cx="2260245" cy="346249"/>
            </a:xfrm>
            <a:prstGeom prst="rect">
              <a:avLst/>
            </a:prstGeom>
          </p:spPr>
          <p:txBody>
            <a:bodyPr wrap="square" lIns="0" tIns="0" rIns="0" bIns="0" anchor="ctr">
              <a:normAutofit fontScale="92500" lnSpcReduction="10000"/>
              <a:scene3d>
                <a:camera prst="orthographicFront"/>
                <a:lightRig rig="threePt" dir="t"/>
              </a:scene3d>
              <a:sp3d>
                <a:bevelT w="0" h="0"/>
              </a:sp3d>
            </a:bodyPr>
            <a:lstStyle/>
            <a:p>
              <a:pPr defTabSz="609600">
                <a:lnSpc>
                  <a:spcPct val="120000"/>
                </a:lnSpc>
                <a:spcBef>
                  <a:spcPct val="0"/>
                </a:spcBef>
                <a:defRPr/>
              </a:pPr>
              <a:r>
                <a:rPr lang="zh-CN" altLang="en-US" sz="1400" dirty="0">
                  <a:solidFill>
                    <a:prstClr val="black">
                      <a:lumMod val="85000"/>
                      <a:lumOff val="15000"/>
                    </a:prstClr>
                  </a:solidFill>
                  <a:latin typeface="+mn-ea"/>
                </a:rPr>
                <a:t>此部分内容作为文字排版占位显示 </a:t>
              </a:r>
              <a:br>
                <a:rPr lang="zh-CN" altLang="en-US" sz="1400" dirty="0">
                  <a:solidFill>
                    <a:prstClr val="black">
                      <a:lumMod val="85000"/>
                      <a:lumOff val="15000"/>
                    </a:prstClr>
                  </a:solidFill>
                  <a:latin typeface="+mn-ea"/>
                </a:rPr>
              </a:br>
              <a:r>
                <a:rPr lang="zh-CN" altLang="en-US" sz="1400" dirty="0">
                  <a:solidFill>
                    <a:prstClr val="black">
                      <a:lumMod val="85000"/>
                      <a:lumOff val="15000"/>
                    </a:prstClr>
                  </a:solidFill>
                  <a:latin typeface="+mn-ea"/>
                </a:rPr>
                <a:t>（建议使用主题字体）</a:t>
              </a:r>
              <a:endParaRPr lang="zh-CN" altLang="en-US" sz="1400" dirty="0">
                <a:solidFill>
                  <a:prstClr val="black">
                    <a:lumMod val="85000"/>
                    <a:lumOff val="15000"/>
                  </a:prstClr>
                </a:solidFill>
                <a:latin typeface="+mn-ea"/>
              </a:endParaRPr>
            </a:p>
          </p:txBody>
        </p:sp>
      </p:grpSp>
      <p:grpSp>
        <p:nvGrpSpPr>
          <p:cNvPr id="33" name="组合 32"/>
          <p:cNvGrpSpPr/>
          <p:nvPr/>
        </p:nvGrpSpPr>
        <p:grpSpPr>
          <a:xfrm>
            <a:off x="6743278" y="1470852"/>
            <a:ext cx="3012730" cy="673343"/>
            <a:chOff x="5057607" y="1102684"/>
            <a:chExt cx="2260245" cy="505163"/>
          </a:xfrm>
        </p:grpSpPr>
        <p:sp>
          <p:nvSpPr>
            <p:cNvPr id="34" name="TextBox 115"/>
            <p:cNvSpPr txBox="1"/>
            <p:nvPr/>
          </p:nvSpPr>
          <p:spPr bwMode="auto">
            <a:xfrm>
              <a:off x="5057607" y="1261598"/>
              <a:ext cx="2260245" cy="346249"/>
            </a:xfrm>
            <a:prstGeom prst="rect">
              <a:avLst/>
            </a:prstGeom>
          </p:spPr>
          <p:txBody>
            <a:bodyPr wrap="square" lIns="0" tIns="0" rIns="0" bIns="0" anchor="ctr" anchorCtr="0">
              <a:normAutofit fontScale="92500" lnSpcReduction="10000"/>
              <a:scene3d>
                <a:camera prst="orthographicFront"/>
                <a:lightRig rig="threePt" dir="t"/>
              </a:scene3d>
              <a:sp3d>
                <a:bevelT w="0" h="0"/>
              </a:sp3d>
            </a:bodyPr>
            <a:lstStyle/>
            <a:p>
              <a:pPr defTabSz="609600">
                <a:lnSpc>
                  <a:spcPct val="120000"/>
                </a:lnSpc>
                <a:spcBef>
                  <a:spcPct val="0"/>
                </a:spcBef>
                <a:defRPr/>
              </a:pPr>
              <a:r>
                <a:rPr lang="zh-CN" altLang="en-US" sz="1400" dirty="0">
                  <a:solidFill>
                    <a:prstClr val="black">
                      <a:lumMod val="85000"/>
                      <a:lumOff val="15000"/>
                    </a:prstClr>
                  </a:solidFill>
                  <a:latin typeface="+mn-ea"/>
                </a:rPr>
                <a:t>此部分内容作为文字排版占位显示 </a:t>
              </a:r>
              <a:br>
                <a:rPr lang="zh-CN" altLang="en-US" sz="1400" dirty="0">
                  <a:solidFill>
                    <a:prstClr val="black">
                      <a:lumMod val="85000"/>
                      <a:lumOff val="15000"/>
                    </a:prstClr>
                  </a:solidFill>
                  <a:latin typeface="+mn-ea"/>
                </a:rPr>
              </a:br>
              <a:r>
                <a:rPr lang="zh-CN" altLang="en-US" sz="1400" dirty="0">
                  <a:solidFill>
                    <a:prstClr val="black">
                      <a:lumMod val="85000"/>
                      <a:lumOff val="15000"/>
                    </a:prstClr>
                  </a:solidFill>
                  <a:latin typeface="+mn-ea"/>
                </a:rPr>
                <a:t>（建议使用主题字体）</a:t>
              </a:r>
              <a:endParaRPr lang="zh-CN" altLang="en-US" sz="1400" dirty="0">
                <a:solidFill>
                  <a:prstClr val="black">
                    <a:lumMod val="85000"/>
                    <a:lumOff val="15000"/>
                  </a:prstClr>
                </a:solidFill>
                <a:latin typeface="+mn-ea"/>
              </a:endParaRPr>
            </a:p>
          </p:txBody>
        </p:sp>
        <p:sp>
          <p:nvSpPr>
            <p:cNvPr id="35" name="TextBox 68"/>
            <p:cNvSpPr txBox="1"/>
            <p:nvPr/>
          </p:nvSpPr>
          <p:spPr bwMode="auto">
            <a:xfrm>
              <a:off x="5057607" y="1102684"/>
              <a:ext cx="883656" cy="169325"/>
            </a:xfrm>
            <a:prstGeom prst="rect">
              <a:avLst/>
            </a:prstGeom>
            <a:noFill/>
            <a:scene3d>
              <a:camera prst="orthographicFront">
                <a:rot lat="0" lon="0" rev="0"/>
              </a:camera>
              <a:lightRig rig="threePt" dir="t"/>
            </a:scene3d>
            <a:sp3d prstMaterial="matte">
              <a:bevelT w="1270" h="1270"/>
            </a:sp3d>
          </p:spPr>
          <p:txBody>
            <a:bodyPr wrap="none" lIns="0" tIns="0" rIns="0" bIns="0" anchor="ctr" anchorCtr="0">
              <a:normAutofit fontScale="92500" lnSpcReduction="20000"/>
              <a:sp3d extrusionH="57150">
                <a:bevelT w="0" h="0"/>
              </a:sp3d>
            </a:bodyPr>
            <a:lstStyle/>
            <a:p>
              <a:pPr defTabSz="609600">
                <a:buClr>
                  <a:prstClr val="white"/>
                </a:buClr>
                <a:defRPr/>
              </a:pPr>
              <a:r>
                <a:rPr lang="zh-CN" altLang="en-US" b="1">
                  <a:solidFill>
                    <a:srgbClr val="FFAA00"/>
                  </a:solidFill>
                  <a:latin typeface="+mn-ea"/>
                </a:rPr>
                <a:t>标题文本预设 </a:t>
              </a:r>
              <a:endParaRPr lang="zh-CN" altLang="en-US" b="1">
                <a:solidFill>
                  <a:srgbClr val="FFAA00"/>
                </a:solidFill>
                <a:latin typeface="+mn-ea"/>
              </a:endParaRPr>
            </a:p>
          </p:txBody>
        </p:sp>
      </p:grpSp>
      <p:grpSp>
        <p:nvGrpSpPr>
          <p:cNvPr id="36" name="组合 35"/>
          <p:cNvGrpSpPr/>
          <p:nvPr/>
        </p:nvGrpSpPr>
        <p:grpSpPr>
          <a:xfrm>
            <a:off x="3931843" y="5252642"/>
            <a:ext cx="3012730" cy="700857"/>
            <a:chOff x="2948380" y="3939902"/>
            <a:chExt cx="2260245" cy="525805"/>
          </a:xfrm>
        </p:grpSpPr>
        <p:sp>
          <p:nvSpPr>
            <p:cNvPr id="37" name="TextBox 116"/>
            <p:cNvSpPr txBox="1"/>
            <p:nvPr/>
          </p:nvSpPr>
          <p:spPr bwMode="auto">
            <a:xfrm>
              <a:off x="2948380" y="4119458"/>
              <a:ext cx="2260245" cy="346249"/>
            </a:xfrm>
            <a:prstGeom prst="rect">
              <a:avLst/>
            </a:prstGeom>
          </p:spPr>
          <p:txBody>
            <a:bodyPr wrap="square" lIns="0" tIns="0" rIns="0" bIns="0" anchor="ctr">
              <a:normAutofit fontScale="92500" lnSpcReduction="20000"/>
              <a:scene3d>
                <a:camera prst="orthographicFront"/>
                <a:lightRig rig="threePt" dir="t"/>
              </a:scene3d>
              <a:sp3d>
                <a:bevelT w="0" h="0"/>
              </a:sp3d>
            </a:bodyPr>
            <a:lstStyle/>
            <a:p>
              <a:pPr defTabSz="609600">
                <a:lnSpc>
                  <a:spcPct val="120000"/>
                </a:lnSpc>
                <a:spcBef>
                  <a:spcPct val="0"/>
                </a:spcBef>
                <a:defRPr/>
              </a:pPr>
              <a:r>
                <a:rPr lang="zh-CN" altLang="en-US" sz="1600" dirty="0">
                  <a:solidFill>
                    <a:prstClr val="black">
                      <a:lumMod val="85000"/>
                      <a:lumOff val="15000"/>
                    </a:prstClr>
                  </a:solidFill>
                  <a:latin typeface="+mn-ea"/>
                </a:rPr>
                <a:t>此部分内容作为文字排版占位显示 </a:t>
              </a:r>
              <a:br>
                <a:rPr lang="zh-CN" altLang="en-US" sz="1600" dirty="0">
                  <a:solidFill>
                    <a:prstClr val="black">
                      <a:lumMod val="85000"/>
                      <a:lumOff val="15000"/>
                    </a:prstClr>
                  </a:solidFill>
                  <a:latin typeface="+mn-ea"/>
                </a:rPr>
              </a:br>
              <a:r>
                <a:rPr lang="zh-CN" altLang="en-US" sz="1600" dirty="0">
                  <a:solidFill>
                    <a:prstClr val="black">
                      <a:lumMod val="85000"/>
                      <a:lumOff val="15000"/>
                    </a:prstClr>
                  </a:solidFill>
                  <a:latin typeface="+mn-ea"/>
                </a:rPr>
                <a:t>（建议使用主题字体）</a:t>
              </a:r>
              <a:endParaRPr lang="zh-CN" altLang="en-US" sz="1600" dirty="0">
                <a:solidFill>
                  <a:prstClr val="black">
                    <a:lumMod val="85000"/>
                    <a:lumOff val="15000"/>
                  </a:prstClr>
                </a:solidFill>
                <a:latin typeface="+mn-ea"/>
              </a:endParaRPr>
            </a:p>
          </p:txBody>
        </p:sp>
        <p:sp>
          <p:nvSpPr>
            <p:cNvPr id="38" name="TextBox 72"/>
            <p:cNvSpPr txBox="1"/>
            <p:nvPr/>
          </p:nvSpPr>
          <p:spPr bwMode="auto">
            <a:xfrm>
              <a:off x="2956423" y="3939902"/>
              <a:ext cx="883656" cy="169325"/>
            </a:xfrm>
            <a:prstGeom prst="rect">
              <a:avLst/>
            </a:prstGeom>
            <a:noFill/>
            <a:scene3d>
              <a:camera prst="orthographicFront">
                <a:rot lat="0" lon="0" rev="0"/>
              </a:camera>
              <a:lightRig rig="threePt" dir="t"/>
            </a:scene3d>
            <a:sp3d prstMaterial="matte">
              <a:bevelT w="1270" h="1270"/>
            </a:sp3d>
          </p:spPr>
          <p:txBody>
            <a:bodyPr wrap="none" lIns="0" tIns="0" rIns="0" bIns="0">
              <a:normAutofit fontScale="92500" lnSpcReduction="20000"/>
              <a:sp3d extrusionH="57150">
                <a:bevelT w="0" h="0"/>
              </a:sp3d>
            </a:bodyPr>
            <a:lstStyle/>
            <a:p>
              <a:pPr defTabSz="609600">
                <a:buClr>
                  <a:prstClr val="white"/>
                </a:buClr>
                <a:defRPr/>
              </a:pPr>
              <a:r>
                <a:rPr lang="zh-CN" altLang="en-US" b="1" dirty="0">
                  <a:solidFill>
                    <a:srgbClr val="EE5520"/>
                  </a:solidFill>
                  <a:latin typeface="+mn-ea"/>
                </a:rPr>
                <a:t>标题文本预设 </a:t>
              </a:r>
              <a:endParaRPr lang="zh-CN" altLang="en-US" b="1" dirty="0">
                <a:solidFill>
                  <a:srgbClr val="EE5520"/>
                </a:solidFill>
                <a:latin typeface="+mn-ea"/>
              </a:endParaRPr>
            </a:p>
          </p:txBody>
        </p:sp>
      </p:grpSp>
      <p:grpSp>
        <p:nvGrpSpPr>
          <p:cNvPr id="39" name="组合 38"/>
          <p:cNvGrpSpPr/>
          <p:nvPr/>
        </p:nvGrpSpPr>
        <p:grpSpPr>
          <a:xfrm>
            <a:off x="7743569" y="5252649"/>
            <a:ext cx="3058547" cy="700848"/>
            <a:chOff x="5808058" y="3939909"/>
            <a:chExt cx="2294618" cy="525798"/>
          </a:xfrm>
        </p:grpSpPr>
        <p:sp>
          <p:nvSpPr>
            <p:cNvPr id="40" name="TextBox 117"/>
            <p:cNvSpPr txBox="1"/>
            <p:nvPr/>
          </p:nvSpPr>
          <p:spPr bwMode="auto">
            <a:xfrm>
              <a:off x="5842431" y="4119458"/>
              <a:ext cx="2260245" cy="346249"/>
            </a:xfrm>
            <a:prstGeom prst="rect">
              <a:avLst/>
            </a:prstGeom>
          </p:spPr>
          <p:txBody>
            <a:bodyPr wrap="square" lIns="0" tIns="0" rIns="0" bIns="0" anchor="ctr">
              <a:normAutofit fontScale="92500" lnSpcReduction="20000"/>
              <a:scene3d>
                <a:camera prst="orthographicFront"/>
                <a:lightRig rig="threePt" dir="t"/>
              </a:scene3d>
              <a:sp3d>
                <a:bevelT w="0" h="0"/>
              </a:sp3d>
            </a:bodyPr>
            <a:lstStyle/>
            <a:p>
              <a:pPr defTabSz="609600">
                <a:lnSpc>
                  <a:spcPct val="120000"/>
                </a:lnSpc>
                <a:spcBef>
                  <a:spcPct val="0"/>
                </a:spcBef>
                <a:defRPr/>
              </a:pPr>
              <a:r>
                <a:rPr lang="zh-CN" altLang="en-US" sz="1600">
                  <a:solidFill>
                    <a:prstClr val="black">
                      <a:lumMod val="85000"/>
                      <a:lumOff val="15000"/>
                    </a:prstClr>
                  </a:solidFill>
                  <a:latin typeface="+mn-ea"/>
                </a:rPr>
                <a:t>此部分内容作为文字排版占位显示</a:t>
              </a:r>
              <a:br>
                <a:rPr lang="zh-CN" altLang="en-US" sz="1600">
                  <a:solidFill>
                    <a:prstClr val="black">
                      <a:lumMod val="85000"/>
                      <a:lumOff val="15000"/>
                    </a:prstClr>
                  </a:solidFill>
                  <a:latin typeface="+mn-ea"/>
                </a:rPr>
              </a:br>
              <a:r>
                <a:rPr lang="zh-CN" altLang="en-US" sz="1600">
                  <a:solidFill>
                    <a:prstClr val="black">
                      <a:lumMod val="85000"/>
                      <a:lumOff val="15000"/>
                    </a:prstClr>
                  </a:solidFill>
                  <a:latin typeface="+mn-ea"/>
                </a:rPr>
                <a:t> （建议使用主题字体）</a:t>
              </a:r>
              <a:endParaRPr lang="zh-CN" altLang="en-US" sz="1600">
                <a:solidFill>
                  <a:prstClr val="black">
                    <a:lumMod val="85000"/>
                    <a:lumOff val="15000"/>
                  </a:prstClr>
                </a:solidFill>
                <a:latin typeface="+mn-ea"/>
              </a:endParaRPr>
            </a:p>
          </p:txBody>
        </p:sp>
        <p:sp>
          <p:nvSpPr>
            <p:cNvPr id="41" name="TextBox 75"/>
            <p:cNvSpPr txBox="1"/>
            <p:nvPr/>
          </p:nvSpPr>
          <p:spPr bwMode="auto">
            <a:xfrm>
              <a:off x="5808058" y="3939909"/>
              <a:ext cx="883656" cy="169325"/>
            </a:xfrm>
            <a:prstGeom prst="rect">
              <a:avLst/>
            </a:prstGeom>
            <a:noFill/>
            <a:scene3d>
              <a:camera prst="orthographicFront">
                <a:rot lat="0" lon="0" rev="0"/>
              </a:camera>
              <a:lightRig rig="threePt" dir="t"/>
            </a:scene3d>
            <a:sp3d prstMaterial="matte">
              <a:bevelT w="1270" h="1270"/>
            </a:sp3d>
          </p:spPr>
          <p:txBody>
            <a:bodyPr wrap="none" lIns="0" tIns="0" rIns="0" bIns="0">
              <a:normAutofit fontScale="92500" lnSpcReduction="20000"/>
              <a:sp3d extrusionH="57150">
                <a:bevelT w="0" h="0"/>
              </a:sp3d>
            </a:bodyPr>
            <a:lstStyle/>
            <a:p>
              <a:pPr algn="ctr" defTabSz="609600">
                <a:buClr>
                  <a:prstClr val="white"/>
                </a:buClr>
                <a:defRPr/>
              </a:pPr>
              <a:r>
                <a:rPr lang="zh-CN" altLang="en-US" b="1" dirty="0">
                  <a:solidFill>
                    <a:srgbClr val="01608C"/>
                  </a:solidFill>
                  <a:latin typeface="+mn-ea"/>
                </a:rPr>
                <a:t>标题文本预设 </a:t>
              </a:r>
              <a:endParaRPr lang="zh-CN" altLang="en-US" b="1" dirty="0">
                <a:solidFill>
                  <a:srgbClr val="01608C"/>
                </a:solidFill>
                <a:latin typeface="+mn-ea"/>
              </a:endParaRPr>
            </a:p>
          </p:txBody>
        </p:sp>
      </p:grpSp>
      <p:grpSp>
        <p:nvGrpSpPr>
          <p:cNvPr id="42" name="组合 41"/>
          <p:cNvGrpSpPr/>
          <p:nvPr/>
        </p:nvGrpSpPr>
        <p:grpSpPr>
          <a:xfrm>
            <a:off x="9164096" y="2508850"/>
            <a:ext cx="591912" cy="1235316"/>
            <a:chOff x="6873781" y="1881423"/>
            <a:chExt cx="444071" cy="926773"/>
          </a:xfrm>
        </p:grpSpPr>
        <p:sp>
          <p:nvSpPr>
            <p:cNvPr id="43" name="Freeform: Shape 42"/>
            <p:cNvSpPr/>
            <p:nvPr/>
          </p:nvSpPr>
          <p:spPr bwMode="auto">
            <a:xfrm>
              <a:off x="6927239" y="1921230"/>
              <a:ext cx="390613" cy="852134"/>
            </a:xfrm>
            <a:custGeom>
              <a:avLst/>
              <a:gdLst>
                <a:gd name="T0" fmla="*/ 0 w 324"/>
                <a:gd name="T1" fmla="*/ 0 h 604"/>
                <a:gd name="T2" fmla="*/ 0 w 324"/>
                <a:gd name="T3" fmla="*/ 0 h 604"/>
                <a:gd name="T4" fmla="*/ 34 w 324"/>
                <a:gd name="T5" fmla="*/ 2 h 604"/>
                <a:gd name="T6" fmla="*/ 66 w 324"/>
                <a:gd name="T7" fmla="*/ 6 h 604"/>
                <a:gd name="T8" fmla="*/ 96 w 324"/>
                <a:gd name="T9" fmla="*/ 14 h 604"/>
                <a:gd name="T10" fmla="*/ 126 w 324"/>
                <a:gd name="T11" fmla="*/ 24 h 604"/>
                <a:gd name="T12" fmla="*/ 154 w 324"/>
                <a:gd name="T13" fmla="*/ 36 h 604"/>
                <a:gd name="T14" fmla="*/ 182 w 324"/>
                <a:gd name="T15" fmla="*/ 52 h 604"/>
                <a:gd name="T16" fmla="*/ 206 w 324"/>
                <a:gd name="T17" fmla="*/ 70 h 604"/>
                <a:gd name="T18" fmla="*/ 230 w 324"/>
                <a:gd name="T19" fmla="*/ 88 h 604"/>
                <a:gd name="T20" fmla="*/ 250 w 324"/>
                <a:gd name="T21" fmla="*/ 110 h 604"/>
                <a:gd name="T22" fmla="*/ 270 w 324"/>
                <a:gd name="T23" fmla="*/ 134 h 604"/>
                <a:gd name="T24" fmla="*/ 286 w 324"/>
                <a:gd name="T25" fmla="*/ 158 h 604"/>
                <a:gd name="T26" fmla="*/ 300 w 324"/>
                <a:gd name="T27" fmla="*/ 184 h 604"/>
                <a:gd name="T28" fmla="*/ 310 w 324"/>
                <a:gd name="T29" fmla="*/ 212 h 604"/>
                <a:gd name="T30" fmla="*/ 318 w 324"/>
                <a:gd name="T31" fmla="*/ 242 h 604"/>
                <a:gd name="T32" fmla="*/ 324 w 324"/>
                <a:gd name="T33" fmla="*/ 272 h 604"/>
                <a:gd name="T34" fmla="*/ 324 w 324"/>
                <a:gd name="T35" fmla="*/ 302 h 604"/>
                <a:gd name="T36" fmla="*/ 324 w 324"/>
                <a:gd name="T37" fmla="*/ 302 h 604"/>
                <a:gd name="T38" fmla="*/ 324 w 324"/>
                <a:gd name="T39" fmla="*/ 332 h 604"/>
                <a:gd name="T40" fmla="*/ 318 w 324"/>
                <a:gd name="T41" fmla="*/ 362 h 604"/>
                <a:gd name="T42" fmla="*/ 310 w 324"/>
                <a:gd name="T43" fmla="*/ 392 h 604"/>
                <a:gd name="T44" fmla="*/ 300 w 324"/>
                <a:gd name="T45" fmla="*/ 420 h 604"/>
                <a:gd name="T46" fmla="*/ 286 w 324"/>
                <a:gd name="T47" fmla="*/ 446 h 604"/>
                <a:gd name="T48" fmla="*/ 270 w 324"/>
                <a:gd name="T49" fmla="*/ 470 h 604"/>
                <a:gd name="T50" fmla="*/ 250 w 324"/>
                <a:gd name="T51" fmla="*/ 494 h 604"/>
                <a:gd name="T52" fmla="*/ 230 w 324"/>
                <a:gd name="T53" fmla="*/ 516 h 604"/>
                <a:gd name="T54" fmla="*/ 206 w 324"/>
                <a:gd name="T55" fmla="*/ 534 h 604"/>
                <a:gd name="T56" fmla="*/ 182 w 324"/>
                <a:gd name="T57" fmla="*/ 552 h 604"/>
                <a:gd name="T58" fmla="*/ 154 w 324"/>
                <a:gd name="T59" fmla="*/ 568 h 604"/>
                <a:gd name="T60" fmla="*/ 126 w 324"/>
                <a:gd name="T61" fmla="*/ 580 h 604"/>
                <a:gd name="T62" fmla="*/ 96 w 324"/>
                <a:gd name="T63" fmla="*/ 590 h 604"/>
                <a:gd name="T64" fmla="*/ 66 w 324"/>
                <a:gd name="T65" fmla="*/ 598 h 604"/>
                <a:gd name="T66" fmla="*/ 34 w 324"/>
                <a:gd name="T67" fmla="*/ 602 h 604"/>
                <a:gd name="T68" fmla="*/ 0 w 324"/>
                <a:gd name="T69" fmla="*/ 604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604">
                  <a:moveTo>
                    <a:pt x="0" y="0"/>
                  </a:moveTo>
                  <a:lnTo>
                    <a:pt x="0" y="0"/>
                  </a:lnTo>
                  <a:lnTo>
                    <a:pt x="34" y="2"/>
                  </a:lnTo>
                  <a:lnTo>
                    <a:pt x="66" y="6"/>
                  </a:lnTo>
                  <a:lnTo>
                    <a:pt x="96" y="14"/>
                  </a:lnTo>
                  <a:lnTo>
                    <a:pt x="126" y="24"/>
                  </a:lnTo>
                  <a:lnTo>
                    <a:pt x="154" y="36"/>
                  </a:lnTo>
                  <a:lnTo>
                    <a:pt x="182" y="52"/>
                  </a:lnTo>
                  <a:lnTo>
                    <a:pt x="206" y="70"/>
                  </a:lnTo>
                  <a:lnTo>
                    <a:pt x="230" y="88"/>
                  </a:lnTo>
                  <a:lnTo>
                    <a:pt x="250" y="110"/>
                  </a:lnTo>
                  <a:lnTo>
                    <a:pt x="270" y="134"/>
                  </a:lnTo>
                  <a:lnTo>
                    <a:pt x="286" y="158"/>
                  </a:lnTo>
                  <a:lnTo>
                    <a:pt x="300" y="184"/>
                  </a:lnTo>
                  <a:lnTo>
                    <a:pt x="310" y="212"/>
                  </a:lnTo>
                  <a:lnTo>
                    <a:pt x="318" y="242"/>
                  </a:lnTo>
                  <a:lnTo>
                    <a:pt x="324" y="272"/>
                  </a:lnTo>
                  <a:lnTo>
                    <a:pt x="324" y="302"/>
                  </a:lnTo>
                  <a:lnTo>
                    <a:pt x="324" y="302"/>
                  </a:lnTo>
                  <a:lnTo>
                    <a:pt x="324" y="332"/>
                  </a:lnTo>
                  <a:lnTo>
                    <a:pt x="318" y="362"/>
                  </a:lnTo>
                  <a:lnTo>
                    <a:pt x="310" y="392"/>
                  </a:lnTo>
                  <a:lnTo>
                    <a:pt x="300" y="420"/>
                  </a:lnTo>
                  <a:lnTo>
                    <a:pt x="286" y="446"/>
                  </a:lnTo>
                  <a:lnTo>
                    <a:pt x="270" y="470"/>
                  </a:lnTo>
                  <a:lnTo>
                    <a:pt x="250" y="494"/>
                  </a:lnTo>
                  <a:lnTo>
                    <a:pt x="230" y="516"/>
                  </a:lnTo>
                  <a:lnTo>
                    <a:pt x="206" y="534"/>
                  </a:lnTo>
                  <a:lnTo>
                    <a:pt x="182" y="552"/>
                  </a:lnTo>
                  <a:lnTo>
                    <a:pt x="154" y="568"/>
                  </a:lnTo>
                  <a:lnTo>
                    <a:pt x="126" y="580"/>
                  </a:lnTo>
                  <a:lnTo>
                    <a:pt x="96" y="590"/>
                  </a:lnTo>
                  <a:lnTo>
                    <a:pt x="66" y="598"/>
                  </a:lnTo>
                  <a:lnTo>
                    <a:pt x="34" y="602"/>
                  </a:lnTo>
                  <a:lnTo>
                    <a:pt x="0" y="604"/>
                  </a:lnTo>
                </a:path>
              </a:pathLst>
            </a:custGeom>
            <a:noFill/>
            <a:ln w="292100" cap="rnd">
              <a:solidFill>
                <a:schemeClr val="accent2"/>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defTabSz="609600"/>
              <a:endParaRPr sz="3600">
                <a:solidFill>
                  <a:prstClr val="black"/>
                </a:solidFill>
                <a:latin typeface="+mn-ea"/>
              </a:endParaRPr>
            </a:p>
          </p:txBody>
        </p:sp>
        <p:sp>
          <p:nvSpPr>
            <p:cNvPr id="44" name="Oval 56"/>
            <p:cNvSpPr/>
            <p:nvPr/>
          </p:nvSpPr>
          <p:spPr bwMode="auto">
            <a:xfrm>
              <a:off x="6873781" y="1881423"/>
              <a:ext cx="79615" cy="796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9600"/>
              <a:endParaRPr sz="3600">
                <a:solidFill>
                  <a:prstClr val="white"/>
                </a:solidFill>
                <a:latin typeface="+mn-ea"/>
              </a:endParaRPr>
            </a:p>
          </p:txBody>
        </p:sp>
        <p:sp>
          <p:nvSpPr>
            <p:cNvPr id="45" name="Oval 57"/>
            <p:cNvSpPr/>
            <p:nvPr/>
          </p:nvSpPr>
          <p:spPr bwMode="auto">
            <a:xfrm>
              <a:off x="6892938" y="2727336"/>
              <a:ext cx="79615" cy="808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9600"/>
              <a:endParaRPr sz="3600">
                <a:solidFill>
                  <a:prstClr val="white"/>
                </a:solidFill>
                <a:latin typeface="+mn-ea"/>
              </a:endParaRPr>
            </a:p>
          </p:txBody>
        </p:sp>
      </p:grpSp>
      <p:grpSp>
        <p:nvGrpSpPr>
          <p:cNvPr id="46" name="Group 113"/>
          <p:cNvGrpSpPr/>
          <p:nvPr/>
        </p:nvGrpSpPr>
        <p:grpSpPr>
          <a:xfrm rot="7377629">
            <a:off x="330713" y="1811155"/>
            <a:ext cx="1645807" cy="1621080"/>
            <a:chOff x="811876" y="3094925"/>
            <a:chExt cx="1690688" cy="1665287"/>
          </a:xfrm>
        </p:grpSpPr>
        <p:sp>
          <p:nvSpPr>
            <p:cNvPr id="47" name="Rectangle 5"/>
            <p:cNvSpPr>
              <a:spLocks noChangeAspect="1"/>
            </p:cNvSpPr>
            <p:nvPr/>
          </p:nvSpPr>
          <p:spPr bwMode="auto">
            <a:xfrm>
              <a:off x="811876" y="3099687"/>
              <a:ext cx="1690688" cy="166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09600"/>
              <a:endParaRPr sz="3600">
                <a:solidFill>
                  <a:prstClr val="black"/>
                </a:solidFill>
                <a:latin typeface="+mn-ea"/>
              </a:endParaRPr>
            </a:p>
          </p:txBody>
        </p:sp>
        <p:sp>
          <p:nvSpPr>
            <p:cNvPr id="48" name="Freeform: Shape 6"/>
            <p:cNvSpPr/>
            <p:nvPr/>
          </p:nvSpPr>
          <p:spPr bwMode="auto">
            <a:xfrm>
              <a:off x="1772314" y="4282375"/>
              <a:ext cx="492125" cy="209550"/>
            </a:xfrm>
            <a:custGeom>
              <a:avLst/>
              <a:gdLst>
                <a:gd name="T0" fmla="*/ 0 w 234"/>
                <a:gd name="T1" fmla="*/ 0 h 104"/>
                <a:gd name="T2" fmla="*/ 62 w 234"/>
                <a:gd name="T3" fmla="*/ 104 h 104"/>
                <a:gd name="T4" fmla="*/ 234 w 234"/>
                <a:gd name="T5" fmla="*/ 62 h 104"/>
                <a:gd name="T6" fmla="*/ 218 w 234"/>
                <a:gd name="T7" fmla="*/ 35 h 104"/>
                <a:gd name="T8" fmla="*/ 194 w 234"/>
                <a:gd name="T9" fmla="*/ 11 h 104"/>
                <a:gd name="T10" fmla="*/ 161 w 234"/>
                <a:gd name="T11" fmla="*/ 2 h 104"/>
                <a:gd name="T12" fmla="*/ 0 w 234"/>
                <a:gd name="T13" fmla="*/ 0 h 104"/>
              </a:gdLst>
              <a:ahLst/>
              <a:cxnLst>
                <a:cxn ang="0">
                  <a:pos x="T0" y="T1"/>
                </a:cxn>
                <a:cxn ang="0">
                  <a:pos x="T2" y="T3"/>
                </a:cxn>
                <a:cxn ang="0">
                  <a:pos x="T4" y="T5"/>
                </a:cxn>
                <a:cxn ang="0">
                  <a:pos x="T6" y="T7"/>
                </a:cxn>
                <a:cxn ang="0">
                  <a:pos x="T8" y="T9"/>
                </a:cxn>
                <a:cxn ang="0">
                  <a:pos x="T10" y="T11"/>
                </a:cxn>
                <a:cxn ang="0">
                  <a:pos x="T12" y="T13"/>
                </a:cxn>
              </a:cxnLst>
              <a:rect l="0" t="0" r="r" b="b"/>
              <a:pathLst>
                <a:path w="234" h="104">
                  <a:moveTo>
                    <a:pt x="0" y="0"/>
                  </a:moveTo>
                  <a:cubicBezTo>
                    <a:pt x="62" y="104"/>
                    <a:pt x="62" y="104"/>
                    <a:pt x="62" y="104"/>
                  </a:cubicBezTo>
                  <a:cubicBezTo>
                    <a:pt x="234" y="62"/>
                    <a:pt x="234" y="62"/>
                    <a:pt x="234" y="62"/>
                  </a:cubicBezTo>
                  <a:cubicBezTo>
                    <a:pt x="218" y="35"/>
                    <a:pt x="218" y="35"/>
                    <a:pt x="218" y="35"/>
                  </a:cubicBezTo>
                  <a:cubicBezTo>
                    <a:pt x="213" y="25"/>
                    <a:pt x="205" y="17"/>
                    <a:pt x="194" y="11"/>
                  </a:cubicBezTo>
                  <a:cubicBezTo>
                    <a:pt x="184" y="5"/>
                    <a:pt x="172" y="2"/>
                    <a:pt x="161" y="2"/>
                  </a:cubicBezTo>
                  <a:cubicBezTo>
                    <a:pt x="0" y="0"/>
                    <a:pt x="0" y="0"/>
                    <a:pt x="0" y="0"/>
                  </a:cubicBezTo>
                </a:path>
              </a:pathLst>
            </a:custGeom>
            <a:solidFill>
              <a:schemeClr val="accent3"/>
            </a:solidFill>
            <a:ln>
              <a:noFill/>
            </a:ln>
          </p:spPr>
          <p:txBody>
            <a:bodyPr anchor="ctr"/>
            <a:lstStyle/>
            <a:p>
              <a:pPr algn="ctr" defTabSz="609600"/>
              <a:endParaRPr sz="3600">
                <a:solidFill>
                  <a:prstClr val="black"/>
                </a:solidFill>
                <a:latin typeface="+mn-ea"/>
              </a:endParaRPr>
            </a:p>
          </p:txBody>
        </p:sp>
        <p:sp>
          <p:nvSpPr>
            <p:cNvPr id="49" name="Freeform: Shape 7"/>
            <p:cNvSpPr/>
            <p:nvPr/>
          </p:nvSpPr>
          <p:spPr bwMode="auto">
            <a:xfrm>
              <a:off x="1902489" y="4464937"/>
              <a:ext cx="122238" cy="26988"/>
            </a:xfrm>
            <a:custGeom>
              <a:avLst/>
              <a:gdLst>
                <a:gd name="T0" fmla="*/ 77 w 77"/>
                <a:gd name="T1" fmla="*/ 0 h 17"/>
                <a:gd name="T2" fmla="*/ 0 w 77"/>
                <a:gd name="T3" fmla="*/ 17 h 17"/>
                <a:gd name="T4" fmla="*/ 77 w 77"/>
                <a:gd name="T5" fmla="*/ 0 h 17"/>
                <a:gd name="T6" fmla="*/ 77 w 77"/>
                <a:gd name="T7" fmla="*/ 0 h 17"/>
              </a:gdLst>
              <a:ahLst/>
              <a:cxnLst>
                <a:cxn ang="0">
                  <a:pos x="T0" y="T1"/>
                </a:cxn>
                <a:cxn ang="0">
                  <a:pos x="T2" y="T3"/>
                </a:cxn>
                <a:cxn ang="0">
                  <a:pos x="T4" y="T5"/>
                </a:cxn>
                <a:cxn ang="0">
                  <a:pos x="T6" y="T7"/>
                </a:cxn>
              </a:cxnLst>
              <a:rect l="0" t="0" r="r" b="b"/>
              <a:pathLst>
                <a:path w="77" h="17">
                  <a:moveTo>
                    <a:pt x="77" y="0"/>
                  </a:moveTo>
                  <a:lnTo>
                    <a:pt x="0" y="17"/>
                  </a:lnTo>
                  <a:lnTo>
                    <a:pt x="77" y="0"/>
                  </a:lnTo>
                  <a:lnTo>
                    <a:pt x="77" y="0"/>
                  </a:lnTo>
                  <a:close/>
                </a:path>
              </a:pathLst>
            </a:custGeom>
            <a:solidFill>
              <a:srgbClr val="D9D8D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609600"/>
              <a:endParaRPr sz="3600">
                <a:solidFill>
                  <a:prstClr val="black"/>
                </a:solidFill>
                <a:latin typeface="+mn-ea"/>
              </a:endParaRPr>
            </a:p>
          </p:txBody>
        </p:sp>
        <p:sp>
          <p:nvSpPr>
            <p:cNvPr id="50" name="Freeform: Shape 8"/>
            <p:cNvSpPr/>
            <p:nvPr/>
          </p:nvSpPr>
          <p:spPr bwMode="auto">
            <a:xfrm>
              <a:off x="1902489" y="4464937"/>
              <a:ext cx="122238" cy="26988"/>
            </a:xfrm>
            <a:custGeom>
              <a:avLst/>
              <a:gdLst>
                <a:gd name="T0" fmla="*/ 77 w 77"/>
                <a:gd name="T1" fmla="*/ 0 h 17"/>
                <a:gd name="T2" fmla="*/ 0 w 77"/>
                <a:gd name="T3" fmla="*/ 17 h 17"/>
                <a:gd name="T4" fmla="*/ 77 w 77"/>
                <a:gd name="T5" fmla="*/ 0 h 17"/>
                <a:gd name="T6" fmla="*/ 77 w 77"/>
                <a:gd name="T7" fmla="*/ 0 h 17"/>
              </a:gdLst>
              <a:ahLst/>
              <a:cxnLst>
                <a:cxn ang="0">
                  <a:pos x="T0" y="T1"/>
                </a:cxn>
                <a:cxn ang="0">
                  <a:pos x="T2" y="T3"/>
                </a:cxn>
                <a:cxn ang="0">
                  <a:pos x="T4" y="T5"/>
                </a:cxn>
                <a:cxn ang="0">
                  <a:pos x="T6" y="T7"/>
                </a:cxn>
              </a:cxnLst>
              <a:rect l="0" t="0" r="r" b="b"/>
              <a:pathLst>
                <a:path w="77" h="17">
                  <a:moveTo>
                    <a:pt x="77" y="0"/>
                  </a:moveTo>
                  <a:lnTo>
                    <a:pt x="0" y="17"/>
                  </a:lnTo>
                  <a:lnTo>
                    <a:pt x="77" y="0"/>
                  </a:lnTo>
                  <a:lnTo>
                    <a:pt x="7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defTabSz="609600"/>
              <a:endParaRPr sz="3600">
                <a:solidFill>
                  <a:prstClr val="black"/>
                </a:solidFill>
                <a:latin typeface="+mn-ea"/>
              </a:endParaRPr>
            </a:p>
          </p:txBody>
        </p:sp>
        <p:sp>
          <p:nvSpPr>
            <p:cNvPr id="51" name="Freeform: Shape 10"/>
            <p:cNvSpPr/>
            <p:nvPr/>
          </p:nvSpPr>
          <p:spPr bwMode="auto">
            <a:xfrm>
              <a:off x="1596101" y="4282375"/>
              <a:ext cx="306388" cy="476250"/>
            </a:xfrm>
            <a:custGeom>
              <a:avLst/>
              <a:gdLst>
                <a:gd name="T0" fmla="*/ 84 w 146"/>
                <a:gd name="T1" fmla="*/ 0 h 235"/>
                <a:gd name="T2" fmla="*/ 146 w 146"/>
                <a:gd name="T3" fmla="*/ 104 h 235"/>
                <a:gd name="T4" fmla="*/ 26 w 146"/>
                <a:gd name="T5" fmla="*/ 235 h 235"/>
                <a:gd name="T6" fmla="*/ 10 w 146"/>
                <a:gd name="T7" fmla="*/ 208 h 235"/>
                <a:gd name="T8" fmla="*/ 0 w 146"/>
                <a:gd name="T9" fmla="*/ 175 h 235"/>
                <a:gd name="T10" fmla="*/ 8 w 146"/>
                <a:gd name="T11" fmla="*/ 141 h 235"/>
                <a:gd name="T12" fmla="*/ 84 w 146"/>
                <a:gd name="T13" fmla="*/ 0 h 235"/>
              </a:gdLst>
              <a:ahLst/>
              <a:cxnLst>
                <a:cxn ang="0">
                  <a:pos x="T0" y="T1"/>
                </a:cxn>
                <a:cxn ang="0">
                  <a:pos x="T2" y="T3"/>
                </a:cxn>
                <a:cxn ang="0">
                  <a:pos x="T4" y="T5"/>
                </a:cxn>
                <a:cxn ang="0">
                  <a:pos x="T6" y="T7"/>
                </a:cxn>
                <a:cxn ang="0">
                  <a:pos x="T8" y="T9"/>
                </a:cxn>
                <a:cxn ang="0">
                  <a:pos x="T10" y="T11"/>
                </a:cxn>
                <a:cxn ang="0">
                  <a:pos x="T12" y="T13"/>
                </a:cxn>
              </a:cxnLst>
              <a:rect l="0" t="0" r="r" b="b"/>
              <a:pathLst>
                <a:path w="146" h="235">
                  <a:moveTo>
                    <a:pt x="84" y="0"/>
                  </a:moveTo>
                  <a:cubicBezTo>
                    <a:pt x="146" y="104"/>
                    <a:pt x="146" y="104"/>
                    <a:pt x="146" y="104"/>
                  </a:cubicBezTo>
                  <a:cubicBezTo>
                    <a:pt x="26" y="235"/>
                    <a:pt x="26" y="235"/>
                    <a:pt x="26" y="235"/>
                  </a:cubicBezTo>
                  <a:cubicBezTo>
                    <a:pt x="10" y="208"/>
                    <a:pt x="10" y="208"/>
                    <a:pt x="10" y="208"/>
                  </a:cubicBezTo>
                  <a:cubicBezTo>
                    <a:pt x="4" y="198"/>
                    <a:pt x="1" y="187"/>
                    <a:pt x="0" y="175"/>
                  </a:cubicBezTo>
                  <a:cubicBezTo>
                    <a:pt x="0" y="163"/>
                    <a:pt x="3" y="151"/>
                    <a:pt x="8" y="141"/>
                  </a:cubicBezTo>
                  <a:cubicBezTo>
                    <a:pt x="84" y="0"/>
                    <a:pt x="84" y="0"/>
                    <a:pt x="84" y="0"/>
                  </a:cubicBezTo>
                </a:path>
              </a:pathLst>
            </a:custGeom>
            <a:solidFill>
              <a:schemeClr val="accent3"/>
            </a:solidFill>
            <a:ln>
              <a:noFill/>
            </a:ln>
          </p:spPr>
          <p:txBody>
            <a:bodyPr anchor="ctr"/>
            <a:lstStyle/>
            <a:p>
              <a:pPr algn="ctr" defTabSz="609600"/>
              <a:endParaRPr sz="3600">
                <a:solidFill>
                  <a:prstClr val="black"/>
                </a:solidFill>
                <a:latin typeface="+mn-ea"/>
              </a:endParaRPr>
            </a:p>
          </p:txBody>
        </p:sp>
        <p:sp>
          <p:nvSpPr>
            <p:cNvPr id="52" name="Freeform: Shape 11"/>
            <p:cNvSpPr/>
            <p:nvPr/>
          </p:nvSpPr>
          <p:spPr bwMode="auto">
            <a:xfrm>
              <a:off x="1880264" y="4491925"/>
              <a:ext cx="22225" cy="25400"/>
            </a:xfrm>
            <a:custGeom>
              <a:avLst/>
              <a:gdLst>
                <a:gd name="T0" fmla="*/ 14 w 14"/>
                <a:gd name="T1" fmla="*/ 0 h 16"/>
                <a:gd name="T2" fmla="*/ 0 w 14"/>
                <a:gd name="T3" fmla="*/ 16 h 16"/>
                <a:gd name="T4" fmla="*/ 0 w 14"/>
                <a:gd name="T5" fmla="*/ 16 h 16"/>
                <a:gd name="T6" fmla="*/ 14 w 14"/>
                <a:gd name="T7" fmla="*/ 0 h 16"/>
              </a:gdLst>
              <a:ahLst/>
              <a:cxnLst>
                <a:cxn ang="0">
                  <a:pos x="T0" y="T1"/>
                </a:cxn>
                <a:cxn ang="0">
                  <a:pos x="T2" y="T3"/>
                </a:cxn>
                <a:cxn ang="0">
                  <a:pos x="T4" y="T5"/>
                </a:cxn>
                <a:cxn ang="0">
                  <a:pos x="T6" y="T7"/>
                </a:cxn>
              </a:cxnLst>
              <a:rect l="0" t="0" r="r" b="b"/>
              <a:pathLst>
                <a:path w="14" h="16">
                  <a:moveTo>
                    <a:pt x="14" y="0"/>
                  </a:moveTo>
                  <a:lnTo>
                    <a:pt x="0" y="16"/>
                  </a:lnTo>
                  <a:lnTo>
                    <a:pt x="0" y="16"/>
                  </a:lnTo>
                  <a:lnTo>
                    <a:pt x="14" y="0"/>
                  </a:ln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609600"/>
              <a:endParaRPr sz="3600">
                <a:solidFill>
                  <a:prstClr val="black"/>
                </a:solidFill>
                <a:latin typeface="+mn-ea"/>
              </a:endParaRPr>
            </a:p>
          </p:txBody>
        </p:sp>
        <p:sp>
          <p:nvSpPr>
            <p:cNvPr id="53" name="Freeform: Shape 12"/>
            <p:cNvSpPr/>
            <p:nvPr/>
          </p:nvSpPr>
          <p:spPr bwMode="auto">
            <a:xfrm>
              <a:off x="1880264" y="4491925"/>
              <a:ext cx="22225" cy="25400"/>
            </a:xfrm>
            <a:custGeom>
              <a:avLst/>
              <a:gdLst>
                <a:gd name="T0" fmla="*/ 14 w 14"/>
                <a:gd name="T1" fmla="*/ 0 h 16"/>
                <a:gd name="T2" fmla="*/ 0 w 14"/>
                <a:gd name="T3" fmla="*/ 16 h 16"/>
                <a:gd name="T4" fmla="*/ 0 w 14"/>
                <a:gd name="T5" fmla="*/ 16 h 16"/>
                <a:gd name="T6" fmla="*/ 14 w 14"/>
                <a:gd name="T7" fmla="*/ 0 h 16"/>
              </a:gdLst>
              <a:ahLst/>
              <a:cxnLst>
                <a:cxn ang="0">
                  <a:pos x="T0" y="T1"/>
                </a:cxn>
                <a:cxn ang="0">
                  <a:pos x="T2" y="T3"/>
                </a:cxn>
                <a:cxn ang="0">
                  <a:pos x="T4" y="T5"/>
                </a:cxn>
                <a:cxn ang="0">
                  <a:pos x="T6" y="T7"/>
                </a:cxn>
              </a:cxnLst>
              <a:rect l="0" t="0" r="r" b="b"/>
              <a:pathLst>
                <a:path w="14" h="16">
                  <a:moveTo>
                    <a:pt x="14" y="0"/>
                  </a:moveTo>
                  <a:lnTo>
                    <a:pt x="0" y="16"/>
                  </a:lnTo>
                  <a:lnTo>
                    <a:pt x="0" y="16"/>
                  </a:lnTo>
                  <a:lnTo>
                    <a:pt x="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defTabSz="609600"/>
              <a:endParaRPr sz="3600">
                <a:solidFill>
                  <a:prstClr val="black"/>
                </a:solidFill>
                <a:latin typeface="+mn-ea"/>
              </a:endParaRPr>
            </a:p>
          </p:txBody>
        </p:sp>
        <p:sp>
          <p:nvSpPr>
            <p:cNvPr id="54" name="Freeform: Shape 14"/>
            <p:cNvSpPr/>
            <p:nvPr/>
          </p:nvSpPr>
          <p:spPr bwMode="auto">
            <a:xfrm>
              <a:off x="1057939" y="3207637"/>
              <a:ext cx="714375" cy="976313"/>
            </a:xfrm>
            <a:custGeom>
              <a:avLst/>
              <a:gdLst>
                <a:gd name="T0" fmla="*/ 450 w 450"/>
                <a:gd name="T1" fmla="*/ 551 h 615"/>
                <a:gd name="T2" fmla="*/ 338 w 450"/>
                <a:gd name="T3" fmla="*/ 615 h 615"/>
                <a:gd name="T4" fmla="*/ 0 w 450"/>
                <a:gd name="T5" fmla="*/ 62 h 615"/>
                <a:gd name="T6" fmla="*/ 111 w 450"/>
                <a:gd name="T7" fmla="*/ 0 h 615"/>
                <a:gd name="T8" fmla="*/ 450 w 450"/>
                <a:gd name="T9" fmla="*/ 551 h 615"/>
              </a:gdLst>
              <a:ahLst/>
              <a:cxnLst>
                <a:cxn ang="0">
                  <a:pos x="T0" y="T1"/>
                </a:cxn>
                <a:cxn ang="0">
                  <a:pos x="T2" y="T3"/>
                </a:cxn>
                <a:cxn ang="0">
                  <a:pos x="T4" y="T5"/>
                </a:cxn>
                <a:cxn ang="0">
                  <a:pos x="T6" y="T7"/>
                </a:cxn>
                <a:cxn ang="0">
                  <a:pos x="T8" y="T9"/>
                </a:cxn>
              </a:cxnLst>
              <a:rect l="0" t="0" r="r" b="b"/>
              <a:pathLst>
                <a:path w="450" h="615">
                  <a:moveTo>
                    <a:pt x="450" y="551"/>
                  </a:moveTo>
                  <a:lnTo>
                    <a:pt x="338" y="615"/>
                  </a:lnTo>
                  <a:lnTo>
                    <a:pt x="0" y="62"/>
                  </a:lnTo>
                  <a:lnTo>
                    <a:pt x="111" y="0"/>
                  </a:lnTo>
                  <a:lnTo>
                    <a:pt x="450" y="551"/>
                  </a:ln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609600"/>
              <a:endParaRPr sz="3600">
                <a:solidFill>
                  <a:prstClr val="black"/>
                </a:solidFill>
                <a:latin typeface="+mn-ea"/>
              </a:endParaRPr>
            </a:p>
          </p:txBody>
        </p:sp>
        <p:sp>
          <p:nvSpPr>
            <p:cNvPr id="55" name="Freeform: Shape 15"/>
            <p:cNvSpPr/>
            <p:nvPr/>
          </p:nvSpPr>
          <p:spPr bwMode="auto">
            <a:xfrm>
              <a:off x="1057939" y="3207637"/>
              <a:ext cx="714375" cy="976313"/>
            </a:xfrm>
            <a:custGeom>
              <a:avLst/>
              <a:gdLst>
                <a:gd name="T0" fmla="*/ 450 w 450"/>
                <a:gd name="T1" fmla="*/ 551 h 615"/>
                <a:gd name="T2" fmla="*/ 338 w 450"/>
                <a:gd name="T3" fmla="*/ 615 h 615"/>
                <a:gd name="T4" fmla="*/ 0 w 450"/>
                <a:gd name="T5" fmla="*/ 62 h 615"/>
                <a:gd name="T6" fmla="*/ 111 w 450"/>
                <a:gd name="T7" fmla="*/ 0 h 615"/>
                <a:gd name="T8" fmla="*/ 450 w 450"/>
                <a:gd name="T9" fmla="*/ 551 h 615"/>
              </a:gdLst>
              <a:ahLst/>
              <a:cxnLst>
                <a:cxn ang="0">
                  <a:pos x="T0" y="T1"/>
                </a:cxn>
                <a:cxn ang="0">
                  <a:pos x="T2" y="T3"/>
                </a:cxn>
                <a:cxn ang="0">
                  <a:pos x="T4" y="T5"/>
                </a:cxn>
                <a:cxn ang="0">
                  <a:pos x="T6" y="T7"/>
                </a:cxn>
                <a:cxn ang="0">
                  <a:pos x="T8" y="T9"/>
                </a:cxn>
              </a:cxnLst>
              <a:rect l="0" t="0" r="r" b="b"/>
              <a:pathLst>
                <a:path w="450" h="615">
                  <a:moveTo>
                    <a:pt x="450" y="551"/>
                  </a:moveTo>
                  <a:lnTo>
                    <a:pt x="338" y="615"/>
                  </a:lnTo>
                  <a:lnTo>
                    <a:pt x="0" y="62"/>
                  </a:lnTo>
                  <a:lnTo>
                    <a:pt x="111" y="0"/>
                  </a:lnTo>
                  <a:lnTo>
                    <a:pt x="450" y="55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defTabSz="609600"/>
              <a:endParaRPr sz="3600">
                <a:solidFill>
                  <a:prstClr val="black"/>
                </a:solidFill>
                <a:latin typeface="+mn-ea"/>
              </a:endParaRPr>
            </a:p>
          </p:txBody>
        </p:sp>
        <p:sp>
          <p:nvSpPr>
            <p:cNvPr id="56" name="Freeform: Shape 16"/>
            <p:cNvSpPr/>
            <p:nvPr/>
          </p:nvSpPr>
          <p:spPr bwMode="auto">
            <a:xfrm>
              <a:off x="1013489" y="3094925"/>
              <a:ext cx="265113" cy="323850"/>
            </a:xfrm>
            <a:custGeom>
              <a:avLst/>
              <a:gdLst>
                <a:gd name="T0" fmla="*/ 17 w 126"/>
                <a:gd name="T1" fmla="*/ 1 h 159"/>
                <a:gd name="T2" fmla="*/ 21 w 126"/>
                <a:gd name="T3" fmla="*/ 104 h 159"/>
                <a:gd name="T4" fmla="*/ 109 w 126"/>
                <a:gd name="T5" fmla="*/ 158 h 159"/>
                <a:gd name="T6" fmla="*/ 105 w 126"/>
                <a:gd name="T7" fmla="*/ 55 h 159"/>
                <a:gd name="T8" fmla="*/ 17 w 126"/>
                <a:gd name="T9" fmla="*/ 1 h 159"/>
              </a:gdLst>
              <a:ahLst/>
              <a:cxnLst>
                <a:cxn ang="0">
                  <a:pos x="T0" y="T1"/>
                </a:cxn>
                <a:cxn ang="0">
                  <a:pos x="T2" y="T3"/>
                </a:cxn>
                <a:cxn ang="0">
                  <a:pos x="T4" y="T5"/>
                </a:cxn>
                <a:cxn ang="0">
                  <a:pos x="T6" y="T7"/>
                </a:cxn>
                <a:cxn ang="0">
                  <a:pos x="T8" y="T9"/>
                </a:cxn>
              </a:cxnLst>
              <a:rect l="0" t="0" r="r" b="b"/>
              <a:pathLst>
                <a:path w="126" h="159">
                  <a:moveTo>
                    <a:pt x="17" y="1"/>
                  </a:moveTo>
                  <a:cubicBezTo>
                    <a:pt x="0" y="30"/>
                    <a:pt x="0" y="70"/>
                    <a:pt x="21" y="104"/>
                  </a:cubicBezTo>
                  <a:cubicBezTo>
                    <a:pt x="41" y="139"/>
                    <a:pt x="76" y="159"/>
                    <a:pt x="109" y="158"/>
                  </a:cubicBezTo>
                  <a:cubicBezTo>
                    <a:pt x="126" y="129"/>
                    <a:pt x="126" y="89"/>
                    <a:pt x="105" y="55"/>
                  </a:cubicBezTo>
                  <a:cubicBezTo>
                    <a:pt x="85" y="20"/>
                    <a:pt x="50" y="0"/>
                    <a:pt x="17" y="1"/>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609600"/>
              <a:endParaRPr sz="3600">
                <a:solidFill>
                  <a:prstClr val="black"/>
                </a:solidFill>
                <a:latin typeface="+mn-ea"/>
              </a:endParaRPr>
            </a:p>
          </p:txBody>
        </p:sp>
        <p:sp>
          <p:nvSpPr>
            <p:cNvPr id="57" name="Freeform: Shape 17"/>
            <p:cNvSpPr/>
            <p:nvPr/>
          </p:nvSpPr>
          <p:spPr bwMode="auto">
            <a:xfrm>
              <a:off x="1491326" y="3823587"/>
              <a:ext cx="384175" cy="620713"/>
            </a:xfrm>
            <a:custGeom>
              <a:avLst/>
              <a:gdLst>
                <a:gd name="T0" fmla="*/ 49 w 183"/>
                <a:gd name="T1" fmla="*/ 178 h 306"/>
                <a:gd name="T2" fmla="*/ 182 w 183"/>
                <a:gd name="T3" fmla="*/ 306 h 306"/>
                <a:gd name="T4" fmla="*/ 134 w 183"/>
                <a:gd name="T5" fmla="*/ 128 h 306"/>
                <a:gd name="T6" fmla="*/ 1 w 183"/>
                <a:gd name="T7" fmla="*/ 0 h 306"/>
                <a:gd name="T8" fmla="*/ 49 w 183"/>
                <a:gd name="T9" fmla="*/ 178 h 306"/>
              </a:gdLst>
              <a:ahLst/>
              <a:cxnLst>
                <a:cxn ang="0">
                  <a:pos x="T0" y="T1"/>
                </a:cxn>
                <a:cxn ang="0">
                  <a:pos x="T2" y="T3"/>
                </a:cxn>
                <a:cxn ang="0">
                  <a:pos x="T4" y="T5"/>
                </a:cxn>
                <a:cxn ang="0">
                  <a:pos x="T6" y="T7"/>
                </a:cxn>
                <a:cxn ang="0">
                  <a:pos x="T8" y="T9"/>
                </a:cxn>
              </a:cxnLst>
              <a:rect l="0" t="0" r="r" b="b"/>
              <a:pathLst>
                <a:path w="183" h="306">
                  <a:moveTo>
                    <a:pt x="49" y="178"/>
                  </a:moveTo>
                  <a:cubicBezTo>
                    <a:pt x="83" y="235"/>
                    <a:pt x="129" y="278"/>
                    <a:pt x="182" y="306"/>
                  </a:cubicBezTo>
                  <a:cubicBezTo>
                    <a:pt x="183" y="247"/>
                    <a:pt x="167" y="185"/>
                    <a:pt x="134" y="128"/>
                  </a:cubicBezTo>
                  <a:cubicBezTo>
                    <a:pt x="100" y="71"/>
                    <a:pt x="53" y="28"/>
                    <a:pt x="1" y="0"/>
                  </a:cubicBezTo>
                  <a:cubicBezTo>
                    <a:pt x="0" y="59"/>
                    <a:pt x="16" y="121"/>
                    <a:pt x="49" y="178"/>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609600"/>
              <a:endParaRPr sz="3600">
                <a:solidFill>
                  <a:prstClr val="black"/>
                </a:solidFill>
                <a:latin typeface="+mn-ea"/>
              </a:endParaRPr>
            </a:p>
          </p:txBody>
        </p:sp>
        <p:sp>
          <p:nvSpPr>
            <p:cNvPr id="58" name="Freeform: Shape 18"/>
            <p:cNvSpPr/>
            <p:nvPr/>
          </p:nvSpPr>
          <p:spPr bwMode="auto">
            <a:xfrm>
              <a:off x="1759614" y="4239512"/>
              <a:ext cx="114300" cy="204788"/>
            </a:xfrm>
            <a:custGeom>
              <a:avLst/>
              <a:gdLst>
                <a:gd name="T0" fmla="*/ 3 w 54"/>
                <a:gd name="T1" fmla="*/ 0 h 101"/>
                <a:gd name="T2" fmla="*/ 0 w 54"/>
                <a:gd name="T3" fmla="*/ 10 h 101"/>
                <a:gd name="T4" fmla="*/ 54 w 54"/>
                <a:gd name="T5" fmla="*/ 101 h 101"/>
                <a:gd name="T6" fmla="*/ 42 w 54"/>
                <a:gd name="T7" fmla="*/ 10 h 101"/>
                <a:gd name="T8" fmla="*/ 3 w 54"/>
                <a:gd name="T9" fmla="*/ 0 h 101"/>
              </a:gdLst>
              <a:ahLst/>
              <a:cxnLst>
                <a:cxn ang="0">
                  <a:pos x="T0" y="T1"/>
                </a:cxn>
                <a:cxn ang="0">
                  <a:pos x="T2" y="T3"/>
                </a:cxn>
                <a:cxn ang="0">
                  <a:pos x="T4" y="T5"/>
                </a:cxn>
                <a:cxn ang="0">
                  <a:pos x="T6" y="T7"/>
                </a:cxn>
                <a:cxn ang="0">
                  <a:pos x="T8" y="T9"/>
                </a:cxn>
              </a:cxnLst>
              <a:rect l="0" t="0" r="r" b="b"/>
              <a:pathLst>
                <a:path w="54" h="101">
                  <a:moveTo>
                    <a:pt x="3" y="0"/>
                  </a:moveTo>
                  <a:cubicBezTo>
                    <a:pt x="0" y="10"/>
                    <a:pt x="0" y="10"/>
                    <a:pt x="0" y="10"/>
                  </a:cubicBezTo>
                  <a:cubicBezTo>
                    <a:pt x="54" y="101"/>
                    <a:pt x="54" y="101"/>
                    <a:pt x="54" y="101"/>
                  </a:cubicBezTo>
                  <a:cubicBezTo>
                    <a:pt x="54" y="71"/>
                    <a:pt x="50" y="40"/>
                    <a:pt x="42" y="10"/>
                  </a:cubicBezTo>
                  <a:cubicBezTo>
                    <a:pt x="3" y="0"/>
                    <a:pt x="3" y="0"/>
                    <a:pt x="3" y="0"/>
                  </a:cubicBezTo>
                </a:path>
              </a:pathLst>
            </a:custGeom>
            <a:solidFill>
              <a:srgbClr val="D9D8D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609600"/>
              <a:endParaRPr sz="3600">
                <a:solidFill>
                  <a:prstClr val="black"/>
                </a:solidFill>
                <a:latin typeface="+mn-ea"/>
              </a:endParaRPr>
            </a:p>
          </p:txBody>
        </p:sp>
        <p:sp>
          <p:nvSpPr>
            <p:cNvPr id="59" name="Freeform: Shape 19"/>
            <p:cNvSpPr/>
            <p:nvPr/>
          </p:nvSpPr>
          <p:spPr bwMode="auto">
            <a:xfrm>
              <a:off x="1937414" y="3421950"/>
              <a:ext cx="117475" cy="74613"/>
            </a:xfrm>
            <a:custGeom>
              <a:avLst/>
              <a:gdLst>
                <a:gd name="T0" fmla="*/ 55 w 56"/>
                <a:gd name="T1" fmla="*/ 4 h 37"/>
                <a:gd name="T2" fmla="*/ 49 w 56"/>
                <a:gd name="T3" fmla="*/ 0 h 37"/>
                <a:gd name="T4" fmla="*/ 42 w 56"/>
                <a:gd name="T5" fmla="*/ 1 h 37"/>
                <a:gd name="T6" fmla="*/ 5 w 56"/>
                <a:gd name="T7" fmla="*/ 23 h 37"/>
                <a:gd name="T8" fmla="*/ 1 w 56"/>
                <a:gd name="T9" fmla="*/ 29 h 37"/>
                <a:gd name="T10" fmla="*/ 2 w 56"/>
                <a:gd name="T11" fmla="*/ 36 h 37"/>
                <a:gd name="T12" fmla="*/ 3 w 56"/>
                <a:gd name="T13" fmla="*/ 37 h 37"/>
                <a:gd name="T14" fmla="*/ 56 w 56"/>
                <a:gd name="T15" fmla="*/ 6 h 37"/>
                <a:gd name="T16" fmla="*/ 55 w 56"/>
                <a:gd name="T17"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7">
                  <a:moveTo>
                    <a:pt x="55" y="4"/>
                  </a:moveTo>
                  <a:cubicBezTo>
                    <a:pt x="54" y="2"/>
                    <a:pt x="52" y="1"/>
                    <a:pt x="49" y="0"/>
                  </a:cubicBezTo>
                  <a:cubicBezTo>
                    <a:pt x="47" y="0"/>
                    <a:pt x="44" y="0"/>
                    <a:pt x="42" y="1"/>
                  </a:cubicBezTo>
                  <a:cubicBezTo>
                    <a:pt x="5" y="23"/>
                    <a:pt x="5" y="23"/>
                    <a:pt x="5" y="23"/>
                  </a:cubicBezTo>
                  <a:cubicBezTo>
                    <a:pt x="3" y="24"/>
                    <a:pt x="2" y="26"/>
                    <a:pt x="1" y="29"/>
                  </a:cubicBezTo>
                  <a:cubicBezTo>
                    <a:pt x="0" y="31"/>
                    <a:pt x="1" y="34"/>
                    <a:pt x="2" y="36"/>
                  </a:cubicBezTo>
                  <a:cubicBezTo>
                    <a:pt x="3" y="37"/>
                    <a:pt x="3" y="37"/>
                    <a:pt x="3" y="37"/>
                  </a:cubicBezTo>
                  <a:cubicBezTo>
                    <a:pt x="56" y="6"/>
                    <a:pt x="56" y="6"/>
                    <a:pt x="56" y="6"/>
                  </a:cubicBezTo>
                  <a:lnTo>
                    <a:pt x="55"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609600"/>
              <a:endParaRPr sz="3600">
                <a:solidFill>
                  <a:prstClr val="black"/>
                </a:solidFill>
                <a:latin typeface="+mn-ea"/>
              </a:endParaRPr>
            </a:p>
          </p:txBody>
        </p:sp>
        <p:sp>
          <p:nvSpPr>
            <p:cNvPr id="60" name="Freeform: Shape 20"/>
            <p:cNvSpPr/>
            <p:nvPr/>
          </p:nvSpPr>
          <p:spPr bwMode="auto">
            <a:xfrm>
              <a:off x="1943764" y="3434650"/>
              <a:ext cx="274638" cy="365125"/>
            </a:xfrm>
            <a:custGeom>
              <a:avLst/>
              <a:gdLst>
                <a:gd name="T0" fmla="*/ 86 w 131"/>
                <a:gd name="T1" fmla="*/ 57 h 180"/>
                <a:gd name="T2" fmla="*/ 53 w 131"/>
                <a:gd name="T3" fmla="*/ 0 h 180"/>
                <a:gd name="T4" fmla="*/ 0 w 131"/>
                <a:gd name="T5" fmla="*/ 31 h 180"/>
                <a:gd name="T6" fmla="*/ 33 w 131"/>
                <a:gd name="T7" fmla="*/ 88 h 180"/>
                <a:gd name="T8" fmla="*/ 102 w 131"/>
                <a:gd name="T9" fmla="*/ 176 h 180"/>
                <a:gd name="T10" fmla="*/ 105 w 131"/>
                <a:gd name="T11" fmla="*/ 179 h 180"/>
                <a:gd name="T12" fmla="*/ 107 w 131"/>
                <a:gd name="T13" fmla="*/ 180 h 180"/>
                <a:gd name="T14" fmla="*/ 109 w 131"/>
                <a:gd name="T15" fmla="*/ 179 h 180"/>
                <a:gd name="T16" fmla="*/ 129 w 131"/>
                <a:gd name="T17" fmla="*/ 167 h 180"/>
                <a:gd name="T18" fmla="*/ 131 w 131"/>
                <a:gd name="T19" fmla="*/ 165 h 180"/>
                <a:gd name="T20" fmla="*/ 131 w 131"/>
                <a:gd name="T21" fmla="*/ 163 h 180"/>
                <a:gd name="T22" fmla="*/ 130 w 131"/>
                <a:gd name="T23" fmla="*/ 159 h 180"/>
                <a:gd name="T24" fmla="*/ 86 w 131"/>
                <a:gd name="T25" fmla="*/ 5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80">
                  <a:moveTo>
                    <a:pt x="86" y="57"/>
                  </a:moveTo>
                  <a:cubicBezTo>
                    <a:pt x="53" y="0"/>
                    <a:pt x="53" y="0"/>
                    <a:pt x="53" y="0"/>
                  </a:cubicBezTo>
                  <a:cubicBezTo>
                    <a:pt x="0" y="31"/>
                    <a:pt x="0" y="31"/>
                    <a:pt x="0" y="31"/>
                  </a:cubicBezTo>
                  <a:cubicBezTo>
                    <a:pt x="33" y="88"/>
                    <a:pt x="33" y="88"/>
                    <a:pt x="33" y="88"/>
                  </a:cubicBezTo>
                  <a:cubicBezTo>
                    <a:pt x="55" y="125"/>
                    <a:pt x="80" y="156"/>
                    <a:pt x="102" y="176"/>
                  </a:cubicBezTo>
                  <a:cubicBezTo>
                    <a:pt x="102" y="177"/>
                    <a:pt x="105" y="179"/>
                    <a:pt x="105" y="179"/>
                  </a:cubicBezTo>
                  <a:cubicBezTo>
                    <a:pt x="105" y="179"/>
                    <a:pt x="106" y="180"/>
                    <a:pt x="107" y="180"/>
                  </a:cubicBezTo>
                  <a:cubicBezTo>
                    <a:pt x="108" y="180"/>
                    <a:pt x="109" y="180"/>
                    <a:pt x="109" y="179"/>
                  </a:cubicBezTo>
                  <a:cubicBezTo>
                    <a:pt x="129" y="167"/>
                    <a:pt x="129" y="167"/>
                    <a:pt x="129" y="167"/>
                  </a:cubicBezTo>
                  <a:cubicBezTo>
                    <a:pt x="130" y="167"/>
                    <a:pt x="131" y="166"/>
                    <a:pt x="131" y="165"/>
                  </a:cubicBezTo>
                  <a:cubicBezTo>
                    <a:pt x="131" y="165"/>
                    <a:pt x="131" y="164"/>
                    <a:pt x="131" y="163"/>
                  </a:cubicBezTo>
                  <a:cubicBezTo>
                    <a:pt x="131" y="163"/>
                    <a:pt x="131" y="160"/>
                    <a:pt x="130" y="159"/>
                  </a:cubicBezTo>
                  <a:cubicBezTo>
                    <a:pt x="123" y="130"/>
                    <a:pt x="108" y="94"/>
                    <a:pt x="86" y="57"/>
                  </a:cubicBezTo>
                </a:path>
              </a:pathLst>
            </a:custGeom>
            <a:solidFill>
              <a:schemeClr val="accent3"/>
            </a:solidFill>
            <a:ln>
              <a:noFill/>
            </a:ln>
          </p:spPr>
          <p:txBody>
            <a:bodyPr anchor="ctr"/>
            <a:lstStyle/>
            <a:p>
              <a:pPr algn="ctr" defTabSz="609600"/>
              <a:endParaRPr sz="3600">
                <a:solidFill>
                  <a:prstClr val="black"/>
                </a:solidFill>
                <a:latin typeface="+mn-ea"/>
              </a:endParaRPr>
            </a:p>
          </p:txBody>
        </p:sp>
        <p:sp>
          <p:nvSpPr>
            <p:cNvPr id="61" name="Freeform: Shape 21"/>
            <p:cNvSpPr/>
            <p:nvPr/>
          </p:nvSpPr>
          <p:spPr bwMode="auto">
            <a:xfrm>
              <a:off x="1654839" y="3460050"/>
              <a:ext cx="117475" cy="76200"/>
            </a:xfrm>
            <a:custGeom>
              <a:avLst/>
              <a:gdLst>
                <a:gd name="T0" fmla="*/ 55 w 56"/>
                <a:gd name="T1" fmla="*/ 4 h 37"/>
                <a:gd name="T2" fmla="*/ 49 w 56"/>
                <a:gd name="T3" fmla="*/ 0 h 37"/>
                <a:gd name="T4" fmla="*/ 42 w 56"/>
                <a:gd name="T5" fmla="*/ 1 h 37"/>
                <a:gd name="T6" fmla="*/ 5 w 56"/>
                <a:gd name="T7" fmla="*/ 23 h 37"/>
                <a:gd name="T8" fmla="*/ 1 w 56"/>
                <a:gd name="T9" fmla="*/ 29 h 37"/>
                <a:gd name="T10" fmla="*/ 2 w 56"/>
                <a:gd name="T11" fmla="*/ 36 h 37"/>
                <a:gd name="T12" fmla="*/ 3 w 56"/>
                <a:gd name="T13" fmla="*/ 37 h 37"/>
                <a:gd name="T14" fmla="*/ 56 w 56"/>
                <a:gd name="T15" fmla="*/ 6 h 37"/>
                <a:gd name="T16" fmla="*/ 55 w 56"/>
                <a:gd name="T17"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7">
                  <a:moveTo>
                    <a:pt x="55" y="4"/>
                  </a:moveTo>
                  <a:cubicBezTo>
                    <a:pt x="54" y="2"/>
                    <a:pt x="52" y="1"/>
                    <a:pt x="49" y="0"/>
                  </a:cubicBezTo>
                  <a:cubicBezTo>
                    <a:pt x="47" y="0"/>
                    <a:pt x="44" y="0"/>
                    <a:pt x="42" y="1"/>
                  </a:cubicBezTo>
                  <a:cubicBezTo>
                    <a:pt x="5" y="23"/>
                    <a:pt x="5" y="23"/>
                    <a:pt x="5" y="23"/>
                  </a:cubicBezTo>
                  <a:cubicBezTo>
                    <a:pt x="3" y="24"/>
                    <a:pt x="1" y="26"/>
                    <a:pt x="1" y="29"/>
                  </a:cubicBezTo>
                  <a:cubicBezTo>
                    <a:pt x="0" y="31"/>
                    <a:pt x="1" y="34"/>
                    <a:pt x="2" y="36"/>
                  </a:cubicBezTo>
                  <a:cubicBezTo>
                    <a:pt x="3" y="37"/>
                    <a:pt x="3" y="37"/>
                    <a:pt x="3" y="37"/>
                  </a:cubicBezTo>
                  <a:cubicBezTo>
                    <a:pt x="56" y="6"/>
                    <a:pt x="56" y="6"/>
                    <a:pt x="56" y="6"/>
                  </a:cubicBezTo>
                  <a:cubicBezTo>
                    <a:pt x="55" y="4"/>
                    <a:pt x="55" y="4"/>
                    <a:pt x="55" y="4"/>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609600"/>
              <a:endParaRPr sz="3600">
                <a:solidFill>
                  <a:prstClr val="black"/>
                </a:solidFill>
                <a:latin typeface="+mn-ea"/>
              </a:endParaRPr>
            </a:p>
          </p:txBody>
        </p:sp>
        <p:sp>
          <p:nvSpPr>
            <p:cNvPr id="62" name="Freeform: Shape 22"/>
            <p:cNvSpPr/>
            <p:nvPr/>
          </p:nvSpPr>
          <p:spPr bwMode="auto">
            <a:xfrm>
              <a:off x="1661189" y="3472750"/>
              <a:ext cx="276225" cy="365125"/>
            </a:xfrm>
            <a:custGeom>
              <a:avLst/>
              <a:gdLst>
                <a:gd name="T0" fmla="*/ 86 w 131"/>
                <a:gd name="T1" fmla="*/ 57 h 180"/>
                <a:gd name="T2" fmla="*/ 53 w 131"/>
                <a:gd name="T3" fmla="*/ 0 h 180"/>
                <a:gd name="T4" fmla="*/ 0 w 131"/>
                <a:gd name="T5" fmla="*/ 31 h 180"/>
                <a:gd name="T6" fmla="*/ 33 w 131"/>
                <a:gd name="T7" fmla="*/ 88 h 180"/>
                <a:gd name="T8" fmla="*/ 102 w 131"/>
                <a:gd name="T9" fmla="*/ 176 h 180"/>
                <a:gd name="T10" fmla="*/ 105 w 131"/>
                <a:gd name="T11" fmla="*/ 179 h 180"/>
                <a:gd name="T12" fmla="*/ 107 w 131"/>
                <a:gd name="T13" fmla="*/ 180 h 180"/>
                <a:gd name="T14" fmla="*/ 109 w 131"/>
                <a:gd name="T15" fmla="*/ 179 h 180"/>
                <a:gd name="T16" fmla="*/ 129 w 131"/>
                <a:gd name="T17" fmla="*/ 167 h 180"/>
                <a:gd name="T18" fmla="*/ 131 w 131"/>
                <a:gd name="T19" fmla="*/ 165 h 180"/>
                <a:gd name="T20" fmla="*/ 131 w 131"/>
                <a:gd name="T21" fmla="*/ 163 h 180"/>
                <a:gd name="T22" fmla="*/ 130 w 131"/>
                <a:gd name="T23" fmla="*/ 159 h 180"/>
                <a:gd name="T24" fmla="*/ 86 w 131"/>
                <a:gd name="T25" fmla="*/ 5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80">
                  <a:moveTo>
                    <a:pt x="86" y="57"/>
                  </a:moveTo>
                  <a:cubicBezTo>
                    <a:pt x="53" y="0"/>
                    <a:pt x="53" y="0"/>
                    <a:pt x="53" y="0"/>
                  </a:cubicBezTo>
                  <a:cubicBezTo>
                    <a:pt x="0" y="31"/>
                    <a:pt x="0" y="31"/>
                    <a:pt x="0" y="31"/>
                  </a:cubicBezTo>
                  <a:cubicBezTo>
                    <a:pt x="33" y="88"/>
                    <a:pt x="33" y="88"/>
                    <a:pt x="33" y="88"/>
                  </a:cubicBezTo>
                  <a:cubicBezTo>
                    <a:pt x="55" y="125"/>
                    <a:pt x="80" y="156"/>
                    <a:pt x="102" y="176"/>
                  </a:cubicBezTo>
                  <a:cubicBezTo>
                    <a:pt x="102" y="177"/>
                    <a:pt x="105" y="179"/>
                    <a:pt x="105" y="179"/>
                  </a:cubicBezTo>
                  <a:cubicBezTo>
                    <a:pt x="105" y="179"/>
                    <a:pt x="106" y="180"/>
                    <a:pt x="107" y="180"/>
                  </a:cubicBezTo>
                  <a:cubicBezTo>
                    <a:pt x="108" y="180"/>
                    <a:pt x="108" y="179"/>
                    <a:pt x="109" y="179"/>
                  </a:cubicBezTo>
                  <a:cubicBezTo>
                    <a:pt x="129" y="167"/>
                    <a:pt x="129" y="167"/>
                    <a:pt x="129" y="167"/>
                  </a:cubicBezTo>
                  <a:cubicBezTo>
                    <a:pt x="130" y="167"/>
                    <a:pt x="130" y="166"/>
                    <a:pt x="131" y="165"/>
                  </a:cubicBezTo>
                  <a:cubicBezTo>
                    <a:pt x="131" y="165"/>
                    <a:pt x="131" y="164"/>
                    <a:pt x="131" y="163"/>
                  </a:cubicBezTo>
                  <a:cubicBezTo>
                    <a:pt x="131" y="163"/>
                    <a:pt x="130" y="160"/>
                    <a:pt x="130" y="159"/>
                  </a:cubicBezTo>
                  <a:cubicBezTo>
                    <a:pt x="123" y="130"/>
                    <a:pt x="108" y="94"/>
                    <a:pt x="86" y="57"/>
                  </a:cubicBezTo>
                </a:path>
              </a:pathLst>
            </a:custGeom>
            <a:solidFill>
              <a:schemeClr val="accent3"/>
            </a:solidFill>
            <a:ln>
              <a:noFill/>
            </a:ln>
          </p:spPr>
          <p:txBody>
            <a:bodyPr anchor="ctr"/>
            <a:lstStyle/>
            <a:p>
              <a:pPr algn="ctr" defTabSz="609600"/>
              <a:endParaRPr sz="3600">
                <a:solidFill>
                  <a:prstClr val="black"/>
                </a:solidFill>
                <a:latin typeface="+mn-ea"/>
              </a:endParaRPr>
            </a:p>
          </p:txBody>
        </p:sp>
        <p:sp>
          <p:nvSpPr>
            <p:cNvPr id="63" name="Freeform: Shape 23"/>
            <p:cNvSpPr/>
            <p:nvPr/>
          </p:nvSpPr>
          <p:spPr bwMode="auto">
            <a:xfrm>
              <a:off x="1951701" y="3510850"/>
              <a:ext cx="161925" cy="20638"/>
            </a:xfrm>
            <a:custGeom>
              <a:avLst/>
              <a:gdLst>
                <a:gd name="T0" fmla="*/ 0 w 102"/>
                <a:gd name="T1" fmla="*/ 0 h 13"/>
                <a:gd name="T2" fmla="*/ 6 w 102"/>
                <a:gd name="T3" fmla="*/ 12 h 13"/>
                <a:gd name="T4" fmla="*/ 102 w 102"/>
                <a:gd name="T5" fmla="*/ 13 h 13"/>
                <a:gd name="T6" fmla="*/ 95 w 102"/>
                <a:gd name="T7" fmla="*/ 2 h 13"/>
                <a:gd name="T8" fmla="*/ 0 w 102"/>
                <a:gd name="T9" fmla="*/ 0 h 13"/>
              </a:gdLst>
              <a:ahLst/>
              <a:cxnLst>
                <a:cxn ang="0">
                  <a:pos x="T0" y="T1"/>
                </a:cxn>
                <a:cxn ang="0">
                  <a:pos x="T2" y="T3"/>
                </a:cxn>
                <a:cxn ang="0">
                  <a:pos x="T4" y="T5"/>
                </a:cxn>
                <a:cxn ang="0">
                  <a:pos x="T6" y="T7"/>
                </a:cxn>
                <a:cxn ang="0">
                  <a:pos x="T8" y="T9"/>
                </a:cxn>
              </a:cxnLst>
              <a:rect l="0" t="0" r="r" b="b"/>
              <a:pathLst>
                <a:path w="102" h="13">
                  <a:moveTo>
                    <a:pt x="0" y="0"/>
                  </a:moveTo>
                  <a:lnTo>
                    <a:pt x="6" y="12"/>
                  </a:lnTo>
                  <a:lnTo>
                    <a:pt x="102" y="13"/>
                  </a:lnTo>
                  <a:lnTo>
                    <a:pt x="95" y="2"/>
                  </a:lnTo>
                  <a:lnTo>
                    <a:pt x="0" y="0"/>
                  </a:lnTo>
                  <a:close/>
                </a:path>
              </a:pathLst>
            </a:custGeom>
            <a:solidFill>
              <a:schemeClr val="accent3"/>
            </a:solidFill>
            <a:ln>
              <a:noFill/>
            </a:ln>
          </p:spPr>
          <p:txBody>
            <a:bodyPr anchor="ctr"/>
            <a:lstStyle/>
            <a:p>
              <a:pPr algn="ctr" defTabSz="609600"/>
              <a:endParaRPr sz="3600">
                <a:solidFill>
                  <a:prstClr val="black"/>
                </a:solidFill>
                <a:latin typeface="+mn-ea"/>
              </a:endParaRPr>
            </a:p>
          </p:txBody>
        </p:sp>
        <p:sp>
          <p:nvSpPr>
            <p:cNvPr id="64" name="Freeform: Shape 24"/>
            <p:cNvSpPr/>
            <p:nvPr/>
          </p:nvSpPr>
          <p:spPr bwMode="auto">
            <a:xfrm>
              <a:off x="1951701" y="3510850"/>
              <a:ext cx="161925" cy="20638"/>
            </a:xfrm>
            <a:custGeom>
              <a:avLst/>
              <a:gdLst>
                <a:gd name="T0" fmla="*/ 0 w 102"/>
                <a:gd name="T1" fmla="*/ 0 h 13"/>
                <a:gd name="T2" fmla="*/ 6 w 102"/>
                <a:gd name="T3" fmla="*/ 12 h 13"/>
                <a:gd name="T4" fmla="*/ 102 w 102"/>
                <a:gd name="T5" fmla="*/ 13 h 13"/>
                <a:gd name="T6" fmla="*/ 95 w 102"/>
                <a:gd name="T7" fmla="*/ 2 h 13"/>
                <a:gd name="T8" fmla="*/ 0 w 102"/>
                <a:gd name="T9" fmla="*/ 0 h 13"/>
              </a:gdLst>
              <a:ahLst/>
              <a:cxnLst>
                <a:cxn ang="0">
                  <a:pos x="T0" y="T1"/>
                </a:cxn>
                <a:cxn ang="0">
                  <a:pos x="T2" y="T3"/>
                </a:cxn>
                <a:cxn ang="0">
                  <a:pos x="T4" y="T5"/>
                </a:cxn>
                <a:cxn ang="0">
                  <a:pos x="T6" y="T7"/>
                </a:cxn>
                <a:cxn ang="0">
                  <a:pos x="T8" y="T9"/>
                </a:cxn>
              </a:cxnLst>
              <a:rect l="0" t="0" r="r" b="b"/>
              <a:pathLst>
                <a:path w="102" h="13">
                  <a:moveTo>
                    <a:pt x="0" y="0"/>
                  </a:moveTo>
                  <a:lnTo>
                    <a:pt x="6" y="12"/>
                  </a:lnTo>
                  <a:lnTo>
                    <a:pt x="102" y="13"/>
                  </a:lnTo>
                  <a:lnTo>
                    <a:pt x="95"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defTabSz="609600"/>
              <a:endParaRPr sz="3600">
                <a:solidFill>
                  <a:prstClr val="black"/>
                </a:solidFill>
                <a:latin typeface="+mn-ea"/>
              </a:endParaRPr>
            </a:p>
          </p:txBody>
        </p:sp>
        <p:sp>
          <p:nvSpPr>
            <p:cNvPr id="65" name="Freeform: Shape 25"/>
            <p:cNvSpPr/>
            <p:nvPr/>
          </p:nvSpPr>
          <p:spPr bwMode="auto">
            <a:xfrm>
              <a:off x="1656426" y="3507675"/>
              <a:ext cx="149225" cy="19050"/>
            </a:xfrm>
            <a:custGeom>
              <a:avLst/>
              <a:gdLst>
                <a:gd name="T0" fmla="*/ 65 w 71"/>
                <a:gd name="T1" fmla="*/ 1 h 10"/>
                <a:gd name="T2" fmla="*/ 71 w 71"/>
                <a:gd name="T3" fmla="*/ 10 h 10"/>
                <a:gd name="T4" fmla="*/ 71 w 71"/>
                <a:gd name="T5" fmla="*/ 10 h 10"/>
                <a:gd name="T6" fmla="*/ 65 w 71"/>
                <a:gd name="T7" fmla="*/ 1 h 10"/>
                <a:gd name="T8" fmla="*/ 4 w 71"/>
                <a:gd name="T9" fmla="*/ 0 h 10"/>
                <a:gd name="T10" fmla="*/ 0 w 71"/>
                <a:gd name="T11" fmla="*/ 6 h 10"/>
                <a:gd name="T12" fmla="*/ 0 w 71"/>
                <a:gd name="T13" fmla="*/ 8 h 10"/>
                <a:gd name="T14" fmla="*/ 0 w 71"/>
                <a:gd name="T15" fmla="*/ 6 h 10"/>
                <a:gd name="T16" fmla="*/ 4 w 71"/>
                <a:gd name="T17" fmla="*/ 0 h 10"/>
                <a:gd name="T18" fmla="*/ 4 w 71"/>
                <a:gd name="T1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10">
                  <a:moveTo>
                    <a:pt x="65" y="1"/>
                  </a:moveTo>
                  <a:cubicBezTo>
                    <a:pt x="71" y="10"/>
                    <a:pt x="71" y="10"/>
                    <a:pt x="71" y="10"/>
                  </a:cubicBezTo>
                  <a:cubicBezTo>
                    <a:pt x="71" y="10"/>
                    <a:pt x="71" y="10"/>
                    <a:pt x="71" y="10"/>
                  </a:cubicBezTo>
                  <a:cubicBezTo>
                    <a:pt x="65" y="1"/>
                    <a:pt x="65" y="1"/>
                    <a:pt x="65" y="1"/>
                  </a:cubicBezTo>
                  <a:moveTo>
                    <a:pt x="4" y="0"/>
                  </a:moveTo>
                  <a:cubicBezTo>
                    <a:pt x="2" y="2"/>
                    <a:pt x="0" y="3"/>
                    <a:pt x="0" y="6"/>
                  </a:cubicBezTo>
                  <a:cubicBezTo>
                    <a:pt x="0" y="6"/>
                    <a:pt x="0" y="7"/>
                    <a:pt x="0" y="8"/>
                  </a:cubicBezTo>
                  <a:cubicBezTo>
                    <a:pt x="0" y="7"/>
                    <a:pt x="0" y="6"/>
                    <a:pt x="0" y="6"/>
                  </a:cubicBezTo>
                  <a:cubicBezTo>
                    <a:pt x="0" y="3"/>
                    <a:pt x="2" y="2"/>
                    <a:pt x="4" y="0"/>
                  </a:cubicBezTo>
                  <a:cubicBezTo>
                    <a:pt x="4" y="0"/>
                    <a:pt x="4" y="0"/>
                    <a:pt x="4" y="0"/>
                  </a:cubicBezTo>
                </a:path>
              </a:pathLst>
            </a:custGeom>
            <a:solidFill>
              <a:srgbClr val="CCCBC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609600"/>
              <a:endParaRPr sz="3600">
                <a:solidFill>
                  <a:prstClr val="black"/>
                </a:solidFill>
                <a:latin typeface="+mn-ea"/>
              </a:endParaRPr>
            </a:p>
          </p:txBody>
        </p:sp>
        <p:sp>
          <p:nvSpPr>
            <p:cNvPr id="66" name="Freeform: Shape 26"/>
            <p:cNvSpPr/>
            <p:nvPr/>
          </p:nvSpPr>
          <p:spPr bwMode="auto">
            <a:xfrm>
              <a:off x="1656426" y="3507675"/>
              <a:ext cx="53975" cy="19050"/>
            </a:xfrm>
            <a:custGeom>
              <a:avLst/>
              <a:gdLst>
                <a:gd name="T0" fmla="*/ 4 w 25"/>
                <a:gd name="T1" fmla="*/ 0 h 10"/>
                <a:gd name="T2" fmla="*/ 0 w 25"/>
                <a:gd name="T3" fmla="*/ 6 h 10"/>
                <a:gd name="T4" fmla="*/ 0 w 25"/>
                <a:gd name="T5" fmla="*/ 8 h 10"/>
                <a:gd name="T6" fmla="*/ 0 w 25"/>
                <a:gd name="T7" fmla="*/ 9 h 10"/>
                <a:gd name="T8" fmla="*/ 10 w 25"/>
                <a:gd name="T9" fmla="*/ 10 h 10"/>
                <a:gd name="T10" fmla="*/ 25 w 25"/>
                <a:gd name="T11" fmla="*/ 1 h 10"/>
                <a:gd name="T12" fmla="*/ 4 w 25"/>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25" h="10">
                  <a:moveTo>
                    <a:pt x="4" y="0"/>
                  </a:moveTo>
                  <a:cubicBezTo>
                    <a:pt x="2" y="2"/>
                    <a:pt x="0" y="3"/>
                    <a:pt x="0" y="6"/>
                  </a:cubicBezTo>
                  <a:cubicBezTo>
                    <a:pt x="0" y="6"/>
                    <a:pt x="0" y="7"/>
                    <a:pt x="0" y="8"/>
                  </a:cubicBezTo>
                  <a:cubicBezTo>
                    <a:pt x="0" y="8"/>
                    <a:pt x="0" y="9"/>
                    <a:pt x="0" y="9"/>
                  </a:cubicBezTo>
                  <a:cubicBezTo>
                    <a:pt x="10" y="10"/>
                    <a:pt x="10" y="10"/>
                    <a:pt x="10" y="10"/>
                  </a:cubicBezTo>
                  <a:cubicBezTo>
                    <a:pt x="25" y="1"/>
                    <a:pt x="25" y="1"/>
                    <a:pt x="25" y="1"/>
                  </a:cubicBezTo>
                  <a:cubicBezTo>
                    <a:pt x="4" y="0"/>
                    <a:pt x="4" y="0"/>
                    <a:pt x="4" y="0"/>
                  </a:cubicBezTo>
                </a:path>
              </a:pathLst>
            </a:custGeom>
            <a:solidFill>
              <a:srgbClr val="CCCBC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609600"/>
              <a:endParaRPr sz="3600">
                <a:solidFill>
                  <a:prstClr val="black"/>
                </a:solidFill>
                <a:latin typeface="+mn-ea"/>
              </a:endParaRPr>
            </a:p>
          </p:txBody>
        </p:sp>
        <p:sp>
          <p:nvSpPr>
            <p:cNvPr id="67" name="Freeform: Shape 27"/>
            <p:cNvSpPr/>
            <p:nvPr/>
          </p:nvSpPr>
          <p:spPr bwMode="auto">
            <a:xfrm>
              <a:off x="1678651" y="3509262"/>
              <a:ext cx="127000" cy="17463"/>
            </a:xfrm>
            <a:custGeom>
              <a:avLst/>
              <a:gdLst>
                <a:gd name="T0" fmla="*/ 20 w 80"/>
                <a:gd name="T1" fmla="*/ 0 h 11"/>
                <a:gd name="T2" fmla="*/ 0 w 80"/>
                <a:gd name="T3" fmla="*/ 11 h 11"/>
                <a:gd name="T4" fmla="*/ 80 w 80"/>
                <a:gd name="T5" fmla="*/ 11 h 11"/>
                <a:gd name="T6" fmla="*/ 73 w 80"/>
                <a:gd name="T7" fmla="*/ 0 h 11"/>
                <a:gd name="T8" fmla="*/ 20 w 80"/>
                <a:gd name="T9" fmla="*/ 0 h 11"/>
              </a:gdLst>
              <a:ahLst/>
              <a:cxnLst>
                <a:cxn ang="0">
                  <a:pos x="T0" y="T1"/>
                </a:cxn>
                <a:cxn ang="0">
                  <a:pos x="T2" y="T3"/>
                </a:cxn>
                <a:cxn ang="0">
                  <a:pos x="T4" y="T5"/>
                </a:cxn>
                <a:cxn ang="0">
                  <a:pos x="T6" y="T7"/>
                </a:cxn>
                <a:cxn ang="0">
                  <a:pos x="T8" y="T9"/>
                </a:cxn>
              </a:cxnLst>
              <a:rect l="0" t="0" r="r" b="b"/>
              <a:pathLst>
                <a:path w="80" h="11">
                  <a:moveTo>
                    <a:pt x="20" y="0"/>
                  </a:moveTo>
                  <a:lnTo>
                    <a:pt x="0" y="11"/>
                  </a:lnTo>
                  <a:lnTo>
                    <a:pt x="80" y="11"/>
                  </a:lnTo>
                  <a:lnTo>
                    <a:pt x="73" y="0"/>
                  </a:lnTo>
                  <a:lnTo>
                    <a:pt x="20" y="0"/>
                  </a:lnTo>
                  <a:close/>
                </a:path>
              </a:pathLst>
            </a:custGeom>
            <a:solidFill>
              <a:schemeClr val="accent3"/>
            </a:solidFill>
            <a:ln>
              <a:noFill/>
            </a:ln>
          </p:spPr>
          <p:txBody>
            <a:bodyPr anchor="ctr"/>
            <a:lstStyle/>
            <a:p>
              <a:pPr algn="ctr" defTabSz="609600"/>
              <a:endParaRPr sz="3600">
                <a:solidFill>
                  <a:prstClr val="black"/>
                </a:solidFill>
                <a:latin typeface="+mn-ea"/>
              </a:endParaRPr>
            </a:p>
          </p:txBody>
        </p:sp>
        <p:sp>
          <p:nvSpPr>
            <p:cNvPr id="68" name="Freeform: Shape 28"/>
            <p:cNvSpPr/>
            <p:nvPr/>
          </p:nvSpPr>
          <p:spPr bwMode="auto">
            <a:xfrm>
              <a:off x="1678651" y="3509262"/>
              <a:ext cx="127000" cy="17463"/>
            </a:xfrm>
            <a:custGeom>
              <a:avLst/>
              <a:gdLst>
                <a:gd name="T0" fmla="*/ 20 w 80"/>
                <a:gd name="T1" fmla="*/ 0 h 11"/>
                <a:gd name="T2" fmla="*/ 0 w 80"/>
                <a:gd name="T3" fmla="*/ 11 h 11"/>
                <a:gd name="T4" fmla="*/ 80 w 80"/>
                <a:gd name="T5" fmla="*/ 11 h 11"/>
                <a:gd name="T6" fmla="*/ 73 w 80"/>
                <a:gd name="T7" fmla="*/ 0 h 11"/>
                <a:gd name="T8" fmla="*/ 20 w 80"/>
                <a:gd name="T9" fmla="*/ 0 h 11"/>
              </a:gdLst>
              <a:ahLst/>
              <a:cxnLst>
                <a:cxn ang="0">
                  <a:pos x="T0" y="T1"/>
                </a:cxn>
                <a:cxn ang="0">
                  <a:pos x="T2" y="T3"/>
                </a:cxn>
                <a:cxn ang="0">
                  <a:pos x="T4" y="T5"/>
                </a:cxn>
                <a:cxn ang="0">
                  <a:pos x="T6" y="T7"/>
                </a:cxn>
                <a:cxn ang="0">
                  <a:pos x="T8" y="T9"/>
                </a:cxn>
              </a:cxnLst>
              <a:rect l="0" t="0" r="r" b="b"/>
              <a:pathLst>
                <a:path w="80" h="11">
                  <a:moveTo>
                    <a:pt x="20" y="0"/>
                  </a:moveTo>
                  <a:lnTo>
                    <a:pt x="0" y="11"/>
                  </a:lnTo>
                  <a:lnTo>
                    <a:pt x="80" y="11"/>
                  </a:lnTo>
                  <a:lnTo>
                    <a:pt x="73" y="0"/>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defTabSz="609600"/>
              <a:endParaRPr sz="3600">
                <a:solidFill>
                  <a:prstClr val="black"/>
                </a:solidFill>
                <a:latin typeface="+mn-ea"/>
              </a:endParaRPr>
            </a:p>
          </p:txBody>
        </p:sp>
        <p:sp>
          <p:nvSpPr>
            <p:cNvPr id="69" name="Freeform: Shape 29"/>
            <p:cNvSpPr/>
            <p:nvPr/>
          </p:nvSpPr>
          <p:spPr bwMode="auto">
            <a:xfrm>
              <a:off x="1429414" y="3523550"/>
              <a:ext cx="1073150" cy="371475"/>
            </a:xfrm>
            <a:custGeom>
              <a:avLst/>
              <a:gdLst>
                <a:gd name="T0" fmla="*/ 510 w 510"/>
                <a:gd name="T1" fmla="*/ 55 h 183"/>
                <a:gd name="T2" fmla="*/ 478 w 510"/>
                <a:gd name="T3" fmla="*/ 27 h 183"/>
                <a:gd name="T4" fmla="*/ 451 w 510"/>
                <a:gd name="T5" fmla="*/ 11 h 183"/>
                <a:gd name="T6" fmla="*/ 419 w 510"/>
                <a:gd name="T7" fmla="*/ 5 h 183"/>
                <a:gd name="T8" fmla="*/ 0 w 510"/>
                <a:gd name="T9" fmla="*/ 0 h 183"/>
                <a:gd name="T10" fmla="*/ 108 w 510"/>
                <a:gd name="T11" fmla="*/ 183 h 183"/>
                <a:gd name="T12" fmla="*/ 193 w 510"/>
                <a:gd name="T13" fmla="*/ 133 h 183"/>
                <a:gd name="T14" fmla="*/ 510 w 510"/>
                <a:gd name="T15" fmla="*/ 55 h 1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0" h="183">
                  <a:moveTo>
                    <a:pt x="510" y="55"/>
                  </a:moveTo>
                  <a:cubicBezTo>
                    <a:pt x="478" y="27"/>
                    <a:pt x="478" y="27"/>
                    <a:pt x="478" y="27"/>
                  </a:cubicBezTo>
                  <a:cubicBezTo>
                    <a:pt x="470" y="21"/>
                    <a:pt x="461" y="15"/>
                    <a:pt x="451" y="11"/>
                  </a:cubicBezTo>
                  <a:cubicBezTo>
                    <a:pt x="440" y="7"/>
                    <a:pt x="430" y="5"/>
                    <a:pt x="419" y="5"/>
                  </a:cubicBezTo>
                  <a:cubicBezTo>
                    <a:pt x="0" y="0"/>
                    <a:pt x="0" y="0"/>
                    <a:pt x="0" y="0"/>
                  </a:cubicBezTo>
                  <a:cubicBezTo>
                    <a:pt x="108" y="183"/>
                    <a:pt x="108" y="183"/>
                    <a:pt x="108" y="183"/>
                  </a:cubicBezTo>
                  <a:cubicBezTo>
                    <a:pt x="193" y="133"/>
                    <a:pt x="193" y="133"/>
                    <a:pt x="193" y="133"/>
                  </a:cubicBezTo>
                  <a:cubicBezTo>
                    <a:pt x="510" y="55"/>
                    <a:pt x="510" y="55"/>
                    <a:pt x="510" y="55"/>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609600"/>
              <a:endParaRPr sz="3600">
                <a:solidFill>
                  <a:prstClr val="black"/>
                </a:solidFill>
                <a:latin typeface="+mn-ea"/>
              </a:endParaRPr>
            </a:p>
          </p:txBody>
        </p:sp>
        <p:sp>
          <p:nvSpPr>
            <p:cNvPr id="70" name="Freeform: Shape 30"/>
            <p:cNvSpPr/>
            <p:nvPr/>
          </p:nvSpPr>
          <p:spPr bwMode="auto">
            <a:xfrm>
              <a:off x="1642139" y="3642612"/>
              <a:ext cx="788988" cy="252413"/>
            </a:xfrm>
            <a:custGeom>
              <a:avLst/>
              <a:gdLst>
                <a:gd name="T0" fmla="*/ 497 w 497"/>
                <a:gd name="T1" fmla="*/ 5 h 159"/>
                <a:gd name="T2" fmla="*/ 122 w 497"/>
                <a:gd name="T3" fmla="*/ 95 h 159"/>
                <a:gd name="T4" fmla="*/ 9 w 497"/>
                <a:gd name="T5" fmla="*/ 159 h 159"/>
                <a:gd name="T6" fmla="*/ 0 w 497"/>
                <a:gd name="T7" fmla="*/ 143 h 159"/>
                <a:gd name="T8" fmla="*/ 113 w 497"/>
                <a:gd name="T9" fmla="*/ 78 h 159"/>
                <a:gd name="T10" fmla="*/ 490 w 497"/>
                <a:gd name="T11" fmla="*/ 0 h 159"/>
                <a:gd name="T12" fmla="*/ 497 w 497"/>
                <a:gd name="T13" fmla="*/ 5 h 159"/>
              </a:gdLst>
              <a:ahLst/>
              <a:cxnLst>
                <a:cxn ang="0">
                  <a:pos x="T0" y="T1"/>
                </a:cxn>
                <a:cxn ang="0">
                  <a:pos x="T2" y="T3"/>
                </a:cxn>
                <a:cxn ang="0">
                  <a:pos x="T4" y="T5"/>
                </a:cxn>
                <a:cxn ang="0">
                  <a:pos x="T6" y="T7"/>
                </a:cxn>
                <a:cxn ang="0">
                  <a:pos x="T8" y="T9"/>
                </a:cxn>
                <a:cxn ang="0">
                  <a:pos x="T10" y="T11"/>
                </a:cxn>
                <a:cxn ang="0">
                  <a:pos x="T12" y="T13"/>
                </a:cxn>
              </a:cxnLst>
              <a:rect l="0" t="0" r="r" b="b"/>
              <a:pathLst>
                <a:path w="497" h="159">
                  <a:moveTo>
                    <a:pt x="497" y="5"/>
                  </a:moveTo>
                  <a:lnTo>
                    <a:pt x="122" y="95"/>
                  </a:lnTo>
                  <a:lnTo>
                    <a:pt x="9" y="159"/>
                  </a:lnTo>
                  <a:lnTo>
                    <a:pt x="0" y="143"/>
                  </a:lnTo>
                  <a:lnTo>
                    <a:pt x="113" y="78"/>
                  </a:lnTo>
                  <a:lnTo>
                    <a:pt x="490" y="0"/>
                  </a:lnTo>
                  <a:lnTo>
                    <a:pt x="497" y="5"/>
                  </a:lnTo>
                  <a:close/>
                </a:path>
              </a:pathLst>
            </a:custGeom>
            <a:solidFill>
              <a:srgbClr val="CCCBC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609600"/>
              <a:endParaRPr sz="3600">
                <a:solidFill>
                  <a:prstClr val="black"/>
                </a:solidFill>
                <a:latin typeface="+mn-ea"/>
              </a:endParaRPr>
            </a:p>
          </p:txBody>
        </p:sp>
        <p:sp>
          <p:nvSpPr>
            <p:cNvPr id="71" name="Freeform: Shape 31"/>
            <p:cNvSpPr/>
            <p:nvPr/>
          </p:nvSpPr>
          <p:spPr bwMode="auto">
            <a:xfrm>
              <a:off x="1642139" y="3642612"/>
              <a:ext cx="788988" cy="252413"/>
            </a:xfrm>
            <a:custGeom>
              <a:avLst/>
              <a:gdLst>
                <a:gd name="T0" fmla="*/ 497 w 497"/>
                <a:gd name="T1" fmla="*/ 5 h 159"/>
                <a:gd name="T2" fmla="*/ 122 w 497"/>
                <a:gd name="T3" fmla="*/ 95 h 159"/>
                <a:gd name="T4" fmla="*/ 9 w 497"/>
                <a:gd name="T5" fmla="*/ 159 h 159"/>
                <a:gd name="T6" fmla="*/ 0 w 497"/>
                <a:gd name="T7" fmla="*/ 143 h 159"/>
                <a:gd name="T8" fmla="*/ 113 w 497"/>
                <a:gd name="T9" fmla="*/ 78 h 159"/>
                <a:gd name="T10" fmla="*/ 490 w 497"/>
                <a:gd name="T11" fmla="*/ 0 h 159"/>
                <a:gd name="T12" fmla="*/ 497 w 497"/>
                <a:gd name="T13" fmla="*/ 5 h 159"/>
              </a:gdLst>
              <a:ahLst/>
              <a:cxnLst>
                <a:cxn ang="0">
                  <a:pos x="T0" y="T1"/>
                </a:cxn>
                <a:cxn ang="0">
                  <a:pos x="T2" y="T3"/>
                </a:cxn>
                <a:cxn ang="0">
                  <a:pos x="T4" y="T5"/>
                </a:cxn>
                <a:cxn ang="0">
                  <a:pos x="T6" y="T7"/>
                </a:cxn>
                <a:cxn ang="0">
                  <a:pos x="T8" y="T9"/>
                </a:cxn>
                <a:cxn ang="0">
                  <a:pos x="T10" y="T11"/>
                </a:cxn>
                <a:cxn ang="0">
                  <a:pos x="T12" y="T13"/>
                </a:cxn>
              </a:cxnLst>
              <a:rect l="0" t="0" r="r" b="b"/>
              <a:pathLst>
                <a:path w="497" h="159">
                  <a:moveTo>
                    <a:pt x="497" y="5"/>
                  </a:moveTo>
                  <a:lnTo>
                    <a:pt x="122" y="95"/>
                  </a:lnTo>
                  <a:lnTo>
                    <a:pt x="9" y="159"/>
                  </a:lnTo>
                  <a:lnTo>
                    <a:pt x="0" y="143"/>
                  </a:lnTo>
                  <a:lnTo>
                    <a:pt x="113" y="78"/>
                  </a:lnTo>
                  <a:lnTo>
                    <a:pt x="490" y="0"/>
                  </a:lnTo>
                  <a:lnTo>
                    <a:pt x="497" y="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defTabSz="609600"/>
              <a:endParaRPr sz="3600">
                <a:solidFill>
                  <a:prstClr val="black"/>
                </a:solidFill>
                <a:latin typeface="+mn-ea"/>
              </a:endParaRPr>
            </a:p>
          </p:txBody>
        </p:sp>
        <p:sp>
          <p:nvSpPr>
            <p:cNvPr id="72" name="Freeform: Shape 32"/>
            <p:cNvSpPr/>
            <p:nvPr/>
          </p:nvSpPr>
          <p:spPr bwMode="auto">
            <a:xfrm>
              <a:off x="864264" y="4033137"/>
              <a:ext cx="115888" cy="76200"/>
            </a:xfrm>
            <a:custGeom>
              <a:avLst/>
              <a:gdLst>
                <a:gd name="T0" fmla="*/ 1 w 55"/>
                <a:gd name="T1" fmla="*/ 36 h 38"/>
                <a:gd name="T2" fmla="*/ 0 w 55"/>
                <a:gd name="T3" fmla="*/ 29 h 38"/>
                <a:gd name="T4" fmla="*/ 5 w 55"/>
                <a:gd name="T5" fmla="*/ 24 h 38"/>
                <a:gd name="T6" fmla="*/ 42 w 55"/>
                <a:gd name="T7" fmla="*/ 2 h 38"/>
                <a:gd name="T8" fmla="*/ 49 w 55"/>
                <a:gd name="T9" fmla="*/ 1 h 38"/>
                <a:gd name="T10" fmla="*/ 54 w 55"/>
                <a:gd name="T11" fmla="*/ 5 h 38"/>
                <a:gd name="T12" fmla="*/ 55 w 55"/>
                <a:gd name="T13" fmla="*/ 7 h 38"/>
                <a:gd name="T14" fmla="*/ 2 w 55"/>
                <a:gd name="T15" fmla="*/ 38 h 38"/>
                <a:gd name="T16" fmla="*/ 1 w 55"/>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38">
                  <a:moveTo>
                    <a:pt x="1" y="36"/>
                  </a:moveTo>
                  <a:cubicBezTo>
                    <a:pt x="0" y="34"/>
                    <a:pt x="0" y="32"/>
                    <a:pt x="0" y="29"/>
                  </a:cubicBezTo>
                  <a:cubicBezTo>
                    <a:pt x="1" y="27"/>
                    <a:pt x="3" y="25"/>
                    <a:pt x="5" y="24"/>
                  </a:cubicBezTo>
                  <a:cubicBezTo>
                    <a:pt x="42" y="2"/>
                    <a:pt x="42" y="2"/>
                    <a:pt x="42" y="2"/>
                  </a:cubicBezTo>
                  <a:cubicBezTo>
                    <a:pt x="44" y="0"/>
                    <a:pt x="46" y="0"/>
                    <a:pt x="49" y="1"/>
                  </a:cubicBezTo>
                  <a:cubicBezTo>
                    <a:pt x="51" y="1"/>
                    <a:pt x="53" y="3"/>
                    <a:pt x="54" y="5"/>
                  </a:cubicBezTo>
                  <a:cubicBezTo>
                    <a:pt x="55" y="7"/>
                    <a:pt x="55" y="7"/>
                    <a:pt x="55" y="7"/>
                  </a:cubicBezTo>
                  <a:cubicBezTo>
                    <a:pt x="2" y="38"/>
                    <a:pt x="2" y="38"/>
                    <a:pt x="2" y="38"/>
                  </a:cubicBezTo>
                  <a:lnTo>
                    <a:pt x="1" y="36"/>
                  </a:ln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609600"/>
              <a:endParaRPr sz="3600">
                <a:solidFill>
                  <a:prstClr val="black"/>
                </a:solidFill>
                <a:latin typeface="+mn-ea"/>
              </a:endParaRPr>
            </a:p>
          </p:txBody>
        </p:sp>
        <p:sp>
          <p:nvSpPr>
            <p:cNvPr id="73" name="Freeform: Shape 33"/>
            <p:cNvSpPr/>
            <p:nvPr/>
          </p:nvSpPr>
          <p:spPr bwMode="auto">
            <a:xfrm>
              <a:off x="869026" y="4045837"/>
              <a:ext cx="277813" cy="363538"/>
            </a:xfrm>
            <a:custGeom>
              <a:avLst/>
              <a:gdLst>
                <a:gd name="T0" fmla="*/ 34 w 132"/>
                <a:gd name="T1" fmla="*/ 88 h 179"/>
                <a:gd name="T2" fmla="*/ 0 w 132"/>
                <a:gd name="T3" fmla="*/ 31 h 179"/>
                <a:gd name="T4" fmla="*/ 53 w 132"/>
                <a:gd name="T5" fmla="*/ 0 h 179"/>
                <a:gd name="T6" fmla="*/ 87 w 132"/>
                <a:gd name="T7" fmla="*/ 56 h 179"/>
                <a:gd name="T8" fmla="*/ 131 w 132"/>
                <a:gd name="T9" fmla="*/ 159 h 179"/>
                <a:gd name="T10" fmla="*/ 132 w 132"/>
                <a:gd name="T11" fmla="*/ 162 h 179"/>
                <a:gd name="T12" fmla="*/ 131 w 132"/>
                <a:gd name="T13" fmla="*/ 165 h 179"/>
                <a:gd name="T14" fmla="*/ 130 w 132"/>
                <a:gd name="T15" fmla="*/ 167 h 179"/>
                <a:gd name="T16" fmla="*/ 110 w 132"/>
                <a:gd name="T17" fmla="*/ 178 h 179"/>
                <a:gd name="T18" fmla="*/ 107 w 132"/>
                <a:gd name="T19" fmla="*/ 179 h 179"/>
                <a:gd name="T20" fmla="*/ 105 w 132"/>
                <a:gd name="T21" fmla="*/ 178 h 179"/>
                <a:gd name="T22" fmla="*/ 102 w 132"/>
                <a:gd name="T23" fmla="*/ 176 h 179"/>
                <a:gd name="T24" fmla="*/ 34 w 132"/>
                <a:gd name="T25" fmla="*/ 8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2" h="179">
                  <a:moveTo>
                    <a:pt x="34" y="88"/>
                  </a:moveTo>
                  <a:cubicBezTo>
                    <a:pt x="0" y="31"/>
                    <a:pt x="0" y="31"/>
                    <a:pt x="0" y="31"/>
                  </a:cubicBezTo>
                  <a:cubicBezTo>
                    <a:pt x="53" y="0"/>
                    <a:pt x="53" y="0"/>
                    <a:pt x="53" y="0"/>
                  </a:cubicBezTo>
                  <a:cubicBezTo>
                    <a:pt x="87" y="56"/>
                    <a:pt x="87" y="56"/>
                    <a:pt x="87" y="56"/>
                  </a:cubicBezTo>
                  <a:cubicBezTo>
                    <a:pt x="109" y="93"/>
                    <a:pt x="124" y="130"/>
                    <a:pt x="131" y="159"/>
                  </a:cubicBezTo>
                  <a:cubicBezTo>
                    <a:pt x="131" y="159"/>
                    <a:pt x="132" y="162"/>
                    <a:pt x="132" y="162"/>
                  </a:cubicBezTo>
                  <a:cubicBezTo>
                    <a:pt x="132" y="163"/>
                    <a:pt x="132" y="164"/>
                    <a:pt x="131" y="165"/>
                  </a:cubicBezTo>
                  <a:cubicBezTo>
                    <a:pt x="131" y="166"/>
                    <a:pt x="130" y="166"/>
                    <a:pt x="130" y="167"/>
                  </a:cubicBezTo>
                  <a:cubicBezTo>
                    <a:pt x="110" y="178"/>
                    <a:pt x="110" y="178"/>
                    <a:pt x="110" y="178"/>
                  </a:cubicBezTo>
                  <a:cubicBezTo>
                    <a:pt x="109" y="179"/>
                    <a:pt x="108" y="179"/>
                    <a:pt x="107" y="179"/>
                  </a:cubicBezTo>
                  <a:cubicBezTo>
                    <a:pt x="106" y="179"/>
                    <a:pt x="106" y="179"/>
                    <a:pt x="105" y="178"/>
                  </a:cubicBezTo>
                  <a:cubicBezTo>
                    <a:pt x="105" y="178"/>
                    <a:pt x="103" y="176"/>
                    <a:pt x="102" y="176"/>
                  </a:cubicBezTo>
                  <a:cubicBezTo>
                    <a:pt x="80" y="155"/>
                    <a:pt x="56" y="124"/>
                    <a:pt x="34" y="88"/>
                  </a:cubicBezTo>
                </a:path>
              </a:pathLst>
            </a:custGeom>
            <a:solidFill>
              <a:schemeClr val="accent3"/>
            </a:solidFill>
            <a:ln>
              <a:noFill/>
            </a:ln>
          </p:spPr>
          <p:txBody>
            <a:bodyPr anchor="ctr"/>
            <a:lstStyle/>
            <a:p>
              <a:pPr algn="ctr" defTabSz="609600"/>
              <a:endParaRPr sz="3600">
                <a:solidFill>
                  <a:prstClr val="black"/>
                </a:solidFill>
                <a:latin typeface="+mn-ea"/>
              </a:endParaRPr>
            </a:p>
          </p:txBody>
        </p:sp>
        <p:sp>
          <p:nvSpPr>
            <p:cNvPr id="74" name="Freeform: Shape 34"/>
            <p:cNvSpPr/>
            <p:nvPr/>
          </p:nvSpPr>
          <p:spPr bwMode="auto">
            <a:xfrm>
              <a:off x="1034126" y="3814062"/>
              <a:ext cx="119063" cy="74613"/>
            </a:xfrm>
            <a:custGeom>
              <a:avLst/>
              <a:gdLst>
                <a:gd name="T0" fmla="*/ 2 w 56"/>
                <a:gd name="T1" fmla="*/ 36 h 37"/>
                <a:gd name="T2" fmla="*/ 1 w 56"/>
                <a:gd name="T3" fmla="*/ 29 h 37"/>
                <a:gd name="T4" fmla="*/ 5 w 56"/>
                <a:gd name="T5" fmla="*/ 23 h 37"/>
                <a:gd name="T6" fmla="*/ 42 w 56"/>
                <a:gd name="T7" fmla="*/ 1 h 37"/>
                <a:gd name="T8" fmla="*/ 49 w 56"/>
                <a:gd name="T9" fmla="*/ 0 h 37"/>
                <a:gd name="T10" fmla="*/ 55 w 56"/>
                <a:gd name="T11" fmla="*/ 5 h 37"/>
                <a:gd name="T12" fmla="*/ 56 w 56"/>
                <a:gd name="T13" fmla="*/ 6 h 37"/>
                <a:gd name="T14" fmla="*/ 3 w 56"/>
                <a:gd name="T15" fmla="*/ 37 h 37"/>
                <a:gd name="T16" fmla="*/ 2 w 56"/>
                <a:gd name="T17" fmla="*/ 3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7">
                  <a:moveTo>
                    <a:pt x="2" y="36"/>
                  </a:moveTo>
                  <a:cubicBezTo>
                    <a:pt x="1" y="34"/>
                    <a:pt x="0" y="31"/>
                    <a:pt x="1" y="29"/>
                  </a:cubicBezTo>
                  <a:cubicBezTo>
                    <a:pt x="1" y="26"/>
                    <a:pt x="3" y="24"/>
                    <a:pt x="5" y="23"/>
                  </a:cubicBezTo>
                  <a:cubicBezTo>
                    <a:pt x="42" y="1"/>
                    <a:pt x="42" y="1"/>
                    <a:pt x="42" y="1"/>
                  </a:cubicBezTo>
                  <a:cubicBezTo>
                    <a:pt x="44" y="0"/>
                    <a:pt x="47" y="0"/>
                    <a:pt x="49" y="0"/>
                  </a:cubicBezTo>
                  <a:cubicBezTo>
                    <a:pt x="52" y="1"/>
                    <a:pt x="53" y="3"/>
                    <a:pt x="55" y="5"/>
                  </a:cubicBezTo>
                  <a:cubicBezTo>
                    <a:pt x="56" y="6"/>
                    <a:pt x="56" y="6"/>
                    <a:pt x="56" y="6"/>
                  </a:cubicBezTo>
                  <a:cubicBezTo>
                    <a:pt x="3" y="37"/>
                    <a:pt x="3" y="37"/>
                    <a:pt x="3" y="37"/>
                  </a:cubicBezTo>
                  <a:cubicBezTo>
                    <a:pt x="2" y="36"/>
                    <a:pt x="2" y="36"/>
                    <a:pt x="2" y="36"/>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609600"/>
              <a:endParaRPr sz="3600">
                <a:solidFill>
                  <a:prstClr val="black"/>
                </a:solidFill>
                <a:latin typeface="+mn-ea"/>
              </a:endParaRPr>
            </a:p>
          </p:txBody>
        </p:sp>
        <p:sp>
          <p:nvSpPr>
            <p:cNvPr id="75" name="Freeform: Shape 35"/>
            <p:cNvSpPr/>
            <p:nvPr/>
          </p:nvSpPr>
          <p:spPr bwMode="auto">
            <a:xfrm>
              <a:off x="1040476" y="3825175"/>
              <a:ext cx="276225" cy="365125"/>
            </a:xfrm>
            <a:custGeom>
              <a:avLst/>
              <a:gdLst>
                <a:gd name="T0" fmla="*/ 33 w 131"/>
                <a:gd name="T1" fmla="*/ 88 h 180"/>
                <a:gd name="T2" fmla="*/ 0 w 131"/>
                <a:gd name="T3" fmla="*/ 31 h 180"/>
                <a:gd name="T4" fmla="*/ 53 w 131"/>
                <a:gd name="T5" fmla="*/ 0 h 180"/>
                <a:gd name="T6" fmla="*/ 86 w 131"/>
                <a:gd name="T7" fmla="*/ 57 h 180"/>
                <a:gd name="T8" fmla="*/ 130 w 131"/>
                <a:gd name="T9" fmla="*/ 160 h 180"/>
                <a:gd name="T10" fmla="*/ 131 w 131"/>
                <a:gd name="T11" fmla="*/ 163 h 180"/>
                <a:gd name="T12" fmla="*/ 131 w 131"/>
                <a:gd name="T13" fmla="*/ 166 h 180"/>
                <a:gd name="T14" fmla="*/ 129 w 131"/>
                <a:gd name="T15" fmla="*/ 167 h 180"/>
                <a:gd name="T16" fmla="*/ 109 w 131"/>
                <a:gd name="T17" fmla="*/ 179 h 180"/>
                <a:gd name="T18" fmla="*/ 107 w 131"/>
                <a:gd name="T19" fmla="*/ 180 h 180"/>
                <a:gd name="T20" fmla="*/ 104 w 131"/>
                <a:gd name="T21" fmla="*/ 179 h 180"/>
                <a:gd name="T22" fmla="*/ 102 w 131"/>
                <a:gd name="T23" fmla="*/ 176 h 180"/>
                <a:gd name="T24" fmla="*/ 33 w 131"/>
                <a:gd name="T25" fmla="*/ 8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80">
                  <a:moveTo>
                    <a:pt x="33" y="88"/>
                  </a:moveTo>
                  <a:cubicBezTo>
                    <a:pt x="0" y="31"/>
                    <a:pt x="0" y="31"/>
                    <a:pt x="0" y="31"/>
                  </a:cubicBezTo>
                  <a:cubicBezTo>
                    <a:pt x="53" y="0"/>
                    <a:pt x="53" y="0"/>
                    <a:pt x="53" y="0"/>
                  </a:cubicBezTo>
                  <a:cubicBezTo>
                    <a:pt x="86" y="57"/>
                    <a:pt x="86" y="57"/>
                    <a:pt x="86" y="57"/>
                  </a:cubicBezTo>
                  <a:cubicBezTo>
                    <a:pt x="108" y="94"/>
                    <a:pt x="123" y="130"/>
                    <a:pt x="130" y="160"/>
                  </a:cubicBezTo>
                  <a:cubicBezTo>
                    <a:pt x="130" y="160"/>
                    <a:pt x="131" y="163"/>
                    <a:pt x="131" y="163"/>
                  </a:cubicBezTo>
                  <a:cubicBezTo>
                    <a:pt x="131" y="164"/>
                    <a:pt x="131" y="165"/>
                    <a:pt x="131" y="166"/>
                  </a:cubicBezTo>
                  <a:cubicBezTo>
                    <a:pt x="130" y="166"/>
                    <a:pt x="130" y="167"/>
                    <a:pt x="129" y="167"/>
                  </a:cubicBezTo>
                  <a:cubicBezTo>
                    <a:pt x="109" y="179"/>
                    <a:pt x="109" y="179"/>
                    <a:pt x="109" y="179"/>
                  </a:cubicBezTo>
                  <a:cubicBezTo>
                    <a:pt x="108" y="180"/>
                    <a:pt x="108" y="180"/>
                    <a:pt x="107" y="180"/>
                  </a:cubicBezTo>
                  <a:cubicBezTo>
                    <a:pt x="106" y="180"/>
                    <a:pt x="105" y="179"/>
                    <a:pt x="104" y="179"/>
                  </a:cubicBezTo>
                  <a:cubicBezTo>
                    <a:pt x="104" y="179"/>
                    <a:pt x="102" y="177"/>
                    <a:pt x="102" y="176"/>
                  </a:cubicBezTo>
                  <a:cubicBezTo>
                    <a:pt x="79" y="156"/>
                    <a:pt x="55" y="125"/>
                    <a:pt x="33" y="88"/>
                  </a:cubicBezTo>
                </a:path>
              </a:pathLst>
            </a:custGeom>
            <a:solidFill>
              <a:schemeClr val="accent3"/>
            </a:solidFill>
            <a:ln>
              <a:noFill/>
            </a:ln>
          </p:spPr>
          <p:txBody>
            <a:bodyPr anchor="ctr"/>
            <a:lstStyle/>
            <a:p>
              <a:pPr algn="ctr" defTabSz="609600"/>
              <a:endParaRPr sz="3600">
                <a:solidFill>
                  <a:prstClr val="black"/>
                </a:solidFill>
                <a:latin typeface="+mn-ea"/>
              </a:endParaRPr>
            </a:p>
          </p:txBody>
        </p:sp>
        <p:sp>
          <p:nvSpPr>
            <p:cNvPr id="76" name="Freeform: Shape 36"/>
            <p:cNvSpPr/>
            <p:nvPr/>
          </p:nvSpPr>
          <p:spPr bwMode="auto">
            <a:xfrm>
              <a:off x="1062701" y="3814062"/>
              <a:ext cx="80963" cy="131763"/>
            </a:xfrm>
            <a:custGeom>
              <a:avLst/>
              <a:gdLst>
                <a:gd name="T0" fmla="*/ 0 w 39"/>
                <a:gd name="T1" fmla="*/ 55 h 65"/>
                <a:gd name="T2" fmla="*/ 0 w 39"/>
                <a:gd name="T3" fmla="*/ 55 h 65"/>
                <a:gd name="T4" fmla="*/ 6 w 39"/>
                <a:gd name="T5" fmla="*/ 65 h 65"/>
                <a:gd name="T6" fmla="*/ 6 w 39"/>
                <a:gd name="T7" fmla="*/ 65 h 65"/>
                <a:gd name="T8" fmla="*/ 0 w 39"/>
                <a:gd name="T9" fmla="*/ 55 h 65"/>
                <a:gd name="T10" fmla="*/ 30 w 39"/>
                <a:gd name="T11" fmla="*/ 1 h 65"/>
                <a:gd name="T12" fmla="*/ 29 w 39"/>
                <a:gd name="T13" fmla="*/ 1 h 65"/>
                <a:gd name="T14" fmla="*/ 29 w 39"/>
                <a:gd name="T15" fmla="*/ 1 h 65"/>
                <a:gd name="T16" fmla="*/ 30 w 39"/>
                <a:gd name="T17" fmla="*/ 1 h 65"/>
                <a:gd name="T18" fmla="*/ 34 w 39"/>
                <a:gd name="T19" fmla="*/ 0 h 65"/>
                <a:gd name="T20" fmla="*/ 32 w 39"/>
                <a:gd name="T21" fmla="*/ 0 h 65"/>
                <a:gd name="T22" fmla="*/ 34 w 39"/>
                <a:gd name="T23" fmla="*/ 0 h 65"/>
                <a:gd name="T24" fmla="*/ 36 w 39"/>
                <a:gd name="T25" fmla="*/ 0 h 65"/>
                <a:gd name="T26" fmla="*/ 39 w 39"/>
                <a:gd name="T27" fmla="*/ 2 h 65"/>
                <a:gd name="T28" fmla="*/ 39 w 39"/>
                <a:gd name="T29" fmla="*/ 2 h 65"/>
                <a:gd name="T30" fmla="*/ 36 w 39"/>
                <a:gd name="T31" fmla="*/ 0 h 65"/>
                <a:gd name="T32" fmla="*/ 34 w 39"/>
                <a:gd name="T33"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 h="65">
                  <a:moveTo>
                    <a:pt x="0" y="55"/>
                  </a:moveTo>
                  <a:cubicBezTo>
                    <a:pt x="0" y="55"/>
                    <a:pt x="0" y="55"/>
                    <a:pt x="0" y="55"/>
                  </a:cubicBezTo>
                  <a:cubicBezTo>
                    <a:pt x="6" y="65"/>
                    <a:pt x="6" y="65"/>
                    <a:pt x="6" y="65"/>
                  </a:cubicBezTo>
                  <a:cubicBezTo>
                    <a:pt x="6" y="65"/>
                    <a:pt x="6" y="65"/>
                    <a:pt x="6" y="65"/>
                  </a:cubicBezTo>
                  <a:cubicBezTo>
                    <a:pt x="0" y="55"/>
                    <a:pt x="0" y="55"/>
                    <a:pt x="0" y="55"/>
                  </a:cubicBezTo>
                  <a:moveTo>
                    <a:pt x="30" y="1"/>
                  </a:moveTo>
                  <a:cubicBezTo>
                    <a:pt x="30" y="1"/>
                    <a:pt x="30" y="1"/>
                    <a:pt x="29" y="1"/>
                  </a:cubicBezTo>
                  <a:cubicBezTo>
                    <a:pt x="29" y="1"/>
                    <a:pt x="29" y="1"/>
                    <a:pt x="29" y="1"/>
                  </a:cubicBezTo>
                  <a:cubicBezTo>
                    <a:pt x="30" y="1"/>
                    <a:pt x="30" y="1"/>
                    <a:pt x="30" y="1"/>
                  </a:cubicBezTo>
                  <a:moveTo>
                    <a:pt x="34" y="0"/>
                  </a:moveTo>
                  <a:cubicBezTo>
                    <a:pt x="33" y="0"/>
                    <a:pt x="33" y="0"/>
                    <a:pt x="32" y="0"/>
                  </a:cubicBezTo>
                  <a:cubicBezTo>
                    <a:pt x="33" y="0"/>
                    <a:pt x="33" y="0"/>
                    <a:pt x="34" y="0"/>
                  </a:cubicBezTo>
                  <a:cubicBezTo>
                    <a:pt x="35" y="0"/>
                    <a:pt x="35" y="0"/>
                    <a:pt x="36" y="0"/>
                  </a:cubicBezTo>
                  <a:cubicBezTo>
                    <a:pt x="37" y="1"/>
                    <a:pt x="38" y="1"/>
                    <a:pt x="39" y="2"/>
                  </a:cubicBezTo>
                  <a:cubicBezTo>
                    <a:pt x="39" y="2"/>
                    <a:pt x="39" y="2"/>
                    <a:pt x="39" y="2"/>
                  </a:cubicBezTo>
                  <a:cubicBezTo>
                    <a:pt x="38" y="1"/>
                    <a:pt x="37" y="1"/>
                    <a:pt x="36" y="0"/>
                  </a:cubicBezTo>
                  <a:cubicBezTo>
                    <a:pt x="35" y="0"/>
                    <a:pt x="35" y="0"/>
                    <a:pt x="34" y="0"/>
                  </a:cubicBezTo>
                </a:path>
              </a:pathLst>
            </a:custGeom>
            <a:solidFill>
              <a:srgbClr val="CCCBC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609600"/>
              <a:endParaRPr sz="3600">
                <a:solidFill>
                  <a:prstClr val="black"/>
                </a:solidFill>
                <a:latin typeface="+mn-ea"/>
              </a:endParaRPr>
            </a:p>
          </p:txBody>
        </p:sp>
        <p:sp>
          <p:nvSpPr>
            <p:cNvPr id="77" name="Freeform: Shape 37"/>
            <p:cNvSpPr/>
            <p:nvPr/>
          </p:nvSpPr>
          <p:spPr bwMode="auto">
            <a:xfrm>
              <a:off x="1102389" y="3814062"/>
              <a:ext cx="41275" cy="39688"/>
            </a:xfrm>
            <a:custGeom>
              <a:avLst/>
              <a:gdLst>
                <a:gd name="T0" fmla="*/ 15 w 20"/>
                <a:gd name="T1" fmla="*/ 0 h 20"/>
                <a:gd name="T2" fmla="*/ 13 w 20"/>
                <a:gd name="T3" fmla="*/ 0 h 20"/>
                <a:gd name="T4" fmla="*/ 11 w 20"/>
                <a:gd name="T5" fmla="*/ 1 h 20"/>
                <a:gd name="T6" fmla="*/ 10 w 20"/>
                <a:gd name="T7" fmla="*/ 1 h 20"/>
                <a:gd name="T8" fmla="*/ 0 w 20"/>
                <a:gd name="T9" fmla="*/ 20 h 20"/>
                <a:gd name="T10" fmla="*/ 16 w 20"/>
                <a:gd name="T11" fmla="*/ 11 h 20"/>
                <a:gd name="T12" fmla="*/ 20 w 20"/>
                <a:gd name="T13" fmla="*/ 2 h 20"/>
                <a:gd name="T14" fmla="*/ 17 w 20"/>
                <a:gd name="T15" fmla="*/ 0 h 20"/>
                <a:gd name="T16" fmla="*/ 15 w 20"/>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0">
                  <a:moveTo>
                    <a:pt x="15" y="0"/>
                  </a:moveTo>
                  <a:cubicBezTo>
                    <a:pt x="14" y="0"/>
                    <a:pt x="14" y="0"/>
                    <a:pt x="13" y="0"/>
                  </a:cubicBezTo>
                  <a:cubicBezTo>
                    <a:pt x="12" y="0"/>
                    <a:pt x="12" y="1"/>
                    <a:pt x="11" y="1"/>
                  </a:cubicBezTo>
                  <a:cubicBezTo>
                    <a:pt x="11" y="1"/>
                    <a:pt x="11" y="1"/>
                    <a:pt x="10" y="1"/>
                  </a:cubicBezTo>
                  <a:cubicBezTo>
                    <a:pt x="0" y="20"/>
                    <a:pt x="0" y="20"/>
                    <a:pt x="0" y="20"/>
                  </a:cubicBezTo>
                  <a:cubicBezTo>
                    <a:pt x="16" y="11"/>
                    <a:pt x="16" y="11"/>
                    <a:pt x="16" y="11"/>
                  </a:cubicBezTo>
                  <a:cubicBezTo>
                    <a:pt x="20" y="2"/>
                    <a:pt x="20" y="2"/>
                    <a:pt x="20" y="2"/>
                  </a:cubicBezTo>
                  <a:cubicBezTo>
                    <a:pt x="19" y="1"/>
                    <a:pt x="18" y="1"/>
                    <a:pt x="17" y="0"/>
                  </a:cubicBezTo>
                  <a:cubicBezTo>
                    <a:pt x="16" y="0"/>
                    <a:pt x="16" y="0"/>
                    <a:pt x="15" y="0"/>
                  </a:cubicBezTo>
                </a:path>
              </a:pathLst>
            </a:custGeom>
            <a:solidFill>
              <a:srgbClr val="C1C0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609600"/>
              <a:endParaRPr sz="3600">
                <a:solidFill>
                  <a:prstClr val="black"/>
                </a:solidFill>
                <a:latin typeface="+mn-ea"/>
              </a:endParaRPr>
            </a:p>
          </p:txBody>
        </p:sp>
        <p:sp>
          <p:nvSpPr>
            <p:cNvPr id="78" name="Freeform: Shape 39"/>
            <p:cNvSpPr/>
            <p:nvPr/>
          </p:nvSpPr>
          <p:spPr bwMode="auto">
            <a:xfrm>
              <a:off x="1062701" y="3836287"/>
              <a:ext cx="73025" cy="109538"/>
            </a:xfrm>
            <a:custGeom>
              <a:avLst/>
              <a:gdLst>
                <a:gd name="T0" fmla="*/ 46 w 46"/>
                <a:gd name="T1" fmla="*/ 0 h 69"/>
                <a:gd name="T2" fmla="*/ 25 w 46"/>
                <a:gd name="T3" fmla="*/ 11 h 69"/>
                <a:gd name="T4" fmla="*/ 0 w 46"/>
                <a:gd name="T5" fmla="*/ 56 h 69"/>
                <a:gd name="T6" fmla="*/ 8 w 46"/>
                <a:gd name="T7" fmla="*/ 69 h 69"/>
                <a:gd name="T8" fmla="*/ 46 w 46"/>
                <a:gd name="T9" fmla="*/ 0 h 69"/>
              </a:gdLst>
              <a:ahLst/>
              <a:cxnLst>
                <a:cxn ang="0">
                  <a:pos x="T0" y="T1"/>
                </a:cxn>
                <a:cxn ang="0">
                  <a:pos x="T2" y="T3"/>
                </a:cxn>
                <a:cxn ang="0">
                  <a:pos x="T4" y="T5"/>
                </a:cxn>
                <a:cxn ang="0">
                  <a:pos x="T6" y="T7"/>
                </a:cxn>
                <a:cxn ang="0">
                  <a:pos x="T8" y="T9"/>
                </a:cxn>
              </a:cxnLst>
              <a:rect l="0" t="0" r="r" b="b"/>
              <a:pathLst>
                <a:path w="46" h="69">
                  <a:moveTo>
                    <a:pt x="46" y="0"/>
                  </a:moveTo>
                  <a:lnTo>
                    <a:pt x="25" y="11"/>
                  </a:lnTo>
                  <a:lnTo>
                    <a:pt x="0" y="56"/>
                  </a:lnTo>
                  <a:lnTo>
                    <a:pt x="8" y="69"/>
                  </a:lnTo>
                  <a:lnTo>
                    <a:pt x="4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defTabSz="609600"/>
              <a:endParaRPr sz="3600">
                <a:solidFill>
                  <a:prstClr val="black"/>
                </a:solidFill>
                <a:latin typeface="+mn-ea"/>
              </a:endParaRPr>
            </a:p>
          </p:txBody>
        </p:sp>
        <p:sp>
          <p:nvSpPr>
            <p:cNvPr id="79" name="Freeform: Shape 40"/>
            <p:cNvSpPr/>
            <p:nvPr/>
          </p:nvSpPr>
          <p:spPr bwMode="auto">
            <a:xfrm>
              <a:off x="916651" y="4058537"/>
              <a:ext cx="84138" cy="147638"/>
            </a:xfrm>
            <a:custGeom>
              <a:avLst/>
              <a:gdLst>
                <a:gd name="T0" fmla="*/ 0 w 53"/>
                <a:gd name="T1" fmla="*/ 81 h 93"/>
                <a:gd name="T2" fmla="*/ 0 w 53"/>
                <a:gd name="T3" fmla="*/ 81 h 93"/>
                <a:gd name="T4" fmla="*/ 8 w 53"/>
                <a:gd name="T5" fmla="*/ 93 h 93"/>
                <a:gd name="T6" fmla="*/ 8 w 53"/>
                <a:gd name="T7" fmla="*/ 93 h 93"/>
                <a:gd name="T8" fmla="*/ 0 w 53"/>
                <a:gd name="T9" fmla="*/ 81 h 93"/>
                <a:gd name="T10" fmla="*/ 45 w 53"/>
                <a:gd name="T11" fmla="*/ 0 h 93"/>
                <a:gd name="T12" fmla="*/ 45 w 53"/>
                <a:gd name="T13" fmla="*/ 0 h 93"/>
                <a:gd name="T14" fmla="*/ 53 w 53"/>
                <a:gd name="T15" fmla="*/ 12 h 93"/>
                <a:gd name="T16" fmla="*/ 53 w 53"/>
                <a:gd name="T17" fmla="*/ 12 h 93"/>
                <a:gd name="T18" fmla="*/ 45 w 53"/>
                <a:gd name="T1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93">
                  <a:moveTo>
                    <a:pt x="0" y="81"/>
                  </a:moveTo>
                  <a:lnTo>
                    <a:pt x="0" y="81"/>
                  </a:lnTo>
                  <a:lnTo>
                    <a:pt x="8" y="93"/>
                  </a:lnTo>
                  <a:lnTo>
                    <a:pt x="8" y="93"/>
                  </a:lnTo>
                  <a:lnTo>
                    <a:pt x="0" y="81"/>
                  </a:lnTo>
                  <a:close/>
                  <a:moveTo>
                    <a:pt x="45" y="0"/>
                  </a:moveTo>
                  <a:lnTo>
                    <a:pt x="45" y="0"/>
                  </a:lnTo>
                  <a:lnTo>
                    <a:pt x="53" y="12"/>
                  </a:lnTo>
                  <a:lnTo>
                    <a:pt x="53" y="12"/>
                  </a:lnTo>
                  <a:lnTo>
                    <a:pt x="45" y="0"/>
                  </a:lnTo>
                  <a:close/>
                </a:path>
              </a:pathLst>
            </a:custGeom>
            <a:solidFill>
              <a:srgbClr val="CCCBC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609600"/>
              <a:endParaRPr sz="3600">
                <a:solidFill>
                  <a:prstClr val="black"/>
                </a:solidFill>
                <a:latin typeface="+mn-ea"/>
              </a:endParaRPr>
            </a:p>
          </p:txBody>
        </p:sp>
        <p:sp>
          <p:nvSpPr>
            <p:cNvPr id="80" name="Freeform: Shape 78"/>
            <p:cNvSpPr/>
            <p:nvPr/>
          </p:nvSpPr>
          <p:spPr bwMode="auto">
            <a:xfrm>
              <a:off x="916651" y="4058537"/>
              <a:ext cx="84138" cy="147638"/>
            </a:xfrm>
            <a:custGeom>
              <a:avLst/>
              <a:gdLst>
                <a:gd name="T0" fmla="*/ 0 w 53"/>
                <a:gd name="T1" fmla="*/ 81 h 93"/>
                <a:gd name="T2" fmla="*/ 0 w 53"/>
                <a:gd name="T3" fmla="*/ 81 h 93"/>
                <a:gd name="T4" fmla="*/ 8 w 53"/>
                <a:gd name="T5" fmla="*/ 93 h 93"/>
                <a:gd name="T6" fmla="*/ 8 w 53"/>
                <a:gd name="T7" fmla="*/ 93 h 93"/>
                <a:gd name="T8" fmla="*/ 0 w 53"/>
                <a:gd name="T9" fmla="*/ 81 h 93"/>
                <a:gd name="T10" fmla="*/ 45 w 53"/>
                <a:gd name="T11" fmla="*/ 0 h 93"/>
                <a:gd name="T12" fmla="*/ 45 w 53"/>
                <a:gd name="T13" fmla="*/ 0 h 93"/>
                <a:gd name="T14" fmla="*/ 53 w 53"/>
                <a:gd name="T15" fmla="*/ 12 h 93"/>
                <a:gd name="T16" fmla="*/ 53 w 53"/>
                <a:gd name="T17" fmla="*/ 12 h 93"/>
                <a:gd name="T18" fmla="*/ 45 w 53"/>
                <a:gd name="T1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93">
                  <a:moveTo>
                    <a:pt x="0" y="81"/>
                  </a:moveTo>
                  <a:lnTo>
                    <a:pt x="0" y="81"/>
                  </a:lnTo>
                  <a:lnTo>
                    <a:pt x="8" y="93"/>
                  </a:lnTo>
                  <a:lnTo>
                    <a:pt x="8" y="93"/>
                  </a:lnTo>
                  <a:lnTo>
                    <a:pt x="0" y="81"/>
                  </a:lnTo>
                  <a:moveTo>
                    <a:pt x="45" y="0"/>
                  </a:moveTo>
                  <a:lnTo>
                    <a:pt x="45" y="0"/>
                  </a:lnTo>
                  <a:lnTo>
                    <a:pt x="53" y="12"/>
                  </a:lnTo>
                  <a:lnTo>
                    <a:pt x="53" y="12"/>
                  </a:lnTo>
                  <a:lnTo>
                    <a:pt x="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defTabSz="609600"/>
              <a:endParaRPr sz="3600">
                <a:solidFill>
                  <a:prstClr val="black"/>
                </a:solidFill>
                <a:latin typeface="+mn-ea"/>
              </a:endParaRPr>
            </a:p>
          </p:txBody>
        </p:sp>
        <p:sp>
          <p:nvSpPr>
            <p:cNvPr id="81" name="Freeform: Shape 80"/>
            <p:cNvSpPr/>
            <p:nvPr/>
          </p:nvSpPr>
          <p:spPr bwMode="auto">
            <a:xfrm>
              <a:off x="916651" y="4058537"/>
              <a:ext cx="84138" cy="147638"/>
            </a:xfrm>
            <a:custGeom>
              <a:avLst/>
              <a:gdLst>
                <a:gd name="T0" fmla="*/ 45 w 53"/>
                <a:gd name="T1" fmla="*/ 0 h 93"/>
                <a:gd name="T2" fmla="*/ 0 w 53"/>
                <a:gd name="T3" fmla="*/ 81 h 93"/>
                <a:gd name="T4" fmla="*/ 8 w 53"/>
                <a:gd name="T5" fmla="*/ 93 h 93"/>
                <a:gd name="T6" fmla="*/ 53 w 53"/>
                <a:gd name="T7" fmla="*/ 12 h 93"/>
                <a:gd name="T8" fmla="*/ 45 w 53"/>
                <a:gd name="T9" fmla="*/ 0 h 93"/>
              </a:gdLst>
              <a:ahLst/>
              <a:cxnLst>
                <a:cxn ang="0">
                  <a:pos x="T0" y="T1"/>
                </a:cxn>
                <a:cxn ang="0">
                  <a:pos x="T2" y="T3"/>
                </a:cxn>
                <a:cxn ang="0">
                  <a:pos x="T4" y="T5"/>
                </a:cxn>
                <a:cxn ang="0">
                  <a:pos x="T6" y="T7"/>
                </a:cxn>
                <a:cxn ang="0">
                  <a:pos x="T8" y="T9"/>
                </a:cxn>
              </a:cxnLst>
              <a:rect l="0" t="0" r="r" b="b"/>
              <a:pathLst>
                <a:path w="53" h="93">
                  <a:moveTo>
                    <a:pt x="45" y="0"/>
                  </a:moveTo>
                  <a:lnTo>
                    <a:pt x="0" y="81"/>
                  </a:lnTo>
                  <a:lnTo>
                    <a:pt x="8" y="93"/>
                  </a:lnTo>
                  <a:lnTo>
                    <a:pt x="53" y="12"/>
                  </a:lnTo>
                  <a:lnTo>
                    <a:pt x="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defTabSz="609600"/>
              <a:endParaRPr sz="3600">
                <a:solidFill>
                  <a:prstClr val="black"/>
                </a:solidFill>
                <a:latin typeface="+mn-ea"/>
              </a:endParaRPr>
            </a:p>
          </p:txBody>
        </p:sp>
        <p:sp>
          <p:nvSpPr>
            <p:cNvPr id="82" name="Freeform: Shape 81"/>
            <p:cNvSpPr/>
            <p:nvPr/>
          </p:nvSpPr>
          <p:spPr bwMode="auto">
            <a:xfrm>
              <a:off x="811876" y="3625150"/>
              <a:ext cx="666750" cy="958850"/>
            </a:xfrm>
            <a:custGeom>
              <a:avLst/>
              <a:gdLst>
                <a:gd name="T0" fmla="*/ 11 w 317"/>
                <a:gd name="T1" fmla="*/ 473 h 473"/>
                <a:gd name="T2" fmla="*/ 2 w 317"/>
                <a:gd name="T3" fmla="*/ 432 h 473"/>
                <a:gd name="T4" fmla="*/ 1 w 317"/>
                <a:gd name="T5" fmla="*/ 400 h 473"/>
                <a:gd name="T6" fmla="*/ 11 w 317"/>
                <a:gd name="T7" fmla="*/ 370 h 473"/>
                <a:gd name="T8" fmla="*/ 209 w 317"/>
                <a:gd name="T9" fmla="*/ 0 h 473"/>
                <a:gd name="T10" fmla="*/ 317 w 317"/>
                <a:gd name="T11" fmla="*/ 183 h 473"/>
                <a:gd name="T12" fmla="*/ 232 w 317"/>
                <a:gd name="T13" fmla="*/ 233 h 473"/>
                <a:gd name="T14" fmla="*/ 11 w 317"/>
                <a:gd name="T15" fmla="*/ 473 h 4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7" h="473">
                  <a:moveTo>
                    <a:pt x="11" y="473"/>
                  </a:moveTo>
                  <a:cubicBezTo>
                    <a:pt x="2" y="432"/>
                    <a:pt x="2" y="432"/>
                    <a:pt x="2" y="432"/>
                  </a:cubicBezTo>
                  <a:cubicBezTo>
                    <a:pt x="0" y="422"/>
                    <a:pt x="0" y="411"/>
                    <a:pt x="1" y="400"/>
                  </a:cubicBezTo>
                  <a:cubicBezTo>
                    <a:pt x="3" y="389"/>
                    <a:pt x="6" y="379"/>
                    <a:pt x="11" y="370"/>
                  </a:cubicBezTo>
                  <a:cubicBezTo>
                    <a:pt x="209" y="0"/>
                    <a:pt x="209" y="0"/>
                    <a:pt x="209" y="0"/>
                  </a:cubicBezTo>
                  <a:cubicBezTo>
                    <a:pt x="317" y="183"/>
                    <a:pt x="317" y="183"/>
                    <a:pt x="317" y="183"/>
                  </a:cubicBezTo>
                  <a:cubicBezTo>
                    <a:pt x="232" y="233"/>
                    <a:pt x="232" y="233"/>
                    <a:pt x="232" y="233"/>
                  </a:cubicBezTo>
                  <a:cubicBezTo>
                    <a:pt x="11" y="473"/>
                    <a:pt x="11" y="473"/>
                    <a:pt x="11" y="473"/>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609600"/>
              <a:endParaRPr sz="3600">
                <a:solidFill>
                  <a:prstClr val="black"/>
                </a:solidFill>
                <a:latin typeface="+mn-ea"/>
              </a:endParaRPr>
            </a:p>
          </p:txBody>
        </p:sp>
        <p:sp>
          <p:nvSpPr>
            <p:cNvPr id="83" name="Freeform: Shape 82"/>
            <p:cNvSpPr/>
            <p:nvPr/>
          </p:nvSpPr>
          <p:spPr bwMode="auto">
            <a:xfrm>
              <a:off x="881726" y="3971225"/>
              <a:ext cx="596900" cy="560388"/>
            </a:xfrm>
            <a:custGeom>
              <a:avLst/>
              <a:gdLst>
                <a:gd name="T0" fmla="*/ 1 w 376"/>
                <a:gd name="T1" fmla="*/ 353 h 353"/>
                <a:gd name="T2" fmla="*/ 263 w 376"/>
                <a:gd name="T3" fmla="*/ 79 h 353"/>
                <a:gd name="T4" fmla="*/ 376 w 376"/>
                <a:gd name="T5" fmla="*/ 16 h 353"/>
                <a:gd name="T6" fmla="*/ 367 w 376"/>
                <a:gd name="T7" fmla="*/ 0 h 353"/>
                <a:gd name="T8" fmla="*/ 253 w 376"/>
                <a:gd name="T9" fmla="*/ 64 h 353"/>
                <a:gd name="T10" fmla="*/ 0 w 376"/>
                <a:gd name="T11" fmla="*/ 345 h 353"/>
                <a:gd name="T12" fmla="*/ 1 w 376"/>
                <a:gd name="T13" fmla="*/ 353 h 353"/>
              </a:gdLst>
              <a:ahLst/>
              <a:cxnLst>
                <a:cxn ang="0">
                  <a:pos x="T0" y="T1"/>
                </a:cxn>
                <a:cxn ang="0">
                  <a:pos x="T2" y="T3"/>
                </a:cxn>
                <a:cxn ang="0">
                  <a:pos x="T4" y="T5"/>
                </a:cxn>
                <a:cxn ang="0">
                  <a:pos x="T6" y="T7"/>
                </a:cxn>
                <a:cxn ang="0">
                  <a:pos x="T8" y="T9"/>
                </a:cxn>
                <a:cxn ang="0">
                  <a:pos x="T10" y="T11"/>
                </a:cxn>
                <a:cxn ang="0">
                  <a:pos x="T12" y="T13"/>
                </a:cxn>
              </a:cxnLst>
              <a:rect l="0" t="0" r="r" b="b"/>
              <a:pathLst>
                <a:path w="376" h="353">
                  <a:moveTo>
                    <a:pt x="1" y="353"/>
                  </a:moveTo>
                  <a:lnTo>
                    <a:pt x="263" y="79"/>
                  </a:lnTo>
                  <a:lnTo>
                    <a:pt x="376" y="16"/>
                  </a:lnTo>
                  <a:lnTo>
                    <a:pt x="367" y="0"/>
                  </a:lnTo>
                  <a:lnTo>
                    <a:pt x="253" y="64"/>
                  </a:lnTo>
                  <a:lnTo>
                    <a:pt x="0" y="345"/>
                  </a:lnTo>
                  <a:lnTo>
                    <a:pt x="1" y="353"/>
                  </a:lnTo>
                  <a:close/>
                </a:path>
              </a:pathLst>
            </a:custGeom>
            <a:solidFill>
              <a:srgbClr val="CCCBC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609600"/>
              <a:endParaRPr sz="3600">
                <a:solidFill>
                  <a:prstClr val="black"/>
                </a:solidFill>
                <a:latin typeface="+mn-ea"/>
              </a:endParaRPr>
            </a:p>
          </p:txBody>
        </p:sp>
        <p:sp>
          <p:nvSpPr>
            <p:cNvPr id="84" name="Freeform: Shape 83"/>
            <p:cNvSpPr/>
            <p:nvPr/>
          </p:nvSpPr>
          <p:spPr bwMode="auto">
            <a:xfrm>
              <a:off x="881726" y="3971225"/>
              <a:ext cx="596900" cy="560388"/>
            </a:xfrm>
            <a:custGeom>
              <a:avLst/>
              <a:gdLst>
                <a:gd name="T0" fmla="*/ 1 w 376"/>
                <a:gd name="T1" fmla="*/ 353 h 353"/>
                <a:gd name="T2" fmla="*/ 263 w 376"/>
                <a:gd name="T3" fmla="*/ 79 h 353"/>
                <a:gd name="T4" fmla="*/ 376 w 376"/>
                <a:gd name="T5" fmla="*/ 16 h 353"/>
                <a:gd name="T6" fmla="*/ 367 w 376"/>
                <a:gd name="T7" fmla="*/ 0 h 353"/>
                <a:gd name="T8" fmla="*/ 253 w 376"/>
                <a:gd name="T9" fmla="*/ 64 h 353"/>
                <a:gd name="T10" fmla="*/ 0 w 376"/>
                <a:gd name="T11" fmla="*/ 345 h 353"/>
                <a:gd name="T12" fmla="*/ 1 w 376"/>
                <a:gd name="T13" fmla="*/ 353 h 353"/>
              </a:gdLst>
              <a:ahLst/>
              <a:cxnLst>
                <a:cxn ang="0">
                  <a:pos x="T0" y="T1"/>
                </a:cxn>
                <a:cxn ang="0">
                  <a:pos x="T2" y="T3"/>
                </a:cxn>
                <a:cxn ang="0">
                  <a:pos x="T4" y="T5"/>
                </a:cxn>
                <a:cxn ang="0">
                  <a:pos x="T6" y="T7"/>
                </a:cxn>
                <a:cxn ang="0">
                  <a:pos x="T8" y="T9"/>
                </a:cxn>
                <a:cxn ang="0">
                  <a:pos x="T10" y="T11"/>
                </a:cxn>
                <a:cxn ang="0">
                  <a:pos x="T12" y="T13"/>
                </a:cxn>
              </a:cxnLst>
              <a:rect l="0" t="0" r="r" b="b"/>
              <a:pathLst>
                <a:path w="376" h="353">
                  <a:moveTo>
                    <a:pt x="1" y="353"/>
                  </a:moveTo>
                  <a:lnTo>
                    <a:pt x="263" y="79"/>
                  </a:lnTo>
                  <a:lnTo>
                    <a:pt x="376" y="16"/>
                  </a:lnTo>
                  <a:lnTo>
                    <a:pt x="367" y="0"/>
                  </a:lnTo>
                  <a:lnTo>
                    <a:pt x="253" y="64"/>
                  </a:lnTo>
                  <a:lnTo>
                    <a:pt x="0" y="345"/>
                  </a:lnTo>
                  <a:lnTo>
                    <a:pt x="1" y="35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defTabSz="609600"/>
              <a:endParaRPr sz="3600">
                <a:solidFill>
                  <a:prstClr val="black"/>
                </a:solidFill>
                <a:latin typeface="+mn-ea"/>
              </a:endParaRPr>
            </a:p>
          </p:txBody>
        </p:sp>
        <p:sp>
          <p:nvSpPr>
            <p:cNvPr id="85" name="Freeform: Shape 84"/>
            <p:cNvSpPr/>
            <p:nvPr/>
          </p:nvSpPr>
          <p:spPr bwMode="auto">
            <a:xfrm>
              <a:off x="1429414" y="3523550"/>
              <a:ext cx="100013" cy="1588"/>
            </a:xfrm>
            <a:custGeom>
              <a:avLst/>
              <a:gdLst>
                <a:gd name="T0" fmla="*/ 0 w 63"/>
                <a:gd name="T1" fmla="*/ 0 h 1"/>
                <a:gd name="T2" fmla="*/ 0 w 63"/>
                <a:gd name="T3" fmla="*/ 0 h 1"/>
                <a:gd name="T4" fmla="*/ 63 w 63"/>
                <a:gd name="T5" fmla="*/ 1 h 1"/>
                <a:gd name="T6" fmla="*/ 63 w 63"/>
                <a:gd name="T7" fmla="*/ 1 h 1"/>
                <a:gd name="T8" fmla="*/ 0 w 63"/>
                <a:gd name="T9" fmla="*/ 0 h 1"/>
              </a:gdLst>
              <a:ahLst/>
              <a:cxnLst>
                <a:cxn ang="0">
                  <a:pos x="T0" y="T1"/>
                </a:cxn>
                <a:cxn ang="0">
                  <a:pos x="T2" y="T3"/>
                </a:cxn>
                <a:cxn ang="0">
                  <a:pos x="T4" y="T5"/>
                </a:cxn>
                <a:cxn ang="0">
                  <a:pos x="T6" y="T7"/>
                </a:cxn>
                <a:cxn ang="0">
                  <a:pos x="T8" y="T9"/>
                </a:cxn>
              </a:cxnLst>
              <a:rect l="0" t="0" r="r" b="b"/>
              <a:pathLst>
                <a:path w="63" h="1">
                  <a:moveTo>
                    <a:pt x="0" y="0"/>
                  </a:moveTo>
                  <a:lnTo>
                    <a:pt x="0" y="0"/>
                  </a:lnTo>
                  <a:lnTo>
                    <a:pt x="63" y="1"/>
                  </a:lnTo>
                  <a:lnTo>
                    <a:pt x="63" y="1"/>
                  </a:lnTo>
                  <a:lnTo>
                    <a:pt x="0" y="0"/>
                  </a:lnTo>
                  <a:close/>
                </a:path>
              </a:pathLst>
            </a:custGeom>
            <a:solidFill>
              <a:srgbClr val="D9D8D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609600"/>
              <a:endParaRPr sz="3600">
                <a:solidFill>
                  <a:prstClr val="black"/>
                </a:solidFill>
                <a:latin typeface="+mn-ea"/>
              </a:endParaRPr>
            </a:p>
          </p:txBody>
        </p:sp>
        <p:sp>
          <p:nvSpPr>
            <p:cNvPr id="86" name="Freeform: Shape 85"/>
            <p:cNvSpPr/>
            <p:nvPr/>
          </p:nvSpPr>
          <p:spPr bwMode="auto">
            <a:xfrm>
              <a:off x="1429414" y="3523550"/>
              <a:ext cx="100013" cy="1588"/>
            </a:xfrm>
            <a:custGeom>
              <a:avLst/>
              <a:gdLst>
                <a:gd name="T0" fmla="*/ 0 w 63"/>
                <a:gd name="T1" fmla="*/ 0 h 1"/>
                <a:gd name="T2" fmla="*/ 0 w 63"/>
                <a:gd name="T3" fmla="*/ 0 h 1"/>
                <a:gd name="T4" fmla="*/ 63 w 63"/>
                <a:gd name="T5" fmla="*/ 1 h 1"/>
                <a:gd name="T6" fmla="*/ 63 w 63"/>
                <a:gd name="T7" fmla="*/ 1 h 1"/>
                <a:gd name="T8" fmla="*/ 0 w 63"/>
                <a:gd name="T9" fmla="*/ 0 h 1"/>
              </a:gdLst>
              <a:ahLst/>
              <a:cxnLst>
                <a:cxn ang="0">
                  <a:pos x="T0" y="T1"/>
                </a:cxn>
                <a:cxn ang="0">
                  <a:pos x="T2" y="T3"/>
                </a:cxn>
                <a:cxn ang="0">
                  <a:pos x="T4" y="T5"/>
                </a:cxn>
                <a:cxn ang="0">
                  <a:pos x="T6" y="T7"/>
                </a:cxn>
                <a:cxn ang="0">
                  <a:pos x="T8" y="T9"/>
                </a:cxn>
              </a:cxnLst>
              <a:rect l="0" t="0" r="r" b="b"/>
              <a:pathLst>
                <a:path w="63" h="1">
                  <a:moveTo>
                    <a:pt x="0" y="0"/>
                  </a:moveTo>
                  <a:lnTo>
                    <a:pt x="0" y="0"/>
                  </a:lnTo>
                  <a:lnTo>
                    <a:pt x="63" y="1"/>
                  </a:lnTo>
                  <a:lnTo>
                    <a:pt x="63" y="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defTabSz="609600"/>
              <a:endParaRPr sz="3600">
                <a:solidFill>
                  <a:prstClr val="black"/>
                </a:solidFill>
                <a:latin typeface="+mn-ea"/>
              </a:endParaRPr>
            </a:p>
          </p:txBody>
        </p:sp>
        <p:sp>
          <p:nvSpPr>
            <p:cNvPr id="87" name="Freeform: Shape 86"/>
            <p:cNvSpPr/>
            <p:nvPr/>
          </p:nvSpPr>
          <p:spPr bwMode="auto">
            <a:xfrm>
              <a:off x="1429414" y="3523550"/>
              <a:ext cx="284163" cy="346075"/>
            </a:xfrm>
            <a:custGeom>
              <a:avLst/>
              <a:gdLst>
                <a:gd name="T0" fmla="*/ 0 w 179"/>
                <a:gd name="T1" fmla="*/ 0 h 218"/>
                <a:gd name="T2" fmla="*/ 120 w 179"/>
                <a:gd name="T3" fmla="*/ 194 h 218"/>
                <a:gd name="T4" fmla="*/ 134 w 179"/>
                <a:gd name="T5" fmla="*/ 218 h 218"/>
                <a:gd name="T6" fmla="*/ 179 w 179"/>
                <a:gd name="T7" fmla="*/ 192 h 218"/>
                <a:gd name="T8" fmla="*/ 63 w 179"/>
                <a:gd name="T9" fmla="*/ 1 h 218"/>
                <a:gd name="T10" fmla="*/ 0 w 179"/>
                <a:gd name="T11" fmla="*/ 0 h 218"/>
              </a:gdLst>
              <a:ahLst/>
              <a:cxnLst>
                <a:cxn ang="0">
                  <a:pos x="T0" y="T1"/>
                </a:cxn>
                <a:cxn ang="0">
                  <a:pos x="T2" y="T3"/>
                </a:cxn>
                <a:cxn ang="0">
                  <a:pos x="T4" y="T5"/>
                </a:cxn>
                <a:cxn ang="0">
                  <a:pos x="T6" y="T7"/>
                </a:cxn>
                <a:cxn ang="0">
                  <a:pos x="T8" y="T9"/>
                </a:cxn>
                <a:cxn ang="0">
                  <a:pos x="T10" y="T11"/>
                </a:cxn>
              </a:cxnLst>
              <a:rect l="0" t="0" r="r" b="b"/>
              <a:pathLst>
                <a:path w="179" h="218">
                  <a:moveTo>
                    <a:pt x="0" y="0"/>
                  </a:moveTo>
                  <a:lnTo>
                    <a:pt x="120" y="194"/>
                  </a:lnTo>
                  <a:lnTo>
                    <a:pt x="134" y="218"/>
                  </a:lnTo>
                  <a:lnTo>
                    <a:pt x="179" y="192"/>
                  </a:lnTo>
                  <a:lnTo>
                    <a:pt x="63" y="1"/>
                  </a:lnTo>
                  <a:lnTo>
                    <a:pt x="0" y="0"/>
                  </a:lnTo>
                  <a:close/>
                </a:path>
              </a:pathLst>
            </a:custGeom>
            <a:solidFill>
              <a:srgbClr val="CDCDC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609600"/>
              <a:endParaRPr sz="3600">
                <a:solidFill>
                  <a:prstClr val="black"/>
                </a:solidFill>
                <a:latin typeface="+mn-ea"/>
              </a:endParaRPr>
            </a:p>
          </p:txBody>
        </p:sp>
        <p:sp>
          <p:nvSpPr>
            <p:cNvPr id="88" name="Freeform: Shape 87"/>
            <p:cNvSpPr/>
            <p:nvPr/>
          </p:nvSpPr>
          <p:spPr bwMode="auto">
            <a:xfrm>
              <a:off x="1429414" y="3523550"/>
              <a:ext cx="284163" cy="346075"/>
            </a:xfrm>
            <a:custGeom>
              <a:avLst/>
              <a:gdLst>
                <a:gd name="T0" fmla="*/ 0 w 179"/>
                <a:gd name="T1" fmla="*/ 0 h 218"/>
                <a:gd name="T2" fmla="*/ 120 w 179"/>
                <a:gd name="T3" fmla="*/ 194 h 218"/>
                <a:gd name="T4" fmla="*/ 134 w 179"/>
                <a:gd name="T5" fmla="*/ 218 h 218"/>
                <a:gd name="T6" fmla="*/ 179 w 179"/>
                <a:gd name="T7" fmla="*/ 192 h 218"/>
                <a:gd name="T8" fmla="*/ 63 w 179"/>
                <a:gd name="T9" fmla="*/ 1 h 218"/>
                <a:gd name="T10" fmla="*/ 0 w 179"/>
                <a:gd name="T11" fmla="*/ 0 h 218"/>
              </a:gdLst>
              <a:ahLst/>
              <a:cxnLst>
                <a:cxn ang="0">
                  <a:pos x="T0" y="T1"/>
                </a:cxn>
                <a:cxn ang="0">
                  <a:pos x="T2" y="T3"/>
                </a:cxn>
                <a:cxn ang="0">
                  <a:pos x="T4" y="T5"/>
                </a:cxn>
                <a:cxn ang="0">
                  <a:pos x="T6" y="T7"/>
                </a:cxn>
                <a:cxn ang="0">
                  <a:pos x="T8" y="T9"/>
                </a:cxn>
                <a:cxn ang="0">
                  <a:pos x="T10" y="T11"/>
                </a:cxn>
              </a:cxnLst>
              <a:rect l="0" t="0" r="r" b="b"/>
              <a:pathLst>
                <a:path w="179" h="218">
                  <a:moveTo>
                    <a:pt x="0" y="0"/>
                  </a:moveTo>
                  <a:lnTo>
                    <a:pt x="120" y="194"/>
                  </a:lnTo>
                  <a:lnTo>
                    <a:pt x="134" y="218"/>
                  </a:lnTo>
                  <a:lnTo>
                    <a:pt x="179" y="192"/>
                  </a:lnTo>
                  <a:lnTo>
                    <a:pt x="63" y="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defTabSz="609600"/>
              <a:endParaRPr sz="3600">
                <a:solidFill>
                  <a:prstClr val="black"/>
                </a:solidFill>
                <a:latin typeface="+mn-ea"/>
              </a:endParaRPr>
            </a:p>
          </p:txBody>
        </p:sp>
        <p:sp>
          <p:nvSpPr>
            <p:cNvPr id="89" name="Freeform: Shape 88"/>
            <p:cNvSpPr/>
            <p:nvPr/>
          </p:nvSpPr>
          <p:spPr bwMode="auto">
            <a:xfrm>
              <a:off x="1642139" y="3828350"/>
              <a:ext cx="88900" cy="66675"/>
            </a:xfrm>
            <a:custGeom>
              <a:avLst/>
              <a:gdLst>
                <a:gd name="T0" fmla="*/ 45 w 56"/>
                <a:gd name="T1" fmla="*/ 0 h 42"/>
                <a:gd name="T2" fmla="*/ 0 w 56"/>
                <a:gd name="T3" fmla="*/ 26 h 42"/>
                <a:gd name="T4" fmla="*/ 9 w 56"/>
                <a:gd name="T5" fmla="*/ 42 h 42"/>
                <a:gd name="T6" fmla="*/ 56 w 56"/>
                <a:gd name="T7" fmla="*/ 16 h 42"/>
                <a:gd name="T8" fmla="*/ 45 w 56"/>
                <a:gd name="T9" fmla="*/ 0 h 42"/>
              </a:gdLst>
              <a:ahLst/>
              <a:cxnLst>
                <a:cxn ang="0">
                  <a:pos x="T0" y="T1"/>
                </a:cxn>
                <a:cxn ang="0">
                  <a:pos x="T2" y="T3"/>
                </a:cxn>
                <a:cxn ang="0">
                  <a:pos x="T4" y="T5"/>
                </a:cxn>
                <a:cxn ang="0">
                  <a:pos x="T6" y="T7"/>
                </a:cxn>
                <a:cxn ang="0">
                  <a:pos x="T8" y="T9"/>
                </a:cxn>
              </a:cxnLst>
              <a:rect l="0" t="0" r="r" b="b"/>
              <a:pathLst>
                <a:path w="56" h="42">
                  <a:moveTo>
                    <a:pt x="45" y="0"/>
                  </a:moveTo>
                  <a:lnTo>
                    <a:pt x="0" y="26"/>
                  </a:lnTo>
                  <a:lnTo>
                    <a:pt x="9" y="42"/>
                  </a:lnTo>
                  <a:lnTo>
                    <a:pt x="56" y="16"/>
                  </a:lnTo>
                  <a:lnTo>
                    <a:pt x="45" y="0"/>
                  </a:lnTo>
                  <a:close/>
                </a:path>
              </a:pathLst>
            </a:custGeom>
            <a:solidFill>
              <a:srgbClr val="AEADA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609600"/>
              <a:endParaRPr sz="3600">
                <a:solidFill>
                  <a:prstClr val="black"/>
                </a:solidFill>
                <a:latin typeface="+mn-ea"/>
              </a:endParaRPr>
            </a:p>
          </p:txBody>
        </p:sp>
        <p:sp>
          <p:nvSpPr>
            <p:cNvPr id="90" name="Freeform: Shape 89"/>
            <p:cNvSpPr/>
            <p:nvPr/>
          </p:nvSpPr>
          <p:spPr bwMode="auto">
            <a:xfrm>
              <a:off x="1642139" y="3828350"/>
              <a:ext cx="88900" cy="66675"/>
            </a:xfrm>
            <a:custGeom>
              <a:avLst/>
              <a:gdLst>
                <a:gd name="T0" fmla="*/ 45 w 56"/>
                <a:gd name="T1" fmla="*/ 0 h 42"/>
                <a:gd name="T2" fmla="*/ 0 w 56"/>
                <a:gd name="T3" fmla="*/ 26 h 42"/>
                <a:gd name="T4" fmla="*/ 9 w 56"/>
                <a:gd name="T5" fmla="*/ 42 h 42"/>
                <a:gd name="T6" fmla="*/ 56 w 56"/>
                <a:gd name="T7" fmla="*/ 16 h 42"/>
                <a:gd name="T8" fmla="*/ 45 w 56"/>
                <a:gd name="T9" fmla="*/ 0 h 42"/>
              </a:gdLst>
              <a:ahLst/>
              <a:cxnLst>
                <a:cxn ang="0">
                  <a:pos x="T0" y="T1"/>
                </a:cxn>
                <a:cxn ang="0">
                  <a:pos x="T2" y="T3"/>
                </a:cxn>
                <a:cxn ang="0">
                  <a:pos x="T4" y="T5"/>
                </a:cxn>
                <a:cxn ang="0">
                  <a:pos x="T6" y="T7"/>
                </a:cxn>
                <a:cxn ang="0">
                  <a:pos x="T8" y="T9"/>
                </a:cxn>
              </a:cxnLst>
              <a:rect l="0" t="0" r="r" b="b"/>
              <a:pathLst>
                <a:path w="56" h="42">
                  <a:moveTo>
                    <a:pt x="45" y="0"/>
                  </a:moveTo>
                  <a:lnTo>
                    <a:pt x="0" y="26"/>
                  </a:lnTo>
                  <a:lnTo>
                    <a:pt x="9" y="42"/>
                  </a:lnTo>
                  <a:lnTo>
                    <a:pt x="56" y="16"/>
                  </a:lnTo>
                  <a:lnTo>
                    <a:pt x="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defTabSz="609600"/>
              <a:endParaRPr sz="3600">
                <a:solidFill>
                  <a:prstClr val="black"/>
                </a:solidFill>
                <a:latin typeface="+mn-ea"/>
              </a:endParaRPr>
            </a:p>
          </p:txBody>
        </p:sp>
        <p:sp>
          <p:nvSpPr>
            <p:cNvPr id="91" name="Freeform: Shape 90"/>
            <p:cNvSpPr/>
            <p:nvPr/>
          </p:nvSpPr>
          <p:spPr bwMode="auto">
            <a:xfrm>
              <a:off x="1242089" y="3625150"/>
              <a:ext cx="236538" cy="371475"/>
            </a:xfrm>
            <a:custGeom>
              <a:avLst/>
              <a:gdLst>
                <a:gd name="T0" fmla="*/ 6 w 149"/>
                <a:gd name="T1" fmla="*/ 0 h 234"/>
                <a:gd name="T2" fmla="*/ 6 w 149"/>
                <a:gd name="T3" fmla="*/ 0 h 234"/>
                <a:gd name="T4" fmla="*/ 0 w 149"/>
                <a:gd name="T5" fmla="*/ 10 h 234"/>
                <a:gd name="T6" fmla="*/ 130 w 149"/>
                <a:gd name="T7" fmla="*/ 223 h 234"/>
                <a:gd name="T8" fmla="*/ 140 w 149"/>
                <a:gd name="T9" fmla="*/ 218 h 234"/>
                <a:gd name="T10" fmla="*/ 149 w 149"/>
                <a:gd name="T11" fmla="*/ 234 h 234"/>
                <a:gd name="T12" fmla="*/ 6 w 149"/>
                <a:gd name="T13" fmla="*/ 0 h 234"/>
              </a:gdLst>
              <a:ahLst/>
              <a:cxnLst>
                <a:cxn ang="0">
                  <a:pos x="T0" y="T1"/>
                </a:cxn>
                <a:cxn ang="0">
                  <a:pos x="T2" y="T3"/>
                </a:cxn>
                <a:cxn ang="0">
                  <a:pos x="T4" y="T5"/>
                </a:cxn>
                <a:cxn ang="0">
                  <a:pos x="T6" y="T7"/>
                </a:cxn>
                <a:cxn ang="0">
                  <a:pos x="T8" y="T9"/>
                </a:cxn>
                <a:cxn ang="0">
                  <a:pos x="T10" y="T11"/>
                </a:cxn>
                <a:cxn ang="0">
                  <a:pos x="T12" y="T13"/>
                </a:cxn>
              </a:cxnLst>
              <a:rect l="0" t="0" r="r" b="b"/>
              <a:pathLst>
                <a:path w="149" h="234">
                  <a:moveTo>
                    <a:pt x="6" y="0"/>
                  </a:moveTo>
                  <a:lnTo>
                    <a:pt x="6" y="0"/>
                  </a:lnTo>
                  <a:lnTo>
                    <a:pt x="0" y="10"/>
                  </a:lnTo>
                  <a:lnTo>
                    <a:pt x="130" y="223"/>
                  </a:lnTo>
                  <a:lnTo>
                    <a:pt x="140" y="218"/>
                  </a:lnTo>
                  <a:lnTo>
                    <a:pt x="149" y="234"/>
                  </a:lnTo>
                  <a:lnTo>
                    <a:pt x="6" y="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609600"/>
              <a:endParaRPr sz="3600">
                <a:solidFill>
                  <a:prstClr val="black"/>
                </a:solidFill>
                <a:latin typeface="+mn-ea"/>
              </a:endParaRPr>
            </a:p>
          </p:txBody>
        </p:sp>
        <p:sp>
          <p:nvSpPr>
            <p:cNvPr id="92" name="Freeform: Shape 91"/>
            <p:cNvSpPr/>
            <p:nvPr/>
          </p:nvSpPr>
          <p:spPr bwMode="auto">
            <a:xfrm>
              <a:off x="1242089" y="3625150"/>
              <a:ext cx="236538" cy="371475"/>
            </a:xfrm>
            <a:custGeom>
              <a:avLst/>
              <a:gdLst>
                <a:gd name="T0" fmla="*/ 6 w 149"/>
                <a:gd name="T1" fmla="*/ 0 h 234"/>
                <a:gd name="T2" fmla="*/ 6 w 149"/>
                <a:gd name="T3" fmla="*/ 0 h 234"/>
                <a:gd name="T4" fmla="*/ 0 w 149"/>
                <a:gd name="T5" fmla="*/ 10 h 234"/>
                <a:gd name="T6" fmla="*/ 130 w 149"/>
                <a:gd name="T7" fmla="*/ 223 h 234"/>
                <a:gd name="T8" fmla="*/ 140 w 149"/>
                <a:gd name="T9" fmla="*/ 218 h 234"/>
                <a:gd name="T10" fmla="*/ 149 w 149"/>
                <a:gd name="T11" fmla="*/ 234 h 234"/>
                <a:gd name="T12" fmla="*/ 6 w 149"/>
                <a:gd name="T13" fmla="*/ 0 h 234"/>
              </a:gdLst>
              <a:ahLst/>
              <a:cxnLst>
                <a:cxn ang="0">
                  <a:pos x="T0" y="T1"/>
                </a:cxn>
                <a:cxn ang="0">
                  <a:pos x="T2" y="T3"/>
                </a:cxn>
                <a:cxn ang="0">
                  <a:pos x="T4" y="T5"/>
                </a:cxn>
                <a:cxn ang="0">
                  <a:pos x="T6" y="T7"/>
                </a:cxn>
                <a:cxn ang="0">
                  <a:pos x="T8" y="T9"/>
                </a:cxn>
                <a:cxn ang="0">
                  <a:pos x="T10" y="T11"/>
                </a:cxn>
                <a:cxn ang="0">
                  <a:pos x="T12" y="T13"/>
                </a:cxn>
              </a:cxnLst>
              <a:rect l="0" t="0" r="r" b="b"/>
              <a:pathLst>
                <a:path w="149" h="234">
                  <a:moveTo>
                    <a:pt x="6" y="0"/>
                  </a:moveTo>
                  <a:lnTo>
                    <a:pt x="6" y="0"/>
                  </a:lnTo>
                  <a:lnTo>
                    <a:pt x="0" y="10"/>
                  </a:lnTo>
                  <a:lnTo>
                    <a:pt x="130" y="223"/>
                  </a:lnTo>
                  <a:lnTo>
                    <a:pt x="140" y="218"/>
                  </a:lnTo>
                  <a:lnTo>
                    <a:pt x="149" y="234"/>
                  </a:lnTo>
                  <a:lnTo>
                    <a:pt x="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defTabSz="609600"/>
              <a:endParaRPr sz="3600">
                <a:solidFill>
                  <a:prstClr val="black"/>
                </a:solidFill>
                <a:latin typeface="+mn-ea"/>
              </a:endParaRPr>
            </a:p>
          </p:txBody>
        </p:sp>
        <p:sp>
          <p:nvSpPr>
            <p:cNvPr id="93" name="Freeform: Shape 92"/>
            <p:cNvSpPr/>
            <p:nvPr/>
          </p:nvSpPr>
          <p:spPr bwMode="auto">
            <a:xfrm>
              <a:off x="1448464" y="3971225"/>
              <a:ext cx="30163" cy="33338"/>
            </a:xfrm>
            <a:custGeom>
              <a:avLst/>
              <a:gdLst>
                <a:gd name="T0" fmla="*/ 10 w 19"/>
                <a:gd name="T1" fmla="*/ 0 h 21"/>
                <a:gd name="T2" fmla="*/ 0 w 19"/>
                <a:gd name="T3" fmla="*/ 5 h 21"/>
                <a:gd name="T4" fmla="*/ 10 w 19"/>
                <a:gd name="T5" fmla="*/ 21 h 21"/>
                <a:gd name="T6" fmla="*/ 19 w 19"/>
                <a:gd name="T7" fmla="*/ 16 h 21"/>
                <a:gd name="T8" fmla="*/ 10 w 19"/>
                <a:gd name="T9" fmla="*/ 0 h 21"/>
              </a:gdLst>
              <a:ahLst/>
              <a:cxnLst>
                <a:cxn ang="0">
                  <a:pos x="T0" y="T1"/>
                </a:cxn>
                <a:cxn ang="0">
                  <a:pos x="T2" y="T3"/>
                </a:cxn>
                <a:cxn ang="0">
                  <a:pos x="T4" y="T5"/>
                </a:cxn>
                <a:cxn ang="0">
                  <a:pos x="T6" y="T7"/>
                </a:cxn>
                <a:cxn ang="0">
                  <a:pos x="T8" y="T9"/>
                </a:cxn>
              </a:cxnLst>
              <a:rect l="0" t="0" r="r" b="b"/>
              <a:pathLst>
                <a:path w="19" h="21">
                  <a:moveTo>
                    <a:pt x="10" y="0"/>
                  </a:moveTo>
                  <a:lnTo>
                    <a:pt x="0" y="5"/>
                  </a:lnTo>
                  <a:lnTo>
                    <a:pt x="10" y="21"/>
                  </a:lnTo>
                  <a:lnTo>
                    <a:pt x="19" y="16"/>
                  </a:lnTo>
                  <a:lnTo>
                    <a:pt x="10" y="0"/>
                  </a:lnTo>
                  <a:close/>
                </a:path>
              </a:pathLst>
            </a:custGeom>
            <a:solidFill>
              <a:srgbClr val="C1C0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609600"/>
              <a:endParaRPr sz="3600">
                <a:solidFill>
                  <a:prstClr val="black"/>
                </a:solidFill>
                <a:latin typeface="+mn-ea"/>
              </a:endParaRPr>
            </a:p>
          </p:txBody>
        </p:sp>
        <p:sp>
          <p:nvSpPr>
            <p:cNvPr id="94" name="Freeform: Shape 93"/>
            <p:cNvSpPr/>
            <p:nvPr/>
          </p:nvSpPr>
          <p:spPr bwMode="auto">
            <a:xfrm>
              <a:off x="1448464" y="3971225"/>
              <a:ext cx="30163" cy="33338"/>
            </a:xfrm>
            <a:custGeom>
              <a:avLst/>
              <a:gdLst>
                <a:gd name="T0" fmla="*/ 10 w 19"/>
                <a:gd name="T1" fmla="*/ 0 h 21"/>
                <a:gd name="T2" fmla="*/ 0 w 19"/>
                <a:gd name="T3" fmla="*/ 5 h 21"/>
                <a:gd name="T4" fmla="*/ 10 w 19"/>
                <a:gd name="T5" fmla="*/ 21 h 21"/>
                <a:gd name="T6" fmla="*/ 19 w 19"/>
                <a:gd name="T7" fmla="*/ 16 h 21"/>
                <a:gd name="T8" fmla="*/ 10 w 19"/>
                <a:gd name="T9" fmla="*/ 0 h 21"/>
              </a:gdLst>
              <a:ahLst/>
              <a:cxnLst>
                <a:cxn ang="0">
                  <a:pos x="T0" y="T1"/>
                </a:cxn>
                <a:cxn ang="0">
                  <a:pos x="T2" y="T3"/>
                </a:cxn>
                <a:cxn ang="0">
                  <a:pos x="T4" y="T5"/>
                </a:cxn>
                <a:cxn ang="0">
                  <a:pos x="T6" y="T7"/>
                </a:cxn>
                <a:cxn ang="0">
                  <a:pos x="T8" y="T9"/>
                </a:cxn>
              </a:cxnLst>
              <a:rect l="0" t="0" r="r" b="b"/>
              <a:pathLst>
                <a:path w="19" h="21">
                  <a:moveTo>
                    <a:pt x="10" y="0"/>
                  </a:moveTo>
                  <a:lnTo>
                    <a:pt x="0" y="5"/>
                  </a:lnTo>
                  <a:lnTo>
                    <a:pt x="10" y="21"/>
                  </a:lnTo>
                  <a:lnTo>
                    <a:pt x="19" y="16"/>
                  </a:lnTo>
                  <a:lnTo>
                    <a:pt x="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defTabSz="609600"/>
              <a:endParaRPr sz="3600">
                <a:solidFill>
                  <a:prstClr val="black"/>
                </a:solidFill>
                <a:latin typeface="+mn-ea"/>
              </a:endParaRPr>
            </a:p>
          </p:txBody>
        </p:sp>
        <p:sp>
          <p:nvSpPr>
            <p:cNvPr id="95" name="Freeform: Shape 94"/>
            <p:cNvSpPr/>
            <p:nvPr/>
          </p:nvSpPr>
          <p:spPr bwMode="auto">
            <a:xfrm>
              <a:off x="1040476" y="3142550"/>
              <a:ext cx="158750" cy="125413"/>
            </a:xfrm>
            <a:custGeom>
              <a:avLst/>
              <a:gdLst>
                <a:gd name="T0" fmla="*/ 31 w 75"/>
                <a:gd name="T1" fmla="*/ 24 h 62"/>
                <a:gd name="T2" fmla="*/ 75 w 75"/>
                <a:gd name="T3" fmla="*/ 22 h 62"/>
                <a:gd name="T4" fmla="*/ 23 w 75"/>
                <a:gd name="T5" fmla="*/ 10 h 62"/>
                <a:gd name="T6" fmla="*/ 8 w 75"/>
                <a:gd name="T7" fmla="*/ 62 h 62"/>
                <a:gd name="T8" fmla="*/ 31 w 75"/>
                <a:gd name="T9" fmla="*/ 24 h 62"/>
              </a:gdLst>
              <a:ahLst/>
              <a:cxnLst>
                <a:cxn ang="0">
                  <a:pos x="T0" y="T1"/>
                </a:cxn>
                <a:cxn ang="0">
                  <a:pos x="T2" y="T3"/>
                </a:cxn>
                <a:cxn ang="0">
                  <a:pos x="T4" y="T5"/>
                </a:cxn>
                <a:cxn ang="0">
                  <a:pos x="T6" y="T7"/>
                </a:cxn>
                <a:cxn ang="0">
                  <a:pos x="T8" y="T9"/>
                </a:cxn>
              </a:cxnLst>
              <a:rect l="0" t="0" r="r" b="b"/>
              <a:pathLst>
                <a:path w="75" h="62">
                  <a:moveTo>
                    <a:pt x="31" y="24"/>
                  </a:moveTo>
                  <a:cubicBezTo>
                    <a:pt x="45" y="16"/>
                    <a:pt x="61" y="16"/>
                    <a:pt x="75" y="22"/>
                  </a:cubicBezTo>
                  <a:cubicBezTo>
                    <a:pt x="61" y="6"/>
                    <a:pt x="39" y="0"/>
                    <a:pt x="23" y="10"/>
                  </a:cubicBezTo>
                  <a:cubicBezTo>
                    <a:pt x="6" y="20"/>
                    <a:pt x="0" y="42"/>
                    <a:pt x="8" y="62"/>
                  </a:cubicBezTo>
                  <a:cubicBezTo>
                    <a:pt x="10" y="46"/>
                    <a:pt x="18" y="32"/>
                    <a:pt x="31" y="24"/>
                  </a:cubicBezTo>
                </a:path>
              </a:pathLst>
            </a:custGeom>
            <a:solidFill>
              <a:srgbClr val="CCCBC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609600"/>
              <a:endParaRPr sz="3600">
                <a:solidFill>
                  <a:prstClr val="black"/>
                </a:solidFill>
                <a:latin typeface="+mn-ea"/>
              </a:endParaRPr>
            </a:p>
          </p:txBody>
        </p:sp>
        <p:sp>
          <p:nvSpPr>
            <p:cNvPr id="96" name="Freeform: Shape 95"/>
            <p:cNvSpPr/>
            <p:nvPr/>
          </p:nvSpPr>
          <p:spPr bwMode="auto">
            <a:xfrm>
              <a:off x="1078576" y="3148900"/>
              <a:ext cx="46038" cy="68263"/>
            </a:xfrm>
            <a:custGeom>
              <a:avLst/>
              <a:gdLst>
                <a:gd name="T0" fmla="*/ 29 w 29"/>
                <a:gd name="T1" fmla="*/ 41 h 43"/>
                <a:gd name="T2" fmla="*/ 25 w 29"/>
                <a:gd name="T3" fmla="*/ 43 h 43"/>
                <a:gd name="T4" fmla="*/ 0 w 29"/>
                <a:gd name="T5" fmla="*/ 2 h 43"/>
                <a:gd name="T6" fmla="*/ 4 w 29"/>
                <a:gd name="T7" fmla="*/ 0 h 43"/>
                <a:gd name="T8" fmla="*/ 29 w 29"/>
                <a:gd name="T9" fmla="*/ 41 h 43"/>
              </a:gdLst>
              <a:ahLst/>
              <a:cxnLst>
                <a:cxn ang="0">
                  <a:pos x="T0" y="T1"/>
                </a:cxn>
                <a:cxn ang="0">
                  <a:pos x="T2" y="T3"/>
                </a:cxn>
                <a:cxn ang="0">
                  <a:pos x="T4" y="T5"/>
                </a:cxn>
                <a:cxn ang="0">
                  <a:pos x="T6" y="T7"/>
                </a:cxn>
                <a:cxn ang="0">
                  <a:pos x="T8" y="T9"/>
                </a:cxn>
              </a:cxnLst>
              <a:rect l="0" t="0" r="r" b="b"/>
              <a:pathLst>
                <a:path w="29" h="43">
                  <a:moveTo>
                    <a:pt x="29" y="41"/>
                  </a:moveTo>
                  <a:lnTo>
                    <a:pt x="25" y="43"/>
                  </a:lnTo>
                  <a:lnTo>
                    <a:pt x="0" y="2"/>
                  </a:lnTo>
                  <a:lnTo>
                    <a:pt x="4" y="0"/>
                  </a:lnTo>
                  <a:lnTo>
                    <a:pt x="29" y="41"/>
                  </a:ln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609600"/>
              <a:endParaRPr sz="3600">
                <a:solidFill>
                  <a:prstClr val="black"/>
                </a:solidFill>
                <a:latin typeface="+mn-ea"/>
              </a:endParaRPr>
            </a:p>
          </p:txBody>
        </p:sp>
        <p:sp>
          <p:nvSpPr>
            <p:cNvPr id="97" name="Freeform: Shape 96"/>
            <p:cNvSpPr/>
            <p:nvPr/>
          </p:nvSpPr>
          <p:spPr bwMode="auto">
            <a:xfrm>
              <a:off x="1040476" y="3171125"/>
              <a:ext cx="46038" cy="68263"/>
            </a:xfrm>
            <a:custGeom>
              <a:avLst/>
              <a:gdLst>
                <a:gd name="T0" fmla="*/ 4 w 29"/>
                <a:gd name="T1" fmla="*/ 0 h 43"/>
                <a:gd name="T2" fmla="*/ 0 w 29"/>
                <a:gd name="T3" fmla="*/ 1 h 43"/>
                <a:gd name="T4" fmla="*/ 25 w 29"/>
                <a:gd name="T5" fmla="*/ 43 h 43"/>
                <a:gd name="T6" fmla="*/ 29 w 29"/>
                <a:gd name="T7" fmla="*/ 41 h 43"/>
                <a:gd name="T8" fmla="*/ 4 w 29"/>
                <a:gd name="T9" fmla="*/ 0 h 43"/>
              </a:gdLst>
              <a:ahLst/>
              <a:cxnLst>
                <a:cxn ang="0">
                  <a:pos x="T0" y="T1"/>
                </a:cxn>
                <a:cxn ang="0">
                  <a:pos x="T2" y="T3"/>
                </a:cxn>
                <a:cxn ang="0">
                  <a:pos x="T4" y="T5"/>
                </a:cxn>
                <a:cxn ang="0">
                  <a:pos x="T6" y="T7"/>
                </a:cxn>
                <a:cxn ang="0">
                  <a:pos x="T8" y="T9"/>
                </a:cxn>
              </a:cxnLst>
              <a:rect l="0" t="0" r="r" b="b"/>
              <a:pathLst>
                <a:path w="29" h="43">
                  <a:moveTo>
                    <a:pt x="4" y="0"/>
                  </a:moveTo>
                  <a:lnTo>
                    <a:pt x="0" y="1"/>
                  </a:lnTo>
                  <a:lnTo>
                    <a:pt x="25" y="43"/>
                  </a:lnTo>
                  <a:lnTo>
                    <a:pt x="29" y="41"/>
                  </a:lnTo>
                  <a:lnTo>
                    <a:pt x="4" y="0"/>
                  </a:ln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609600"/>
              <a:endParaRPr sz="3600">
                <a:solidFill>
                  <a:prstClr val="black"/>
                </a:solidFill>
                <a:latin typeface="+mn-ea"/>
              </a:endParaRPr>
            </a:p>
          </p:txBody>
        </p:sp>
        <p:sp>
          <p:nvSpPr>
            <p:cNvPr id="98" name="Freeform: Shape 97"/>
            <p:cNvSpPr/>
            <p:nvPr/>
          </p:nvSpPr>
          <p:spPr bwMode="auto">
            <a:xfrm>
              <a:off x="1116676" y="3126675"/>
              <a:ext cx="44450" cy="68263"/>
            </a:xfrm>
            <a:custGeom>
              <a:avLst/>
              <a:gdLst>
                <a:gd name="T0" fmla="*/ 3 w 28"/>
                <a:gd name="T1" fmla="*/ 0 h 43"/>
                <a:gd name="T2" fmla="*/ 0 w 28"/>
                <a:gd name="T3" fmla="*/ 2 h 43"/>
                <a:gd name="T4" fmla="*/ 25 w 28"/>
                <a:gd name="T5" fmla="*/ 43 h 43"/>
                <a:gd name="T6" fmla="*/ 28 w 28"/>
                <a:gd name="T7" fmla="*/ 42 h 43"/>
                <a:gd name="T8" fmla="*/ 3 w 28"/>
                <a:gd name="T9" fmla="*/ 0 h 43"/>
              </a:gdLst>
              <a:ahLst/>
              <a:cxnLst>
                <a:cxn ang="0">
                  <a:pos x="T0" y="T1"/>
                </a:cxn>
                <a:cxn ang="0">
                  <a:pos x="T2" y="T3"/>
                </a:cxn>
                <a:cxn ang="0">
                  <a:pos x="T4" y="T5"/>
                </a:cxn>
                <a:cxn ang="0">
                  <a:pos x="T6" y="T7"/>
                </a:cxn>
                <a:cxn ang="0">
                  <a:pos x="T8" y="T9"/>
                </a:cxn>
              </a:cxnLst>
              <a:rect l="0" t="0" r="r" b="b"/>
              <a:pathLst>
                <a:path w="28" h="43">
                  <a:moveTo>
                    <a:pt x="3" y="0"/>
                  </a:moveTo>
                  <a:lnTo>
                    <a:pt x="0" y="2"/>
                  </a:lnTo>
                  <a:lnTo>
                    <a:pt x="25" y="43"/>
                  </a:lnTo>
                  <a:lnTo>
                    <a:pt x="28" y="42"/>
                  </a:lnTo>
                  <a:lnTo>
                    <a:pt x="3" y="0"/>
                  </a:ln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609600"/>
              <a:endParaRPr sz="3600">
                <a:solidFill>
                  <a:prstClr val="black"/>
                </a:solidFill>
                <a:latin typeface="+mn-ea"/>
              </a:endParaRPr>
            </a:p>
          </p:txBody>
        </p:sp>
        <p:sp>
          <p:nvSpPr>
            <p:cNvPr id="99" name="Freeform: Shape 98"/>
            <p:cNvSpPr/>
            <p:nvPr/>
          </p:nvSpPr>
          <p:spPr bwMode="auto">
            <a:xfrm>
              <a:off x="1116676" y="3126675"/>
              <a:ext cx="44450" cy="68263"/>
            </a:xfrm>
            <a:custGeom>
              <a:avLst/>
              <a:gdLst>
                <a:gd name="T0" fmla="*/ 3 w 28"/>
                <a:gd name="T1" fmla="*/ 0 h 43"/>
                <a:gd name="T2" fmla="*/ 0 w 28"/>
                <a:gd name="T3" fmla="*/ 2 h 43"/>
                <a:gd name="T4" fmla="*/ 25 w 28"/>
                <a:gd name="T5" fmla="*/ 43 h 43"/>
                <a:gd name="T6" fmla="*/ 28 w 28"/>
                <a:gd name="T7" fmla="*/ 42 h 43"/>
                <a:gd name="T8" fmla="*/ 3 w 28"/>
                <a:gd name="T9" fmla="*/ 0 h 43"/>
              </a:gdLst>
              <a:ahLst/>
              <a:cxnLst>
                <a:cxn ang="0">
                  <a:pos x="T0" y="T1"/>
                </a:cxn>
                <a:cxn ang="0">
                  <a:pos x="T2" y="T3"/>
                </a:cxn>
                <a:cxn ang="0">
                  <a:pos x="T4" y="T5"/>
                </a:cxn>
                <a:cxn ang="0">
                  <a:pos x="T6" y="T7"/>
                </a:cxn>
                <a:cxn ang="0">
                  <a:pos x="T8" y="T9"/>
                </a:cxn>
              </a:cxnLst>
              <a:rect l="0" t="0" r="r" b="b"/>
              <a:pathLst>
                <a:path w="28" h="43">
                  <a:moveTo>
                    <a:pt x="3" y="0"/>
                  </a:moveTo>
                  <a:lnTo>
                    <a:pt x="0" y="2"/>
                  </a:lnTo>
                  <a:lnTo>
                    <a:pt x="25" y="43"/>
                  </a:lnTo>
                  <a:lnTo>
                    <a:pt x="28" y="42"/>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defTabSz="609600"/>
              <a:endParaRPr sz="3600">
                <a:solidFill>
                  <a:prstClr val="black"/>
                </a:solidFill>
                <a:latin typeface="+mn-ea"/>
              </a:endParaRPr>
            </a:p>
          </p:txBody>
        </p:sp>
        <p:sp>
          <p:nvSpPr>
            <p:cNvPr id="100" name="Freeform: Shape 99"/>
            <p:cNvSpPr/>
            <p:nvPr/>
          </p:nvSpPr>
          <p:spPr bwMode="auto">
            <a:xfrm>
              <a:off x="1050001" y="3098100"/>
              <a:ext cx="96838" cy="23813"/>
            </a:xfrm>
            <a:custGeom>
              <a:avLst/>
              <a:gdLst>
                <a:gd name="T0" fmla="*/ 2 w 46"/>
                <a:gd name="T1" fmla="*/ 0 h 12"/>
                <a:gd name="T2" fmla="*/ 0 w 46"/>
                <a:gd name="T3" fmla="*/ 0 h 12"/>
                <a:gd name="T4" fmla="*/ 0 w 46"/>
                <a:gd name="T5" fmla="*/ 0 h 12"/>
                <a:gd name="T6" fmla="*/ 2 w 46"/>
                <a:gd name="T7" fmla="*/ 0 h 12"/>
                <a:gd name="T8" fmla="*/ 46 w 46"/>
                <a:gd name="T9" fmla="*/ 12 h 12"/>
                <a:gd name="T10" fmla="*/ 2 w 46"/>
                <a:gd name="T11" fmla="*/ 0 h 12"/>
              </a:gdLst>
              <a:ahLst/>
              <a:cxnLst>
                <a:cxn ang="0">
                  <a:pos x="T0" y="T1"/>
                </a:cxn>
                <a:cxn ang="0">
                  <a:pos x="T2" y="T3"/>
                </a:cxn>
                <a:cxn ang="0">
                  <a:pos x="T4" y="T5"/>
                </a:cxn>
                <a:cxn ang="0">
                  <a:pos x="T6" y="T7"/>
                </a:cxn>
                <a:cxn ang="0">
                  <a:pos x="T8" y="T9"/>
                </a:cxn>
                <a:cxn ang="0">
                  <a:pos x="T10" y="T11"/>
                </a:cxn>
              </a:cxnLst>
              <a:rect l="0" t="0" r="r" b="b"/>
              <a:pathLst>
                <a:path w="46" h="12">
                  <a:moveTo>
                    <a:pt x="2" y="0"/>
                  </a:moveTo>
                  <a:cubicBezTo>
                    <a:pt x="2" y="0"/>
                    <a:pt x="1" y="0"/>
                    <a:pt x="0" y="0"/>
                  </a:cubicBezTo>
                  <a:cubicBezTo>
                    <a:pt x="0" y="0"/>
                    <a:pt x="0" y="0"/>
                    <a:pt x="0" y="0"/>
                  </a:cubicBezTo>
                  <a:cubicBezTo>
                    <a:pt x="1" y="0"/>
                    <a:pt x="2" y="0"/>
                    <a:pt x="2" y="0"/>
                  </a:cubicBezTo>
                  <a:cubicBezTo>
                    <a:pt x="17" y="0"/>
                    <a:pt x="32" y="4"/>
                    <a:pt x="46" y="12"/>
                  </a:cubicBezTo>
                  <a:cubicBezTo>
                    <a:pt x="32" y="4"/>
                    <a:pt x="17" y="0"/>
                    <a:pt x="2" y="0"/>
                  </a:cubicBezTo>
                </a:path>
              </a:pathLst>
            </a:custGeom>
            <a:solidFill>
              <a:srgbClr val="E6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609600"/>
              <a:endParaRPr sz="3600">
                <a:solidFill>
                  <a:prstClr val="black"/>
                </a:solidFill>
                <a:latin typeface="+mn-ea"/>
              </a:endParaRPr>
            </a:p>
          </p:txBody>
        </p:sp>
        <p:sp>
          <p:nvSpPr>
            <p:cNvPr id="101" name="Freeform: Shape 100"/>
            <p:cNvSpPr/>
            <p:nvPr/>
          </p:nvSpPr>
          <p:spPr bwMode="auto">
            <a:xfrm>
              <a:off x="1234151" y="3207637"/>
              <a:ext cx="538163" cy="874713"/>
            </a:xfrm>
            <a:custGeom>
              <a:avLst/>
              <a:gdLst>
                <a:gd name="T0" fmla="*/ 0 w 256"/>
                <a:gd name="T1" fmla="*/ 0 h 432"/>
                <a:gd name="T2" fmla="*/ 13 w 256"/>
                <a:gd name="T3" fmla="*/ 83 h 432"/>
                <a:gd name="T4" fmla="*/ 155 w 256"/>
                <a:gd name="T5" fmla="*/ 323 h 432"/>
                <a:gd name="T6" fmla="*/ 256 w 256"/>
                <a:gd name="T7" fmla="*/ 432 h 432"/>
                <a:gd name="T8" fmla="*/ 201 w 256"/>
                <a:gd name="T9" fmla="*/ 339 h 432"/>
                <a:gd name="T10" fmla="*/ 194 w 256"/>
                <a:gd name="T11" fmla="*/ 327 h 432"/>
                <a:gd name="T12" fmla="*/ 183 w 256"/>
                <a:gd name="T13" fmla="*/ 308 h 432"/>
                <a:gd name="T14" fmla="*/ 0 w 256"/>
                <a:gd name="T15" fmla="*/ 0 h 4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6" h="432">
                  <a:moveTo>
                    <a:pt x="0" y="0"/>
                  </a:moveTo>
                  <a:cubicBezTo>
                    <a:pt x="16" y="27"/>
                    <a:pt x="20" y="57"/>
                    <a:pt x="13" y="83"/>
                  </a:cubicBezTo>
                  <a:cubicBezTo>
                    <a:pt x="155" y="323"/>
                    <a:pt x="155" y="323"/>
                    <a:pt x="155" y="323"/>
                  </a:cubicBezTo>
                  <a:cubicBezTo>
                    <a:pt x="194" y="350"/>
                    <a:pt x="229" y="387"/>
                    <a:pt x="256" y="432"/>
                  </a:cubicBezTo>
                  <a:cubicBezTo>
                    <a:pt x="201" y="339"/>
                    <a:pt x="201" y="339"/>
                    <a:pt x="201" y="339"/>
                  </a:cubicBezTo>
                  <a:cubicBezTo>
                    <a:pt x="194" y="327"/>
                    <a:pt x="194" y="327"/>
                    <a:pt x="194" y="327"/>
                  </a:cubicBezTo>
                  <a:cubicBezTo>
                    <a:pt x="183" y="308"/>
                    <a:pt x="183" y="308"/>
                    <a:pt x="183" y="308"/>
                  </a:cubicBezTo>
                  <a:cubicBezTo>
                    <a:pt x="0" y="0"/>
                    <a:pt x="0" y="0"/>
                    <a:pt x="0" y="0"/>
                  </a:cubicBezTo>
                </a:path>
              </a:pathLst>
            </a:custGeom>
            <a:solidFill>
              <a:srgbClr val="DAD8D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609600"/>
              <a:endParaRPr sz="3600">
                <a:solidFill>
                  <a:prstClr val="black"/>
                </a:solidFill>
                <a:latin typeface="+mn-ea"/>
              </a:endParaRPr>
            </a:p>
          </p:txBody>
        </p:sp>
        <p:sp>
          <p:nvSpPr>
            <p:cNvPr id="102" name="Freeform: Shape 101"/>
            <p:cNvSpPr/>
            <p:nvPr/>
          </p:nvSpPr>
          <p:spPr bwMode="auto">
            <a:xfrm>
              <a:off x="1050001" y="3098100"/>
              <a:ext cx="227013" cy="277813"/>
            </a:xfrm>
            <a:custGeom>
              <a:avLst/>
              <a:gdLst>
                <a:gd name="T0" fmla="*/ 2 w 108"/>
                <a:gd name="T1" fmla="*/ 0 h 137"/>
                <a:gd name="T2" fmla="*/ 0 w 108"/>
                <a:gd name="T3" fmla="*/ 0 h 137"/>
                <a:gd name="T4" fmla="*/ 32 w 108"/>
                <a:gd name="T5" fmla="*/ 28 h 137"/>
                <a:gd name="T6" fmla="*/ 37 w 108"/>
                <a:gd name="T7" fmla="*/ 27 h 137"/>
                <a:gd name="T8" fmla="*/ 38 w 108"/>
                <a:gd name="T9" fmla="*/ 27 h 137"/>
                <a:gd name="T10" fmla="*/ 32 w 108"/>
                <a:gd name="T11" fmla="*/ 16 h 137"/>
                <a:gd name="T12" fmla="*/ 34 w 108"/>
                <a:gd name="T13" fmla="*/ 14 h 137"/>
                <a:gd name="T14" fmla="*/ 42 w 108"/>
                <a:gd name="T15" fmla="*/ 28 h 137"/>
                <a:gd name="T16" fmla="*/ 71 w 108"/>
                <a:gd name="T17" fmla="*/ 44 h 137"/>
                <a:gd name="T18" fmla="*/ 50 w 108"/>
                <a:gd name="T19" fmla="*/ 40 h 137"/>
                <a:gd name="T20" fmla="*/ 50 w 108"/>
                <a:gd name="T21" fmla="*/ 40 h 137"/>
                <a:gd name="T22" fmla="*/ 53 w 108"/>
                <a:gd name="T23" fmla="*/ 47 h 137"/>
                <a:gd name="T24" fmla="*/ 51 w 108"/>
                <a:gd name="T25" fmla="*/ 48 h 137"/>
                <a:gd name="T26" fmla="*/ 46 w 108"/>
                <a:gd name="T27" fmla="*/ 40 h 137"/>
                <a:gd name="T28" fmla="*/ 42 w 108"/>
                <a:gd name="T29" fmla="*/ 41 h 137"/>
                <a:gd name="T30" fmla="*/ 61 w 108"/>
                <a:gd name="T31" fmla="*/ 70 h 137"/>
                <a:gd name="T32" fmla="*/ 101 w 108"/>
                <a:gd name="T33" fmla="*/ 137 h 137"/>
                <a:gd name="T34" fmla="*/ 88 w 108"/>
                <a:gd name="T35" fmla="*/ 54 h 137"/>
                <a:gd name="T36" fmla="*/ 88 w 108"/>
                <a:gd name="T37" fmla="*/ 54 h 137"/>
                <a:gd name="T38" fmla="*/ 88 w 108"/>
                <a:gd name="T39" fmla="*/ 54 h 137"/>
                <a:gd name="T40" fmla="*/ 46 w 108"/>
                <a:gd name="T41" fmla="*/ 12 h 137"/>
                <a:gd name="T42" fmla="*/ 2 w 108"/>
                <a:gd name="T43"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37">
                  <a:moveTo>
                    <a:pt x="2" y="0"/>
                  </a:moveTo>
                  <a:cubicBezTo>
                    <a:pt x="2" y="0"/>
                    <a:pt x="1" y="0"/>
                    <a:pt x="0" y="0"/>
                  </a:cubicBezTo>
                  <a:cubicBezTo>
                    <a:pt x="9" y="5"/>
                    <a:pt x="20" y="14"/>
                    <a:pt x="32" y="28"/>
                  </a:cubicBezTo>
                  <a:cubicBezTo>
                    <a:pt x="33" y="27"/>
                    <a:pt x="35" y="27"/>
                    <a:pt x="37" y="27"/>
                  </a:cubicBezTo>
                  <a:cubicBezTo>
                    <a:pt x="37" y="27"/>
                    <a:pt x="38" y="27"/>
                    <a:pt x="38" y="27"/>
                  </a:cubicBezTo>
                  <a:cubicBezTo>
                    <a:pt x="32" y="16"/>
                    <a:pt x="32" y="16"/>
                    <a:pt x="32" y="16"/>
                  </a:cubicBezTo>
                  <a:cubicBezTo>
                    <a:pt x="34" y="14"/>
                    <a:pt x="34" y="14"/>
                    <a:pt x="34" y="14"/>
                  </a:cubicBezTo>
                  <a:cubicBezTo>
                    <a:pt x="42" y="28"/>
                    <a:pt x="42" y="28"/>
                    <a:pt x="42" y="28"/>
                  </a:cubicBezTo>
                  <a:cubicBezTo>
                    <a:pt x="53" y="29"/>
                    <a:pt x="63" y="35"/>
                    <a:pt x="71" y="44"/>
                  </a:cubicBezTo>
                  <a:cubicBezTo>
                    <a:pt x="64" y="41"/>
                    <a:pt x="57" y="40"/>
                    <a:pt x="50" y="40"/>
                  </a:cubicBezTo>
                  <a:cubicBezTo>
                    <a:pt x="50" y="40"/>
                    <a:pt x="50" y="40"/>
                    <a:pt x="50" y="40"/>
                  </a:cubicBezTo>
                  <a:cubicBezTo>
                    <a:pt x="53" y="47"/>
                    <a:pt x="53" y="47"/>
                    <a:pt x="53" y="47"/>
                  </a:cubicBezTo>
                  <a:cubicBezTo>
                    <a:pt x="51" y="48"/>
                    <a:pt x="51" y="48"/>
                    <a:pt x="51" y="48"/>
                  </a:cubicBezTo>
                  <a:cubicBezTo>
                    <a:pt x="46" y="40"/>
                    <a:pt x="46" y="40"/>
                    <a:pt x="46" y="40"/>
                  </a:cubicBezTo>
                  <a:cubicBezTo>
                    <a:pt x="45" y="40"/>
                    <a:pt x="43" y="40"/>
                    <a:pt x="42" y="41"/>
                  </a:cubicBezTo>
                  <a:cubicBezTo>
                    <a:pt x="49" y="49"/>
                    <a:pt x="55" y="59"/>
                    <a:pt x="61" y="70"/>
                  </a:cubicBezTo>
                  <a:cubicBezTo>
                    <a:pt x="101" y="137"/>
                    <a:pt x="101" y="137"/>
                    <a:pt x="101" y="137"/>
                  </a:cubicBezTo>
                  <a:cubicBezTo>
                    <a:pt x="108" y="111"/>
                    <a:pt x="104" y="81"/>
                    <a:pt x="88" y="54"/>
                  </a:cubicBezTo>
                  <a:cubicBezTo>
                    <a:pt x="88" y="54"/>
                    <a:pt x="88" y="54"/>
                    <a:pt x="88" y="54"/>
                  </a:cubicBezTo>
                  <a:cubicBezTo>
                    <a:pt x="88" y="54"/>
                    <a:pt x="88" y="54"/>
                    <a:pt x="88" y="54"/>
                  </a:cubicBezTo>
                  <a:cubicBezTo>
                    <a:pt x="78" y="35"/>
                    <a:pt x="63" y="21"/>
                    <a:pt x="46" y="12"/>
                  </a:cubicBezTo>
                  <a:cubicBezTo>
                    <a:pt x="32" y="4"/>
                    <a:pt x="17" y="0"/>
                    <a:pt x="2" y="0"/>
                  </a:cubicBezTo>
                </a:path>
              </a:pathLst>
            </a:custGeom>
            <a:solidFill>
              <a:srgbClr val="DAD8D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609600"/>
              <a:endParaRPr sz="3600">
                <a:solidFill>
                  <a:prstClr val="black"/>
                </a:solidFill>
                <a:latin typeface="+mn-ea"/>
              </a:endParaRPr>
            </a:p>
          </p:txBody>
        </p:sp>
        <p:sp>
          <p:nvSpPr>
            <p:cNvPr id="103" name="Freeform: Shape 102"/>
            <p:cNvSpPr/>
            <p:nvPr/>
          </p:nvSpPr>
          <p:spPr bwMode="auto">
            <a:xfrm>
              <a:off x="1559589" y="3861687"/>
              <a:ext cx="303213" cy="461963"/>
            </a:xfrm>
            <a:custGeom>
              <a:avLst/>
              <a:gdLst>
                <a:gd name="T0" fmla="*/ 144 w 144"/>
                <a:gd name="T1" fmla="*/ 228 h 228"/>
                <a:gd name="T2" fmla="*/ 144 w 144"/>
                <a:gd name="T3" fmla="*/ 228 h 228"/>
                <a:gd name="T4" fmla="*/ 144 w 144"/>
                <a:gd name="T5" fmla="*/ 228 h 228"/>
                <a:gd name="T6" fmla="*/ 0 w 144"/>
                <a:gd name="T7" fmla="*/ 0 h 228"/>
                <a:gd name="T8" fmla="*/ 73 w 144"/>
                <a:gd name="T9" fmla="*/ 125 h 228"/>
                <a:gd name="T10" fmla="*/ 108 w 144"/>
                <a:gd name="T11" fmla="*/ 189 h 228"/>
                <a:gd name="T12" fmla="*/ 137 w 144"/>
                <a:gd name="T13" fmla="*/ 196 h 228"/>
                <a:gd name="T14" fmla="*/ 144 w 144"/>
                <a:gd name="T15" fmla="*/ 228 h 228"/>
                <a:gd name="T16" fmla="*/ 101 w 144"/>
                <a:gd name="T17" fmla="*/ 109 h 228"/>
                <a:gd name="T18" fmla="*/ 101 w 144"/>
                <a:gd name="T19" fmla="*/ 109 h 228"/>
                <a:gd name="T20" fmla="*/ 101 w 144"/>
                <a:gd name="T21" fmla="*/ 109 h 228"/>
                <a:gd name="T22" fmla="*/ 0 w 144"/>
                <a:gd name="T23"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4" h="228">
                  <a:moveTo>
                    <a:pt x="144" y="228"/>
                  </a:moveTo>
                  <a:cubicBezTo>
                    <a:pt x="144" y="228"/>
                    <a:pt x="144" y="228"/>
                    <a:pt x="144" y="228"/>
                  </a:cubicBezTo>
                  <a:cubicBezTo>
                    <a:pt x="144" y="228"/>
                    <a:pt x="144" y="228"/>
                    <a:pt x="144" y="228"/>
                  </a:cubicBezTo>
                  <a:moveTo>
                    <a:pt x="0" y="0"/>
                  </a:moveTo>
                  <a:cubicBezTo>
                    <a:pt x="73" y="125"/>
                    <a:pt x="73" y="125"/>
                    <a:pt x="73" y="125"/>
                  </a:cubicBezTo>
                  <a:cubicBezTo>
                    <a:pt x="86" y="146"/>
                    <a:pt x="98" y="168"/>
                    <a:pt x="108" y="189"/>
                  </a:cubicBezTo>
                  <a:cubicBezTo>
                    <a:pt x="137" y="196"/>
                    <a:pt x="137" y="196"/>
                    <a:pt x="137" y="196"/>
                  </a:cubicBezTo>
                  <a:cubicBezTo>
                    <a:pt x="140" y="207"/>
                    <a:pt x="142" y="218"/>
                    <a:pt x="144" y="228"/>
                  </a:cubicBezTo>
                  <a:cubicBezTo>
                    <a:pt x="138" y="188"/>
                    <a:pt x="123" y="147"/>
                    <a:pt x="101" y="109"/>
                  </a:cubicBezTo>
                  <a:cubicBezTo>
                    <a:pt x="101" y="109"/>
                    <a:pt x="101" y="109"/>
                    <a:pt x="101" y="109"/>
                  </a:cubicBezTo>
                  <a:cubicBezTo>
                    <a:pt x="101" y="109"/>
                    <a:pt x="101" y="109"/>
                    <a:pt x="101" y="109"/>
                  </a:cubicBezTo>
                  <a:cubicBezTo>
                    <a:pt x="74" y="64"/>
                    <a:pt x="39" y="27"/>
                    <a:pt x="0" y="0"/>
                  </a:cubicBezTo>
                </a:path>
              </a:pathLst>
            </a:custGeom>
            <a:solidFill>
              <a:srgbClr val="DAD8D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609600"/>
              <a:endParaRPr sz="3600">
                <a:solidFill>
                  <a:prstClr val="black"/>
                </a:solidFill>
                <a:latin typeface="+mn-ea"/>
              </a:endParaRPr>
            </a:p>
          </p:txBody>
        </p:sp>
        <p:sp>
          <p:nvSpPr>
            <p:cNvPr id="104" name="Freeform: Shape 103"/>
            <p:cNvSpPr/>
            <p:nvPr/>
          </p:nvSpPr>
          <p:spPr bwMode="auto">
            <a:xfrm>
              <a:off x="1788189" y="4245862"/>
              <a:ext cx="85725" cy="195263"/>
            </a:xfrm>
            <a:custGeom>
              <a:avLst/>
              <a:gdLst>
                <a:gd name="T0" fmla="*/ 0 w 41"/>
                <a:gd name="T1" fmla="*/ 0 h 97"/>
                <a:gd name="T2" fmla="*/ 41 w 41"/>
                <a:gd name="T3" fmla="*/ 97 h 97"/>
                <a:gd name="T4" fmla="*/ 36 w 41"/>
                <a:gd name="T5" fmla="*/ 39 h 97"/>
                <a:gd name="T6" fmla="*/ 36 w 41"/>
                <a:gd name="T7" fmla="*/ 39 h 97"/>
                <a:gd name="T8" fmla="*/ 36 w 41"/>
                <a:gd name="T9" fmla="*/ 39 h 97"/>
                <a:gd name="T10" fmla="*/ 29 w 41"/>
                <a:gd name="T11" fmla="*/ 7 h 97"/>
                <a:gd name="T12" fmla="*/ 0 w 41"/>
                <a:gd name="T13" fmla="*/ 0 h 97"/>
              </a:gdLst>
              <a:ahLst/>
              <a:cxnLst>
                <a:cxn ang="0">
                  <a:pos x="T0" y="T1"/>
                </a:cxn>
                <a:cxn ang="0">
                  <a:pos x="T2" y="T3"/>
                </a:cxn>
                <a:cxn ang="0">
                  <a:pos x="T4" y="T5"/>
                </a:cxn>
                <a:cxn ang="0">
                  <a:pos x="T6" y="T7"/>
                </a:cxn>
                <a:cxn ang="0">
                  <a:pos x="T8" y="T9"/>
                </a:cxn>
                <a:cxn ang="0">
                  <a:pos x="T10" y="T11"/>
                </a:cxn>
                <a:cxn ang="0">
                  <a:pos x="T12" y="T13"/>
                </a:cxn>
              </a:cxnLst>
              <a:rect l="0" t="0" r="r" b="b"/>
              <a:pathLst>
                <a:path w="41" h="97">
                  <a:moveTo>
                    <a:pt x="0" y="0"/>
                  </a:moveTo>
                  <a:cubicBezTo>
                    <a:pt x="17" y="34"/>
                    <a:pt x="31" y="67"/>
                    <a:pt x="41" y="97"/>
                  </a:cubicBezTo>
                  <a:cubicBezTo>
                    <a:pt x="41" y="78"/>
                    <a:pt x="39" y="59"/>
                    <a:pt x="36" y="39"/>
                  </a:cubicBezTo>
                  <a:cubicBezTo>
                    <a:pt x="36" y="39"/>
                    <a:pt x="36" y="39"/>
                    <a:pt x="36" y="39"/>
                  </a:cubicBezTo>
                  <a:cubicBezTo>
                    <a:pt x="36" y="39"/>
                    <a:pt x="36" y="39"/>
                    <a:pt x="36" y="39"/>
                  </a:cubicBezTo>
                  <a:cubicBezTo>
                    <a:pt x="34" y="29"/>
                    <a:pt x="32" y="18"/>
                    <a:pt x="29" y="7"/>
                  </a:cubicBezTo>
                  <a:cubicBezTo>
                    <a:pt x="0" y="0"/>
                    <a:pt x="0" y="0"/>
                    <a:pt x="0" y="0"/>
                  </a:cubicBezTo>
                </a:path>
              </a:pathLst>
            </a:custGeom>
            <a:solidFill>
              <a:srgbClr val="C3C1C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609600"/>
              <a:endParaRPr sz="3600">
                <a:solidFill>
                  <a:prstClr val="black"/>
                </a:solidFill>
                <a:latin typeface="+mn-ea"/>
              </a:endParaRPr>
            </a:p>
          </p:txBody>
        </p:sp>
        <p:sp>
          <p:nvSpPr>
            <p:cNvPr id="105" name="Freeform: Shape 104"/>
            <p:cNvSpPr/>
            <p:nvPr/>
          </p:nvSpPr>
          <p:spPr bwMode="auto">
            <a:xfrm>
              <a:off x="1642139" y="3869625"/>
              <a:ext cx="14288" cy="25400"/>
            </a:xfrm>
            <a:custGeom>
              <a:avLst/>
              <a:gdLst>
                <a:gd name="T0" fmla="*/ 0 w 9"/>
                <a:gd name="T1" fmla="*/ 0 h 16"/>
                <a:gd name="T2" fmla="*/ 0 w 9"/>
                <a:gd name="T3" fmla="*/ 0 h 16"/>
                <a:gd name="T4" fmla="*/ 9 w 9"/>
                <a:gd name="T5" fmla="*/ 16 h 16"/>
                <a:gd name="T6" fmla="*/ 0 w 9"/>
                <a:gd name="T7" fmla="*/ 0 h 16"/>
              </a:gdLst>
              <a:ahLst/>
              <a:cxnLst>
                <a:cxn ang="0">
                  <a:pos x="T0" y="T1"/>
                </a:cxn>
                <a:cxn ang="0">
                  <a:pos x="T2" y="T3"/>
                </a:cxn>
                <a:cxn ang="0">
                  <a:pos x="T4" y="T5"/>
                </a:cxn>
                <a:cxn ang="0">
                  <a:pos x="T6" y="T7"/>
                </a:cxn>
              </a:cxnLst>
              <a:rect l="0" t="0" r="r" b="b"/>
              <a:pathLst>
                <a:path w="9" h="16">
                  <a:moveTo>
                    <a:pt x="0" y="0"/>
                  </a:moveTo>
                  <a:lnTo>
                    <a:pt x="0" y="0"/>
                  </a:lnTo>
                  <a:lnTo>
                    <a:pt x="9" y="16"/>
                  </a:lnTo>
                  <a:lnTo>
                    <a:pt x="0" y="0"/>
                  </a:lnTo>
                  <a:close/>
                </a:path>
              </a:pathLst>
            </a:custGeom>
            <a:solidFill>
              <a:srgbClr val="B8B6B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609600"/>
              <a:endParaRPr sz="3600">
                <a:solidFill>
                  <a:prstClr val="black"/>
                </a:solidFill>
                <a:latin typeface="+mn-ea"/>
              </a:endParaRPr>
            </a:p>
          </p:txBody>
        </p:sp>
        <p:sp>
          <p:nvSpPr>
            <p:cNvPr id="106" name="Freeform: Shape 105"/>
            <p:cNvSpPr/>
            <p:nvPr/>
          </p:nvSpPr>
          <p:spPr bwMode="auto">
            <a:xfrm>
              <a:off x="1642139" y="3869625"/>
              <a:ext cx="14288" cy="25400"/>
            </a:xfrm>
            <a:custGeom>
              <a:avLst/>
              <a:gdLst>
                <a:gd name="T0" fmla="*/ 0 w 9"/>
                <a:gd name="T1" fmla="*/ 0 h 16"/>
                <a:gd name="T2" fmla="*/ 0 w 9"/>
                <a:gd name="T3" fmla="*/ 0 h 16"/>
                <a:gd name="T4" fmla="*/ 9 w 9"/>
                <a:gd name="T5" fmla="*/ 16 h 16"/>
                <a:gd name="T6" fmla="*/ 0 w 9"/>
                <a:gd name="T7" fmla="*/ 0 h 16"/>
              </a:gdLst>
              <a:ahLst/>
              <a:cxnLst>
                <a:cxn ang="0">
                  <a:pos x="T0" y="T1"/>
                </a:cxn>
                <a:cxn ang="0">
                  <a:pos x="T2" y="T3"/>
                </a:cxn>
                <a:cxn ang="0">
                  <a:pos x="T4" y="T5"/>
                </a:cxn>
                <a:cxn ang="0">
                  <a:pos x="T6" y="T7"/>
                </a:cxn>
              </a:cxnLst>
              <a:rect l="0" t="0" r="r" b="b"/>
              <a:pathLst>
                <a:path w="9" h="16">
                  <a:moveTo>
                    <a:pt x="0" y="0"/>
                  </a:moveTo>
                  <a:lnTo>
                    <a:pt x="0" y="0"/>
                  </a:lnTo>
                  <a:lnTo>
                    <a:pt x="9" y="1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defTabSz="609600"/>
              <a:endParaRPr sz="3600">
                <a:solidFill>
                  <a:prstClr val="black"/>
                </a:solidFill>
                <a:latin typeface="+mn-ea"/>
              </a:endParaRPr>
            </a:p>
          </p:txBody>
        </p:sp>
        <p:sp>
          <p:nvSpPr>
            <p:cNvPr id="107" name="Freeform: Shape 106"/>
            <p:cNvSpPr/>
            <p:nvPr/>
          </p:nvSpPr>
          <p:spPr bwMode="auto">
            <a:xfrm>
              <a:off x="1619914" y="3831525"/>
              <a:ext cx="22225" cy="38100"/>
            </a:xfrm>
            <a:custGeom>
              <a:avLst/>
              <a:gdLst>
                <a:gd name="T0" fmla="*/ 0 w 14"/>
                <a:gd name="T1" fmla="*/ 0 h 24"/>
                <a:gd name="T2" fmla="*/ 14 w 14"/>
                <a:gd name="T3" fmla="*/ 24 h 24"/>
                <a:gd name="T4" fmla="*/ 14 w 14"/>
                <a:gd name="T5" fmla="*/ 24 h 24"/>
                <a:gd name="T6" fmla="*/ 0 w 14"/>
                <a:gd name="T7" fmla="*/ 0 h 24"/>
              </a:gdLst>
              <a:ahLst/>
              <a:cxnLst>
                <a:cxn ang="0">
                  <a:pos x="T0" y="T1"/>
                </a:cxn>
                <a:cxn ang="0">
                  <a:pos x="T2" y="T3"/>
                </a:cxn>
                <a:cxn ang="0">
                  <a:pos x="T4" y="T5"/>
                </a:cxn>
                <a:cxn ang="0">
                  <a:pos x="T6" y="T7"/>
                </a:cxn>
              </a:cxnLst>
              <a:rect l="0" t="0" r="r" b="b"/>
              <a:pathLst>
                <a:path w="14" h="24">
                  <a:moveTo>
                    <a:pt x="0" y="0"/>
                  </a:moveTo>
                  <a:lnTo>
                    <a:pt x="14" y="24"/>
                  </a:lnTo>
                  <a:lnTo>
                    <a:pt x="14" y="24"/>
                  </a:lnTo>
                  <a:lnTo>
                    <a:pt x="0" y="0"/>
                  </a:lnTo>
                  <a:close/>
                </a:path>
              </a:pathLst>
            </a:custGeom>
            <a:solidFill>
              <a:srgbClr val="BAB8B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609600"/>
              <a:endParaRPr sz="3600">
                <a:solidFill>
                  <a:prstClr val="black"/>
                </a:solidFill>
                <a:latin typeface="+mn-ea"/>
              </a:endParaRPr>
            </a:p>
          </p:txBody>
        </p:sp>
        <p:sp>
          <p:nvSpPr>
            <p:cNvPr id="108" name="Freeform: Shape 107"/>
            <p:cNvSpPr/>
            <p:nvPr/>
          </p:nvSpPr>
          <p:spPr bwMode="auto">
            <a:xfrm>
              <a:off x="1619914" y="3831525"/>
              <a:ext cx="22225" cy="38100"/>
            </a:xfrm>
            <a:custGeom>
              <a:avLst/>
              <a:gdLst>
                <a:gd name="T0" fmla="*/ 0 w 14"/>
                <a:gd name="T1" fmla="*/ 0 h 24"/>
                <a:gd name="T2" fmla="*/ 14 w 14"/>
                <a:gd name="T3" fmla="*/ 24 h 24"/>
                <a:gd name="T4" fmla="*/ 14 w 14"/>
                <a:gd name="T5" fmla="*/ 24 h 24"/>
                <a:gd name="T6" fmla="*/ 0 w 14"/>
                <a:gd name="T7" fmla="*/ 0 h 24"/>
              </a:gdLst>
              <a:ahLst/>
              <a:cxnLst>
                <a:cxn ang="0">
                  <a:pos x="T0" y="T1"/>
                </a:cxn>
                <a:cxn ang="0">
                  <a:pos x="T2" y="T3"/>
                </a:cxn>
                <a:cxn ang="0">
                  <a:pos x="T4" y="T5"/>
                </a:cxn>
                <a:cxn ang="0">
                  <a:pos x="T6" y="T7"/>
                </a:cxn>
              </a:cxnLst>
              <a:rect l="0" t="0" r="r" b="b"/>
              <a:pathLst>
                <a:path w="14" h="24">
                  <a:moveTo>
                    <a:pt x="0" y="0"/>
                  </a:moveTo>
                  <a:lnTo>
                    <a:pt x="14" y="24"/>
                  </a:lnTo>
                  <a:lnTo>
                    <a:pt x="14" y="2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defTabSz="609600"/>
              <a:endParaRPr sz="3600">
                <a:solidFill>
                  <a:prstClr val="black"/>
                </a:solidFill>
                <a:latin typeface="+mn-ea"/>
              </a:endParaRPr>
            </a:p>
          </p:txBody>
        </p:sp>
        <p:sp>
          <p:nvSpPr>
            <p:cNvPr id="109" name="Freeform: Shape 108"/>
            <p:cNvSpPr/>
            <p:nvPr/>
          </p:nvSpPr>
          <p:spPr bwMode="auto">
            <a:xfrm>
              <a:off x="1642139" y="3869625"/>
              <a:ext cx="14288" cy="25400"/>
            </a:xfrm>
            <a:custGeom>
              <a:avLst/>
              <a:gdLst>
                <a:gd name="T0" fmla="*/ 0 w 9"/>
                <a:gd name="T1" fmla="*/ 0 h 16"/>
                <a:gd name="T2" fmla="*/ 0 w 9"/>
                <a:gd name="T3" fmla="*/ 0 h 16"/>
                <a:gd name="T4" fmla="*/ 9 w 9"/>
                <a:gd name="T5" fmla="*/ 16 h 16"/>
                <a:gd name="T6" fmla="*/ 0 w 9"/>
                <a:gd name="T7" fmla="*/ 0 h 16"/>
              </a:gdLst>
              <a:ahLst/>
              <a:cxnLst>
                <a:cxn ang="0">
                  <a:pos x="T0" y="T1"/>
                </a:cxn>
                <a:cxn ang="0">
                  <a:pos x="T2" y="T3"/>
                </a:cxn>
                <a:cxn ang="0">
                  <a:pos x="T4" y="T5"/>
                </a:cxn>
                <a:cxn ang="0">
                  <a:pos x="T6" y="T7"/>
                </a:cxn>
              </a:cxnLst>
              <a:rect l="0" t="0" r="r" b="b"/>
              <a:pathLst>
                <a:path w="9" h="16">
                  <a:moveTo>
                    <a:pt x="0" y="0"/>
                  </a:moveTo>
                  <a:lnTo>
                    <a:pt x="0" y="0"/>
                  </a:lnTo>
                  <a:lnTo>
                    <a:pt x="9" y="16"/>
                  </a:lnTo>
                  <a:lnTo>
                    <a:pt x="0" y="0"/>
                  </a:lnTo>
                  <a:close/>
                </a:path>
              </a:pathLst>
            </a:custGeom>
            <a:solidFill>
              <a:srgbClr val="9E9C9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609600"/>
              <a:endParaRPr sz="3600">
                <a:solidFill>
                  <a:prstClr val="black"/>
                </a:solidFill>
                <a:latin typeface="+mn-ea"/>
              </a:endParaRPr>
            </a:p>
          </p:txBody>
        </p:sp>
        <p:sp>
          <p:nvSpPr>
            <p:cNvPr id="110" name="Freeform: Shape 109"/>
            <p:cNvSpPr/>
            <p:nvPr/>
          </p:nvSpPr>
          <p:spPr bwMode="auto">
            <a:xfrm>
              <a:off x="1642139" y="3869625"/>
              <a:ext cx="14288" cy="25400"/>
            </a:xfrm>
            <a:custGeom>
              <a:avLst/>
              <a:gdLst>
                <a:gd name="T0" fmla="*/ 0 w 9"/>
                <a:gd name="T1" fmla="*/ 0 h 16"/>
                <a:gd name="T2" fmla="*/ 0 w 9"/>
                <a:gd name="T3" fmla="*/ 0 h 16"/>
                <a:gd name="T4" fmla="*/ 9 w 9"/>
                <a:gd name="T5" fmla="*/ 16 h 16"/>
                <a:gd name="T6" fmla="*/ 0 w 9"/>
                <a:gd name="T7" fmla="*/ 0 h 16"/>
              </a:gdLst>
              <a:ahLst/>
              <a:cxnLst>
                <a:cxn ang="0">
                  <a:pos x="T0" y="T1"/>
                </a:cxn>
                <a:cxn ang="0">
                  <a:pos x="T2" y="T3"/>
                </a:cxn>
                <a:cxn ang="0">
                  <a:pos x="T4" y="T5"/>
                </a:cxn>
                <a:cxn ang="0">
                  <a:pos x="T6" y="T7"/>
                </a:cxn>
              </a:cxnLst>
              <a:rect l="0" t="0" r="r" b="b"/>
              <a:pathLst>
                <a:path w="9" h="16">
                  <a:moveTo>
                    <a:pt x="0" y="0"/>
                  </a:moveTo>
                  <a:lnTo>
                    <a:pt x="0" y="0"/>
                  </a:lnTo>
                  <a:lnTo>
                    <a:pt x="9" y="1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defTabSz="609600"/>
              <a:endParaRPr sz="3600">
                <a:solidFill>
                  <a:prstClr val="black"/>
                </a:solidFill>
                <a:latin typeface="+mn-ea"/>
              </a:endParaRPr>
            </a:p>
          </p:txBody>
        </p:sp>
        <p:sp>
          <p:nvSpPr>
            <p:cNvPr id="111" name="Freeform: Shape 110"/>
            <p:cNvSpPr/>
            <p:nvPr/>
          </p:nvSpPr>
          <p:spPr bwMode="auto">
            <a:xfrm>
              <a:off x="1116676" y="3152075"/>
              <a:ext cx="82550" cy="34925"/>
            </a:xfrm>
            <a:custGeom>
              <a:avLst/>
              <a:gdLst>
                <a:gd name="T0" fmla="*/ 10 w 39"/>
                <a:gd name="T1" fmla="*/ 1 h 17"/>
                <a:gd name="T2" fmla="*/ 18 w 39"/>
                <a:gd name="T3" fmla="*/ 13 h 17"/>
                <a:gd name="T4" fmla="*/ 18 w 39"/>
                <a:gd name="T5" fmla="*/ 13 h 17"/>
                <a:gd name="T6" fmla="*/ 39 w 39"/>
                <a:gd name="T7" fmla="*/ 17 h 17"/>
                <a:gd name="T8" fmla="*/ 10 w 39"/>
                <a:gd name="T9" fmla="*/ 1 h 17"/>
                <a:gd name="T10" fmla="*/ 5 w 39"/>
                <a:gd name="T11" fmla="*/ 0 h 17"/>
                <a:gd name="T12" fmla="*/ 0 w 39"/>
                <a:gd name="T13" fmla="*/ 1 h 17"/>
                <a:gd name="T14" fmla="*/ 10 w 39"/>
                <a:gd name="T15" fmla="*/ 14 h 17"/>
                <a:gd name="T16" fmla="*/ 14 w 39"/>
                <a:gd name="T17" fmla="*/ 13 h 17"/>
                <a:gd name="T18" fmla="*/ 6 w 39"/>
                <a:gd name="T19" fmla="*/ 0 h 17"/>
                <a:gd name="T20" fmla="*/ 5 w 39"/>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17">
                  <a:moveTo>
                    <a:pt x="10" y="1"/>
                  </a:moveTo>
                  <a:cubicBezTo>
                    <a:pt x="18" y="13"/>
                    <a:pt x="18" y="13"/>
                    <a:pt x="18" y="13"/>
                  </a:cubicBezTo>
                  <a:cubicBezTo>
                    <a:pt x="18" y="13"/>
                    <a:pt x="18" y="13"/>
                    <a:pt x="18" y="13"/>
                  </a:cubicBezTo>
                  <a:cubicBezTo>
                    <a:pt x="25" y="13"/>
                    <a:pt x="32" y="14"/>
                    <a:pt x="39" y="17"/>
                  </a:cubicBezTo>
                  <a:cubicBezTo>
                    <a:pt x="31" y="8"/>
                    <a:pt x="21" y="2"/>
                    <a:pt x="10" y="1"/>
                  </a:cubicBezTo>
                  <a:moveTo>
                    <a:pt x="5" y="0"/>
                  </a:moveTo>
                  <a:cubicBezTo>
                    <a:pt x="3" y="0"/>
                    <a:pt x="1" y="0"/>
                    <a:pt x="0" y="1"/>
                  </a:cubicBezTo>
                  <a:cubicBezTo>
                    <a:pt x="3" y="5"/>
                    <a:pt x="7" y="9"/>
                    <a:pt x="10" y="14"/>
                  </a:cubicBezTo>
                  <a:cubicBezTo>
                    <a:pt x="11" y="13"/>
                    <a:pt x="13" y="13"/>
                    <a:pt x="14" y="13"/>
                  </a:cubicBezTo>
                  <a:cubicBezTo>
                    <a:pt x="6" y="0"/>
                    <a:pt x="6" y="0"/>
                    <a:pt x="6" y="0"/>
                  </a:cubicBezTo>
                  <a:cubicBezTo>
                    <a:pt x="6" y="0"/>
                    <a:pt x="5" y="0"/>
                    <a:pt x="5" y="0"/>
                  </a:cubicBezTo>
                </a:path>
              </a:pathLst>
            </a:custGeom>
            <a:solidFill>
              <a:srgbClr val="B8B6B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609600"/>
              <a:endParaRPr sz="3600">
                <a:solidFill>
                  <a:prstClr val="black"/>
                </a:solidFill>
                <a:latin typeface="+mn-ea"/>
              </a:endParaRPr>
            </a:p>
          </p:txBody>
        </p:sp>
        <p:sp>
          <p:nvSpPr>
            <p:cNvPr id="112" name="Freeform: Shape 111"/>
            <p:cNvSpPr/>
            <p:nvPr/>
          </p:nvSpPr>
          <p:spPr bwMode="auto">
            <a:xfrm>
              <a:off x="1116676" y="3126675"/>
              <a:ext cx="44450" cy="68263"/>
            </a:xfrm>
            <a:custGeom>
              <a:avLst/>
              <a:gdLst>
                <a:gd name="T0" fmla="*/ 3 w 28"/>
                <a:gd name="T1" fmla="*/ 0 h 43"/>
                <a:gd name="T2" fmla="*/ 0 w 28"/>
                <a:gd name="T3" fmla="*/ 2 h 43"/>
                <a:gd name="T4" fmla="*/ 8 w 28"/>
                <a:gd name="T5" fmla="*/ 16 h 43"/>
                <a:gd name="T6" fmla="*/ 19 w 28"/>
                <a:gd name="T7" fmla="*/ 33 h 43"/>
                <a:gd name="T8" fmla="*/ 25 w 28"/>
                <a:gd name="T9" fmla="*/ 43 h 43"/>
                <a:gd name="T10" fmla="*/ 28 w 28"/>
                <a:gd name="T11" fmla="*/ 42 h 43"/>
                <a:gd name="T12" fmla="*/ 24 w 28"/>
                <a:gd name="T13" fmla="*/ 33 h 43"/>
                <a:gd name="T14" fmla="*/ 13 w 28"/>
                <a:gd name="T15" fmla="*/ 17 h 43"/>
                <a:gd name="T16" fmla="*/ 3 w 28"/>
                <a:gd name="T1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43">
                  <a:moveTo>
                    <a:pt x="3" y="0"/>
                  </a:moveTo>
                  <a:lnTo>
                    <a:pt x="0" y="2"/>
                  </a:lnTo>
                  <a:lnTo>
                    <a:pt x="8" y="16"/>
                  </a:lnTo>
                  <a:lnTo>
                    <a:pt x="19" y="33"/>
                  </a:lnTo>
                  <a:lnTo>
                    <a:pt x="25" y="43"/>
                  </a:lnTo>
                  <a:lnTo>
                    <a:pt x="28" y="42"/>
                  </a:lnTo>
                  <a:lnTo>
                    <a:pt x="24" y="33"/>
                  </a:lnTo>
                  <a:lnTo>
                    <a:pt x="13" y="17"/>
                  </a:lnTo>
                  <a:lnTo>
                    <a:pt x="3" y="0"/>
                  </a:lnTo>
                  <a:close/>
                </a:path>
              </a:pathLst>
            </a:custGeom>
            <a:solidFill>
              <a:srgbClr val="DAD8D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609600"/>
              <a:endParaRPr sz="3600">
                <a:solidFill>
                  <a:prstClr val="black"/>
                </a:solidFill>
                <a:latin typeface="+mn-ea"/>
              </a:endParaRPr>
            </a:p>
          </p:txBody>
        </p:sp>
        <p:sp>
          <p:nvSpPr>
            <p:cNvPr id="113" name="Freeform: Shape 112"/>
            <p:cNvSpPr/>
            <p:nvPr/>
          </p:nvSpPr>
          <p:spPr bwMode="auto">
            <a:xfrm>
              <a:off x="1116676" y="3126675"/>
              <a:ext cx="44450" cy="68263"/>
            </a:xfrm>
            <a:custGeom>
              <a:avLst/>
              <a:gdLst>
                <a:gd name="T0" fmla="*/ 3 w 28"/>
                <a:gd name="T1" fmla="*/ 0 h 43"/>
                <a:gd name="T2" fmla="*/ 0 w 28"/>
                <a:gd name="T3" fmla="*/ 2 h 43"/>
                <a:gd name="T4" fmla="*/ 8 w 28"/>
                <a:gd name="T5" fmla="*/ 16 h 43"/>
                <a:gd name="T6" fmla="*/ 19 w 28"/>
                <a:gd name="T7" fmla="*/ 33 h 43"/>
                <a:gd name="T8" fmla="*/ 25 w 28"/>
                <a:gd name="T9" fmla="*/ 43 h 43"/>
                <a:gd name="T10" fmla="*/ 28 w 28"/>
                <a:gd name="T11" fmla="*/ 42 h 43"/>
                <a:gd name="T12" fmla="*/ 24 w 28"/>
                <a:gd name="T13" fmla="*/ 33 h 43"/>
                <a:gd name="T14" fmla="*/ 13 w 28"/>
                <a:gd name="T15" fmla="*/ 17 h 43"/>
                <a:gd name="T16" fmla="*/ 3 w 28"/>
                <a:gd name="T1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43">
                  <a:moveTo>
                    <a:pt x="3" y="0"/>
                  </a:moveTo>
                  <a:lnTo>
                    <a:pt x="0" y="2"/>
                  </a:lnTo>
                  <a:lnTo>
                    <a:pt x="8" y="16"/>
                  </a:lnTo>
                  <a:lnTo>
                    <a:pt x="19" y="33"/>
                  </a:lnTo>
                  <a:lnTo>
                    <a:pt x="25" y="43"/>
                  </a:lnTo>
                  <a:lnTo>
                    <a:pt x="28" y="42"/>
                  </a:lnTo>
                  <a:lnTo>
                    <a:pt x="24" y="33"/>
                  </a:lnTo>
                  <a:lnTo>
                    <a:pt x="13" y="17"/>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defTabSz="609600"/>
              <a:endParaRPr sz="3600">
                <a:solidFill>
                  <a:prstClr val="black"/>
                </a:solidFill>
                <a:latin typeface="+mn-ea"/>
              </a:endParaRPr>
            </a:p>
          </p:txBody>
        </p:sp>
      </p:grpSp>
      <p:grpSp>
        <p:nvGrpSpPr>
          <p:cNvPr id="114" name="组合 113"/>
          <p:cNvGrpSpPr/>
          <p:nvPr/>
        </p:nvGrpSpPr>
        <p:grpSpPr>
          <a:xfrm>
            <a:off x="251969" y="4407024"/>
            <a:ext cx="2103831" cy="2264753"/>
            <a:chOff x="251969" y="4407024"/>
            <a:chExt cx="2103831" cy="2264753"/>
          </a:xfrm>
        </p:grpSpPr>
        <p:pic>
          <p:nvPicPr>
            <p:cNvPr id="115" name="图片 114"/>
            <p:cNvPicPr>
              <a:picLocks noChangeAspect="1"/>
            </p:cNvPicPr>
            <p:nvPr/>
          </p:nvPicPr>
          <p:blipFill>
            <a:blip r:embed="rId1" cstate="screen"/>
            <a:stretch>
              <a:fillRect/>
            </a:stretch>
          </p:blipFill>
          <p:spPr>
            <a:xfrm>
              <a:off x="251969" y="4407024"/>
              <a:ext cx="964321" cy="2264753"/>
            </a:xfrm>
            <a:prstGeom prst="rect">
              <a:avLst/>
            </a:prstGeom>
          </p:spPr>
        </p:pic>
        <p:pic>
          <p:nvPicPr>
            <p:cNvPr id="116" name="图片 115"/>
            <p:cNvPicPr>
              <a:picLocks noChangeAspect="1"/>
            </p:cNvPicPr>
            <p:nvPr/>
          </p:nvPicPr>
          <p:blipFill>
            <a:blip r:embed="rId2" cstate="screen"/>
            <a:stretch>
              <a:fillRect/>
            </a:stretch>
          </p:blipFill>
          <p:spPr>
            <a:xfrm>
              <a:off x="1391478" y="5865082"/>
              <a:ext cx="964322" cy="476171"/>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0-#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500"/>
                                        <p:tgtEl>
                                          <p:spTgt spid="18"/>
                                        </p:tgtEl>
                                      </p:cBhvr>
                                    </p:animEffect>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wipe(up)">
                                      <p:cBhvr>
                                        <p:cTn id="16" dur="500"/>
                                        <p:tgtEl>
                                          <p:spTgt spid="42"/>
                                        </p:tgtEl>
                                      </p:cBhvr>
                                    </p:animEffect>
                                  </p:childTnLst>
                                </p:cTn>
                              </p:par>
                            </p:childTnLst>
                          </p:cTn>
                        </p:par>
                        <p:par>
                          <p:cTn id="17" fill="hold">
                            <p:stCondLst>
                              <p:cond delay="1500"/>
                            </p:stCondLst>
                            <p:childTnLst>
                              <p:par>
                                <p:cTn id="18" presetID="22" presetClass="entr" presetSubtype="2" fill="hold"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wipe(right)">
                                      <p:cBhvr>
                                        <p:cTn id="20" dur="500"/>
                                        <p:tgtEl>
                                          <p:spTgt spid="24"/>
                                        </p:tgtEl>
                                      </p:cBhvr>
                                    </p:animEffect>
                                  </p:childTnLst>
                                </p:cTn>
                              </p:par>
                            </p:childTnLst>
                          </p:cTn>
                        </p:par>
                        <p:par>
                          <p:cTn id="21" fill="hold">
                            <p:stCondLst>
                              <p:cond delay="2000"/>
                            </p:stCondLst>
                            <p:childTnLst>
                              <p:par>
                                <p:cTn id="22" presetID="22" presetClass="entr" presetSubtype="1"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up)">
                                      <p:cBhvr>
                                        <p:cTn id="24" dur="500"/>
                                        <p:tgtEl>
                                          <p:spTgt spid="15"/>
                                        </p:tgtEl>
                                      </p:cBhvr>
                                    </p:animEffect>
                                  </p:childTnLst>
                                </p:cTn>
                              </p:par>
                            </p:childTnLst>
                          </p:cTn>
                        </p:par>
                        <p:par>
                          <p:cTn id="25" fill="hold">
                            <p:stCondLst>
                              <p:cond delay="2500"/>
                            </p:stCondLst>
                            <p:childTnLst>
                              <p:par>
                                <p:cTn id="26" presetID="22" presetClass="entr" presetSubtype="8"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left)">
                                      <p:cBhvr>
                                        <p:cTn id="28" dur="500"/>
                                        <p:tgtEl>
                                          <p:spTgt spid="10"/>
                                        </p:tgtEl>
                                      </p:cBhvr>
                                    </p:animEffect>
                                  </p:childTnLst>
                                </p:cTn>
                              </p:par>
                            </p:childTnLst>
                          </p:cTn>
                        </p:par>
                        <p:par>
                          <p:cTn id="29" fill="hold">
                            <p:stCondLst>
                              <p:cond delay="3000"/>
                            </p:stCondLst>
                            <p:childTnLst>
                              <p:par>
                                <p:cTn id="30" presetID="22" presetClass="entr" presetSubtype="8"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childTnLst>
                          </p:cTn>
                        </p:par>
                        <p:par>
                          <p:cTn id="33" fill="hold">
                            <p:stCondLst>
                              <p:cond delay="3500"/>
                            </p:stCondLst>
                            <p:childTnLst>
                              <p:par>
                                <p:cTn id="34" presetID="42" presetClass="entr" presetSubtype="0" fill="hold"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1000"/>
                                        <p:tgtEl>
                                          <p:spTgt spid="30"/>
                                        </p:tgtEl>
                                      </p:cBhvr>
                                    </p:animEffect>
                                    <p:anim calcmode="lin" valueType="num">
                                      <p:cBhvr>
                                        <p:cTn id="37" dur="1000" fill="hold"/>
                                        <p:tgtEl>
                                          <p:spTgt spid="30"/>
                                        </p:tgtEl>
                                        <p:attrNameLst>
                                          <p:attrName>ppt_x</p:attrName>
                                        </p:attrNameLst>
                                      </p:cBhvr>
                                      <p:tavLst>
                                        <p:tav tm="0">
                                          <p:val>
                                            <p:strVal val="#ppt_x"/>
                                          </p:val>
                                        </p:tav>
                                        <p:tav tm="100000">
                                          <p:val>
                                            <p:strVal val="#ppt_x"/>
                                          </p:val>
                                        </p:tav>
                                      </p:tavLst>
                                    </p:anim>
                                    <p:anim calcmode="lin" valueType="num">
                                      <p:cBhvr>
                                        <p:cTn id="38" dur="1000" fill="hold"/>
                                        <p:tgtEl>
                                          <p:spTgt spid="30"/>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fade">
                                      <p:cBhvr>
                                        <p:cTn id="41" dur="1000"/>
                                        <p:tgtEl>
                                          <p:spTgt spid="33"/>
                                        </p:tgtEl>
                                      </p:cBhvr>
                                    </p:animEffect>
                                    <p:anim calcmode="lin" valueType="num">
                                      <p:cBhvr>
                                        <p:cTn id="42" dur="1000" fill="hold"/>
                                        <p:tgtEl>
                                          <p:spTgt spid="33"/>
                                        </p:tgtEl>
                                        <p:attrNameLst>
                                          <p:attrName>ppt_x</p:attrName>
                                        </p:attrNameLst>
                                      </p:cBhvr>
                                      <p:tavLst>
                                        <p:tav tm="0">
                                          <p:val>
                                            <p:strVal val="#ppt_x"/>
                                          </p:val>
                                        </p:tav>
                                        <p:tav tm="100000">
                                          <p:val>
                                            <p:strVal val="#ppt_x"/>
                                          </p:val>
                                        </p:tav>
                                      </p:tavLst>
                                    </p:anim>
                                    <p:anim calcmode="lin" valueType="num">
                                      <p:cBhvr>
                                        <p:cTn id="43" dur="1000" fill="hold"/>
                                        <p:tgtEl>
                                          <p:spTgt spid="33"/>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39"/>
                                        </p:tgtEl>
                                        <p:attrNameLst>
                                          <p:attrName>style.visibility</p:attrName>
                                        </p:attrNameLst>
                                      </p:cBhvr>
                                      <p:to>
                                        <p:strVal val="visible"/>
                                      </p:to>
                                    </p:set>
                                    <p:animEffect transition="in" filter="fade">
                                      <p:cBhvr>
                                        <p:cTn id="46" dur="1000"/>
                                        <p:tgtEl>
                                          <p:spTgt spid="39"/>
                                        </p:tgtEl>
                                      </p:cBhvr>
                                    </p:animEffect>
                                    <p:anim calcmode="lin" valueType="num">
                                      <p:cBhvr>
                                        <p:cTn id="47" dur="1000" fill="hold"/>
                                        <p:tgtEl>
                                          <p:spTgt spid="39"/>
                                        </p:tgtEl>
                                        <p:attrNameLst>
                                          <p:attrName>ppt_x</p:attrName>
                                        </p:attrNameLst>
                                      </p:cBhvr>
                                      <p:tavLst>
                                        <p:tav tm="0">
                                          <p:val>
                                            <p:strVal val="#ppt_x"/>
                                          </p:val>
                                        </p:tav>
                                        <p:tav tm="100000">
                                          <p:val>
                                            <p:strVal val="#ppt_x"/>
                                          </p:val>
                                        </p:tav>
                                      </p:tavLst>
                                    </p:anim>
                                    <p:anim calcmode="lin" valueType="num">
                                      <p:cBhvr>
                                        <p:cTn id="48" dur="1000" fill="hold"/>
                                        <p:tgtEl>
                                          <p:spTgt spid="39"/>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fade">
                                      <p:cBhvr>
                                        <p:cTn id="51" dur="1000"/>
                                        <p:tgtEl>
                                          <p:spTgt spid="36"/>
                                        </p:tgtEl>
                                      </p:cBhvr>
                                    </p:animEffect>
                                    <p:anim calcmode="lin" valueType="num">
                                      <p:cBhvr>
                                        <p:cTn id="52" dur="1000" fill="hold"/>
                                        <p:tgtEl>
                                          <p:spTgt spid="36"/>
                                        </p:tgtEl>
                                        <p:attrNameLst>
                                          <p:attrName>ppt_x</p:attrName>
                                        </p:attrNameLst>
                                      </p:cBhvr>
                                      <p:tavLst>
                                        <p:tav tm="0">
                                          <p:val>
                                            <p:strVal val="#ppt_x"/>
                                          </p:val>
                                        </p:tav>
                                        <p:tav tm="100000">
                                          <p:val>
                                            <p:strVal val="#ppt_x"/>
                                          </p:val>
                                        </p:tav>
                                      </p:tavLst>
                                    </p:anim>
                                    <p:anim calcmode="lin" valueType="num">
                                      <p:cBhvr>
                                        <p:cTn id="53" dur="1000" fill="hold"/>
                                        <p:tgtEl>
                                          <p:spTgt spid="36"/>
                                        </p:tgtEl>
                                        <p:attrNameLst>
                                          <p:attrName>ppt_y</p:attrName>
                                        </p:attrNameLst>
                                      </p:cBhvr>
                                      <p:tavLst>
                                        <p:tav tm="0">
                                          <p:val>
                                            <p:strVal val="#ppt_y+.1"/>
                                          </p:val>
                                        </p:tav>
                                        <p:tav tm="100000">
                                          <p:val>
                                            <p:strVal val="#ppt_y"/>
                                          </p:val>
                                        </p:tav>
                                      </p:tavLst>
                                    </p:anim>
                                  </p:childTnLst>
                                </p:cTn>
                              </p:par>
                            </p:childTnLst>
                          </p:cTn>
                        </p:par>
                        <p:par>
                          <p:cTn id="54" fill="hold">
                            <p:stCondLst>
                              <p:cond delay="4500"/>
                            </p:stCondLst>
                            <p:childTnLst>
                              <p:par>
                                <p:cTn id="55" presetID="53" presetClass="entr" presetSubtype="16" fill="hold" nodeType="afterEffect">
                                  <p:stCondLst>
                                    <p:cond delay="0"/>
                                  </p:stCondLst>
                                  <p:childTnLst>
                                    <p:set>
                                      <p:cBhvr>
                                        <p:cTn id="56" dur="1" fill="hold">
                                          <p:stCondLst>
                                            <p:cond delay="0"/>
                                          </p:stCondLst>
                                        </p:cTn>
                                        <p:tgtEl>
                                          <p:spTgt spid="114"/>
                                        </p:tgtEl>
                                        <p:attrNameLst>
                                          <p:attrName>style.visibility</p:attrName>
                                        </p:attrNameLst>
                                      </p:cBhvr>
                                      <p:to>
                                        <p:strVal val="visible"/>
                                      </p:to>
                                    </p:set>
                                    <p:anim calcmode="lin" valueType="num">
                                      <p:cBhvr>
                                        <p:cTn id="57" dur="500" fill="hold"/>
                                        <p:tgtEl>
                                          <p:spTgt spid="114"/>
                                        </p:tgtEl>
                                        <p:attrNameLst>
                                          <p:attrName>ppt_w</p:attrName>
                                        </p:attrNameLst>
                                      </p:cBhvr>
                                      <p:tavLst>
                                        <p:tav tm="0">
                                          <p:val>
                                            <p:fltVal val="0"/>
                                          </p:val>
                                        </p:tav>
                                        <p:tav tm="100000">
                                          <p:val>
                                            <p:strVal val="#ppt_w"/>
                                          </p:val>
                                        </p:tav>
                                      </p:tavLst>
                                    </p:anim>
                                    <p:anim calcmode="lin" valueType="num">
                                      <p:cBhvr>
                                        <p:cTn id="58" dur="500" fill="hold"/>
                                        <p:tgtEl>
                                          <p:spTgt spid="114"/>
                                        </p:tgtEl>
                                        <p:attrNameLst>
                                          <p:attrName>ppt_h</p:attrName>
                                        </p:attrNameLst>
                                      </p:cBhvr>
                                      <p:tavLst>
                                        <p:tav tm="0">
                                          <p:val>
                                            <p:fltVal val="0"/>
                                          </p:val>
                                        </p:tav>
                                        <p:tav tm="100000">
                                          <p:val>
                                            <p:strVal val="#ppt_h"/>
                                          </p:val>
                                        </p:tav>
                                      </p:tavLst>
                                    </p:anim>
                                    <p:animEffect transition="in" filter="fade">
                                      <p:cBhvr>
                                        <p:cTn id="59"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p:nvPr/>
        </p:nvSpPr>
        <p:spPr>
          <a:xfrm>
            <a:off x="251969" y="1"/>
            <a:ext cx="4753337" cy="756212"/>
          </a:xfrm>
          <a:custGeom>
            <a:avLst/>
            <a:gdLst>
              <a:gd name="connsiteX0" fmla="*/ 0 w 3565003"/>
              <a:gd name="connsiteY0" fmla="*/ 0 h 567159"/>
              <a:gd name="connsiteX1" fmla="*/ 3565003 w 3565003"/>
              <a:gd name="connsiteY1" fmla="*/ 0 h 567159"/>
              <a:gd name="connsiteX2" fmla="*/ 3565003 w 3565003"/>
              <a:gd name="connsiteY2" fmla="*/ 567159 h 567159"/>
              <a:gd name="connsiteX3" fmla="*/ 0 w 3565003"/>
              <a:gd name="connsiteY3" fmla="*/ 567159 h 567159"/>
              <a:gd name="connsiteX4" fmla="*/ 0 w 3565003"/>
              <a:gd name="connsiteY4" fmla="*/ 0 h 567159"/>
              <a:gd name="connsiteX0-1" fmla="*/ 0 w 3565003"/>
              <a:gd name="connsiteY0-2" fmla="*/ 0 h 567159"/>
              <a:gd name="connsiteX1-3" fmla="*/ 3565003 w 3565003"/>
              <a:gd name="connsiteY1-4" fmla="*/ 0 h 567159"/>
              <a:gd name="connsiteX2-5" fmla="*/ 3565003 w 3565003"/>
              <a:gd name="connsiteY2-6" fmla="*/ 567159 h 567159"/>
              <a:gd name="connsiteX3-7" fmla="*/ 2962656 w 3565003"/>
              <a:gd name="connsiteY3-8" fmla="*/ 566928 h 567159"/>
              <a:gd name="connsiteX4-9" fmla="*/ 0 w 3565003"/>
              <a:gd name="connsiteY4-10" fmla="*/ 567159 h 567159"/>
              <a:gd name="connsiteX5" fmla="*/ 0 w 3565003"/>
              <a:gd name="connsiteY5" fmla="*/ 0 h 567159"/>
              <a:gd name="connsiteX0-11" fmla="*/ 0 w 3565003"/>
              <a:gd name="connsiteY0-12" fmla="*/ 0 h 567159"/>
              <a:gd name="connsiteX1-13" fmla="*/ 3565003 w 3565003"/>
              <a:gd name="connsiteY1-14" fmla="*/ 0 h 567159"/>
              <a:gd name="connsiteX2-15" fmla="*/ 2962656 w 3565003"/>
              <a:gd name="connsiteY2-16" fmla="*/ 566928 h 567159"/>
              <a:gd name="connsiteX3-17" fmla="*/ 0 w 3565003"/>
              <a:gd name="connsiteY3-18" fmla="*/ 567159 h 567159"/>
              <a:gd name="connsiteX4-19" fmla="*/ 0 w 3565003"/>
              <a:gd name="connsiteY4-20" fmla="*/ 0 h 5671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65003" h="567159">
                <a:moveTo>
                  <a:pt x="0" y="0"/>
                </a:moveTo>
                <a:lnTo>
                  <a:pt x="3565003" y="0"/>
                </a:lnTo>
                <a:lnTo>
                  <a:pt x="2962656" y="566928"/>
                </a:lnTo>
                <a:lnTo>
                  <a:pt x="0" y="567159"/>
                </a:lnTo>
                <a:lnTo>
                  <a:pt x="0" y="0"/>
                </a:lnTo>
                <a:close/>
              </a:path>
            </a:pathLst>
          </a:custGeom>
          <a:solidFill>
            <a:srgbClr val="EFB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3" name="矩形 3"/>
          <p:cNvSpPr/>
          <p:nvPr/>
        </p:nvSpPr>
        <p:spPr>
          <a:xfrm>
            <a:off x="1" y="1"/>
            <a:ext cx="4753337" cy="756212"/>
          </a:xfrm>
          <a:custGeom>
            <a:avLst/>
            <a:gdLst>
              <a:gd name="connsiteX0" fmla="*/ 0 w 3565003"/>
              <a:gd name="connsiteY0" fmla="*/ 0 h 567159"/>
              <a:gd name="connsiteX1" fmla="*/ 3565003 w 3565003"/>
              <a:gd name="connsiteY1" fmla="*/ 0 h 567159"/>
              <a:gd name="connsiteX2" fmla="*/ 3565003 w 3565003"/>
              <a:gd name="connsiteY2" fmla="*/ 567159 h 567159"/>
              <a:gd name="connsiteX3" fmla="*/ 0 w 3565003"/>
              <a:gd name="connsiteY3" fmla="*/ 567159 h 567159"/>
              <a:gd name="connsiteX4" fmla="*/ 0 w 3565003"/>
              <a:gd name="connsiteY4" fmla="*/ 0 h 567159"/>
              <a:gd name="connsiteX0-1" fmla="*/ 0 w 3565003"/>
              <a:gd name="connsiteY0-2" fmla="*/ 0 h 567159"/>
              <a:gd name="connsiteX1-3" fmla="*/ 3565003 w 3565003"/>
              <a:gd name="connsiteY1-4" fmla="*/ 0 h 567159"/>
              <a:gd name="connsiteX2-5" fmla="*/ 3565003 w 3565003"/>
              <a:gd name="connsiteY2-6" fmla="*/ 567159 h 567159"/>
              <a:gd name="connsiteX3-7" fmla="*/ 2962656 w 3565003"/>
              <a:gd name="connsiteY3-8" fmla="*/ 566928 h 567159"/>
              <a:gd name="connsiteX4-9" fmla="*/ 0 w 3565003"/>
              <a:gd name="connsiteY4-10" fmla="*/ 567159 h 567159"/>
              <a:gd name="connsiteX5" fmla="*/ 0 w 3565003"/>
              <a:gd name="connsiteY5" fmla="*/ 0 h 567159"/>
              <a:gd name="connsiteX0-11" fmla="*/ 0 w 3565003"/>
              <a:gd name="connsiteY0-12" fmla="*/ 0 h 567159"/>
              <a:gd name="connsiteX1-13" fmla="*/ 3565003 w 3565003"/>
              <a:gd name="connsiteY1-14" fmla="*/ 0 h 567159"/>
              <a:gd name="connsiteX2-15" fmla="*/ 2962656 w 3565003"/>
              <a:gd name="connsiteY2-16" fmla="*/ 566928 h 567159"/>
              <a:gd name="connsiteX3-17" fmla="*/ 0 w 3565003"/>
              <a:gd name="connsiteY3-18" fmla="*/ 567159 h 567159"/>
              <a:gd name="connsiteX4-19" fmla="*/ 0 w 3565003"/>
              <a:gd name="connsiteY4-20" fmla="*/ 0 h 5671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65003" h="567159">
                <a:moveTo>
                  <a:pt x="0" y="0"/>
                </a:moveTo>
                <a:lnTo>
                  <a:pt x="3565003" y="0"/>
                </a:lnTo>
                <a:lnTo>
                  <a:pt x="2962656" y="566928"/>
                </a:lnTo>
                <a:lnTo>
                  <a:pt x="0" y="567159"/>
                </a:lnTo>
                <a:lnTo>
                  <a:pt x="0" y="0"/>
                </a:lnTo>
                <a:close/>
              </a:path>
            </a:pathLst>
          </a:custGeom>
          <a:solidFill>
            <a:srgbClr val="0807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4" name="平行四边形 3"/>
          <p:cNvSpPr/>
          <p:nvPr/>
        </p:nvSpPr>
        <p:spPr>
          <a:xfrm>
            <a:off x="522460" y="116497"/>
            <a:ext cx="490515" cy="430784"/>
          </a:xfrm>
          <a:prstGeom prst="parallelogram">
            <a:avLst>
              <a:gd name="adj" fmla="val 721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5" name="平行四边形 4"/>
          <p:cNvSpPr/>
          <p:nvPr/>
        </p:nvSpPr>
        <p:spPr>
          <a:xfrm>
            <a:off x="795715" y="304114"/>
            <a:ext cx="228829" cy="243167"/>
          </a:xfrm>
          <a:prstGeom prst="parallelogram">
            <a:avLst>
              <a:gd name="adj" fmla="val 72170"/>
            </a:avLst>
          </a:prstGeom>
          <a:solidFill>
            <a:srgbClr val="EFB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6" name="文本框 17"/>
          <p:cNvSpPr txBox="1"/>
          <p:nvPr/>
        </p:nvSpPr>
        <p:spPr>
          <a:xfrm>
            <a:off x="1604217" y="116497"/>
            <a:ext cx="1620957" cy="523220"/>
          </a:xfrm>
          <a:prstGeom prst="rect">
            <a:avLst/>
          </a:prstGeom>
          <a:noFill/>
        </p:spPr>
        <p:txBody>
          <a:bodyPr wrap="none" rtlCol="0">
            <a:spAutoFit/>
          </a:bodyPr>
          <a:lstStyle/>
          <a:p>
            <a:r>
              <a:rPr lang="zh-CN" altLang="en-US" sz="2800" dirty="0">
                <a:solidFill>
                  <a:schemeClr val="bg1"/>
                </a:solidFill>
                <a:cs typeface="+mn-ea"/>
                <a:sym typeface="+mn-lt"/>
              </a:rPr>
              <a:t>添加标题</a:t>
            </a:r>
            <a:endParaRPr lang="zh-CN" altLang="en-US" sz="2800" dirty="0">
              <a:solidFill>
                <a:schemeClr val="bg1"/>
              </a:solidFill>
              <a:cs typeface="+mn-ea"/>
              <a:sym typeface="+mn-lt"/>
            </a:endParaRPr>
          </a:p>
        </p:txBody>
      </p:sp>
      <p:grpSp>
        <p:nvGrpSpPr>
          <p:cNvPr id="39" name="Group 46"/>
          <p:cNvGrpSpPr/>
          <p:nvPr/>
        </p:nvGrpSpPr>
        <p:grpSpPr bwMode="auto">
          <a:xfrm>
            <a:off x="745055" y="4468717"/>
            <a:ext cx="10796432" cy="576162"/>
            <a:chOff x="386" y="2371"/>
            <a:chExt cx="6803" cy="363"/>
          </a:xfrm>
        </p:grpSpPr>
        <p:sp>
          <p:nvSpPr>
            <p:cNvPr id="40" name="矩形 53"/>
            <p:cNvSpPr>
              <a:spLocks noChangeArrowheads="1"/>
            </p:cNvSpPr>
            <p:nvPr/>
          </p:nvSpPr>
          <p:spPr bwMode="auto">
            <a:xfrm>
              <a:off x="386" y="2371"/>
              <a:ext cx="6803" cy="363"/>
            </a:xfrm>
            <a:prstGeom prst="rect">
              <a:avLst/>
            </a:prstGeom>
            <a:noFill/>
            <a:ln w="25400" algn="ctr">
              <a:solidFill>
                <a:schemeClr val="bg1">
                  <a:lumMod val="75000"/>
                </a:schemeClr>
              </a:solidFill>
              <a:miter lim="800000"/>
            </a:ln>
            <a:extLst>
              <a:ext uri="{909E8E84-426E-40DD-AFC4-6F175D3DCCD1}">
                <a14:hiddenFill xmlns:a14="http://schemas.microsoft.com/office/drawing/2010/main">
                  <a:solidFill>
                    <a:srgbClr val="FFFFFF"/>
                  </a:solidFill>
                </a14:hiddenFill>
              </a:ext>
            </a:extLst>
          </p:spPr>
          <p:txBody>
            <a:bodyPr anchor="ctr"/>
            <a:lstStyle/>
            <a:p>
              <a:pPr algn="ctr" defTabSz="609600"/>
              <a:endParaRPr lang="zh-CN" altLang="zh-CN" sz="14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41" name="TextBox 146"/>
            <p:cNvSpPr txBox="1">
              <a:spLocks noChangeArrowheads="1"/>
            </p:cNvSpPr>
            <p:nvPr/>
          </p:nvSpPr>
          <p:spPr bwMode="auto">
            <a:xfrm>
              <a:off x="1882" y="2456"/>
              <a:ext cx="5306"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09600" eaLnBrk="1" hangingPunct="1"/>
              <a:r>
                <a:rPr lang="en-US" altLang="zh-CN" sz="1400" dirty="0">
                  <a:solidFill>
                    <a:prstClr val="black">
                      <a:lumMod val="50000"/>
                      <a:lumOff val="50000"/>
                    </a:prstClr>
                  </a:solidFill>
                  <a:latin typeface="微软雅黑" panose="020B0503020204020204" pitchFamily="34" charset="-122"/>
                  <a:ea typeface="微软雅黑" panose="020B0503020204020204" pitchFamily="34" charset="-122"/>
                </a:rPr>
                <a:t>CLICK HERE TO ADD YOUR DESCIRPITON SENTENCES ABOUT THIS PART.</a:t>
              </a:r>
              <a:endParaRPr lang="en-US" altLang="zh-CN" sz="14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42" name="Rectangle 44"/>
            <p:cNvSpPr>
              <a:spLocks noChangeArrowheads="1"/>
            </p:cNvSpPr>
            <p:nvPr/>
          </p:nvSpPr>
          <p:spPr bwMode="auto">
            <a:xfrm>
              <a:off x="431" y="2411"/>
              <a:ext cx="1406" cy="272"/>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609600"/>
              <a:r>
                <a:rPr lang="en-US" altLang="zh-CN" sz="1600" b="1" dirty="0">
                  <a:solidFill>
                    <a:schemeClr val="bg1"/>
                  </a:solidFill>
                  <a:latin typeface="微软雅黑" panose="020B0503020204020204" pitchFamily="34" charset="-122"/>
                  <a:ea typeface="微软雅黑" panose="020B0503020204020204" pitchFamily="34" charset="-122"/>
                </a:rPr>
                <a:t>CLICK</a:t>
              </a:r>
              <a:r>
                <a:rPr lang="en-US" altLang="zh-CN" sz="1400" dirty="0">
                  <a:solidFill>
                    <a:schemeClr val="bg1"/>
                  </a:solidFill>
                  <a:latin typeface="微软雅黑" panose="020B0503020204020204" pitchFamily="34" charset="-122"/>
                  <a:ea typeface="微软雅黑" panose="020B0503020204020204" pitchFamily="34" charset="-122"/>
                </a:rPr>
                <a:t> TEXT</a:t>
              </a:r>
              <a:endParaRPr lang="en-US" altLang="zh-CN" sz="1400" dirty="0">
                <a:solidFill>
                  <a:schemeClr val="bg1"/>
                </a:solidFill>
                <a:latin typeface="微软雅黑" panose="020B0503020204020204" pitchFamily="34" charset="-122"/>
                <a:ea typeface="微软雅黑" panose="020B0503020204020204" pitchFamily="34" charset="-122"/>
              </a:endParaRPr>
            </a:p>
          </p:txBody>
        </p:sp>
      </p:grpSp>
      <p:grpSp>
        <p:nvGrpSpPr>
          <p:cNvPr id="43" name="Group 55"/>
          <p:cNvGrpSpPr/>
          <p:nvPr/>
        </p:nvGrpSpPr>
        <p:grpSpPr bwMode="auto">
          <a:xfrm>
            <a:off x="743470" y="2308507"/>
            <a:ext cx="10796432" cy="576163"/>
            <a:chOff x="386" y="2371"/>
            <a:chExt cx="6803" cy="363"/>
          </a:xfrm>
        </p:grpSpPr>
        <p:sp>
          <p:nvSpPr>
            <p:cNvPr id="44" name="矩形 53"/>
            <p:cNvSpPr>
              <a:spLocks noChangeArrowheads="1"/>
            </p:cNvSpPr>
            <p:nvPr/>
          </p:nvSpPr>
          <p:spPr bwMode="auto">
            <a:xfrm>
              <a:off x="386" y="2371"/>
              <a:ext cx="6803" cy="363"/>
            </a:xfrm>
            <a:prstGeom prst="rect">
              <a:avLst/>
            </a:prstGeom>
            <a:noFill/>
            <a:ln w="25400" algn="ctr">
              <a:solidFill>
                <a:schemeClr val="bg1">
                  <a:lumMod val="75000"/>
                </a:schemeClr>
              </a:solidFill>
              <a:miter lim="800000"/>
            </a:ln>
            <a:extLst>
              <a:ext uri="{909E8E84-426E-40DD-AFC4-6F175D3DCCD1}">
                <a14:hiddenFill xmlns:a14="http://schemas.microsoft.com/office/drawing/2010/main">
                  <a:solidFill>
                    <a:srgbClr val="FFFFFF"/>
                  </a:solidFill>
                </a14:hiddenFill>
              </a:ext>
            </a:extLst>
          </p:spPr>
          <p:txBody>
            <a:bodyPr anchor="ctr"/>
            <a:lstStyle/>
            <a:p>
              <a:pPr algn="ctr" defTabSz="609600"/>
              <a:endParaRPr lang="zh-CN" altLang="zh-CN" sz="14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45" name="TextBox 146"/>
            <p:cNvSpPr txBox="1">
              <a:spLocks noChangeArrowheads="1"/>
            </p:cNvSpPr>
            <p:nvPr/>
          </p:nvSpPr>
          <p:spPr bwMode="auto">
            <a:xfrm>
              <a:off x="1882" y="2456"/>
              <a:ext cx="5307"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09600" eaLnBrk="1" hangingPunct="1"/>
              <a:r>
                <a:rPr lang="en-US" altLang="zh-CN" sz="1400" dirty="0">
                  <a:solidFill>
                    <a:prstClr val="black">
                      <a:lumMod val="50000"/>
                      <a:lumOff val="50000"/>
                    </a:prstClr>
                  </a:solidFill>
                  <a:latin typeface="微软雅黑" panose="020B0503020204020204" pitchFamily="34" charset="-122"/>
                  <a:ea typeface="微软雅黑" panose="020B0503020204020204" pitchFamily="34" charset="-122"/>
                </a:rPr>
                <a:t>CLICK HERE TO ADD YOUR DESCIRPITON SENTENCES ABOUT THIS PART.</a:t>
              </a:r>
              <a:endParaRPr lang="en-US" altLang="zh-CN" sz="14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46" name="Rectangle 58"/>
            <p:cNvSpPr>
              <a:spLocks noChangeArrowheads="1"/>
            </p:cNvSpPr>
            <p:nvPr/>
          </p:nvSpPr>
          <p:spPr bwMode="auto">
            <a:xfrm>
              <a:off x="431" y="2411"/>
              <a:ext cx="1406" cy="272"/>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609600"/>
              <a:r>
                <a:rPr lang="en-US" altLang="zh-CN" sz="1600" b="1" dirty="0">
                  <a:solidFill>
                    <a:prstClr val="white"/>
                  </a:solidFill>
                  <a:latin typeface="微软雅黑" panose="020B0503020204020204" pitchFamily="34" charset="-122"/>
                  <a:ea typeface="微软雅黑" panose="020B0503020204020204" pitchFamily="34" charset="-122"/>
                </a:rPr>
                <a:t>CLICK</a:t>
              </a:r>
              <a:r>
                <a:rPr lang="en-US" altLang="zh-CN" sz="1400" dirty="0">
                  <a:solidFill>
                    <a:prstClr val="white"/>
                  </a:solidFill>
                  <a:latin typeface="微软雅黑" panose="020B0503020204020204" pitchFamily="34" charset="-122"/>
                  <a:ea typeface="微软雅黑" panose="020B0503020204020204" pitchFamily="34" charset="-122"/>
                </a:rPr>
                <a:t> TEXT</a:t>
              </a:r>
              <a:endParaRPr lang="en-US" altLang="zh-CN" sz="1400" dirty="0">
                <a:solidFill>
                  <a:prstClr val="white"/>
                </a:solidFill>
                <a:latin typeface="微软雅黑" panose="020B0503020204020204" pitchFamily="34" charset="-122"/>
                <a:ea typeface="微软雅黑" panose="020B0503020204020204" pitchFamily="34" charset="-122"/>
              </a:endParaRPr>
            </a:p>
          </p:txBody>
        </p:sp>
      </p:grpSp>
      <p:grpSp>
        <p:nvGrpSpPr>
          <p:cNvPr id="47" name="Group 59"/>
          <p:cNvGrpSpPr/>
          <p:nvPr/>
        </p:nvGrpSpPr>
        <p:grpSpPr bwMode="auto">
          <a:xfrm>
            <a:off x="743470" y="3749706"/>
            <a:ext cx="10796432" cy="576163"/>
            <a:chOff x="386" y="2371"/>
            <a:chExt cx="6803" cy="363"/>
          </a:xfrm>
        </p:grpSpPr>
        <p:sp>
          <p:nvSpPr>
            <p:cNvPr id="48" name="矩形 53"/>
            <p:cNvSpPr>
              <a:spLocks noChangeArrowheads="1"/>
            </p:cNvSpPr>
            <p:nvPr/>
          </p:nvSpPr>
          <p:spPr bwMode="auto">
            <a:xfrm>
              <a:off x="386" y="2371"/>
              <a:ext cx="6803" cy="363"/>
            </a:xfrm>
            <a:prstGeom prst="rect">
              <a:avLst/>
            </a:prstGeom>
            <a:noFill/>
            <a:ln w="25400" algn="ctr">
              <a:solidFill>
                <a:schemeClr val="bg1">
                  <a:lumMod val="75000"/>
                </a:schemeClr>
              </a:solidFill>
              <a:miter lim="800000"/>
            </a:ln>
            <a:extLst>
              <a:ext uri="{909E8E84-426E-40DD-AFC4-6F175D3DCCD1}">
                <a14:hiddenFill xmlns:a14="http://schemas.microsoft.com/office/drawing/2010/main">
                  <a:solidFill>
                    <a:srgbClr val="FFFFFF"/>
                  </a:solidFill>
                </a14:hiddenFill>
              </a:ext>
            </a:extLst>
          </p:spPr>
          <p:txBody>
            <a:bodyPr anchor="ctr"/>
            <a:lstStyle/>
            <a:p>
              <a:pPr algn="ctr" defTabSz="609600"/>
              <a:endParaRPr lang="zh-CN" altLang="zh-CN" sz="14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49" name="TextBox 146"/>
            <p:cNvSpPr txBox="1">
              <a:spLocks noChangeArrowheads="1"/>
            </p:cNvSpPr>
            <p:nvPr/>
          </p:nvSpPr>
          <p:spPr bwMode="auto">
            <a:xfrm>
              <a:off x="1882" y="2456"/>
              <a:ext cx="5307"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09600" eaLnBrk="1" hangingPunct="1"/>
              <a:r>
                <a:rPr lang="en-US" altLang="zh-CN" sz="1400" dirty="0">
                  <a:solidFill>
                    <a:prstClr val="black">
                      <a:lumMod val="50000"/>
                      <a:lumOff val="50000"/>
                    </a:prstClr>
                  </a:solidFill>
                  <a:latin typeface="微软雅黑" panose="020B0503020204020204" pitchFamily="34" charset="-122"/>
                  <a:ea typeface="微软雅黑" panose="020B0503020204020204" pitchFamily="34" charset="-122"/>
                </a:rPr>
                <a:t>CLICK HERE TO ADD YOUR DESCIRPITON SENTENCES ABOUT THIS PART.</a:t>
              </a:r>
              <a:endParaRPr lang="en-US" altLang="zh-CN" sz="14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50" name="Rectangle 62"/>
            <p:cNvSpPr>
              <a:spLocks noChangeArrowheads="1"/>
            </p:cNvSpPr>
            <p:nvPr/>
          </p:nvSpPr>
          <p:spPr bwMode="auto">
            <a:xfrm>
              <a:off x="431" y="2411"/>
              <a:ext cx="1406" cy="272"/>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609600"/>
              <a:r>
                <a:rPr lang="en-US" altLang="zh-CN" sz="1600" b="1" dirty="0">
                  <a:solidFill>
                    <a:prstClr val="white"/>
                  </a:solidFill>
                  <a:latin typeface="微软雅黑" panose="020B0503020204020204" pitchFamily="34" charset="-122"/>
                  <a:ea typeface="微软雅黑" panose="020B0503020204020204" pitchFamily="34" charset="-122"/>
                </a:rPr>
                <a:t>CLICK</a:t>
              </a:r>
              <a:r>
                <a:rPr lang="en-US" altLang="zh-CN" sz="1400" dirty="0">
                  <a:solidFill>
                    <a:prstClr val="white"/>
                  </a:solidFill>
                  <a:latin typeface="微软雅黑" panose="020B0503020204020204" pitchFamily="34" charset="-122"/>
                  <a:ea typeface="微软雅黑" panose="020B0503020204020204" pitchFamily="34" charset="-122"/>
                </a:rPr>
                <a:t> TEXT</a:t>
              </a:r>
              <a:endParaRPr lang="en-US" altLang="zh-CN" sz="1400" dirty="0">
                <a:solidFill>
                  <a:prstClr val="white"/>
                </a:solidFill>
                <a:latin typeface="微软雅黑" panose="020B0503020204020204" pitchFamily="34" charset="-122"/>
                <a:ea typeface="微软雅黑" panose="020B0503020204020204" pitchFamily="34" charset="-122"/>
              </a:endParaRPr>
            </a:p>
          </p:txBody>
        </p:sp>
      </p:grpSp>
      <p:grpSp>
        <p:nvGrpSpPr>
          <p:cNvPr id="51" name="Group 63"/>
          <p:cNvGrpSpPr/>
          <p:nvPr/>
        </p:nvGrpSpPr>
        <p:grpSpPr bwMode="auto">
          <a:xfrm>
            <a:off x="743470" y="3029107"/>
            <a:ext cx="10796432" cy="576163"/>
            <a:chOff x="386" y="2371"/>
            <a:chExt cx="6803" cy="363"/>
          </a:xfrm>
        </p:grpSpPr>
        <p:sp>
          <p:nvSpPr>
            <p:cNvPr id="52" name="矩形 53"/>
            <p:cNvSpPr>
              <a:spLocks noChangeArrowheads="1"/>
            </p:cNvSpPr>
            <p:nvPr/>
          </p:nvSpPr>
          <p:spPr bwMode="auto">
            <a:xfrm>
              <a:off x="386" y="2371"/>
              <a:ext cx="6803" cy="363"/>
            </a:xfrm>
            <a:prstGeom prst="rect">
              <a:avLst/>
            </a:prstGeom>
            <a:noFill/>
            <a:ln w="25400" algn="ctr">
              <a:solidFill>
                <a:schemeClr val="bg1">
                  <a:lumMod val="75000"/>
                </a:schemeClr>
              </a:solidFill>
              <a:miter lim="800000"/>
            </a:ln>
            <a:extLst>
              <a:ext uri="{909E8E84-426E-40DD-AFC4-6F175D3DCCD1}">
                <a14:hiddenFill xmlns:a14="http://schemas.microsoft.com/office/drawing/2010/main">
                  <a:solidFill>
                    <a:srgbClr val="FFFFFF"/>
                  </a:solidFill>
                </a14:hiddenFill>
              </a:ext>
            </a:extLst>
          </p:spPr>
          <p:txBody>
            <a:bodyPr anchor="ctr"/>
            <a:lstStyle/>
            <a:p>
              <a:pPr algn="ctr" defTabSz="609600"/>
              <a:endParaRPr lang="zh-CN" altLang="zh-CN" sz="14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53" name="TextBox 146"/>
            <p:cNvSpPr txBox="1">
              <a:spLocks noChangeArrowheads="1"/>
            </p:cNvSpPr>
            <p:nvPr/>
          </p:nvSpPr>
          <p:spPr bwMode="auto">
            <a:xfrm>
              <a:off x="1882" y="2456"/>
              <a:ext cx="5307"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09600" eaLnBrk="1" hangingPunct="1"/>
              <a:r>
                <a:rPr lang="en-US" altLang="zh-CN" sz="1400" dirty="0">
                  <a:solidFill>
                    <a:prstClr val="black">
                      <a:lumMod val="50000"/>
                      <a:lumOff val="50000"/>
                    </a:prstClr>
                  </a:solidFill>
                  <a:latin typeface="微软雅黑" panose="020B0503020204020204" pitchFamily="34" charset="-122"/>
                  <a:ea typeface="微软雅黑" panose="020B0503020204020204" pitchFamily="34" charset="-122"/>
                </a:rPr>
                <a:t>CLICK HERE TO ADD YOUR DESCIRPITON SENTENCES ABOUT THIS PART.</a:t>
              </a:r>
              <a:endParaRPr lang="en-US" altLang="zh-CN" sz="14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54" name="Rectangle 66"/>
            <p:cNvSpPr>
              <a:spLocks noChangeArrowheads="1"/>
            </p:cNvSpPr>
            <p:nvPr/>
          </p:nvSpPr>
          <p:spPr bwMode="auto">
            <a:xfrm>
              <a:off x="431" y="2411"/>
              <a:ext cx="1406" cy="272"/>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609600"/>
              <a:r>
                <a:rPr lang="en-US" altLang="zh-CN" sz="1600" b="1" dirty="0">
                  <a:solidFill>
                    <a:prstClr val="white"/>
                  </a:solidFill>
                  <a:latin typeface="微软雅黑" panose="020B0503020204020204" pitchFamily="34" charset="-122"/>
                  <a:ea typeface="微软雅黑" panose="020B0503020204020204" pitchFamily="34" charset="-122"/>
                </a:rPr>
                <a:t>CLICK</a:t>
              </a:r>
              <a:r>
                <a:rPr lang="en-US" altLang="zh-CN" sz="1400" dirty="0">
                  <a:solidFill>
                    <a:prstClr val="white"/>
                  </a:solidFill>
                  <a:latin typeface="微软雅黑" panose="020B0503020204020204" pitchFamily="34" charset="-122"/>
                  <a:ea typeface="微软雅黑" panose="020B0503020204020204" pitchFamily="34" charset="-122"/>
                </a:rPr>
                <a:t> TEXT</a:t>
              </a:r>
              <a:endParaRPr lang="en-US" altLang="zh-CN" sz="1400" dirty="0">
                <a:solidFill>
                  <a:prstClr val="white"/>
                </a:solidFill>
                <a:latin typeface="微软雅黑" panose="020B0503020204020204" pitchFamily="34" charset="-122"/>
                <a:ea typeface="微软雅黑" panose="020B0503020204020204" pitchFamily="34" charset="-122"/>
              </a:endParaRPr>
            </a:p>
          </p:txBody>
        </p:sp>
      </p:grpSp>
      <p:pic>
        <p:nvPicPr>
          <p:cNvPr id="55" name="图片 54"/>
          <p:cNvPicPr>
            <a:picLocks noChangeAspect="1"/>
          </p:cNvPicPr>
          <p:nvPr/>
        </p:nvPicPr>
        <p:blipFill>
          <a:blip r:embed="rId1"/>
          <a:stretch>
            <a:fillRect/>
          </a:stretch>
        </p:blipFill>
        <p:spPr>
          <a:xfrm>
            <a:off x="11009078" y="5378549"/>
            <a:ext cx="1106722" cy="138658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0-#ppt_w/2"/>
                                          </p:val>
                                        </p:tav>
                                        <p:tav tm="100000">
                                          <p:val>
                                            <p:strVal val="#ppt_x"/>
                                          </p:val>
                                        </p:tav>
                                      </p:tavLst>
                                    </p:anim>
                                    <p:anim calcmode="lin" valueType="num">
                                      <p:cBhvr additive="base">
                                        <p:cTn id="8" dur="500" fill="hold"/>
                                        <p:tgtEl>
                                          <p:spTgt spid="4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200"/>
                                  </p:stCondLst>
                                  <p:childTnLst>
                                    <p:set>
                                      <p:cBhvr>
                                        <p:cTn id="10" dur="1" fill="hold">
                                          <p:stCondLst>
                                            <p:cond delay="0"/>
                                          </p:stCondLst>
                                        </p:cTn>
                                        <p:tgtEl>
                                          <p:spTgt spid="51"/>
                                        </p:tgtEl>
                                        <p:attrNameLst>
                                          <p:attrName>style.visibility</p:attrName>
                                        </p:attrNameLst>
                                      </p:cBhvr>
                                      <p:to>
                                        <p:strVal val="visible"/>
                                      </p:to>
                                    </p:set>
                                    <p:anim calcmode="lin" valueType="num">
                                      <p:cBhvr additive="base">
                                        <p:cTn id="11" dur="500" fill="hold"/>
                                        <p:tgtEl>
                                          <p:spTgt spid="51"/>
                                        </p:tgtEl>
                                        <p:attrNameLst>
                                          <p:attrName>ppt_x</p:attrName>
                                        </p:attrNameLst>
                                      </p:cBhvr>
                                      <p:tavLst>
                                        <p:tav tm="0">
                                          <p:val>
                                            <p:strVal val="0-#ppt_w/2"/>
                                          </p:val>
                                        </p:tav>
                                        <p:tav tm="100000">
                                          <p:val>
                                            <p:strVal val="#ppt_x"/>
                                          </p:val>
                                        </p:tav>
                                      </p:tavLst>
                                    </p:anim>
                                    <p:anim calcmode="lin" valueType="num">
                                      <p:cBhvr additive="base">
                                        <p:cTn id="12" dur="500" fill="hold"/>
                                        <p:tgtEl>
                                          <p:spTgt spid="51"/>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400"/>
                                  </p:stCondLst>
                                  <p:childTnLst>
                                    <p:set>
                                      <p:cBhvr>
                                        <p:cTn id="14" dur="1" fill="hold">
                                          <p:stCondLst>
                                            <p:cond delay="0"/>
                                          </p:stCondLst>
                                        </p:cTn>
                                        <p:tgtEl>
                                          <p:spTgt spid="47"/>
                                        </p:tgtEl>
                                        <p:attrNameLst>
                                          <p:attrName>style.visibility</p:attrName>
                                        </p:attrNameLst>
                                      </p:cBhvr>
                                      <p:to>
                                        <p:strVal val="visible"/>
                                      </p:to>
                                    </p:set>
                                    <p:anim calcmode="lin" valueType="num">
                                      <p:cBhvr additive="base">
                                        <p:cTn id="15" dur="500" fill="hold"/>
                                        <p:tgtEl>
                                          <p:spTgt spid="47"/>
                                        </p:tgtEl>
                                        <p:attrNameLst>
                                          <p:attrName>ppt_x</p:attrName>
                                        </p:attrNameLst>
                                      </p:cBhvr>
                                      <p:tavLst>
                                        <p:tav tm="0">
                                          <p:val>
                                            <p:strVal val="0-#ppt_w/2"/>
                                          </p:val>
                                        </p:tav>
                                        <p:tav tm="100000">
                                          <p:val>
                                            <p:strVal val="#ppt_x"/>
                                          </p:val>
                                        </p:tav>
                                      </p:tavLst>
                                    </p:anim>
                                    <p:anim calcmode="lin" valueType="num">
                                      <p:cBhvr additive="base">
                                        <p:cTn id="16" dur="500" fill="hold"/>
                                        <p:tgtEl>
                                          <p:spTgt spid="47"/>
                                        </p:tgtEl>
                                        <p:attrNameLst>
                                          <p:attrName>ppt_y</p:attrName>
                                        </p:attrNameLst>
                                      </p:cBhvr>
                                      <p:tavLst>
                                        <p:tav tm="0">
                                          <p:val>
                                            <p:strVal val="#ppt_y"/>
                                          </p:val>
                                        </p:tav>
                                        <p:tav tm="100000">
                                          <p:val>
                                            <p:strVal val="#ppt_y"/>
                                          </p:val>
                                        </p:tav>
                                      </p:tavLst>
                                    </p:anim>
                                  </p:childTnLst>
                                </p:cTn>
                              </p:par>
                              <p:par>
                                <p:cTn id="17" presetID="26" presetClass="emph" presetSubtype="0" fill="hold" nodeType="withEffect">
                                  <p:stCondLst>
                                    <p:cond delay="400"/>
                                  </p:stCondLst>
                                  <p:childTnLst>
                                    <p:animEffect transition="out" filter="fade">
                                      <p:cBhvr>
                                        <p:cTn id="18" dur="500" tmFilter="0, 0; .2, .5; .8, .5; 1, 0"/>
                                        <p:tgtEl>
                                          <p:spTgt spid="43"/>
                                        </p:tgtEl>
                                      </p:cBhvr>
                                    </p:animEffect>
                                    <p:animScale>
                                      <p:cBhvr>
                                        <p:cTn id="19" dur="250" autoRev="1" fill="hold"/>
                                        <p:tgtEl>
                                          <p:spTgt spid="43"/>
                                        </p:tgtEl>
                                      </p:cBhvr>
                                      <p:by x="105000" y="105000"/>
                                    </p:animScale>
                                  </p:childTnLst>
                                </p:cTn>
                              </p:par>
                              <p:par>
                                <p:cTn id="20" presetID="2" presetClass="entr" presetSubtype="8" fill="hold" nodeType="withEffect">
                                  <p:stCondLst>
                                    <p:cond delay="600"/>
                                  </p:stCondLst>
                                  <p:childTnLst>
                                    <p:set>
                                      <p:cBhvr>
                                        <p:cTn id="21" dur="1" fill="hold">
                                          <p:stCondLst>
                                            <p:cond delay="0"/>
                                          </p:stCondLst>
                                        </p:cTn>
                                        <p:tgtEl>
                                          <p:spTgt spid="39"/>
                                        </p:tgtEl>
                                        <p:attrNameLst>
                                          <p:attrName>style.visibility</p:attrName>
                                        </p:attrNameLst>
                                      </p:cBhvr>
                                      <p:to>
                                        <p:strVal val="visible"/>
                                      </p:to>
                                    </p:set>
                                    <p:anim calcmode="lin" valueType="num">
                                      <p:cBhvr additive="base">
                                        <p:cTn id="22" dur="500" fill="hold"/>
                                        <p:tgtEl>
                                          <p:spTgt spid="39"/>
                                        </p:tgtEl>
                                        <p:attrNameLst>
                                          <p:attrName>ppt_x</p:attrName>
                                        </p:attrNameLst>
                                      </p:cBhvr>
                                      <p:tavLst>
                                        <p:tav tm="0">
                                          <p:val>
                                            <p:strVal val="0-#ppt_w/2"/>
                                          </p:val>
                                        </p:tav>
                                        <p:tav tm="100000">
                                          <p:val>
                                            <p:strVal val="#ppt_x"/>
                                          </p:val>
                                        </p:tav>
                                      </p:tavLst>
                                    </p:anim>
                                    <p:anim calcmode="lin" valueType="num">
                                      <p:cBhvr additive="base">
                                        <p:cTn id="23" dur="500" fill="hold"/>
                                        <p:tgtEl>
                                          <p:spTgt spid="39"/>
                                        </p:tgtEl>
                                        <p:attrNameLst>
                                          <p:attrName>ppt_y</p:attrName>
                                        </p:attrNameLst>
                                      </p:cBhvr>
                                      <p:tavLst>
                                        <p:tav tm="0">
                                          <p:val>
                                            <p:strVal val="#ppt_y"/>
                                          </p:val>
                                        </p:tav>
                                        <p:tav tm="100000">
                                          <p:val>
                                            <p:strVal val="#ppt_y"/>
                                          </p:val>
                                        </p:tav>
                                      </p:tavLst>
                                    </p:anim>
                                  </p:childTnLst>
                                </p:cTn>
                              </p:par>
                              <p:par>
                                <p:cTn id="24" presetID="26" presetClass="emph" presetSubtype="0" fill="hold" nodeType="withEffect">
                                  <p:stCondLst>
                                    <p:cond delay="600"/>
                                  </p:stCondLst>
                                  <p:childTnLst>
                                    <p:animEffect transition="out" filter="fade">
                                      <p:cBhvr>
                                        <p:cTn id="25" dur="500" tmFilter="0, 0; .2, .5; .8, .5; 1, 0"/>
                                        <p:tgtEl>
                                          <p:spTgt spid="51"/>
                                        </p:tgtEl>
                                      </p:cBhvr>
                                    </p:animEffect>
                                    <p:animScale>
                                      <p:cBhvr>
                                        <p:cTn id="26" dur="250" autoRev="1" fill="hold"/>
                                        <p:tgtEl>
                                          <p:spTgt spid="51"/>
                                        </p:tgtEl>
                                      </p:cBhvr>
                                      <p:by x="105000" y="105000"/>
                                    </p:animScale>
                                  </p:childTnLst>
                                </p:cTn>
                              </p:par>
                              <p:par>
                                <p:cTn id="27" presetID="26" presetClass="emph" presetSubtype="0" fill="hold" nodeType="withEffect">
                                  <p:stCondLst>
                                    <p:cond delay="800"/>
                                  </p:stCondLst>
                                  <p:childTnLst>
                                    <p:animEffect transition="out" filter="fade">
                                      <p:cBhvr>
                                        <p:cTn id="28" dur="500" tmFilter="0, 0; .2, .5; .8, .5; 1, 0"/>
                                        <p:tgtEl>
                                          <p:spTgt spid="47"/>
                                        </p:tgtEl>
                                      </p:cBhvr>
                                    </p:animEffect>
                                    <p:animScale>
                                      <p:cBhvr>
                                        <p:cTn id="29" dur="250" autoRev="1" fill="hold"/>
                                        <p:tgtEl>
                                          <p:spTgt spid="47"/>
                                        </p:tgtEl>
                                      </p:cBhvr>
                                      <p:by x="105000" y="105000"/>
                                    </p:animScale>
                                  </p:childTnLst>
                                </p:cTn>
                              </p:par>
                              <p:par>
                                <p:cTn id="30" presetID="26" presetClass="emph" presetSubtype="0" fill="hold" nodeType="withEffect">
                                  <p:stCondLst>
                                    <p:cond delay="1000"/>
                                  </p:stCondLst>
                                  <p:childTnLst>
                                    <p:animEffect transition="out" filter="fade">
                                      <p:cBhvr>
                                        <p:cTn id="31" dur="500" tmFilter="0, 0; .2, .5; .8, .5; 1, 0"/>
                                        <p:tgtEl>
                                          <p:spTgt spid="39"/>
                                        </p:tgtEl>
                                      </p:cBhvr>
                                    </p:animEffect>
                                    <p:animScale>
                                      <p:cBhvr>
                                        <p:cTn id="32" dur="250" autoRev="1" fill="hold"/>
                                        <p:tgtEl>
                                          <p:spTgt spid="39"/>
                                        </p:tgtEl>
                                      </p:cBhvr>
                                      <p:by x="105000" y="105000"/>
                                    </p:animScale>
                                  </p:childTnLst>
                                </p:cTn>
                              </p:par>
                            </p:childTnLst>
                          </p:cTn>
                        </p:par>
                        <p:par>
                          <p:cTn id="33" fill="hold">
                            <p:stCondLst>
                              <p:cond delay="500"/>
                            </p:stCondLst>
                            <p:childTnLst>
                              <p:par>
                                <p:cTn id="34" presetID="45" presetClass="entr" presetSubtype="0" fill="hold" nodeType="afterEffect">
                                  <p:stCondLst>
                                    <p:cond delay="0"/>
                                  </p:stCondLst>
                                  <p:childTnLst>
                                    <p:set>
                                      <p:cBhvr>
                                        <p:cTn id="35" dur="1" fill="hold">
                                          <p:stCondLst>
                                            <p:cond delay="0"/>
                                          </p:stCondLst>
                                        </p:cTn>
                                        <p:tgtEl>
                                          <p:spTgt spid="55"/>
                                        </p:tgtEl>
                                        <p:attrNameLst>
                                          <p:attrName>style.visibility</p:attrName>
                                        </p:attrNameLst>
                                      </p:cBhvr>
                                      <p:to>
                                        <p:strVal val="visible"/>
                                      </p:to>
                                    </p:set>
                                    <p:animEffect transition="in" filter="fade">
                                      <p:cBhvr>
                                        <p:cTn id="36" dur="2000"/>
                                        <p:tgtEl>
                                          <p:spTgt spid="55"/>
                                        </p:tgtEl>
                                      </p:cBhvr>
                                    </p:animEffect>
                                    <p:anim calcmode="lin" valueType="num">
                                      <p:cBhvr>
                                        <p:cTn id="37" dur="2000" fill="hold"/>
                                        <p:tgtEl>
                                          <p:spTgt spid="55"/>
                                        </p:tgtEl>
                                        <p:attrNameLst>
                                          <p:attrName>ppt_w</p:attrName>
                                        </p:attrNameLst>
                                      </p:cBhvr>
                                      <p:tavLst>
                                        <p:tav tm="0" fmla="#ppt_w*sin(2.5*pi*$)">
                                          <p:val>
                                            <p:fltVal val="0"/>
                                          </p:val>
                                        </p:tav>
                                        <p:tav tm="100000">
                                          <p:val>
                                            <p:fltVal val="1"/>
                                          </p:val>
                                        </p:tav>
                                      </p:tavLst>
                                    </p:anim>
                                    <p:anim calcmode="lin" valueType="num">
                                      <p:cBhvr>
                                        <p:cTn id="38" dur="2000" fill="hold"/>
                                        <p:tgtEl>
                                          <p:spTgt spid="5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k3ge30cu">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4999</Words>
  <Application>WPS 演示</Application>
  <PresentationFormat>自定义</PresentationFormat>
  <Paragraphs>624</Paragraphs>
  <Slides>32</Slides>
  <Notes>0</Notes>
  <HiddenSlides>0</HiddenSlides>
  <MMClips>0</MMClips>
  <ScaleCrop>false</ScaleCrop>
  <HeadingPairs>
    <vt:vector size="6" baseType="variant">
      <vt:variant>
        <vt:lpstr>已用的字体</vt:lpstr>
      </vt:variant>
      <vt:variant>
        <vt:i4>24</vt:i4>
      </vt:variant>
      <vt:variant>
        <vt:lpstr>主题</vt:lpstr>
      </vt:variant>
      <vt:variant>
        <vt:i4>1</vt:i4>
      </vt:variant>
      <vt:variant>
        <vt:lpstr>幻灯片标题</vt:lpstr>
      </vt:variant>
      <vt:variant>
        <vt:i4>32</vt:i4>
      </vt:variant>
    </vt:vector>
  </HeadingPairs>
  <TitlesOfParts>
    <vt:vector size="57" baseType="lpstr">
      <vt:lpstr>Arial</vt:lpstr>
      <vt:lpstr>宋体</vt:lpstr>
      <vt:lpstr>Wingdings</vt:lpstr>
      <vt:lpstr>阿里巴巴普惠体 R</vt:lpstr>
      <vt:lpstr>Calibri</vt:lpstr>
      <vt:lpstr>等线</vt:lpstr>
      <vt:lpstr>微软雅黑</vt:lpstr>
      <vt:lpstr>Agency FB</vt:lpstr>
      <vt:lpstr>Trebuchet MS</vt:lpstr>
      <vt:lpstr>Arial Unicode MS</vt:lpstr>
      <vt:lpstr>Calibri Light</vt:lpstr>
      <vt:lpstr>冬青黑体简体中文 W3</vt:lpstr>
      <vt:lpstr>Arial Narrow</vt:lpstr>
      <vt:lpstr>Arial</vt:lpstr>
      <vt:lpstr>Impact</vt:lpstr>
      <vt:lpstr>方正正黑简体</vt:lpstr>
      <vt:lpstr>黑体</vt:lpstr>
      <vt:lpstr>Helvetica Light</vt:lpstr>
      <vt:lpstr>Clear Sans</vt:lpstr>
      <vt:lpstr>NumberOnly</vt:lpstr>
      <vt:lpstr>Calibri</vt:lpstr>
      <vt:lpstr>Source Sans Pro Light</vt:lpstr>
      <vt:lpstr>Menk Amglang Tig</vt:lpstr>
      <vt:lpstr>Helvetica</vt:lpstr>
      <vt:lpstr>office主题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彩色扁平化</dc:title>
  <dc:creator>第一PPT</dc:creator>
  <cp:keywords>www.1ppt.com</cp:keywords>
  <dc:description>www.1ppt.com</dc:description>
  <cp:lastModifiedBy>铭</cp:lastModifiedBy>
  <cp:revision>66</cp:revision>
  <dcterms:created xsi:type="dcterms:W3CDTF">2019-09-26T01:55:00Z</dcterms:created>
  <dcterms:modified xsi:type="dcterms:W3CDTF">2022-03-08T01:19:20Z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511CCE34327147DA9071DEC7D61D05B5</vt:lpwstr>
  </property>
  <property fmtid="{D5CDD505-2E9C-101B-9397-08002B2CF9AE}" pid="3" name="KSOProductBuildVer">
    <vt:lpwstr>2052-11.1.0.11194</vt:lpwstr>
  </property>
</Properties>
</file>