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6" r:id="rId3"/>
    <p:sldId id="280" r:id="rId5"/>
    <p:sldId id="281" r:id="rId6"/>
    <p:sldId id="274" r:id="rId7"/>
    <p:sldId id="262" r:id="rId8"/>
    <p:sldId id="269" r:id="rId9"/>
    <p:sldId id="278" r:id="rId10"/>
    <p:sldId id="266" r:id="rId11"/>
    <p:sldId id="284" r:id="rId12"/>
    <p:sldId id="268" r:id="rId13"/>
    <p:sldId id="271" r:id="rId14"/>
    <p:sldId id="270" r:id="rId15"/>
    <p:sldId id="264" r:id="rId16"/>
    <p:sldId id="275" r:id="rId17"/>
    <p:sldId id="283" r:id="rId18"/>
    <p:sldId id="277" r:id="rId19"/>
    <p:sldId id="276" r:id="rId20"/>
    <p:sldId id="279" r:id="rId21"/>
    <p:sldId id="261" r:id="rId22"/>
    <p:sldId id="282" r:id="rId23"/>
    <p:sldId id="272" r:id="rId24"/>
    <p:sldId id="267" r:id="rId25"/>
    <p:sldId id="273" r:id="rId26"/>
    <p:sldId id="263" r:id="rId27"/>
    <p:sldId id="285" r:id="rId28"/>
  </p:sldIdLst>
  <p:sldSz cx="12192000" cy="6858000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7F7"/>
    <a:srgbClr val="243EC2"/>
    <a:srgbClr val="3E57DB"/>
    <a:srgbClr val="393132"/>
    <a:srgbClr val="FF623B"/>
    <a:srgbClr val="5CD1BA"/>
    <a:srgbClr val="1D329B"/>
    <a:srgbClr val="8495E8"/>
    <a:srgbClr val="5A70E0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37" autoAdjust="0"/>
    <p:restoredTop sz="94660"/>
  </p:normalViewPr>
  <p:slideViewPr>
    <p:cSldViewPr snapToGrid="0">
      <p:cViewPr>
        <p:scale>
          <a:sx n="50" d="100"/>
          <a:sy n="50" d="100"/>
        </p:scale>
        <p:origin x="-264" y="-822"/>
      </p:cViewPr>
      <p:guideLst>
        <p:guide orient="horz" pos="217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4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auto">
          <a:xfrm>
            <a:off x="1" y="0"/>
            <a:ext cx="12188825" cy="6858000"/>
          </a:xfrm>
          <a:prstGeom prst="rect">
            <a:avLst/>
          </a:prstGeom>
          <a:solidFill>
            <a:srgbClr val="324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" name="Rectangle 6"/>
          <p:cNvSpPr>
            <a:spLocks noChangeArrowheads="1"/>
          </p:cNvSpPr>
          <p:nvPr userDrawn="1"/>
        </p:nvSpPr>
        <p:spPr bwMode="auto">
          <a:xfrm>
            <a:off x="1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2699" y="3990975"/>
            <a:ext cx="4979988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8"/>
          <p:cNvSpPr/>
          <p:nvPr userDrawn="1"/>
        </p:nvSpPr>
        <p:spPr bwMode="auto">
          <a:xfrm>
            <a:off x="1" y="0"/>
            <a:ext cx="3208338" cy="4981575"/>
          </a:xfrm>
          <a:custGeom>
            <a:avLst/>
            <a:gdLst>
              <a:gd name="T0" fmla="*/ 0 w 2021"/>
              <a:gd name="T1" fmla="*/ 0 h 3138"/>
              <a:gd name="T2" fmla="*/ 2021 w 2021"/>
              <a:gd name="T3" fmla="*/ 0 h 3138"/>
              <a:gd name="T4" fmla="*/ 0 w 2021"/>
              <a:gd name="T5" fmla="*/ 3138 h 3138"/>
              <a:gd name="T6" fmla="*/ 0 w 2021"/>
              <a:gd name="T7" fmla="*/ 0 h 3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21" h="3138">
                <a:moveTo>
                  <a:pt x="0" y="0"/>
                </a:moveTo>
                <a:lnTo>
                  <a:pt x="2021" y="0"/>
                </a:lnTo>
                <a:lnTo>
                  <a:pt x="0" y="3138"/>
                </a:lnTo>
                <a:lnTo>
                  <a:pt x="0" y="0"/>
                </a:lnTo>
                <a:close/>
              </a:path>
            </a:pathLst>
          </a:custGeom>
          <a:solidFill>
            <a:srgbClr val="142F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" name="Freeform 9"/>
          <p:cNvSpPr/>
          <p:nvPr userDrawn="1"/>
        </p:nvSpPr>
        <p:spPr bwMode="auto">
          <a:xfrm>
            <a:off x="1" y="0"/>
            <a:ext cx="3208338" cy="4981575"/>
          </a:xfrm>
          <a:custGeom>
            <a:avLst/>
            <a:gdLst>
              <a:gd name="T0" fmla="*/ 0 w 2021"/>
              <a:gd name="T1" fmla="*/ 0 h 3138"/>
              <a:gd name="T2" fmla="*/ 2021 w 2021"/>
              <a:gd name="T3" fmla="*/ 0 h 3138"/>
              <a:gd name="T4" fmla="*/ 0 w 2021"/>
              <a:gd name="T5" fmla="*/ 3138 h 3138"/>
              <a:gd name="T6" fmla="*/ 0 w 2021"/>
              <a:gd name="T7" fmla="*/ 0 h 3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21" h="3138">
                <a:moveTo>
                  <a:pt x="0" y="0"/>
                </a:moveTo>
                <a:lnTo>
                  <a:pt x="2021" y="0"/>
                </a:lnTo>
                <a:lnTo>
                  <a:pt x="0" y="313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" name="Freeform 10"/>
          <p:cNvSpPr/>
          <p:nvPr userDrawn="1"/>
        </p:nvSpPr>
        <p:spPr bwMode="auto">
          <a:xfrm>
            <a:off x="7513639" y="0"/>
            <a:ext cx="4675188" cy="6853238"/>
          </a:xfrm>
          <a:custGeom>
            <a:avLst/>
            <a:gdLst>
              <a:gd name="T0" fmla="*/ 2718 w 2945"/>
              <a:gd name="T1" fmla="*/ 0 h 4317"/>
              <a:gd name="T2" fmla="*/ 0 w 2945"/>
              <a:gd name="T3" fmla="*/ 4317 h 4317"/>
              <a:gd name="T4" fmla="*/ 2945 w 2945"/>
              <a:gd name="T5" fmla="*/ 4317 h 4317"/>
              <a:gd name="T6" fmla="*/ 2945 w 2945"/>
              <a:gd name="T7" fmla="*/ 0 h 4317"/>
              <a:gd name="T8" fmla="*/ 2718 w 2945"/>
              <a:gd name="T9" fmla="*/ 0 h 4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45" h="4317">
                <a:moveTo>
                  <a:pt x="2718" y="0"/>
                </a:moveTo>
                <a:lnTo>
                  <a:pt x="0" y="4317"/>
                </a:lnTo>
                <a:lnTo>
                  <a:pt x="2945" y="4317"/>
                </a:lnTo>
                <a:lnTo>
                  <a:pt x="2945" y="0"/>
                </a:lnTo>
                <a:lnTo>
                  <a:pt x="2718" y="0"/>
                </a:lnTo>
                <a:close/>
              </a:path>
            </a:pathLst>
          </a:custGeom>
          <a:solidFill>
            <a:srgbClr val="435ADF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" name="Rectangle 11"/>
          <p:cNvSpPr>
            <a:spLocks noChangeArrowheads="1"/>
          </p:cNvSpPr>
          <p:nvPr userDrawn="1"/>
        </p:nvSpPr>
        <p:spPr bwMode="auto">
          <a:xfrm>
            <a:off x="635001" y="635000"/>
            <a:ext cx="10918825" cy="5588000"/>
          </a:xfrm>
          <a:prstGeom prst="rect">
            <a:avLst/>
          </a:prstGeom>
          <a:solidFill>
            <a:srgbClr val="3E5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" name="Rectangle 12"/>
          <p:cNvSpPr>
            <a:spLocks noChangeArrowheads="1"/>
          </p:cNvSpPr>
          <p:nvPr userDrawn="1"/>
        </p:nvSpPr>
        <p:spPr bwMode="auto">
          <a:xfrm>
            <a:off x="635001" y="635000"/>
            <a:ext cx="10918825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" name="Freeform 13"/>
          <p:cNvSpPr/>
          <p:nvPr userDrawn="1"/>
        </p:nvSpPr>
        <p:spPr bwMode="auto">
          <a:xfrm>
            <a:off x="7910514" y="635000"/>
            <a:ext cx="3643313" cy="5588000"/>
          </a:xfrm>
          <a:custGeom>
            <a:avLst/>
            <a:gdLst>
              <a:gd name="T0" fmla="*/ 2295 w 2295"/>
              <a:gd name="T1" fmla="*/ 3520 h 3520"/>
              <a:gd name="T2" fmla="*/ 2295 w 2295"/>
              <a:gd name="T3" fmla="*/ 0 h 3520"/>
              <a:gd name="T4" fmla="*/ 2216 w 2295"/>
              <a:gd name="T5" fmla="*/ 0 h 3520"/>
              <a:gd name="T6" fmla="*/ 0 w 2295"/>
              <a:gd name="T7" fmla="*/ 3520 h 3520"/>
              <a:gd name="T8" fmla="*/ 2295 w 2295"/>
              <a:gd name="T9" fmla="*/ 3520 h 3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95" h="3520">
                <a:moveTo>
                  <a:pt x="2295" y="3520"/>
                </a:moveTo>
                <a:lnTo>
                  <a:pt x="2295" y="0"/>
                </a:lnTo>
                <a:lnTo>
                  <a:pt x="2216" y="0"/>
                </a:lnTo>
                <a:lnTo>
                  <a:pt x="0" y="3520"/>
                </a:lnTo>
                <a:lnTo>
                  <a:pt x="2295" y="3520"/>
                </a:lnTo>
                <a:close/>
              </a:path>
            </a:pathLst>
          </a:custGeom>
          <a:solidFill>
            <a:srgbClr val="3351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11" name="Picture 1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6" y="6219825"/>
            <a:ext cx="2841625" cy="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6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31825" y="1733550"/>
            <a:ext cx="5762625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reeform 17"/>
          <p:cNvSpPr/>
          <p:nvPr userDrawn="1"/>
        </p:nvSpPr>
        <p:spPr bwMode="auto">
          <a:xfrm>
            <a:off x="635001" y="635000"/>
            <a:ext cx="2163763" cy="3360738"/>
          </a:xfrm>
          <a:custGeom>
            <a:avLst/>
            <a:gdLst>
              <a:gd name="T0" fmla="*/ 1363 w 1363"/>
              <a:gd name="T1" fmla="*/ 0 h 2117"/>
              <a:gd name="T2" fmla="*/ 0 w 1363"/>
              <a:gd name="T3" fmla="*/ 0 h 2117"/>
              <a:gd name="T4" fmla="*/ 0 w 1363"/>
              <a:gd name="T5" fmla="*/ 2117 h 2117"/>
              <a:gd name="T6" fmla="*/ 1363 w 1363"/>
              <a:gd name="T7" fmla="*/ 0 h 2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63" h="2117">
                <a:moveTo>
                  <a:pt x="1363" y="0"/>
                </a:moveTo>
                <a:lnTo>
                  <a:pt x="0" y="0"/>
                </a:lnTo>
                <a:lnTo>
                  <a:pt x="0" y="2117"/>
                </a:lnTo>
                <a:lnTo>
                  <a:pt x="1363" y="0"/>
                </a:lnTo>
                <a:close/>
              </a:path>
            </a:pathLst>
          </a:custGeom>
          <a:solidFill>
            <a:srgbClr val="3351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6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8" name="Freeform 14"/>
          <p:cNvSpPr/>
          <p:nvPr userDrawn="1"/>
        </p:nvSpPr>
        <p:spPr bwMode="auto">
          <a:xfrm>
            <a:off x="10378623" y="4357781"/>
            <a:ext cx="1175204" cy="1865219"/>
          </a:xfrm>
          <a:custGeom>
            <a:avLst/>
            <a:gdLst>
              <a:gd name="T0" fmla="*/ 809 w 809"/>
              <a:gd name="T1" fmla="*/ 1284 h 1284"/>
              <a:gd name="T2" fmla="*/ 809 w 809"/>
              <a:gd name="T3" fmla="*/ 0 h 1284"/>
              <a:gd name="T4" fmla="*/ 0 w 809"/>
              <a:gd name="T5" fmla="*/ 1284 h 1284"/>
              <a:gd name="T6" fmla="*/ 809 w 809"/>
              <a:gd name="T7" fmla="*/ 1284 h 1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9" h="1284">
                <a:moveTo>
                  <a:pt x="809" y="1284"/>
                </a:moveTo>
                <a:lnTo>
                  <a:pt x="809" y="0"/>
                </a:lnTo>
                <a:lnTo>
                  <a:pt x="0" y="1284"/>
                </a:lnTo>
                <a:lnTo>
                  <a:pt x="809" y="1284"/>
                </a:lnTo>
                <a:close/>
              </a:path>
            </a:pathLst>
          </a:custGeom>
          <a:solidFill>
            <a:srgbClr val="435A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/>
          <p:cNvSpPr>
            <a:spLocks noGrp="1"/>
          </p:cNvSpPr>
          <p:nvPr>
            <p:ph type="pic" sz="quarter" idx="10"/>
          </p:nvPr>
        </p:nvSpPr>
        <p:spPr>
          <a:xfrm>
            <a:off x="1866471" y="2749270"/>
            <a:ext cx="752877" cy="752874"/>
          </a:xfrm>
          <a:custGeom>
            <a:avLst/>
            <a:gdLst>
              <a:gd name="connsiteX0" fmla="*/ 376439 w 752877"/>
              <a:gd name="connsiteY0" fmla="*/ 0 h 752874"/>
              <a:gd name="connsiteX1" fmla="*/ 642606 w 752877"/>
              <a:gd name="connsiteY1" fmla="*/ 110271 h 752874"/>
              <a:gd name="connsiteX2" fmla="*/ 642606 w 752877"/>
              <a:gd name="connsiteY2" fmla="*/ 642603 h 752874"/>
              <a:gd name="connsiteX3" fmla="*/ 110272 w 752877"/>
              <a:gd name="connsiteY3" fmla="*/ 642603 h 752874"/>
              <a:gd name="connsiteX4" fmla="*/ 110272 w 752877"/>
              <a:gd name="connsiteY4" fmla="*/ 110271 h 752874"/>
              <a:gd name="connsiteX5" fmla="*/ 376439 w 752877"/>
              <a:gd name="connsiteY5" fmla="*/ 0 h 75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2877" h="752874">
                <a:moveTo>
                  <a:pt x="376439" y="0"/>
                </a:moveTo>
                <a:cubicBezTo>
                  <a:pt x="472775" y="0"/>
                  <a:pt x="569111" y="36757"/>
                  <a:pt x="642606" y="110271"/>
                </a:cubicBezTo>
                <a:cubicBezTo>
                  <a:pt x="789635" y="257261"/>
                  <a:pt x="789635" y="495613"/>
                  <a:pt x="642606" y="642603"/>
                </a:cubicBezTo>
                <a:cubicBezTo>
                  <a:pt x="495615" y="789632"/>
                  <a:pt x="257263" y="789632"/>
                  <a:pt x="110272" y="642603"/>
                </a:cubicBezTo>
                <a:cubicBezTo>
                  <a:pt x="-36757" y="495613"/>
                  <a:pt x="-36757" y="257261"/>
                  <a:pt x="110272" y="110271"/>
                </a:cubicBezTo>
                <a:cubicBezTo>
                  <a:pt x="183767" y="36757"/>
                  <a:pt x="280103" y="0"/>
                  <a:pt x="3764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/>
          </p:nvPr>
        </p:nvSpPr>
        <p:spPr>
          <a:xfrm>
            <a:off x="1866471" y="4237173"/>
            <a:ext cx="752877" cy="752874"/>
          </a:xfrm>
          <a:custGeom>
            <a:avLst/>
            <a:gdLst>
              <a:gd name="connsiteX0" fmla="*/ 376439 w 752877"/>
              <a:gd name="connsiteY0" fmla="*/ 0 h 752874"/>
              <a:gd name="connsiteX1" fmla="*/ 642606 w 752877"/>
              <a:gd name="connsiteY1" fmla="*/ 110271 h 752874"/>
              <a:gd name="connsiteX2" fmla="*/ 642606 w 752877"/>
              <a:gd name="connsiteY2" fmla="*/ 642603 h 752874"/>
              <a:gd name="connsiteX3" fmla="*/ 110272 w 752877"/>
              <a:gd name="connsiteY3" fmla="*/ 642603 h 752874"/>
              <a:gd name="connsiteX4" fmla="*/ 110272 w 752877"/>
              <a:gd name="connsiteY4" fmla="*/ 110271 h 752874"/>
              <a:gd name="connsiteX5" fmla="*/ 376439 w 752877"/>
              <a:gd name="connsiteY5" fmla="*/ 0 h 75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2877" h="752874">
                <a:moveTo>
                  <a:pt x="376439" y="0"/>
                </a:moveTo>
                <a:cubicBezTo>
                  <a:pt x="472775" y="0"/>
                  <a:pt x="569111" y="36757"/>
                  <a:pt x="642606" y="110271"/>
                </a:cubicBezTo>
                <a:cubicBezTo>
                  <a:pt x="789635" y="257261"/>
                  <a:pt x="789635" y="495613"/>
                  <a:pt x="642606" y="642603"/>
                </a:cubicBezTo>
                <a:cubicBezTo>
                  <a:pt x="495615" y="789632"/>
                  <a:pt x="257263" y="789632"/>
                  <a:pt x="110272" y="642603"/>
                </a:cubicBezTo>
                <a:cubicBezTo>
                  <a:pt x="-36757" y="495613"/>
                  <a:pt x="-36757" y="257261"/>
                  <a:pt x="110272" y="110271"/>
                </a:cubicBezTo>
                <a:cubicBezTo>
                  <a:pt x="183767" y="36757"/>
                  <a:pt x="280103" y="0"/>
                  <a:pt x="3764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2"/>
          </p:nvPr>
        </p:nvSpPr>
        <p:spPr>
          <a:xfrm>
            <a:off x="6210966" y="2209470"/>
            <a:ext cx="752877" cy="752874"/>
          </a:xfrm>
          <a:custGeom>
            <a:avLst/>
            <a:gdLst>
              <a:gd name="connsiteX0" fmla="*/ 376439 w 752877"/>
              <a:gd name="connsiteY0" fmla="*/ 0 h 752874"/>
              <a:gd name="connsiteX1" fmla="*/ 642606 w 752877"/>
              <a:gd name="connsiteY1" fmla="*/ 110271 h 752874"/>
              <a:gd name="connsiteX2" fmla="*/ 642606 w 752877"/>
              <a:gd name="connsiteY2" fmla="*/ 642603 h 752874"/>
              <a:gd name="connsiteX3" fmla="*/ 110272 w 752877"/>
              <a:gd name="connsiteY3" fmla="*/ 642603 h 752874"/>
              <a:gd name="connsiteX4" fmla="*/ 110272 w 752877"/>
              <a:gd name="connsiteY4" fmla="*/ 110271 h 752874"/>
              <a:gd name="connsiteX5" fmla="*/ 376439 w 752877"/>
              <a:gd name="connsiteY5" fmla="*/ 0 h 75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2877" h="752874">
                <a:moveTo>
                  <a:pt x="376439" y="0"/>
                </a:moveTo>
                <a:cubicBezTo>
                  <a:pt x="472775" y="0"/>
                  <a:pt x="569111" y="36757"/>
                  <a:pt x="642606" y="110271"/>
                </a:cubicBezTo>
                <a:cubicBezTo>
                  <a:pt x="789635" y="257261"/>
                  <a:pt x="789635" y="495613"/>
                  <a:pt x="642606" y="642603"/>
                </a:cubicBezTo>
                <a:cubicBezTo>
                  <a:pt x="495615" y="789632"/>
                  <a:pt x="257263" y="789632"/>
                  <a:pt x="110272" y="642603"/>
                </a:cubicBezTo>
                <a:cubicBezTo>
                  <a:pt x="-36757" y="495613"/>
                  <a:pt x="-36757" y="257261"/>
                  <a:pt x="110272" y="110271"/>
                </a:cubicBezTo>
                <a:cubicBezTo>
                  <a:pt x="183768" y="36757"/>
                  <a:pt x="280103" y="0"/>
                  <a:pt x="3764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3"/>
          </p:nvPr>
        </p:nvSpPr>
        <p:spPr>
          <a:xfrm>
            <a:off x="6210966" y="3466797"/>
            <a:ext cx="752877" cy="752874"/>
          </a:xfrm>
          <a:custGeom>
            <a:avLst/>
            <a:gdLst>
              <a:gd name="connsiteX0" fmla="*/ 376439 w 752877"/>
              <a:gd name="connsiteY0" fmla="*/ 0 h 752874"/>
              <a:gd name="connsiteX1" fmla="*/ 642606 w 752877"/>
              <a:gd name="connsiteY1" fmla="*/ 110271 h 752874"/>
              <a:gd name="connsiteX2" fmla="*/ 642606 w 752877"/>
              <a:gd name="connsiteY2" fmla="*/ 642603 h 752874"/>
              <a:gd name="connsiteX3" fmla="*/ 110272 w 752877"/>
              <a:gd name="connsiteY3" fmla="*/ 642603 h 752874"/>
              <a:gd name="connsiteX4" fmla="*/ 110272 w 752877"/>
              <a:gd name="connsiteY4" fmla="*/ 110271 h 752874"/>
              <a:gd name="connsiteX5" fmla="*/ 376439 w 752877"/>
              <a:gd name="connsiteY5" fmla="*/ 0 h 75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2877" h="752874">
                <a:moveTo>
                  <a:pt x="376439" y="0"/>
                </a:moveTo>
                <a:cubicBezTo>
                  <a:pt x="472775" y="0"/>
                  <a:pt x="569111" y="36757"/>
                  <a:pt x="642606" y="110271"/>
                </a:cubicBezTo>
                <a:cubicBezTo>
                  <a:pt x="789635" y="257261"/>
                  <a:pt x="789635" y="495613"/>
                  <a:pt x="642606" y="642603"/>
                </a:cubicBezTo>
                <a:cubicBezTo>
                  <a:pt x="495615" y="789632"/>
                  <a:pt x="257263" y="789632"/>
                  <a:pt x="110272" y="642603"/>
                </a:cubicBezTo>
                <a:cubicBezTo>
                  <a:pt x="-36757" y="495613"/>
                  <a:pt x="-36757" y="257261"/>
                  <a:pt x="110272" y="110271"/>
                </a:cubicBezTo>
                <a:cubicBezTo>
                  <a:pt x="183768" y="36757"/>
                  <a:pt x="280103" y="0"/>
                  <a:pt x="3764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4"/>
          </p:nvPr>
        </p:nvSpPr>
        <p:spPr>
          <a:xfrm>
            <a:off x="6210966" y="4724123"/>
            <a:ext cx="752877" cy="752874"/>
          </a:xfrm>
          <a:custGeom>
            <a:avLst/>
            <a:gdLst>
              <a:gd name="connsiteX0" fmla="*/ 376439 w 752877"/>
              <a:gd name="connsiteY0" fmla="*/ 0 h 752874"/>
              <a:gd name="connsiteX1" fmla="*/ 642606 w 752877"/>
              <a:gd name="connsiteY1" fmla="*/ 110271 h 752874"/>
              <a:gd name="connsiteX2" fmla="*/ 642606 w 752877"/>
              <a:gd name="connsiteY2" fmla="*/ 642603 h 752874"/>
              <a:gd name="connsiteX3" fmla="*/ 110272 w 752877"/>
              <a:gd name="connsiteY3" fmla="*/ 642603 h 752874"/>
              <a:gd name="connsiteX4" fmla="*/ 110272 w 752877"/>
              <a:gd name="connsiteY4" fmla="*/ 110271 h 752874"/>
              <a:gd name="connsiteX5" fmla="*/ 376439 w 752877"/>
              <a:gd name="connsiteY5" fmla="*/ 0 h 75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2877" h="752874">
                <a:moveTo>
                  <a:pt x="376439" y="0"/>
                </a:moveTo>
                <a:cubicBezTo>
                  <a:pt x="472775" y="0"/>
                  <a:pt x="569111" y="36757"/>
                  <a:pt x="642606" y="110271"/>
                </a:cubicBezTo>
                <a:cubicBezTo>
                  <a:pt x="789635" y="257261"/>
                  <a:pt x="789635" y="495613"/>
                  <a:pt x="642606" y="642603"/>
                </a:cubicBezTo>
                <a:cubicBezTo>
                  <a:pt x="495615" y="789632"/>
                  <a:pt x="257263" y="789632"/>
                  <a:pt x="110272" y="642603"/>
                </a:cubicBezTo>
                <a:cubicBezTo>
                  <a:pt x="-36757" y="495613"/>
                  <a:pt x="-36757" y="257261"/>
                  <a:pt x="110272" y="110271"/>
                </a:cubicBezTo>
                <a:cubicBezTo>
                  <a:pt x="183768" y="36757"/>
                  <a:pt x="280103" y="0"/>
                  <a:pt x="3764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704506" y="2034168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129558" y="2034168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554609" y="2034168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8979661" y="2038599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704506" y="2034168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129558" y="2034168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554609" y="2034168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8979661" y="2038599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25228" y="5592925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781175" y="2880215"/>
            <a:ext cx="2399370" cy="1688179"/>
          </a:xfrm>
          <a:custGeom>
            <a:avLst/>
            <a:gdLst>
              <a:gd name="connsiteX0" fmla="*/ 0 w 2399370"/>
              <a:gd name="connsiteY0" fmla="*/ 0 h 1688179"/>
              <a:gd name="connsiteX1" fmla="*/ 2399370 w 2399370"/>
              <a:gd name="connsiteY1" fmla="*/ 0 h 1688179"/>
              <a:gd name="connsiteX2" fmla="*/ 2399370 w 2399370"/>
              <a:gd name="connsiteY2" fmla="*/ 1688179 h 1688179"/>
              <a:gd name="connsiteX3" fmla="*/ 0 w 2399370"/>
              <a:gd name="connsiteY3" fmla="*/ 1688179 h 1688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9370" h="1688179">
                <a:moveTo>
                  <a:pt x="0" y="0"/>
                </a:moveTo>
                <a:lnTo>
                  <a:pt x="2399370" y="0"/>
                </a:lnTo>
                <a:lnTo>
                  <a:pt x="2399370" y="1688179"/>
                </a:lnTo>
                <a:lnTo>
                  <a:pt x="0" y="16881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545094" y="2487956"/>
            <a:ext cx="3101811" cy="2182411"/>
          </a:xfrm>
          <a:custGeom>
            <a:avLst/>
            <a:gdLst>
              <a:gd name="connsiteX0" fmla="*/ 0 w 3101811"/>
              <a:gd name="connsiteY0" fmla="*/ 0 h 2182411"/>
              <a:gd name="connsiteX1" fmla="*/ 3101811 w 3101811"/>
              <a:gd name="connsiteY1" fmla="*/ 0 h 2182411"/>
              <a:gd name="connsiteX2" fmla="*/ 3101811 w 3101811"/>
              <a:gd name="connsiteY2" fmla="*/ 2182411 h 2182411"/>
              <a:gd name="connsiteX3" fmla="*/ 0 w 3101811"/>
              <a:gd name="connsiteY3" fmla="*/ 2182411 h 21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1811" h="2182411">
                <a:moveTo>
                  <a:pt x="0" y="0"/>
                </a:moveTo>
                <a:lnTo>
                  <a:pt x="3101811" y="0"/>
                </a:lnTo>
                <a:lnTo>
                  <a:pt x="3101811" y="2182411"/>
                </a:lnTo>
                <a:lnTo>
                  <a:pt x="0" y="218241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011455" y="2880215"/>
            <a:ext cx="2399370" cy="1688179"/>
          </a:xfrm>
          <a:custGeom>
            <a:avLst/>
            <a:gdLst>
              <a:gd name="connsiteX0" fmla="*/ 0 w 2399370"/>
              <a:gd name="connsiteY0" fmla="*/ 0 h 1688179"/>
              <a:gd name="connsiteX1" fmla="*/ 2399370 w 2399370"/>
              <a:gd name="connsiteY1" fmla="*/ 0 h 1688179"/>
              <a:gd name="connsiteX2" fmla="*/ 2399370 w 2399370"/>
              <a:gd name="connsiteY2" fmla="*/ 1688179 h 1688179"/>
              <a:gd name="connsiteX3" fmla="*/ 0 w 2399370"/>
              <a:gd name="connsiteY3" fmla="*/ 1688179 h 1688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9370" h="1688179">
                <a:moveTo>
                  <a:pt x="0" y="0"/>
                </a:moveTo>
                <a:lnTo>
                  <a:pt x="2399370" y="0"/>
                </a:lnTo>
                <a:lnTo>
                  <a:pt x="2399370" y="1688179"/>
                </a:lnTo>
                <a:lnTo>
                  <a:pt x="0" y="16881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 userDrawn="1"/>
        </p:nvSpPr>
        <p:spPr bwMode="auto">
          <a:xfrm>
            <a:off x="1" y="0"/>
            <a:ext cx="12188825" cy="6858000"/>
          </a:xfrm>
          <a:prstGeom prst="rect">
            <a:avLst/>
          </a:prstGeom>
          <a:solidFill>
            <a:srgbClr val="324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" name="Rectangle 6"/>
          <p:cNvSpPr>
            <a:spLocks noChangeArrowheads="1"/>
          </p:cNvSpPr>
          <p:nvPr userDrawn="1"/>
        </p:nvSpPr>
        <p:spPr bwMode="auto">
          <a:xfrm>
            <a:off x="1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-12699" y="3990975"/>
            <a:ext cx="4979988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8"/>
          <p:cNvSpPr/>
          <p:nvPr userDrawn="1"/>
        </p:nvSpPr>
        <p:spPr bwMode="auto">
          <a:xfrm>
            <a:off x="1" y="0"/>
            <a:ext cx="3208338" cy="4981575"/>
          </a:xfrm>
          <a:custGeom>
            <a:avLst/>
            <a:gdLst>
              <a:gd name="T0" fmla="*/ 0 w 2021"/>
              <a:gd name="T1" fmla="*/ 0 h 3138"/>
              <a:gd name="T2" fmla="*/ 2021 w 2021"/>
              <a:gd name="T3" fmla="*/ 0 h 3138"/>
              <a:gd name="T4" fmla="*/ 0 w 2021"/>
              <a:gd name="T5" fmla="*/ 3138 h 3138"/>
              <a:gd name="T6" fmla="*/ 0 w 2021"/>
              <a:gd name="T7" fmla="*/ 0 h 3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21" h="3138">
                <a:moveTo>
                  <a:pt x="0" y="0"/>
                </a:moveTo>
                <a:lnTo>
                  <a:pt x="2021" y="0"/>
                </a:lnTo>
                <a:lnTo>
                  <a:pt x="0" y="3138"/>
                </a:lnTo>
                <a:lnTo>
                  <a:pt x="0" y="0"/>
                </a:lnTo>
                <a:close/>
              </a:path>
            </a:pathLst>
          </a:custGeom>
          <a:solidFill>
            <a:srgbClr val="142F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" name="Freeform 9"/>
          <p:cNvSpPr/>
          <p:nvPr userDrawn="1"/>
        </p:nvSpPr>
        <p:spPr bwMode="auto">
          <a:xfrm>
            <a:off x="1" y="0"/>
            <a:ext cx="3208338" cy="4981575"/>
          </a:xfrm>
          <a:custGeom>
            <a:avLst/>
            <a:gdLst>
              <a:gd name="T0" fmla="*/ 0 w 2021"/>
              <a:gd name="T1" fmla="*/ 0 h 3138"/>
              <a:gd name="T2" fmla="*/ 2021 w 2021"/>
              <a:gd name="T3" fmla="*/ 0 h 3138"/>
              <a:gd name="T4" fmla="*/ 0 w 2021"/>
              <a:gd name="T5" fmla="*/ 3138 h 3138"/>
              <a:gd name="T6" fmla="*/ 0 w 2021"/>
              <a:gd name="T7" fmla="*/ 0 h 3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21" h="3138">
                <a:moveTo>
                  <a:pt x="0" y="0"/>
                </a:moveTo>
                <a:lnTo>
                  <a:pt x="2021" y="0"/>
                </a:lnTo>
                <a:lnTo>
                  <a:pt x="0" y="313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7513639" y="0"/>
            <a:ext cx="4675188" cy="6853238"/>
          </a:xfrm>
          <a:custGeom>
            <a:avLst/>
            <a:gdLst>
              <a:gd name="T0" fmla="*/ 2718 w 2945"/>
              <a:gd name="T1" fmla="*/ 0 h 4317"/>
              <a:gd name="T2" fmla="*/ 0 w 2945"/>
              <a:gd name="T3" fmla="*/ 4317 h 4317"/>
              <a:gd name="T4" fmla="*/ 2945 w 2945"/>
              <a:gd name="T5" fmla="*/ 4317 h 4317"/>
              <a:gd name="T6" fmla="*/ 2945 w 2945"/>
              <a:gd name="T7" fmla="*/ 0 h 4317"/>
              <a:gd name="T8" fmla="*/ 2718 w 2945"/>
              <a:gd name="T9" fmla="*/ 0 h 4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45" h="4317">
                <a:moveTo>
                  <a:pt x="2718" y="0"/>
                </a:moveTo>
                <a:lnTo>
                  <a:pt x="0" y="4317"/>
                </a:lnTo>
                <a:lnTo>
                  <a:pt x="2945" y="4317"/>
                </a:lnTo>
                <a:lnTo>
                  <a:pt x="2945" y="0"/>
                </a:lnTo>
                <a:lnTo>
                  <a:pt x="2718" y="0"/>
                </a:lnTo>
                <a:close/>
              </a:path>
            </a:pathLst>
          </a:custGeom>
          <a:solidFill>
            <a:srgbClr val="435ADF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" name="Rectangle 12"/>
          <p:cNvSpPr>
            <a:spLocks noChangeArrowheads="1"/>
          </p:cNvSpPr>
          <p:nvPr userDrawn="1"/>
        </p:nvSpPr>
        <p:spPr bwMode="auto">
          <a:xfrm>
            <a:off x="635001" y="635000"/>
            <a:ext cx="10918825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" name="任意多边形: 形状 10"/>
          <p:cNvSpPr/>
          <p:nvPr userDrawn="1"/>
        </p:nvSpPr>
        <p:spPr bwMode="auto">
          <a:xfrm>
            <a:off x="628651" y="635000"/>
            <a:ext cx="10925176" cy="5594350"/>
          </a:xfrm>
          <a:custGeom>
            <a:avLst/>
            <a:gdLst>
              <a:gd name="connsiteX0" fmla="*/ 6350 w 10925176"/>
              <a:gd name="connsiteY0" fmla="*/ 0 h 5594350"/>
              <a:gd name="connsiteX1" fmla="*/ 10925175 w 10925176"/>
              <a:gd name="connsiteY1" fmla="*/ 0 h 5594350"/>
              <a:gd name="connsiteX2" fmla="*/ 10925175 w 10925176"/>
              <a:gd name="connsiteY2" fmla="*/ 0 h 5594350"/>
              <a:gd name="connsiteX3" fmla="*/ 10925176 w 10925176"/>
              <a:gd name="connsiteY3" fmla="*/ 0 h 5594350"/>
              <a:gd name="connsiteX4" fmla="*/ 10925176 w 10925176"/>
              <a:gd name="connsiteY4" fmla="*/ 3549650 h 5594350"/>
              <a:gd name="connsiteX5" fmla="*/ 10925176 w 10925176"/>
              <a:gd name="connsiteY5" fmla="*/ 5588000 h 5594350"/>
              <a:gd name="connsiteX6" fmla="*/ 10925175 w 10925176"/>
              <a:gd name="connsiteY6" fmla="*/ 5588000 h 5594350"/>
              <a:gd name="connsiteX7" fmla="*/ 9640888 w 10925176"/>
              <a:gd name="connsiteY7" fmla="*/ 5588000 h 5594350"/>
              <a:gd name="connsiteX8" fmla="*/ 7281863 w 10925176"/>
              <a:gd name="connsiteY8" fmla="*/ 5588000 h 5594350"/>
              <a:gd name="connsiteX9" fmla="*/ 5765800 w 10925176"/>
              <a:gd name="connsiteY9" fmla="*/ 5588000 h 5594350"/>
              <a:gd name="connsiteX10" fmla="*/ 5765800 w 10925176"/>
              <a:gd name="connsiteY10" fmla="*/ 5594350 h 5594350"/>
              <a:gd name="connsiteX11" fmla="*/ 0 w 10925176"/>
              <a:gd name="connsiteY11" fmla="*/ 5594350 h 5594350"/>
              <a:gd name="connsiteX12" fmla="*/ 0 w 10925176"/>
              <a:gd name="connsiteY12" fmla="*/ 1098550 h 5594350"/>
              <a:gd name="connsiteX13" fmla="*/ 6350 w 10925176"/>
              <a:gd name="connsiteY13" fmla="*/ 1098550 h 5594350"/>
              <a:gd name="connsiteX0-1" fmla="*/ 6350 w 10925176"/>
              <a:gd name="connsiteY0-2" fmla="*/ 0 h 5594350"/>
              <a:gd name="connsiteX1-3" fmla="*/ 10925175 w 10925176"/>
              <a:gd name="connsiteY1-4" fmla="*/ 0 h 5594350"/>
              <a:gd name="connsiteX2-5" fmla="*/ 10925175 w 10925176"/>
              <a:gd name="connsiteY2-6" fmla="*/ 0 h 5594350"/>
              <a:gd name="connsiteX3-7" fmla="*/ 10925176 w 10925176"/>
              <a:gd name="connsiteY3-8" fmla="*/ 0 h 5594350"/>
              <a:gd name="connsiteX4-9" fmla="*/ 10925176 w 10925176"/>
              <a:gd name="connsiteY4-10" fmla="*/ 3549650 h 5594350"/>
              <a:gd name="connsiteX5-11" fmla="*/ 10925176 w 10925176"/>
              <a:gd name="connsiteY5-12" fmla="*/ 5588000 h 5594350"/>
              <a:gd name="connsiteX6-13" fmla="*/ 10925175 w 10925176"/>
              <a:gd name="connsiteY6-14" fmla="*/ 5588000 h 5594350"/>
              <a:gd name="connsiteX7-15" fmla="*/ 9640888 w 10925176"/>
              <a:gd name="connsiteY7-16" fmla="*/ 5588000 h 5594350"/>
              <a:gd name="connsiteX8-17" fmla="*/ 7281863 w 10925176"/>
              <a:gd name="connsiteY8-18" fmla="*/ 5588000 h 5594350"/>
              <a:gd name="connsiteX9-19" fmla="*/ 5765800 w 10925176"/>
              <a:gd name="connsiteY9-20" fmla="*/ 5588000 h 5594350"/>
              <a:gd name="connsiteX10-21" fmla="*/ 5765800 w 10925176"/>
              <a:gd name="connsiteY10-22" fmla="*/ 5594350 h 5594350"/>
              <a:gd name="connsiteX11-23" fmla="*/ 0 w 10925176"/>
              <a:gd name="connsiteY11-24" fmla="*/ 5594350 h 5594350"/>
              <a:gd name="connsiteX12-25" fmla="*/ 0 w 10925176"/>
              <a:gd name="connsiteY12-26" fmla="*/ 1098550 h 5594350"/>
              <a:gd name="connsiteX13-27" fmla="*/ 6350 w 10925176"/>
              <a:gd name="connsiteY13-28" fmla="*/ 0 h 5594350"/>
              <a:gd name="connsiteX0-29" fmla="*/ 6350 w 10925176"/>
              <a:gd name="connsiteY0-30" fmla="*/ 0 h 5594350"/>
              <a:gd name="connsiteX1-31" fmla="*/ 10925175 w 10925176"/>
              <a:gd name="connsiteY1-32" fmla="*/ 0 h 5594350"/>
              <a:gd name="connsiteX2-33" fmla="*/ 10925175 w 10925176"/>
              <a:gd name="connsiteY2-34" fmla="*/ 0 h 5594350"/>
              <a:gd name="connsiteX3-35" fmla="*/ 10925176 w 10925176"/>
              <a:gd name="connsiteY3-36" fmla="*/ 0 h 5594350"/>
              <a:gd name="connsiteX4-37" fmla="*/ 10925176 w 10925176"/>
              <a:gd name="connsiteY4-38" fmla="*/ 3549650 h 5594350"/>
              <a:gd name="connsiteX5-39" fmla="*/ 10925176 w 10925176"/>
              <a:gd name="connsiteY5-40" fmla="*/ 5588000 h 5594350"/>
              <a:gd name="connsiteX6-41" fmla="*/ 10925175 w 10925176"/>
              <a:gd name="connsiteY6-42" fmla="*/ 5588000 h 5594350"/>
              <a:gd name="connsiteX7-43" fmla="*/ 9640888 w 10925176"/>
              <a:gd name="connsiteY7-44" fmla="*/ 5588000 h 5594350"/>
              <a:gd name="connsiteX8-45" fmla="*/ 7281863 w 10925176"/>
              <a:gd name="connsiteY8-46" fmla="*/ 5588000 h 5594350"/>
              <a:gd name="connsiteX9-47" fmla="*/ 5765800 w 10925176"/>
              <a:gd name="connsiteY9-48" fmla="*/ 5588000 h 5594350"/>
              <a:gd name="connsiteX10-49" fmla="*/ 5765800 w 10925176"/>
              <a:gd name="connsiteY10-50" fmla="*/ 5594350 h 5594350"/>
              <a:gd name="connsiteX11-51" fmla="*/ 0 w 10925176"/>
              <a:gd name="connsiteY11-52" fmla="*/ 5594350 h 5594350"/>
              <a:gd name="connsiteX12-53" fmla="*/ 6350 w 10925176"/>
              <a:gd name="connsiteY12-54" fmla="*/ 0 h 5594350"/>
              <a:gd name="connsiteX0-55" fmla="*/ 6350 w 10925176"/>
              <a:gd name="connsiteY0-56" fmla="*/ 0 h 5594350"/>
              <a:gd name="connsiteX1-57" fmla="*/ 10925175 w 10925176"/>
              <a:gd name="connsiteY1-58" fmla="*/ 0 h 5594350"/>
              <a:gd name="connsiteX2-59" fmla="*/ 10925175 w 10925176"/>
              <a:gd name="connsiteY2-60" fmla="*/ 0 h 5594350"/>
              <a:gd name="connsiteX3-61" fmla="*/ 10925176 w 10925176"/>
              <a:gd name="connsiteY3-62" fmla="*/ 0 h 5594350"/>
              <a:gd name="connsiteX4-63" fmla="*/ 10925176 w 10925176"/>
              <a:gd name="connsiteY4-64" fmla="*/ 5588000 h 5594350"/>
              <a:gd name="connsiteX5-65" fmla="*/ 10925175 w 10925176"/>
              <a:gd name="connsiteY5-66" fmla="*/ 5588000 h 5594350"/>
              <a:gd name="connsiteX6-67" fmla="*/ 9640888 w 10925176"/>
              <a:gd name="connsiteY6-68" fmla="*/ 5588000 h 5594350"/>
              <a:gd name="connsiteX7-69" fmla="*/ 7281863 w 10925176"/>
              <a:gd name="connsiteY7-70" fmla="*/ 5588000 h 5594350"/>
              <a:gd name="connsiteX8-71" fmla="*/ 5765800 w 10925176"/>
              <a:gd name="connsiteY8-72" fmla="*/ 5588000 h 5594350"/>
              <a:gd name="connsiteX9-73" fmla="*/ 5765800 w 10925176"/>
              <a:gd name="connsiteY9-74" fmla="*/ 5594350 h 5594350"/>
              <a:gd name="connsiteX10-75" fmla="*/ 0 w 10925176"/>
              <a:gd name="connsiteY10-76" fmla="*/ 5594350 h 5594350"/>
              <a:gd name="connsiteX11-77" fmla="*/ 6350 w 10925176"/>
              <a:gd name="connsiteY11-78" fmla="*/ 0 h 5594350"/>
              <a:gd name="connsiteX0-79" fmla="*/ 6350 w 10925176"/>
              <a:gd name="connsiteY0-80" fmla="*/ 0 h 5594350"/>
              <a:gd name="connsiteX1-81" fmla="*/ 10925175 w 10925176"/>
              <a:gd name="connsiteY1-82" fmla="*/ 0 h 5594350"/>
              <a:gd name="connsiteX2-83" fmla="*/ 10925175 w 10925176"/>
              <a:gd name="connsiteY2-84" fmla="*/ 0 h 5594350"/>
              <a:gd name="connsiteX3-85" fmla="*/ 10925176 w 10925176"/>
              <a:gd name="connsiteY3-86" fmla="*/ 0 h 5594350"/>
              <a:gd name="connsiteX4-87" fmla="*/ 10925176 w 10925176"/>
              <a:gd name="connsiteY4-88" fmla="*/ 5588000 h 5594350"/>
              <a:gd name="connsiteX5-89" fmla="*/ 10925175 w 10925176"/>
              <a:gd name="connsiteY5-90" fmla="*/ 5588000 h 5594350"/>
              <a:gd name="connsiteX6-91" fmla="*/ 7281863 w 10925176"/>
              <a:gd name="connsiteY6-92" fmla="*/ 5588000 h 5594350"/>
              <a:gd name="connsiteX7-93" fmla="*/ 5765800 w 10925176"/>
              <a:gd name="connsiteY7-94" fmla="*/ 5588000 h 5594350"/>
              <a:gd name="connsiteX8-95" fmla="*/ 5765800 w 10925176"/>
              <a:gd name="connsiteY8-96" fmla="*/ 5594350 h 5594350"/>
              <a:gd name="connsiteX9-97" fmla="*/ 0 w 10925176"/>
              <a:gd name="connsiteY9-98" fmla="*/ 5594350 h 5594350"/>
              <a:gd name="connsiteX10-99" fmla="*/ 6350 w 10925176"/>
              <a:gd name="connsiteY10-100" fmla="*/ 0 h 5594350"/>
              <a:gd name="connsiteX0-101" fmla="*/ 6350 w 10925176"/>
              <a:gd name="connsiteY0-102" fmla="*/ 0 h 5594350"/>
              <a:gd name="connsiteX1-103" fmla="*/ 10925175 w 10925176"/>
              <a:gd name="connsiteY1-104" fmla="*/ 0 h 5594350"/>
              <a:gd name="connsiteX2-105" fmla="*/ 10925175 w 10925176"/>
              <a:gd name="connsiteY2-106" fmla="*/ 0 h 5594350"/>
              <a:gd name="connsiteX3-107" fmla="*/ 10925176 w 10925176"/>
              <a:gd name="connsiteY3-108" fmla="*/ 0 h 5594350"/>
              <a:gd name="connsiteX4-109" fmla="*/ 10925176 w 10925176"/>
              <a:gd name="connsiteY4-110" fmla="*/ 5588000 h 5594350"/>
              <a:gd name="connsiteX5-111" fmla="*/ 10925175 w 10925176"/>
              <a:gd name="connsiteY5-112" fmla="*/ 5588000 h 5594350"/>
              <a:gd name="connsiteX6-113" fmla="*/ 5765800 w 10925176"/>
              <a:gd name="connsiteY6-114" fmla="*/ 5588000 h 5594350"/>
              <a:gd name="connsiteX7-115" fmla="*/ 5765800 w 10925176"/>
              <a:gd name="connsiteY7-116" fmla="*/ 5594350 h 5594350"/>
              <a:gd name="connsiteX8-117" fmla="*/ 0 w 10925176"/>
              <a:gd name="connsiteY8-118" fmla="*/ 5594350 h 5594350"/>
              <a:gd name="connsiteX9-119" fmla="*/ 6350 w 10925176"/>
              <a:gd name="connsiteY9-120" fmla="*/ 0 h 5594350"/>
              <a:gd name="connsiteX0-121" fmla="*/ 6350 w 10925176"/>
              <a:gd name="connsiteY0-122" fmla="*/ 0 h 5594350"/>
              <a:gd name="connsiteX1-123" fmla="*/ 10925175 w 10925176"/>
              <a:gd name="connsiteY1-124" fmla="*/ 0 h 5594350"/>
              <a:gd name="connsiteX2-125" fmla="*/ 10925175 w 10925176"/>
              <a:gd name="connsiteY2-126" fmla="*/ 0 h 5594350"/>
              <a:gd name="connsiteX3-127" fmla="*/ 10925176 w 10925176"/>
              <a:gd name="connsiteY3-128" fmla="*/ 0 h 5594350"/>
              <a:gd name="connsiteX4-129" fmla="*/ 10925176 w 10925176"/>
              <a:gd name="connsiteY4-130" fmla="*/ 5588000 h 5594350"/>
              <a:gd name="connsiteX5-131" fmla="*/ 10925175 w 10925176"/>
              <a:gd name="connsiteY5-132" fmla="*/ 5588000 h 5594350"/>
              <a:gd name="connsiteX6-133" fmla="*/ 5765800 w 10925176"/>
              <a:gd name="connsiteY6-134" fmla="*/ 5588000 h 5594350"/>
              <a:gd name="connsiteX7-135" fmla="*/ 0 w 10925176"/>
              <a:gd name="connsiteY7-136" fmla="*/ 5594350 h 5594350"/>
              <a:gd name="connsiteX8-137" fmla="*/ 6350 w 10925176"/>
              <a:gd name="connsiteY8-138" fmla="*/ 0 h 5594350"/>
              <a:gd name="connsiteX0-139" fmla="*/ 6350 w 10925176"/>
              <a:gd name="connsiteY0-140" fmla="*/ 0 h 5594350"/>
              <a:gd name="connsiteX1-141" fmla="*/ 10925175 w 10925176"/>
              <a:gd name="connsiteY1-142" fmla="*/ 0 h 5594350"/>
              <a:gd name="connsiteX2-143" fmla="*/ 10925175 w 10925176"/>
              <a:gd name="connsiteY2-144" fmla="*/ 0 h 5594350"/>
              <a:gd name="connsiteX3-145" fmla="*/ 10925176 w 10925176"/>
              <a:gd name="connsiteY3-146" fmla="*/ 0 h 5594350"/>
              <a:gd name="connsiteX4-147" fmla="*/ 10925176 w 10925176"/>
              <a:gd name="connsiteY4-148" fmla="*/ 5588000 h 5594350"/>
              <a:gd name="connsiteX5-149" fmla="*/ 10925175 w 10925176"/>
              <a:gd name="connsiteY5-150" fmla="*/ 5588000 h 5594350"/>
              <a:gd name="connsiteX6-151" fmla="*/ 0 w 10925176"/>
              <a:gd name="connsiteY6-152" fmla="*/ 5594350 h 5594350"/>
              <a:gd name="connsiteX7-153" fmla="*/ 6350 w 10925176"/>
              <a:gd name="connsiteY7-154" fmla="*/ 0 h 55943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0925176" h="5594350">
                <a:moveTo>
                  <a:pt x="6350" y="0"/>
                </a:moveTo>
                <a:lnTo>
                  <a:pt x="10925175" y="0"/>
                </a:lnTo>
                <a:lnTo>
                  <a:pt x="10925175" y="0"/>
                </a:lnTo>
                <a:lnTo>
                  <a:pt x="10925176" y="0"/>
                </a:lnTo>
                <a:lnTo>
                  <a:pt x="10925176" y="5588000"/>
                </a:lnTo>
                <a:lnTo>
                  <a:pt x="10925175" y="5588000"/>
                </a:lnTo>
                <a:lnTo>
                  <a:pt x="0" y="5594350"/>
                </a:lnTo>
                <a:cubicBezTo>
                  <a:pt x="2117" y="3729567"/>
                  <a:pt x="4233" y="1864783"/>
                  <a:pt x="63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3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" name="矩形 1334"/>
          <p:cNvSpPr/>
          <p:nvPr/>
        </p:nvSpPr>
        <p:spPr>
          <a:xfrm>
            <a:off x="1141442" y="4441016"/>
            <a:ext cx="1390650" cy="323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6" name="矩形 1335"/>
          <p:cNvSpPr/>
          <p:nvPr/>
        </p:nvSpPr>
        <p:spPr>
          <a:xfrm>
            <a:off x="2694017" y="4441016"/>
            <a:ext cx="1390650" cy="323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44" name="组合 1343"/>
          <p:cNvGrpSpPr/>
          <p:nvPr/>
        </p:nvGrpSpPr>
        <p:grpSpPr>
          <a:xfrm>
            <a:off x="985545" y="2076117"/>
            <a:ext cx="5320251" cy="1161274"/>
            <a:chOff x="985545" y="2076117"/>
            <a:chExt cx="5320251" cy="1161274"/>
          </a:xfrm>
        </p:grpSpPr>
        <p:sp>
          <p:nvSpPr>
            <p:cNvPr id="1329" name="文本框 1328"/>
            <p:cNvSpPr txBox="1"/>
            <p:nvPr/>
          </p:nvSpPr>
          <p:spPr>
            <a:xfrm>
              <a:off x="1042817" y="2076117"/>
              <a:ext cx="526297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6600" dirty="0">
                  <a:solidFill>
                    <a:srgbClr val="243EC2"/>
                  </a:solidFill>
                  <a:cs typeface="+mn-ea"/>
                  <a:sym typeface="+mn-lt"/>
                </a:rPr>
                <a:t>营</a:t>
              </a:r>
              <a:r>
                <a:rPr lang="zh-CN" altLang="en-US" sz="6600" dirty="0" smtClean="0">
                  <a:solidFill>
                    <a:srgbClr val="243EC2"/>
                  </a:solidFill>
                  <a:cs typeface="+mn-ea"/>
                  <a:sym typeface="+mn-lt"/>
                </a:rPr>
                <a:t>销</a:t>
              </a:r>
              <a:r>
                <a:rPr lang="zh-CN" altLang="en-US" sz="6600" dirty="0">
                  <a:solidFill>
                    <a:srgbClr val="243EC2"/>
                  </a:solidFill>
                  <a:cs typeface="+mn-ea"/>
                  <a:sym typeface="+mn-lt"/>
                </a:rPr>
                <a:t>策划</a:t>
              </a:r>
              <a:r>
                <a:rPr lang="zh-CN" altLang="en-US" sz="6600" dirty="0" smtClean="0">
                  <a:solidFill>
                    <a:srgbClr val="243EC2"/>
                  </a:solidFill>
                  <a:cs typeface="+mn-ea"/>
                  <a:sym typeface="+mn-lt"/>
                </a:rPr>
                <a:t>方</a:t>
              </a:r>
              <a:r>
                <a:rPr lang="zh-CN" altLang="en-US" sz="6600" dirty="0">
                  <a:solidFill>
                    <a:srgbClr val="243EC2"/>
                  </a:solidFill>
                  <a:cs typeface="+mn-ea"/>
                  <a:sym typeface="+mn-lt"/>
                </a:rPr>
                <a:t>案</a:t>
              </a:r>
              <a:endParaRPr lang="zh-CN" altLang="en-US" sz="6600" dirty="0">
                <a:solidFill>
                  <a:srgbClr val="243EC2"/>
                </a:solidFill>
                <a:cs typeface="+mn-ea"/>
                <a:sym typeface="+mn-lt"/>
              </a:endParaRPr>
            </a:p>
          </p:txBody>
        </p:sp>
        <p:sp>
          <p:nvSpPr>
            <p:cNvPr id="1328" name="文本框 1327"/>
            <p:cNvSpPr txBox="1"/>
            <p:nvPr/>
          </p:nvSpPr>
          <p:spPr>
            <a:xfrm>
              <a:off x="985545" y="2129395"/>
              <a:ext cx="526297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6600" dirty="0">
                  <a:solidFill>
                    <a:schemeClr val="bg1"/>
                  </a:solidFill>
                  <a:cs typeface="+mn-ea"/>
                  <a:sym typeface="+mn-lt"/>
                </a:rPr>
                <a:t>营</a:t>
              </a:r>
              <a:r>
                <a:rPr lang="zh-CN" altLang="en-US" sz="6600" dirty="0" smtClean="0">
                  <a:solidFill>
                    <a:schemeClr val="bg1"/>
                  </a:solidFill>
                  <a:cs typeface="+mn-ea"/>
                  <a:sym typeface="+mn-lt"/>
                </a:rPr>
                <a:t>销策划方</a:t>
              </a:r>
              <a:r>
                <a:rPr lang="zh-CN" altLang="en-US" sz="6600" dirty="0">
                  <a:solidFill>
                    <a:schemeClr val="bg1"/>
                  </a:solidFill>
                  <a:cs typeface="+mn-ea"/>
                  <a:sym typeface="+mn-lt"/>
                </a:rPr>
                <a:t>案</a:t>
              </a:r>
              <a:endParaRPr lang="zh-CN" altLang="en-US" sz="6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32" name="文本框 1331"/>
          <p:cNvSpPr txBox="1"/>
          <p:nvPr/>
        </p:nvSpPr>
        <p:spPr>
          <a:xfrm>
            <a:off x="994781" y="3257391"/>
            <a:ext cx="518434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适用于公司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营销策划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企业宣传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产品推广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33" name="矩形 1332"/>
          <p:cNvSpPr/>
          <p:nvPr/>
        </p:nvSpPr>
        <p:spPr>
          <a:xfrm>
            <a:off x="1114137" y="4467686"/>
            <a:ext cx="1390650" cy="323910"/>
          </a:xfrm>
          <a:prstGeom prst="rect">
            <a:avLst/>
          </a:prstGeom>
          <a:solidFill>
            <a:srgbClr val="FF62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4" name="矩形 1333"/>
          <p:cNvSpPr/>
          <p:nvPr/>
        </p:nvSpPr>
        <p:spPr>
          <a:xfrm>
            <a:off x="2666712" y="4467686"/>
            <a:ext cx="1390650" cy="323910"/>
          </a:xfrm>
          <a:prstGeom prst="rect">
            <a:avLst/>
          </a:prstGeom>
          <a:solidFill>
            <a:srgbClr val="5CD1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7" name="文本框 1336"/>
          <p:cNvSpPr txBox="1"/>
          <p:nvPr/>
        </p:nvSpPr>
        <p:spPr>
          <a:xfrm>
            <a:off x="1114137" y="4490546"/>
            <a:ext cx="1390650" cy="2755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38" name="文本框 1337"/>
          <p:cNvSpPr txBox="1"/>
          <p:nvPr/>
        </p:nvSpPr>
        <p:spPr>
          <a:xfrm>
            <a:off x="2666712" y="4490546"/>
            <a:ext cx="1390650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时间：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2030.5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39" name="文本框 1338"/>
          <p:cNvSpPr txBox="1"/>
          <p:nvPr/>
        </p:nvSpPr>
        <p:spPr>
          <a:xfrm>
            <a:off x="1024345" y="3673427"/>
            <a:ext cx="5071655" cy="4614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5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995" name="图片 19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0054" y="1603757"/>
            <a:ext cx="5401524" cy="43712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0.08519 L -1.04167E-6 1.85185E-6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1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0.05833 L -6.25E-7 3.33333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1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5" grpId="0" animBg="1"/>
      <p:bldP spid="1336" grpId="0" animBg="1"/>
      <p:bldP spid="1332" grpId="0"/>
      <p:bldP spid="1332" grpId="1"/>
      <p:bldP spid="1333" grpId="0" animBg="1"/>
      <p:bldP spid="1334" grpId="0" animBg="1"/>
      <p:bldP spid="1337" grpId="0"/>
      <p:bldP spid="1338" grpId="0"/>
      <p:bldP spid="13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1461518" y="2356161"/>
            <a:ext cx="4387632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field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5920042" y="2085976"/>
            <a:ext cx="4898098" cy="3550442"/>
            <a:chOff x="5920042" y="2085976"/>
            <a:chExt cx="4898098" cy="3550442"/>
          </a:xfrm>
        </p:grpSpPr>
        <p:grpSp>
          <p:nvGrpSpPr>
            <p:cNvPr id="3" name="cc6739db-2618-4393-91e6-84508c71c24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920042" y="2085976"/>
              <a:ext cx="4898098" cy="3550442"/>
              <a:chOff x="4735629" y="1349148"/>
              <a:chExt cx="6400800" cy="4639695"/>
            </a:xfrm>
          </p:grpSpPr>
          <p:grpSp>
            <p:nvGrpSpPr>
              <p:cNvPr id="38" name="íślïḍè"/>
              <p:cNvGrpSpPr/>
              <p:nvPr/>
            </p:nvGrpSpPr>
            <p:grpSpPr>
              <a:xfrm>
                <a:off x="9347159" y="1349148"/>
                <a:ext cx="998751" cy="920419"/>
                <a:chOff x="1820497" y="3866141"/>
                <a:chExt cx="998752" cy="920420"/>
              </a:xfrm>
            </p:grpSpPr>
            <p:sp>
              <p:nvSpPr>
                <p:cNvPr id="42" name="ïšļíḋe"/>
                <p:cNvSpPr/>
                <p:nvPr/>
              </p:nvSpPr>
              <p:spPr>
                <a:xfrm flipV="1">
                  <a:off x="1820497" y="3866141"/>
                  <a:ext cx="998752" cy="920420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4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ïŝļîdê"/>
                <p:cNvSpPr/>
                <p:nvPr/>
              </p:nvSpPr>
              <p:spPr>
                <a:xfrm>
                  <a:off x="2069825" y="4119975"/>
                  <a:ext cx="416446" cy="37873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144" extrusionOk="0">
                      <a:moveTo>
                        <a:pt x="20618" y="7406"/>
                      </a:moveTo>
                      <a:lnTo>
                        <a:pt x="13580" y="7406"/>
                      </a:lnTo>
                      <a:cubicBezTo>
                        <a:pt x="13156" y="6803"/>
                        <a:pt x="12718" y="6095"/>
                        <a:pt x="12319" y="5293"/>
                      </a:cubicBezTo>
                      <a:lnTo>
                        <a:pt x="20618" y="5293"/>
                      </a:lnTo>
                      <a:cubicBezTo>
                        <a:pt x="20618" y="5293"/>
                        <a:pt x="20618" y="7406"/>
                        <a:pt x="20618" y="7406"/>
                      </a:cubicBezTo>
                      <a:close/>
                      <a:moveTo>
                        <a:pt x="19636" y="13747"/>
                      </a:moveTo>
                      <a:lnTo>
                        <a:pt x="11291" y="13747"/>
                      </a:lnTo>
                      <a:lnTo>
                        <a:pt x="11291" y="8463"/>
                      </a:lnTo>
                      <a:lnTo>
                        <a:pt x="13090" y="8463"/>
                      </a:lnTo>
                      <a:cubicBezTo>
                        <a:pt x="14022" y="9712"/>
                        <a:pt x="14815" y="10437"/>
                        <a:pt x="14882" y="10497"/>
                      </a:cubicBezTo>
                      <a:cubicBezTo>
                        <a:pt x="15009" y="10610"/>
                        <a:pt x="15174" y="10644"/>
                        <a:pt x="15323" y="10601"/>
                      </a:cubicBezTo>
                      <a:cubicBezTo>
                        <a:pt x="15418" y="10574"/>
                        <a:pt x="15505" y="10516"/>
                        <a:pt x="15573" y="10429"/>
                      </a:cubicBezTo>
                      <a:cubicBezTo>
                        <a:pt x="15746" y="10205"/>
                        <a:pt x="15718" y="9871"/>
                        <a:pt x="15510" y="9684"/>
                      </a:cubicBezTo>
                      <a:cubicBezTo>
                        <a:pt x="15498" y="9674"/>
                        <a:pt x="15023" y="9238"/>
                        <a:pt x="14383" y="8463"/>
                      </a:cubicBezTo>
                      <a:lnTo>
                        <a:pt x="19636" y="8463"/>
                      </a:lnTo>
                      <a:cubicBezTo>
                        <a:pt x="19636" y="8463"/>
                        <a:pt x="19636" y="13747"/>
                        <a:pt x="19636" y="13747"/>
                      </a:cubicBezTo>
                      <a:close/>
                      <a:moveTo>
                        <a:pt x="19636" y="20087"/>
                      </a:moveTo>
                      <a:lnTo>
                        <a:pt x="11291" y="20087"/>
                      </a:lnTo>
                      <a:lnTo>
                        <a:pt x="11291" y="14803"/>
                      </a:lnTo>
                      <a:lnTo>
                        <a:pt x="19636" y="14803"/>
                      </a:lnTo>
                      <a:cubicBezTo>
                        <a:pt x="19636" y="14803"/>
                        <a:pt x="19636" y="20087"/>
                        <a:pt x="19636" y="20087"/>
                      </a:cubicBezTo>
                      <a:close/>
                      <a:moveTo>
                        <a:pt x="11291" y="5461"/>
                      </a:moveTo>
                      <a:cubicBezTo>
                        <a:pt x="11626" y="6178"/>
                        <a:pt x="11991" y="6828"/>
                        <a:pt x="12360" y="7406"/>
                      </a:cubicBezTo>
                      <a:lnTo>
                        <a:pt x="11291" y="7406"/>
                      </a:lnTo>
                      <a:cubicBezTo>
                        <a:pt x="11291" y="7406"/>
                        <a:pt x="11291" y="5461"/>
                        <a:pt x="11291" y="5461"/>
                      </a:cubicBezTo>
                      <a:close/>
                      <a:moveTo>
                        <a:pt x="12871" y="1481"/>
                      </a:moveTo>
                      <a:cubicBezTo>
                        <a:pt x="14045" y="751"/>
                        <a:pt x="15436" y="979"/>
                        <a:pt x="15979" y="1990"/>
                      </a:cubicBezTo>
                      <a:cubicBezTo>
                        <a:pt x="16343" y="2668"/>
                        <a:pt x="16223" y="3523"/>
                        <a:pt x="15755" y="4236"/>
                      </a:cubicBezTo>
                      <a:lnTo>
                        <a:pt x="11845" y="4236"/>
                      </a:lnTo>
                      <a:cubicBezTo>
                        <a:pt x="11740" y="3975"/>
                        <a:pt x="11641" y="3708"/>
                        <a:pt x="11550" y="3432"/>
                      </a:cubicBezTo>
                      <a:cubicBezTo>
                        <a:pt x="11653" y="2691"/>
                        <a:pt x="12120" y="1947"/>
                        <a:pt x="12871" y="1481"/>
                      </a:cubicBezTo>
                      <a:moveTo>
                        <a:pt x="10309" y="7406"/>
                      </a:moveTo>
                      <a:lnTo>
                        <a:pt x="9224" y="7406"/>
                      </a:lnTo>
                      <a:cubicBezTo>
                        <a:pt x="9600" y="6819"/>
                        <a:pt x="9970" y="6158"/>
                        <a:pt x="10309" y="5429"/>
                      </a:cubicBezTo>
                      <a:cubicBezTo>
                        <a:pt x="10309" y="5429"/>
                        <a:pt x="10309" y="7406"/>
                        <a:pt x="10309" y="7406"/>
                      </a:cubicBezTo>
                      <a:close/>
                      <a:moveTo>
                        <a:pt x="10309" y="13747"/>
                      </a:moveTo>
                      <a:lnTo>
                        <a:pt x="1964" y="13747"/>
                      </a:lnTo>
                      <a:lnTo>
                        <a:pt x="1964" y="8463"/>
                      </a:lnTo>
                      <a:lnTo>
                        <a:pt x="7202" y="8463"/>
                      </a:lnTo>
                      <a:cubicBezTo>
                        <a:pt x="6563" y="9238"/>
                        <a:pt x="6087" y="9674"/>
                        <a:pt x="6075" y="9684"/>
                      </a:cubicBezTo>
                      <a:cubicBezTo>
                        <a:pt x="5867" y="9871"/>
                        <a:pt x="5839" y="10205"/>
                        <a:pt x="6012" y="10429"/>
                      </a:cubicBezTo>
                      <a:cubicBezTo>
                        <a:pt x="6080" y="10516"/>
                        <a:pt x="6167" y="10574"/>
                        <a:pt x="6261" y="10601"/>
                      </a:cubicBezTo>
                      <a:cubicBezTo>
                        <a:pt x="6411" y="10644"/>
                        <a:pt x="6575" y="10610"/>
                        <a:pt x="6703" y="10497"/>
                      </a:cubicBezTo>
                      <a:cubicBezTo>
                        <a:pt x="6770" y="10437"/>
                        <a:pt x="7563" y="9712"/>
                        <a:pt x="8495" y="8463"/>
                      </a:cubicBezTo>
                      <a:lnTo>
                        <a:pt x="10309" y="8463"/>
                      </a:lnTo>
                      <a:cubicBezTo>
                        <a:pt x="10309" y="8463"/>
                        <a:pt x="10309" y="13747"/>
                        <a:pt x="10309" y="13747"/>
                      </a:cubicBezTo>
                      <a:close/>
                      <a:moveTo>
                        <a:pt x="10309" y="20087"/>
                      </a:moveTo>
                      <a:lnTo>
                        <a:pt x="1964" y="20087"/>
                      </a:lnTo>
                      <a:lnTo>
                        <a:pt x="1964" y="14803"/>
                      </a:lnTo>
                      <a:lnTo>
                        <a:pt x="10309" y="14803"/>
                      </a:lnTo>
                      <a:cubicBezTo>
                        <a:pt x="10309" y="14803"/>
                        <a:pt x="10309" y="20087"/>
                        <a:pt x="10309" y="20087"/>
                      </a:cubicBezTo>
                      <a:close/>
                      <a:moveTo>
                        <a:pt x="982" y="7406"/>
                      </a:moveTo>
                      <a:lnTo>
                        <a:pt x="982" y="5293"/>
                      </a:lnTo>
                      <a:lnTo>
                        <a:pt x="9266" y="5293"/>
                      </a:lnTo>
                      <a:cubicBezTo>
                        <a:pt x="8867" y="6095"/>
                        <a:pt x="8429" y="6803"/>
                        <a:pt x="8005" y="7406"/>
                      </a:cubicBezTo>
                      <a:cubicBezTo>
                        <a:pt x="8005" y="7406"/>
                        <a:pt x="982" y="7406"/>
                        <a:pt x="982" y="7406"/>
                      </a:cubicBezTo>
                      <a:close/>
                      <a:moveTo>
                        <a:pt x="5606" y="1990"/>
                      </a:moveTo>
                      <a:cubicBezTo>
                        <a:pt x="6148" y="980"/>
                        <a:pt x="7540" y="751"/>
                        <a:pt x="8714" y="1481"/>
                      </a:cubicBezTo>
                      <a:cubicBezTo>
                        <a:pt x="9465" y="1948"/>
                        <a:pt x="9931" y="2692"/>
                        <a:pt x="10035" y="3433"/>
                      </a:cubicBezTo>
                      <a:cubicBezTo>
                        <a:pt x="9944" y="3708"/>
                        <a:pt x="9845" y="3975"/>
                        <a:pt x="9740" y="4236"/>
                      </a:cubicBezTo>
                      <a:lnTo>
                        <a:pt x="5830" y="4236"/>
                      </a:lnTo>
                      <a:cubicBezTo>
                        <a:pt x="5362" y="3523"/>
                        <a:pt x="5242" y="2668"/>
                        <a:pt x="5606" y="1990"/>
                      </a:cubicBezTo>
                      <a:moveTo>
                        <a:pt x="20618" y="4236"/>
                      </a:moveTo>
                      <a:lnTo>
                        <a:pt x="16874" y="4236"/>
                      </a:lnTo>
                      <a:cubicBezTo>
                        <a:pt x="17259" y="3325"/>
                        <a:pt x="17284" y="2310"/>
                        <a:pt x="16829" y="1461"/>
                      </a:cubicBezTo>
                      <a:cubicBezTo>
                        <a:pt x="16015" y="-54"/>
                        <a:pt x="14024" y="-456"/>
                        <a:pt x="12380" y="565"/>
                      </a:cubicBezTo>
                      <a:cubicBezTo>
                        <a:pt x="11747" y="959"/>
                        <a:pt x="11277" y="1511"/>
                        <a:pt x="10965" y="2122"/>
                      </a:cubicBezTo>
                      <a:cubicBezTo>
                        <a:pt x="10949" y="2115"/>
                        <a:pt x="10937" y="2103"/>
                        <a:pt x="10920" y="2098"/>
                      </a:cubicBezTo>
                      <a:cubicBezTo>
                        <a:pt x="10909" y="2095"/>
                        <a:pt x="10899" y="2097"/>
                        <a:pt x="10888" y="2095"/>
                      </a:cubicBezTo>
                      <a:cubicBezTo>
                        <a:pt x="10861" y="2089"/>
                        <a:pt x="10834" y="2089"/>
                        <a:pt x="10806" y="2088"/>
                      </a:cubicBezTo>
                      <a:cubicBezTo>
                        <a:pt x="10782" y="2089"/>
                        <a:pt x="10759" y="2089"/>
                        <a:pt x="10735" y="2093"/>
                      </a:cubicBezTo>
                      <a:cubicBezTo>
                        <a:pt x="10712" y="2096"/>
                        <a:pt x="10689" y="2090"/>
                        <a:pt x="10665" y="2098"/>
                      </a:cubicBezTo>
                      <a:cubicBezTo>
                        <a:pt x="10648" y="2103"/>
                        <a:pt x="10636" y="2115"/>
                        <a:pt x="10620" y="2122"/>
                      </a:cubicBezTo>
                      <a:cubicBezTo>
                        <a:pt x="10307" y="1511"/>
                        <a:pt x="9837" y="959"/>
                        <a:pt x="9205" y="566"/>
                      </a:cubicBezTo>
                      <a:cubicBezTo>
                        <a:pt x="7561" y="-456"/>
                        <a:pt x="5569" y="-54"/>
                        <a:pt x="4755" y="1461"/>
                      </a:cubicBezTo>
                      <a:cubicBezTo>
                        <a:pt x="4301" y="2310"/>
                        <a:pt x="4325" y="3325"/>
                        <a:pt x="4711" y="4236"/>
                      </a:cubicBezTo>
                      <a:lnTo>
                        <a:pt x="982" y="4236"/>
                      </a:lnTo>
                      <a:cubicBezTo>
                        <a:pt x="440" y="4236"/>
                        <a:pt x="0" y="4709"/>
                        <a:pt x="0" y="5293"/>
                      </a:cubicBezTo>
                      <a:lnTo>
                        <a:pt x="0" y="7406"/>
                      </a:lnTo>
                      <a:cubicBezTo>
                        <a:pt x="0" y="7990"/>
                        <a:pt x="440" y="8463"/>
                        <a:pt x="982" y="8463"/>
                      </a:cubicBezTo>
                      <a:lnTo>
                        <a:pt x="982" y="20087"/>
                      </a:lnTo>
                      <a:cubicBezTo>
                        <a:pt x="982" y="20671"/>
                        <a:pt x="1422" y="21144"/>
                        <a:pt x="1964" y="21144"/>
                      </a:cubicBezTo>
                      <a:lnTo>
                        <a:pt x="19636" y="21144"/>
                      </a:lnTo>
                      <a:cubicBezTo>
                        <a:pt x="20178" y="21144"/>
                        <a:pt x="20618" y="20671"/>
                        <a:pt x="20618" y="20087"/>
                      </a:cubicBezTo>
                      <a:lnTo>
                        <a:pt x="20618" y="8463"/>
                      </a:lnTo>
                      <a:cubicBezTo>
                        <a:pt x="21160" y="8463"/>
                        <a:pt x="21600" y="7990"/>
                        <a:pt x="21600" y="7406"/>
                      </a:cubicBezTo>
                      <a:lnTo>
                        <a:pt x="21600" y="5293"/>
                      </a:lnTo>
                      <a:cubicBezTo>
                        <a:pt x="21600" y="4709"/>
                        <a:pt x="21160" y="4236"/>
                        <a:pt x="20618" y="4236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defTabSz="228600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" name="îślïde"/>
              <p:cNvGrpSpPr/>
              <p:nvPr/>
            </p:nvGrpSpPr>
            <p:grpSpPr>
              <a:xfrm>
                <a:off x="5831208" y="1349148"/>
                <a:ext cx="998751" cy="920419"/>
                <a:chOff x="3933955" y="3866141"/>
                <a:chExt cx="998752" cy="920420"/>
              </a:xfrm>
            </p:grpSpPr>
            <p:sp>
              <p:nvSpPr>
                <p:cNvPr id="36" name="iṧlïḍê"/>
                <p:cNvSpPr/>
                <p:nvPr/>
              </p:nvSpPr>
              <p:spPr>
                <a:xfrm flipV="1">
                  <a:off x="3933955" y="3866141"/>
                  <a:ext cx="998752" cy="920420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4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íšḻïdè"/>
                <p:cNvSpPr/>
                <p:nvPr/>
              </p:nvSpPr>
              <p:spPr>
                <a:xfrm>
                  <a:off x="4183834" y="4101116"/>
                  <a:ext cx="416446" cy="4164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636" y="0"/>
                      </a:moveTo>
                      <a:lnTo>
                        <a:pt x="5891" y="0"/>
                      </a:lnTo>
                      <a:cubicBezTo>
                        <a:pt x="4806" y="0"/>
                        <a:pt x="3927" y="879"/>
                        <a:pt x="3927" y="1964"/>
                      </a:cubicBezTo>
                      <a:lnTo>
                        <a:pt x="3927" y="2455"/>
                      </a:lnTo>
                      <a:cubicBezTo>
                        <a:pt x="3927" y="2726"/>
                        <a:pt x="4147" y="2945"/>
                        <a:pt x="4418" y="2945"/>
                      </a:cubicBezTo>
                      <a:cubicBezTo>
                        <a:pt x="4690" y="2945"/>
                        <a:pt x="4909" y="2726"/>
                        <a:pt x="4909" y="2455"/>
                      </a:cubicBezTo>
                      <a:lnTo>
                        <a:pt x="4909" y="1964"/>
                      </a:lnTo>
                      <a:cubicBezTo>
                        <a:pt x="4909" y="1422"/>
                        <a:pt x="5349" y="982"/>
                        <a:pt x="5891" y="982"/>
                      </a:cubicBezTo>
                      <a:lnTo>
                        <a:pt x="19636" y="982"/>
                      </a:lnTo>
                      <a:cubicBezTo>
                        <a:pt x="20178" y="982"/>
                        <a:pt x="20618" y="1422"/>
                        <a:pt x="20618" y="1964"/>
                      </a:cubicBezTo>
                      <a:lnTo>
                        <a:pt x="20618" y="15709"/>
                      </a:lnTo>
                      <a:cubicBezTo>
                        <a:pt x="20618" y="16252"/>
                        <a:pt x="20178" y="16691"/>
                        <a:pt x="19636" y="16691"/>
                      </a:cubicBezTo>
                      <a:lnTo>
                        <a:pt x="19145" y="16691"/>
                      </a:lnTo>
                      <a:cubicBezTo>
                        <a:pt x="18874" y="16691"/>
                        <a:pt x="18655" y="16911"/>
                        <a:pt x="18655" y="17182"/>
                      </a:cubicBezTo>
                      <a:cubicBezTo>
                        <a:pt x="18655" y="17453"/>
                        <a:pt x="18874" y="17673"/>
                        <a:pt x="19145" y="17673"/>
                      </a:cubicBezTo>
                      <a:lnTo>
                        <a:pt x="19636" y="17673"/>
                      </a:lnTo>
                      <a:cubicBezTo>
                        <a:pt x="20721" y="17673"/>
                        <a:pt x="21600" y="16794"/>
                        <a:pt x="21600" y="15709"/>
                      </a:cubicBezTo>
                      <a:lnTo>
                        <a:pt x="21600" y="1964"/>
                      </a:lnTo>
                      <a:cubicBezTo>
                        <a:pt x="21600" y="879"/>
                        <a:pt x="20721" y="0"/>
                        <a:pt x="19636" y="0"/>
                      </a:cubicBezTo>
                      <a:moveTo>
                        <a:pt x="4354" y="17673"/>
                      </a:moveTo>
                      <a:lnTo>
                        <a:pt x="7369" y="13149"/>
                      </a:lnTo>
                      <a:lnTo>
                        <a:pt x="8875" y="15407"/>
                      </a:lnTo>
                      <a:cubicBezTo>
                        <a:pt x="8949" y="15584"/>
                        <a:pt x="9123" y="15709"/>
                        <a:pt x="9327" y="15709"/>
                      </a:cubicBezTo>
                      <a:cubicBezTo>
                        <a:pt x="9463" y="15709"/>
                        <a:pt x="9586" y="15655"/>
                        <a:pt x="9674" y="15565"/>
                      </a:cubicBezTo>
                      <a:lnTo>
                        <a:pt x="11198" y="14042"/>
                      </a:lnTo>
                      <a:lnTo>
                        <a:pt x="13376" y="17673"/>
                      </a:lnTo>
                      <a:cubicBezTo>
                        <a:pt x="13376" y="17673"/>
                        <a:pt x="4354" y="17673"/>
                        <a:pt x="4354" y="17673"/>
                      </a:cubicBezTo>
                      <a:close/>
                      <a:moveTo>
                        <a:pt x="14692" y="17982"/>
                      </a:moveTo>
                      <a:lnTo>
                        <a:pt x="14690" y="17977"/>
                      </a:lnTo>
                      <a:cubicBezTo>
                        <a:pt x="14685" y="17967"/>
                        <a:pt x="14677" y="17959"/>
                        <a:pt x="14673" y="17949"/>
                      </a:cubicBezTo>
                      <a:lnTo>
                        <a:pt x="11747" y="13073"/>
                      </a:lnTo>
                      <a:lnTo>
                        <a:pt x="11745" y="13073"/>
                      </a:lnTo>
                      <a:cubicBezTo>
                        <a:pt x="11673" y="12892"/>
                        <a:pt x="11498" y="12764"/>
                        <a:pt x="11291" y="12764"/>
                      </a:cubicBezTo>
                      <a:cubicBezTo>
                        <a:pt x="11155" y="12764"/>
                        <a:pt x="11033" y="12819"/>
                        <a:pt x="10944" y="12908"/>
                      </a:cubicBezTo>
                      <a:lnTo>
                        <a:pt x="9397" y="14454"/>
                      </a:lnTo>
                      <a:lnTo>
                        <a:pt x="7816" y="12084"/>
                      </a:lnTo>
                      <a:cubicBezTo>
                        <a:pt x="7742" y="11907"/>
                        <a:pt x="7568" y="11782"/>
                        <a:pt x="7364" y="11782"/>
                      </a:cubicBezTo>
                      <a:cubicBezTo>
                        <a:pt x="7193" y="11782"/>
                        <a:pt x="7051" y="11874"/>
                        <a:pt x="6963" y="12006"/>
                      </a:cubicBezTo>
                      <a:lnTo>
                        <a:pt x="6955" y="12000"/>
                      </a:lnTo>
                      <a:lnTo>
                        <a:pt x="3028" y="17891"/>
                      </a:lnTo>
                      <a:lnTo>
                        <a:pt x="3036" y="17897"/>
                      </a:lnTo>
                      <a:cubicBezTo>
                        <a:pt x="2983" y="17974"/>
                        <a:pt x="2945" y="18063"/>
                        <a:pt x="2945" y="18164"/>
                      </a:cubicBezTo>
                      <a:cubicBezTo>
                        <a:pt x="2945" y="18435"/>
                        <a:pt x="3165" y="18655"/>
                        <a:pt x="3436" y="18655"/>
                      </a:cubicBezTo>
                      <a:lnTo>
                        <a:pt x="14236" y="18655"/>
                      </a:lnTo>
                      <a:cubicBezTo>
                        <a:pt x="14508" y="18655"/>
                        <a:pt x="14727" y="18435"/>
                        <a:pt x="14727" y="18164"/>
                      </a:cubicBezTo>
                      <a:cubicBezTo>
                        <a:pt x="14727" y="18099"/>
                        <a:pt x="14713" y="18039"/>
                        <a:pt x="14691" y="17983"/>
                      </a:cubicBezTo>
                      <a:cubicBezTo>
                        <a:pt x="14691" y="17983"/>
                        <a:pt x="14692" y="17982"/>
                        <a:pt x="14692" y="17982"/>
                      </a:cubicBezTo>
                      <a:close/>
                      <a:moveTo>
                        <a:pt x="4909" y="7855"/>
                      </a:moveTo>
                      <a:cubicBezTo>
                        <a:pt x="5451" y="7855"/>
                        <a:pt x="5891" y="8295"/>
                        <a:pt x="5891" y="8836"/>
                      </a:cubicBezTo>
                      <a:cubicBezTo>
                        <a:pt x="5891" y="9379"/>
                        <a:pt x="5451" y="9818"/>
                        <a:pt x="4909" y="9818"/>
                      </a:cubicBezTo>
                      <a:cubicBezTo>
                        <a:pt x="4367" y="9818"/>
                        <a:pt x="3927" y="9379"/>
                        <a:pt x="3927" y="8836"/>
                      </a:cubicBezTo>
                      <a:cubicBezTo>
                        <a:pt x="3927" y="8295"/>
                        <a:pt x="4367" y="7855"/>
                        <a:pt x="4909" y="7855"/>
                      </a:cubicBezTo>
                      <a:moveTo>
                        <a:pt x="4909" y="10800"/>
                      </a:moveTo>
                      <a:cubicBezTo>
                        <a:pt x="5994" y="10800"/>
                        <a:pt x="6873" y="9921"/>
                        <a:pt x="6873" y="8836"/>
                      </a:cubicBezTo>
                      <a:cubicBezTo>
                        <a:pt x="6873" y="7752"/>
                        <a:pt x="5994" y="6873"/>
                        <a:pt x="4909" y="6873"/>
                      </a:cubicBezTo>
                      <a:cubicBezTo>
                        <a:pt x="3825" y="6873"/>
                        <a:pt x="2945" y="7752"/>
                        <a:pt x="2945" y="8836"/>
                      </a:cubicBezTo>
                      <a:cubicBezTo>
                        <a:pt x="2945" y="9921"/>
                        <a:pt x="3825" y="10800"/>
                        <a:pt x="4909" y="10800"/>
                      </a:cubicBezTo>
                      <a:moveTo>
                        <a:pt x="16691" y="19636"/>
                      </a:moveTo>
                      <a:cubicBezTo>
                        <a:pt x="16691" y="20179"/>
                        <a:pt x="16251" y="20619"/>
                        <a:pt x="15709" y="20619"/>
                      </a:cubicBezTo>
                      <a:lnTo>
                        <a:pt x="1964" y="20619"/>
                      </a:lnTo>
                      <a:cubicBezTo>
                        <a:pt x="1422" y="20619"/>
                        <a:pt x="982" y="20179"/>
                        <a:pt x="982" y="19636"/>
                      </a:cubicBezTo>
                      <a:lnTo>
                        <a:pt x="982" y="5891"/>
                      </a:lnTo>
                      <a:cubicBezTo>
                        <a:pt x="982" y="5349"/>
                        <a:pt x="1422" y="4909"/>
                        <a:pt x="1964" y="4909"/>
                      </a:cubicBezTo>
                      <a:lnTo>
                        <a:pt x="15709" y="4909"/>
                      </a:lnTo>
                      <a:cubicBezTo>
                        <a:pt x="16251" y="4909"/>
                        <a:pt x="16691" y="5349"/>
                        <a:pt x="16691" y="5891"/>
                      </a:cubicBezTo>
                      <a:cubicBezTo>
                        <a:pt x="16691" y="5891"/>
                        <a:pt x="16691" y="19636"/>
                        <a:pt x="16691" y="19636"/>
                      </a:cubicBezTo>
                      <a:close/>
                      <a:moveTo>
                        <a:pt x="15709" y="3927"/>
                      </a:moveTo>
                      <a:lnTo>
                        <a:pt x="1964" y="3927"/>
                      </a:lnTo>
                      <a:cubicBezTo>
                        <a:pt x="879" y="3927"/>
                        <a:pt x="0" y="4806"/>
                        <a:pt x="0" y="5891"/>
                      </a:cubicBezTo>
                      <a:lnTo>
                        <a:pt x="0" y="19636"/>
                      </a:lnTo>
                      <a:cubicBezTo>
                        <a:pt x="0" y="20721"/>
                        <a:pt x="879" y="21600"/>
                        <a:pt x="1964" y="21600"/>
                      </a:cubicBezTo>
                      <a:lnTo>
                        <a:pt x="15709" y="21600"/>
                      </a:lnTo>
                      <a:cubicBezTo>
                        <a:pt x="16794" y="21600"/>
                        <a:pt x="17673" y="20721"/>
                        <a:pt x="17673" y="19636"/>
                      </a:cubicBezTo>
                      <a:lnTo>
                        <a:pt x="17673" y="5891"/>
                      </a:lnTo>
                      <a:cubicBezTo>
                        <a:pt x="17673" y="4806"/>
                        <a:pt x="16794" y="3927"/>
                        <a:pt x="15709" y="3927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defTabSz="228600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6" name="ïṩľïḓè"/>
              <p:cNvGrpSpPr/>
              <p:nvPr/>
            </p:nvGrpSpPr>
            <p:grpSpPr>
              <a:xfrm>
                <a:off x="9347159" y="3835843"/>
                <a:ext cx="998751" cy="920419"/>
                <a:chOff x="1820497" y="3866141"/>
                <a:chExt cx="998752" cy="920420"/>
              </a:xfrm>
            </p:grpSpPr>
            <p:sp>
              <p:nvSpPr>
                <p:cNvPr id="30" name="ïsľíḍe"/>
                <p:cNvSpPr/>
                <p:nvPr/>
              </p:nvSpPr>
              <p:spPr>
                <a:xfrm flipV="1">
                  <a:off x="1820497" y="3866141"/>
                  <a:ext cx="998752" cy="920420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4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íśľíḋè"/>
                <p:cNvSpPr/>
                <p:nvPr/>
              </p:nvSpPr>
              <p:spPr>
                <a:xfrm>
                  <a:off x="2069825" y="4115678"/>
                  <a:ext cx="416445" cy="387323"/>
                </a:xfrm>
                <a:custGeom>
                  <a:avLst/>
                  <a:gdLst>
                    <a:gd name="connsiteX0" fmla="*/ 455688 w 587145"/>
                    <a:gd name="connsiteY0" fmla="*/ 353457 h 546085"/>
                    <a:gd name="connsiteX1" fmla="*/ 465565 w 587145"/>
                    <a:gd name="connsiteY1" fmla="*/ 364074 h 546085"/>
                    <a:gd name="connsiteX2" fmla="*/ 465565 w 587145"/>
                    <a:gd name="connsiteY2" fmla="*/ 414126 h 546085"/>
                    <a:gd name="connsiteX3" fmla="*/ 516470 w 587145"/>
                    <a:gd name="connsiteY3" fmla="*/ 414126 h 546085"/>
                    <a:gd name="connsiteX4" fmla="*/ 526347 w 587145"/>
                    <a:gd name="connsiteY4" fmla="*/ 424743 h 546085"/>
                    <a:gd name="connsiteX5" fmla="*/ 516470 w 587145"/>
                    <a:gd name="connsiteY5" fmla="*/ 434602 h 546085"/>
                    <a:gd name="connsiteX6" fmla="*/ 455688 w 587145"/>
                    <a:gd name="connsiteY6" fmla="*/ 434602 h 546085"/>
                    <a:gd name="connsiteX7" fmla="*/ 445811 w 587145"/>
                    <a:gd name="connsiteY7" fmla="*/ 424743 h 546085"/>
                    <a:gd name="connsiteX8" fmla="*/ 445811 w 587145"/>
                    <a:gd name="connsiteY8" fmla="*/ 364074 h 546085"/>
                    <a:gd name="connsiteX9" fmla="*/ 455688 w 587145"/>
                    <a:gd name="connsiteY9" fmla="*/ 353457 h 546085"/>
                    <a:gd name="connsiteX10" fmla="*/ 20508 w 587145"/>
                    <a:gd name="connsiteY10" fmla="*/ 353445 h 546085"/>
                    <a:gd name="connsiteX11" fmla="*/ 20508 w 587145"/>
                    <a:gd name="connsiteY11" fmla="*/ 444461 h 546085"/>
                    <a:gd name="connsiteX12" fmla="*/ 101022 w 587145"/>
                    <a:gd name="connsiteY12" fmla="*/ 444461 h 546085"/>
                    <a:gd name="connsiteX13" fmla="*/ 101022 w 587145"/>
                    <a:gd name="connsiteY13" fmla="*/ 353445 h 546085"/>
                    <a:gd name="connsiteX14" fmla="*/ 455741 w 587145"/>
                    <a:gd name="connsiteY14" fmla="*/ 323101 h 546085"/>
                    <a:gd name="connsiteX15" fmla="*/ 354715 w 587145"/>
                    <a:gd name="connsiteY15" fmla="*/ 424733 h 546085"/>
                    <a:gd name="connsiteX16" fmla="*/ 455741 w 587145"/>
                    <a:gd name="connsiteY16" fmla="*/ 525607 h 546085"/>
                    <a:gd name="connsiteX17" fmla="*/ 556767 w 587145"/>
                    <a:gd name="connsiteY17" fmla="*/ 424733 h 546085"/>
                    <a:gd name="connsiteX18" fmla="*/ 455741 w 587145"/>
                    <a:gd name="connsiteY18" fmla="*/ 323101 h 546085"/>
                    <a:gd name="connsiteX19" fmla="*/ 455741 w 587145"/>
                    <a:gd name="connsiteY19" fmla="*/ 303381 h 546085"/>
                    <a:gd name="connsiteX20" fmla="*/ 577276 w 587145"/>
                    <a:gd name="connsiteY20" fmla="*/ 424733 h 546085"/>
                    <a:gd name="connsiteX21" fmla="*/ 455741 w 587145"/>
                    <a:gd name="connsiteY21" fmla="*/ 546085 h 546085"/>
                    <a:gd name="connsiteX22" fmla="*/ 334206 w 587145"/>
                    <a:gd name="connsiteY22" fmla="*/ 424733 h 546085"/>
                    <a:gd name="connsiteX23" fmla="*/ 455741 w 587145"/>
                    <a:gd name="connsiteY23" fmla="*/ 303381 h 546085"/>
                    <a:gd name="connsiteX24" fmla="*/ 20508 w 587145"/>
                    <a:gd name="connsiteY24" fmla="*/ 242709 h 546085"/>
                    <a:gd name="connsiteX25" fmla="*/ 20508 w 587145"/>
                    <a:gd name="connsiteY25" fmla="*/ 333725 h 546085"/>
                    <a:gd name="connsiteX26" fmla="*/ 101022 w 587145"/>
                    <a:gd name="connsiteY26" fmla="*/ 333725 h 546085"/>
                    <a:gd name="connsiteX27" fmla="*/ 101022 w 587145"/>
                    <a:gd name="connsiteY27" fmla="*/ 242709 h 546085"/>
                    <a:gd name="connsiteX28" fmla="*/ 263569 w 587145"/>
                    <a:gd name="connsiteY28" fmla="*/ 179777 h 546085"/>
                    <a:gd name="connsiteX29" fmla="*/ 263569 w 587145"/>
                    <a:gd name="connsiteY29" fmla="*/ 284431 h 546085"/>
                    <a:gd name="connsiteX30" fmla="*/ 345563 w 587145"/>
                    <a:gd name="connsiteY30" fmla="*/ 232104 h 546085"/>
                    <a:gd name="connsiteX31" fmla="*/ 248384 w 587145"/>
                    <a:gd name="connsiteY31" fmla="*/ 152476 h 546085"/>
                    <a:gd name="connsiteX32" fmla="*/ 258254 w 587145"/>
                    <a:gd name="connsiteY32" fmla="*/ 153234 h 546085"/>
                    <a:gd name="connsiteX33" fmla="*/ 369858 w 587145"/>
                    <a:gd name="connsiteY33" fmla="*/ 223762 h 546085"/>
                    <a:gd name="connsiteX34" fmla="*/ 374413 w 587145"/>
                    <a:gd name="connsiteY34" fmla="*/ 232104 h 546085"/>
                    <a:gd name="connsiteX35" fmla="*/ 369858 w 587145"/>
                    <a:gd name="connsiteY35" fmla="*/ 241204 h 546085"/>
                    <a:gd name="connsiteX36" fmla="*/ 258254 w 587145"/>
                    <a:gd name="connsiteY36" fmla="*/ 311732 h 546085"/>
                    <a:gd name="connsiteX37" fmla="*/ 252940 w 587145"/>
                    <a:gd name="connsiteY37" fmla="*/ 313249 h 546085"/>
                    <a:gd name="connsiteX38" fmla="*/ 248384 w 587145"/>
                    <a:gd name="connsiteY38" fmla="*/ 311732 h 546085"/>
                    <a:gd name="connsiteX39" fmla="*/ 243070 w 587145"/>
                    <a:gd name="connsiteY39" fmla="*/ 303390 h 546085"/>
                    <a:gd name="connsiteX40" fmla="*/ 243070 w 587145"/>
                    <a:gd name="connsiteY40" fmla="*/ 161576 h 546085"/>
                    <a:gd name="connsiteX41" fmla="*/ 248384 w 587145"/>
                    <a:gd name="connsiteY41" fmla="*/ 152476 h 546085"/>
                    <a:gd name="connsiteX42" fmla="*/ 486123 w 587145"/>
                    <a:gd name="connsiteY42" fmla="*/ 131215 h 546085"/>
                    <a:gd name="connsiteX43" fmla="*/ 486123 w 587145"/>
                    <a:gd name="connsiteY43" fmla="*/ 222231 h 546085"/>
                    <a:gd name="connsiteX44" fmla="*/ 567396 w 587145"/>
                    <a:gd name="connsiteY44" fmla="*/ 222231 h 546085"/>
                    <a:gd name="connsiteX45" fmla="*/ 567396 w 587145"/>
                    <a:gd name="connsiteY45" fmla="*/ 131215 h 546085"/>
                    <a:gd name="connsiteX46" fmla="*/ 20508 w 587145"/>
                    <a:gd name="connsiteY46" fmla="*/ 131215 h 546085"/>
                    <a:gd name="connsiteX47" fmla="*/ 20508 w 587145"/>
                    <a:gd name="connsiteY47" fmla="*/ 222231 h 546085"/>
                    <a:gd name="connsiteX48" fmla="*/ 101022 w 587145"/>
                    <a:gd name="connsiteY48" fmla="*/ 222231 h 546085"/>
                    <a:gd name="connsiteX49" fmla="*/ 101022 w 587145"/>
                    <a:gd name="connsiteY49" fmla="*/ 131215 h 546085"/>
                    <a:gd name="connsiteX50" fmla="*/ 486123 w 587145"/>
                    <a:gd name="connsiteY50" fmla="*/ 19720 h 546085"/>
                    <a:gd name="connsiteX51" fmla="*/ 486123 w 587145"/>
                    <a:gd name="connsiteY51" fmla="*/ 110736 h 546085"/>
                    <a:gd name="connsiteX52" fmla="*/ 567396 w 587145"/>
                    <a:gd name="connsiteY52" fmla="*/ 110736 h 546085"/>
                    <a:gd name="connsiteX53" fmla="*/ 567396 w 587145"/>
                    <a:gd name="connsiteY53" fmla="*/ 19720 h 546085"/>
                    <a:gd name="connsiteX54" fmla="*/ 20508 w 587145"/>
                    <a:gd name="connsiteY54" fmla="*/ 19720 h 546085"/>
                    <a:gd name="connsiteX55" fmla="*/ 20508 w 587145"/>
                    <a:gd name="connsiteY55" fmla="*/ 110736 h 546085"/>
                    <a:gd name="connsiteX56" fmla="*/ 101022 w 587145"/>
                    <a:gd name="connsiteY56" fmla="*/ 110736 h 546085"/>
                    <a:gd name="connsiteX57" fmla="*/ 101022 w 587145"/>
                    <a:gd name="connsiteY57" fmla="*/ 19720 h 546085"/>
                    <a:gd name="connsiteX58" fmla="*/ 9874 w 587145"/>
                    <a:gd name="connsiteY58" fmla="*/ 0 h 546085"/>
                    <a:gd name="connsiteX59" fmla="*/ 111656 w 587145"/>
                    <a:gd name="connsiteY59" fmla="*/ 0 h 546085"/>
                    <a:gd name="connsiteX60" fmla="*/ 476248 w 587145"/>
                    <a:gd name="connsiteY60" fmla="*/ 0 h 546085"/>
                    <a:gd name="connsiteX61" fmla="*/ 577271 w 587145"/>
                    <a:gd name="connsiteY61" fmla="*/ 0 h 546085"/>
                    <a:gd name="connsiteX62" fmla="*/ 587145 w 587145"/>
                    <a:gd name="connsiteY62" fmla="*/ 9860 h 546085"/>
                    <a:gd name="connsiteX63" fmla="*/ 587145 w 587145"/>
                    <a:gd name="connsiteY63" fmla="*/ 121355 h 546085"/>
                    <a:gd name="connsiteX64" fmla="*/ 587145 w 587145"/>
                    <a:gd name="connsiteY64" fmla="*/ 232091 h 546085"/>
                    <a:gd name="connsiteX65" fmla="*/ 587145 w 587145"/>
                    <a:gd name="connsiteY65" fmla="*/ 313247 h 546085"/>
                    <a:gd name="connsiteX66" fmla="*/ 577271 w 587145"/>
                    <a:gd name="connsiteY66" fmla="*/ 323107 h 546085"/>
                    <a:gd name="connsiteX67" fmla="*/ 567396 w 587145"/>
                    <a:gd name="connsiteY67" fmla="*/ 313247 h 546085"/>
                    <a:gd name="connsiteX68" fmla="*/ 567396 w 587145"/>
                    <a:gd name="connsiteY68" fmla="*/ 242709 h 546085"/>
                    <a:gd name="connsiteX69" fmla="*/ 476248 w 587145"/>
                    <a:gd name="connsiteY69" fmla="*/ 242709 h 546085"/>
                    <a:gd name="connsiteX70" fmla="*/ 465614 w 587145"/>
                    <a:gd name="connsiteY70" fmla="*/ 232091 h 546085"/>
                    <a:gd name="connsiteX71" fmla="*/ 465614 w 587145"/>
                    <a:gd name="connsiteY71" fmla="*/ 121355 h 546085"/>
                    <a:gd name="connsiteX72" fmla="*/ 465614 w 587145"/>
                    <a:gd name="connsiteY72" fmla="*/ 19720 h 546085"/>
                    <a:gd name="connsiteX73" fmla="*/ 121531 w 587145"/>
                    <a:gd name="connsiteY73" fmla="*/ 19720 h 546085"/>
                    <a:gd name="connsiteX74" fmla="*/ 121531 w 587145"/>
                    <a:gd name="connsiteY74" fmla="*/ 121355 h 546085"/>
                    <a:gd name="connsiteX75" fmla="*/ 121531 w 587145"/>
                    <a:gd name="connsiteY75" fmla="*/ 232091 h 546085"/>
                    <a:gd name="connsiteX76" fmla="*/ 121531 w 587145"/>
                    <a:gd name="connsiteY76" fmla="*/ 343585 h 546085"/>
                    <a:gd name="connsiteX77" fmla="*/ 121531 w 587145"/>
                    <a:gd name="connsiteY77" fmla="*/ 444461 h 546085"/>
                    <a:gd name="connsiteX78" fmla="*/ 293952 w 587145"/>
                    <a:gd name="connsiteY78" fmla="*/ 444461 h 546085"/>
                    <a:gd name="connsiteX79" fmla="*/ 303827 w 587145"/>
                    <a:gd name="connsiteY79" fmla="*/ 455080 h 546085"/>
                    <a:gd name="connsiteX80" fmla="*/ 293952 w 587145"/>
                    <a:gd name="connsiteY80" fmla="*/ 464940 h 546085"/>
                    <a:gd name="connsiteX81" fmla="*/ 111656 w 587145"/>
                    <a:gd name="connsiteY81" fmla="*/ 464940 h 546085"/>
                    <a:gd name="connsiteX82" fmla="*/ 9874 w 587145"/>
                    <a:gd name="connsiteY82" fmla="*/ 464940 h 546085"/>
                    <a:gd name="connsiteX83" fmla="*/ 0 w 587145"/>
                    <a:gd name="connsiteY83" fmla="*/ 455080 h 546085"/>
                    <a:gd name="connsiteX84" fmla="*/ 0 w 587145"/>
                    <a:gd name="connsiteY84" fmla="*/ 343585 h 546085"/>
                    <a:gd name="connsiteX85" fmla="*/ 0 w 587145"/>
                    <a:gd name="connsiteY85" fmla="*/ 232091 h 546085"/>
                    <a:gd name="connsiteX86" fmla="*/ 0 w 587145"/>
                    <a:gd name="connsiteY86" fmla="*/ 121355 h 546085"/>
                    <a:gd name="connsiteX87" fmla="*/ 0 w 587145"/>
                    <a:gd name="connsiteY87" fmla="*/ 9860 h 546085"/>
                    <a:gd name="connsiteX88" fmla="*/ 9874 w 587145"/>
                    <a:gd name="connsiteY88" fmla="*/ 0 h 546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587145" h="546085">
                      <a:moveTo>
                        <a:pt x="455688" y="353457"/>
                      </a:moveTo>
                      <a:cubicBezTo>
                        <a:pt x="461006" y="353457"/>
                        <a:pt x="465565" y="358007"/>
                        <a:pt x="465565" y="364074"/>
                      </a:cubicBezTo>
                      <a:lnTo>
                        <a:pt x="465565" y="414126"/>
                      </a:lnTo>
                      <a:lnTo>
                        <a:pt x="516470" y="414126"/>
                      </a:lnTo>
                      <a:cubicBezTo>
                        <a:pt x="521788" y="414126"/>
                        <a:pt x="526347" y="418676"/>
                        <a:pt x="526347" y="424743"/>
                      </a:cubicBezTo>
                      <a:cubicBezTo>
                        <a:pt x="526347" y="430052"/>
                        <a:pt x="521788" y="434602"/>
                        <a:pt x="516470" y="434602"/>
                      </a:cubicBezTo>
                      <a:lnTo>
                        <a:pt x="455688" y="434602"/>
                      </a:lnTo>
                      <a:cubicBezTo>
                        <a:pt x="450370" y="434602"/>
                        <a:pt x="445811" y="430052"/>
                        <a:pt x="445811" y="424743"/>
                      </a:cubicBezTo>
                      <a:lnTo>
                        <a:pt x="445811" y="364074"/>
                      </a:lnTo>
                      <a:cubicBezTo>
                        <a:pt x="445811" y="358007"/>
                        <a:pt x="450370" y="353457"/>
                        <a:pt x="455688" y="353457"/>
                      </a:cubicBezTo>
                      <a:close/>
                      <a:moveTo>
                        <a:pt x="20508" y="353445"/>
                      </a:moveTo>
                      <a:lnTo>
                        <a:pt x="20508" y="444461"/>
                      </a:lnTo>
                      <a:lnTo>
                        <a:pt x="101022" y="444461"/>
                      </a:lnTo>
                      <a:lnTo>
                        <a:pt x="101022" y="353445"/>
                      </a:lnTo>
                      <a:close/>
                      <a:moveTo>
                        <a:pt x="455741" y="323101"/>
                      </a:moveTo>
                      <a:cubicBezTo>
                        <a:pt x="399531" y="323101"/>
                        <a:pt x="354715" y="368608"/>
                        <a:pt x="354715" y="424733"/>
                      </a:cubicBezTo>
                      <a:cubicBezTo>
                        <a:pt x="354715" y="480100"/>
                        <a:pt x="399531" y="525607"/>
                        <a:pt x="455741" y="525607"/>
                      </a:cubicBezTo>
                      <a:cubicBezTo>
                        <a:pt x="511951" y="525607"/>
                        <a:pt x="556767" y="480100"/>
                        <a:pt x="556767" y="424733"/>
                      </a:cubicBezTo>
                      <a:cubicBezTo>
                        <a:pt x="556767" y="368608"/>
                        <a:pt x="511951" y="323101"/>
                        <a:pt x="455741" y="323101"/>
                      </a:cubicBezTo>
                      <a:close/>
                      <a:moveTo>
                        <a:pt x="455741" y="303381"/>
                      </a:moveTo>
                      <a:cubicBezTo>
                        <a:pt x="522585" y="303381"/>
                        <a:pt x="577276" y="357231"/>
                        <a:pt x="577276" y="424733"/>
                      </a:cubicBezTo>
                      <a:cubicBezTo>
                        <a:pt x="577276" y="491477"/>
                        <a:pt x="522585" y="546085"/>
                        <a:pt x="455741" y="546085"/>
                      </a:cubicBezTo>
                      <a:cubicBezTo>
                        <a:pt x="388897" y="546085"/>
                        <a:pt x="334206" y="491477"/>
                        <a:pt x="334206" y="424733"/>
                      </a:cubicBezTo>
                      <a:cubicBezTo>
                        <a:pt x="334206" y="357231"/>
                        <a:pt x="388897" y="303381"/>
                        <a:pt x="455741" y="303381"/>
                      </a:cubicBezTo>
                      <a:close/>
                      <a:moveTo>
                        <a:pt x="20508" y="242709"/>
                      </a:moveTo>
                      <a:lnTo>
                        <a:pt x="20508" y="333725"/>
                      </a:lnTo>
                      <a:lnTo>
                        <a:pt x="101022" y="333725"/>
                      </a:lnTo>
                      <a:lnTo>
                        <a:pt x="101022" y="242709"/>
                      </a:lnTo>
                      <a:close/>
                      <a:moveTo>
                        <a:pt x="263569" y="179777"/>
                      </a:moveTo>
                      <a:lnTo>
                        <a:pt x="263569" y="284431"/>
                      </a:lnTo>
                      <a:lnTo>
                        <a:pt x="345563" y="232104"/>
                      </a:lnTo>
                      <a:close/>
                      <a:moveTo>
                        <a:pt x="248384" y="152476"/>
                      </a:moveTo>
                      <a:cubicBezTo>
                        <a:pt x="251421" y="150959"/>
                        <a:pt x="255217" y="150959"/>
                        <a:pt x="258254" y="153234"/>
                      </a:cubicBezTo>
                      <a:lnTo>
                        <a:pt x="369858" y="223762"/>
                      </a:lnTo>
                      <a:cubicBezTo>
                        <a:pt x="372895" y="226037"/>
                        <a:pt x="374413" y="229071"/>
                        <a:pt x="374413" y="232104"/>
                      </a:cubicBezTo>
                      <a:cubicBezTo>
                        <a:pt x="374413" y="235896"/>
                        <a:pt x="372895" y="238929"/>
                        <a:pt x="369858" y="241204"/>
                      </a:cubicBezTo>
                      <a:lnTo>
                        <a:pt x="258254" y="311732"/>
                      </a:lnTo>
                      <a:cubicBezTo>
                        <a:pt x="256736" y="312491"/>
                        <a:pt x="255217" y="313249"/>
                        <a:pt x="252940" y="313249"/>
                      </a:cubicBezTo>
                      <a:cubicBezTo>
                        <a:pt x="251421" y="313249"/>
                        <a:pt x="249903" y="312491"/>
                        <a:pt x="248384" y="311732"/>
                      </a:cubicBezTo>
                      <a:cubicBezTo>
                        <a:pt x="245348" y="310216"/>
                        <a:pt x="243070" y="307182"/>
                        <a:pt x="243070" y="303390"/>
                      </a:cubicBezTo>
                      <a:lnTo>
                        <a:pt x="243070" y="161576"/>
                      </a:lnTo>
                      <a:cubicBezTo>
                        <a:pt x="243070" y="157784"/>
                        <a:pt x="245348" y="154751"/>
                        <a:pt x="248384" y="152476"/>
                      </a:cubicBezTo>
                      <a:close/>
                      <a:moveTo>
                        <a:pt x="486123" y="131215"/>
                      </a:moveTo>
                      <a:lnTo>
                        <a:pt x="486123" y="222231"/>
                      </a:lnTo>
                      <a:lnTo>
                        <a:pt x="567396" y="222231"/>
                      </a:lnTo>
                      <a:lnTo>
                        <a:pt x="567396" y="131215"/>
                      </a:lnTo>
                      <a:close/>
                      <a:moveTo>
                        <a:pt x="20508" y="131215"/>
                      </a:moveTo>
                      <a:lnTo>
                        <a:pt x="20508" y="222231"/>
                      </a:lnTo>
                      <a:lnTo>
                        <a:pt x="101022" y="222231"/>
                      </a:lnTo>
                      <a:lnTo>
                        <a:pt x="101022" y="131215"/>
                      </a:lnTo>
                      <a:close/>
                      <a:moveTo>
                        <a:pt x="486123" y="19720"/>
                      </a:moveTo>
                      <a:lnTo>
                        <a:pt x="486123" y="110736"/>
                      </a:lnTo>
                      <a:lnTo>
                        <a:pt x="567396" y="110736"/>
                      </a:lnTo>
                      <a:lnTo>
                        <a:pt x="567396" y="19720"/>
                      </a:lnTo>
                      <a:close/>
                      <a:moveTo>
                        <a:pt x="20508" y="19720"/>
                      </a:moveTo>
                      <a:lnTo>
                        <a:pt x="20508" y="110736"/>
                      </a:lnTo>
                      <a:lnTo>
                        <a:pt x="101022" y="110736"/>
                      </a:lnTo>
                      <a:lnTo>
                        <a:pt x="101022" y="19720"/>
                      </a:lnTo>
                      <a:close/>
                      <a:moveTo>
                        <a:pt x="9874" y="0"/>
                      </a:moveTo>
                      <a:lnTo>
                        <a:pt x="111656" y="0"/>
                      </a:lnTo>
                      <a:lnTo>
                        <a:pt x="476248" y="0"/>
                      </a:lnTo>
                      <a:lnTo>
                        <a:pt x="577271" y="0"/>
                      </a:lnTo>
                      <a:cubicBezTo>
                        <a:pt x="582588" y="0"/>
                        <a:pt x="587145" y="4551"/>
                        <a:pt x="587145" y="9860"/>
                      </a:cubicBezTo>
                      <a:lnTo>
                        <a:pt x="587145" y="121355"/>
                      </a:lnTo>
                      <a:lnTo>
                        <a:pt x="587145" y="232091"/>
                      </a:lnTo>
                      <a:lnTo>
                        <a:pt x="587145" y="313247"/>
                      </a:lnTo>
                      <a:cubicBezTo>
                        <a:pt x="587145" y="318556"/>
                        <a:pt x="582588" y="323107"/>
                        <a:pt x="577271" y="323107"/>
                      </a:cubicBezTo>
                      <a:cubicBezTo>
                        <a:pt x="571954" y="323107"/>
                        <a:pt x="567396" y="318556"/>
                        <a:pt x="567396" y="313247"/>
                      </a:cubicBezTo>
                      <a:lnTo>
                        <a:pt x="567396" y="242709"/>
                      </a:lnTo>
                      <a:lnTo>
                        <a:pt x="476248" y="242709"/>
                      </a:lnTo>
                      <a:cubicBezTo>
                        <a:pt x="470172" y="242709"/>
                        <a:pt x="465614" y="238158"/>
                        <a:pt x="465614" y="232091"/>
                      </a:cubicBezTo>
                      <a:lnTo>
                        <a:pt x="465614" y="121355"/>
                      </a:lnTo>
                      <a:lnTo>
                        <a:pt x="465614" y="19720"/>
                      </a:lnTo>
                      <a:lnTo>
                        <a:pt x="121531" y="19720"/>
                      </a:lnTo>
                      <a:lnTo>
                        <a:pt x="121531" y="121355"/>
                      </a:lnTo>
                      <a:lnTo>
                        <a:pt x="121531" y="232091"/>
                      </a:lnTo>
                      <a:lnTo>
                        <a:pt x="121531" y="343585"/>
                      </a:lnTo>
                      <a:lnTo>
                        <a:pt x="121531" y="444461"/>
                      </a:lnTo>
                      <a:lnTo>
                        <a:pt x="293952" y="444461"/>
                      </a:lnTo>
                      <a:cubicBezTo>
                        <a:pt x="299269" y="444461"/>
                        <a:pt x="303827" y="449012"/>
                        <a:pt x="303827" y="455080"/>
                      </a:cubicBezTo>
                      <a:cubicBezTo>
                        <a:pt x="303827" y="460389"/>
                        <a:pt x="299269" y="464940"/>
                        <a:pt x="293952" y="464940"/>
                      </a:cubicBezTo>
                      <a:lnTo>
                        <a:pt x="111656" y="464940"/>
                      </a:lnTo>
                      <a:lnTo>
                        <a:pt x="9874" y="464940"/>
                      </a:lnTo>
                      <a:cubicBezTo>
                        <a:pt x="4557" y="464940"/>
                        <a:pt x="0" y="460389"/>
                        <a:pt x="0" y="455080"/>
                      </a:cubicBezTo>
                      <a:lnTo>
                        <a:pt x="0" y="343585"/>
                      </a:lnTo>
                      <a:lnTo>
                        <a:pt x="0" y="232091"/>
                      </a:lnTo>
                      <a:lnTo>
                        <a:pt x="0" y="121355"/>
                      </a:lnTo>
                      <a:lnTo>
                        <a:pt x="0" y="9860"/>
                      </a:lnTo>
                      <a:cubicBezTo>
                        <a:pt x="0" y="4551"/>
                        <a:pt x="4557" y="0"/>
                        <a:pt x="987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0" name="iś1iḓe"/>
              <p:cNvGrpSpPr/>
              <p:nvPr/>
            </p:nvGrpSpPr>
            <p:grpSpPr>
              <a:xfrm>
                <a:off x="5831206" y="3835841"/>
                <a:ext cx="998751" cy="920419"/>
                <a:chOff x="3933955" y="3866141"/>
                <a:chExt cx="998752" cy="920420"/>
              </a:xfrm>
            </p:grpSpPr>
            <p:sp>
              <p:nvSpPr>
                <p:cNvPr id="24" name="íṣlíḓê"/>
                <p:cNvSpPr/>
                <p:nvPr/>
              </p:nvSpPr>
              <p:spPr>
                <a:xfrm flipV="1">
                  <a:off x="3933955" y="3866141"/>
                  <a:ext cx="998752" cy="920420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iṩľïdè"/>
                <p:cNvSpPr/>
                <p:nvPr/>
              </p:nvSpPr>
              <p:spPr>
                <a:xfrm>
                  <a:off x="4183834" y="4117826"/>
                  <a:ext cx="416446" cy="383024"/>
                </a:xfrm>
                <a:custGeom>
                  <a:avLst/>
                  <a:gdLst>
                    <a:gd name="connsiteX0" fmla="*/ 524795 w 608979"/>
                    <a:gd name="connsiteY0" fmla="*/ 353208 h 560106"/>
                    <a:gd name="connsiteX1" fmla="*/ 537003 w 608979"/>
                    <a:gd name="connsiteY1" fmla="*/ 365298 h 560106"/>
                    <a:gd name="connsiteX2" fmla="*/ 537003 w 608979"/>
                    <a:gd name="connsiteY2" fmla="*/ 474796 h 560106"/>
                    <a:gd name="connsiteX3" fmla="*/ 524795 w 608979"/>
                    <a:gd name="connsiteY3" fmla="*/ 487000 h 560106"/>
                    <a:gd name="connsiteX4" fmla="*/ 512587 w 608979"/>
                    <a:gd name="connsiteY4" fmla="*/ 474796 h 560106"/>
                    <a:gd name="connsiteX5" fmla="*/ 512587 w 608979"/>
                    <a:gd name="connsiteY5" fmla="*/ 365298 h 560106"/>
                    <a:gd name="connsiteX6" fmla="*/ 524795 w 608979"/>
                    <a:gd name="connsiteY6" fmla="*/ 353208 h 560106"/>
                    <a:gd name="connsiteX7" fmla="*/ 475800 w 608979"/>
                    <a:gd name="connsiteY7" fmla="*/ 353208 h 560106"/>
                    <a:gd name="connsiteX8" fmla="*/ 488030 w 608979"/>
                    <a:gd name="connsiteY8" fmla="*/ 365298 h 560106"/>
                    <a:gd name="connsiteX9" fmla="*/ 488030 w 608979"/>
                    <a:gd name="connsiteY9" fmla="*/ 474796 h 560106"/>
                    <a:gd name="connsiteX10" fmla="*/ 475800 w 608979"/>
                    <a:gd name="connsiteY10" fmla="*/ 487000 h 560106"/>
                    <a:gd name="connsiteX11" fmla="*/ 463685 w 608979"/>
                    <a:gd name="connsiteY11" fmla="*/ 474796 h 560106"/>
                    <a:gd name="connsiteX12" fmla="*/ 463685 w 608979"/>
                    <a:gd name="connsiteY12" fmla="*/ 365298 h 560106"/>
                    <a:gd name="connsiteX13" fmla="*/ 475800 w 608979"/>
                    <a:gd name="connsiteY13" fmla="*/ 353208 h 560106"/>
                    <a:gd name="connsiteX14" fmla="*/ 426921 w 608979"/>
                    <a:gd name="connsiteY14" fmla="*/ 353208 h 560106"/>
                    <a:gd name="connsiteX15" fmla="*/ 439129 w 608979"/>
                    <a:gd name="connsiteY15" fmla="*/ 365298 h 560106"/>
                    <a:gd name="connsiteX16" fmla="*/ 439129 w 608979"/>
                    <a:gd name="connsiteY16" fmla="*/ 474796 h 560106"/>
                    <a:gd name="connsiteX17" fmla="*/ 426921 w 608979"/>
                    <a:gd name="connsiteY17" fmla="*/ 487000 h 560106"/>
                    <a:gd name="connsiteX18" fmla="*/ 414713 w 608979"/>
                    <a:gd name="connsiteY18" fmla="*/ 474796 h 560106"/>
                    <a:gd name="connsiteX19" fmla="*/ 414713 w 608979"/>
                    <a:gd name="connsiteY19" fmla="*/ 365298 h 560106"/>
                    <a:gd name="connsiteX20" fmla="*/ 426921 w 608979"/>
                    <a:gd name="connsiteY20" fmla="*/ 353208 h 560106"/>
                    <a:gd name="connsiteX21" fmla="*/ 378041 w 608979"/>
                    <a:gd name="connsiteY21" fmla="*/ 353208 h 560106"/>
                    <a:gd name="connsiteX22" fmla="*/ 390156 w 608979"/>
                    <a:gd name="connsiteY22" fmla="*/ 365298 h 560106"/>
                    <a:gd name="connsiteX23" fmla="*/ 390156 w 608979"/>
                    <a:gd name="connsiteY23" fmla="*/ 474796 h 560106"/>
                    <a:gd name="connsiteX24" fmla="*/ 378041 w 608979"/>
                    <a:gd name="connsiteY24" fmla="*/ 487000 h 560106"/>
                    <a:gd name="connsiteX25" fmla="*/ 365811 w 608979"/>
                    <a:gd name="connsiteY25" fmla="*/ 474796 h 560106"/>
                    <a:gd name="connsiteX26" fmla="*/ 365811 w 608979"/>
                    <a:gd name="connsiteY26" fmla="*/ 365298 h 560106"/>
                    <a:gd name="connsiteX27" fmla="*/ 378041 w 608979"/>
                    <a:gd name="connsiteY27" fmla="*/ 353208 h 560106"/>
                    <a:gd name="connsiteX28" fmla="*/ 182751 w 608979"/>
                    <a:gd name="connsiteY28" fmla="*/ 292663 h 560106"/>
                    <a:gd name="connsiteX29" fmla="*/ 214165 w 608979"/>
                    <a:gd name="connsiteY29" fmla="*/ 299849 h 560106"/>
                    <a:gd name="connsiteX30" fmla="*/ 219876 w 608979"/>
                    <a:gd name="connsiteY30" fmla="*/ 316047 h 560106"/>
                    <a:gd name="connsiteX31" fmla="*/ 203655 w 608979"/>
                    <a:gd name="connsiteY31" fmla="*/ 321750 h 560106"/>
                    <a:gd name="connsiteX32" fmla="*/ 182751 w 608979"/>
                    <a:gd name="connsiteY32" fmla="*/ 317073 h 560106"/>
                    <a:gd name="connsiteX33" fmla="*/ 134316 w 608979"/>
                    <a:gd name="connsiteY33" fmla="*/ 365438 h 560106"/>
                    <a:gd name="connsiteX34" fmla="*/ 182751 w 608979"/>
                    <a:gd name="connsiteY34" fmla="*/ 413802 h 560106"/>
                    <a:gd name="connsiteX35" fmla="*/ 231185 w 608979"/>
                    <a:gd name="connsiteY35" fmla="*/ 365438 h 560106"/>
                    <a:gd name="connsiteX36" fmla="*/ 227187 w 608979"/>
                    <a:gd name="connsiteY36" fmla="*/ 346160 h 560106"/>
                    <a:gd name="connsiteX37" fmla="*/ 233470 w 608979"/>
                    <a:gd name="connsiteY37" fmla="*/ 330191 h 560106"/>
                    <a:gd name="connsiteX38" fmla="*/ 249577 w 608979"/>
                    <a:gd name="connsiteY38" fmla="*/ 336465 h 560106"/>
                    <a:gd name="connsiteX39" fmla="*/ 255517 w 608979"/>
                    <a:gd name="connsiteY39" fmla="*/ 365438 h 560106"/>
                    <a:gd name="connsiteX40" fmla="*/ 182751 w 608979"/>
                    <a:gd name="connsiteY40" fmla="*/ 438098 h 560106"/>
                    <a:gd name="connsiteX41" fmla="*/ 109870 w 608979"/>
                    <a:gd name="connsiteY41" fmla="*/ 365438 h 560106"/>
                    <a:gd name="connsiteX42" fmla="*/ 182751 w 608979"/>
                    <a:gd name="connsiteY42" fmla="*/ 292663 h 560106"/>
                    <a:gd name="connsiteX43" fmla="*/ 390602 w 608979"/>
                    <a:gd name="connsiteY43" fmla="*/ 267773 h 560106"/>
                    <a:gd name="connsiteX44" fmla="*/ 390602 w 608979"/>
                    <a:gd name="connsiteY44" fmla="*/ 304499 h 560106"/>
                    <a:gd name="connsiteX45" fmla="*/ 512565 w 608979"/>
                    <a:gd name="connsiteY45" fmla="*/ 304499 h 560106"/>
                    <a:gd name="connsiteX46" fmla="*/ 512565 w 608979"/>
                    <a:gd name="connsiteY46" fmla="*/ 267773 h 560106"/>
                    <a:gd name="connsiteX47" fmla="*/ 182716 w 608979"/>
                    <a:gd name="connsiteY47" fmla="*/ 267772 h 560106"/>
                    <a:gd name="connsiteX48" fmla="*/ 84945 w 608979"/>
                    <a:gd name="connsiteY48" fmla="*/ 365403 h 560106"/>
                    <a:gd name="connsiteX49" fmla="*/ 182716 w 608979"/>
                    <a:gd name="connsiteY49" fmla="*/ 462919 h 560106"/>
                    <a:gd name="connsiteX50" fmla="*/ 280373 w 608979"/>
                    <a:gd name="connsiteY50" fmla="*/ 365403 h 560106"/>
                    <a:gd name="connsiteX51" fmla="*/ 182716 w 608979"/>
                    <a:gd name="connsiteY51" fmla="*/ 267772 h 560106"/>
                    <a:gd name="connsiteX52" fmla="*/ 378383 w 608979"/>
                    <a:gd name="connsiteY52" fmla="*/ 243479 h 560106"/>
                    <a:gd name="connsiteX53" fmla="*/ 524784 w 608979"/>
                    <a:gd name="connsiteY53" fmla="*/ 243479 h 560106"/>
                    <a:gd name="connsiteX54" fmla="*/ 537003 w 608979"/>
                    <a:gd name="connsiteY54" fmla="*/ 255683 h 560106"/>
                    <a:gd name="connsiteX55" fmla="*/ 537003 w 608979"/>
                    <a:gd name="connsiteY55" fmla="*/ 316703 h 560106"/>
                    <a:gd name="connsiteX56" fmla="*/ 524784 w 608979"/>
                    <a:gd name="connsiteY56" fmla="*/ 328793 h 560106"/>
                    <a:gd name="connsiteX57" fmla="*/ 378383 w 608979"/>
                    <a:gd name="connsiteY57" fmla="*/ 328793 h 560106"/>
                    <a:gd name="connsiteX58" fmla="*/ 366164 w 608979"/>
                    <a:gd name="connsiteY58" fmla="*/ 316703 h 560106"/>
                    <a:gd name="connsiteX59" fmla="*/ 366164 w 608979"/>
                    <a:gd name="connsiteY59" fmla="*/ 255683 h 560106"/>
                    <a:gd name="connsiteX60" fmla="*/ 378383 w 608979"/>
                    <a:gd name="connsiteY60" fmla="*/ 243479 h 560106"/>
                    <a:gd name="connsiteX61" fmla="*/ 182716 w 608979"/>
                    <a:gd name="connsiteY61" fmla="*/ 243479 h 560106"/>
                    <a:gd name="connsiteX62" fmla="*/ 304702 w 608979"/>
                    <a:gd name="connsiteY62" fmla="*/ 365403 h 560106"/>
                    <a:gd name="connsiteX63" fmla="*/ 182716 w 608979"/>
                    <a:gd name="connsiteY63" fmla="*/ 487212 h 560106"/>
                    <a:gd name="connsiteX64" fmla="*/ 60616 w 608979"/>
                    <a:gd name="connsiteY64" fmla="*/ 365403 h 560106"/>
                    <a:gd name="connsiteX65" fmla="*/ 182716 w 608979"/>
                    <a:gd name="connsiteY65" fmla="*/ 243479 h 560106"/>
                    <a:gd name="connsiteX66" fmla="*/ 48769 w 608979"/>
                    <a:gd name="connsiteY66" fmla="*/ 195057 h 560106"/>
                    <a:gd name="connsiteX67" fmla="*/ 24327 w 608979"/>
                    <a:gd name="connsiteY67" fmla="*/ 219462 h 560106"/>
                    <a:gd name="connsiteX68" fmla="*/ 24327 w 608979"/>
                    <a:gd name="connsiteY68" fmla="*/ 511410 h 560106"/>
                    <a:gd name="connsiteX69" fmla="*/ 48769 w 608979"/>
                    <a:gd name="connsiteY69" fmla="*/ 535701 h 560106"/>
                    <a:gd name="connsiteX70" fmla="*/ 560210 w 608979"/>
                    <a:gd name="connsiteY70" fmla="*/ 535701 h 560106"/>
                    <a:gd name="connsiteX71" fmla="*/ 584652 w 608979"/>
                    <a:gd name="connsiteY71" fmla="*/ 511410 h 560106"/>
                    <a:gd name="connsiteX72" fmla="*/ 584652 w 608979"/>
                    <a:gd name="connsiteY72" fmla="*/ 219462 h 560106"/>
                    <a:gd name="connsiteX73" fmla="*/ 560210 w 608979"/>
                    <a:gd name="connsiteY73" fmla="*/ 195057 h 560106"/>
                    <a:gd name="connsiteX74" fmla="*/ 85773 w 608979"/>
                    <a:gd name="connsiteY74" fmla="*/ 195057 h 560106"/>
                    <a:gd name="connsiteX75" fmla="*/ 355856 w 608979"/>
                    <a:gd name="connsiteY75" fmla="*/ 288 h 560106"/>
                    <a:gd name="connsiteX76" fmla="*/ 363537 w 608979"/>
                    <a:gd name="connsiteY76" fmla="*/ 5634 h 560106"/>
                    <a:gd name="connsiteX77" fmla="*/ 359768 w 608979"/>
                    <a:gd name="connsiteY77" fmla="*/ 22398 h 560106"/>
                    <a:gd name="connsiteX78" fmla="*/ 127461 w 608979"/>
                    <a:gd name="connsiteY78" fmla="*/ 170653 h 560106"/>
                    <a:gd name="connsiteX79" fmla="*/ 560210 w 608979"/>
                    <a:gd name="connsiteY79" fmla="*/ 170653 h 560106"/>
                    <a:gd name="connsiteX80" fmla="*/ 608979 w 608979"/>
                    <a:gd name="connsiteY80" fmla="*/ 219462 h 560106"/>
                    <a:gd name="connsiteX81" fmla="*/ 608979 w 608979"/>
                    <a:gd name="connsiteY81" fmla="*/ 511410 h 560106"/>
                    <a:gd name="connsiteX82" fmla="*/ 560210 w 608979"/>
                    <a:gd name="connsiteY82" fmla="*/ 560106 h 560106"/>
                    <a:gd name="connsiteX83" fmla="*/ 48769 w 608979"/>
                    <a:gd name="connsiteY83" fmla="*/ 560106 h 560106"/>
                    <a:gd name="connsiteX84" fmla="*/ 0 w 608979"/>
                    <a:gd name="connsiteY84" fmla="*/ 511410 h 560106"/>
                    <a:gd name="connsiteX85" fmla="*/ 0 w 608979"/>
                    <a:gd name="connsiteY85" fmla="*/ 219462 h 560106"/>
                    <a:gd name="connsiteX86" fmla="*/ 48769 w 608979"/>
                    <a:gd name="connsiteY86" fmla="*/ 170653 h 560106"/>
                    <a:gd name="connsiteX87" fmla="*/ 82233 w 608979"/>
                    <a:gd name="connsiteY87" fmla="*/ 170653 h 560106"/>
                    <a:gd name="connsiteX88" fmla="*/ 346634 w 608979"/>
                    <a:gd name="connsiteY88" fmla="*/ 1870 h 560106"/>
                    <a:gd name="connsiteX89" fmla="*/ 355856 w 608979"/>
                    <a:gd name="connsiteY89" fmla="*/ 288 h 56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</a:cxnLst>
                  <a:rect l="l" t="t" r="r" b="b"/>
                  <a:pathLst>
                    <a:path w="608979" h="560106">
                      <a:moveTo>
                        <a:pt x="524795" y="353208"/>
                      </a:moveTo>
                      <a:cubicBezTo>
                        <a:pt x="531527" y="353208"/>
                        <a:pt x="537003" y="358569"/>
                        <a:pt x="537003" y="365298"/>
                      </a:cubicBezTo>
                      <a:lnTo>
                        <a:pt x="537003" y="474796"/>
                      </a:lnTo>
                      <a:cubicBezTo>
                        <a:pt x="537003" y="481525"/>
                        <a:pt x="531527" y="487000"/>
                        <a:pt x="524795" y="487000"/>
                      </a:cubicBezTo>
                      <a:cubicBezTo>
                        <a:pt x="518064" y="487000"/>
                        <a:pt x="512587" y="481525"/>
                        <a:pt x="512587" y="474796"/>
                      </a:cubicBezTo>
                      <a:lnTo>
                        <a:pt x="512587" y="365298"/>
                      </a:lnTo>
                      <a:cubicBezTo>
                        <a:pt x="512587" y="358569"/>
                        <a:pt x="518064" y="353208"/>
                        <a:pt x="524795" y="353208"/>
                      </a:cubicBezTo>
                      <a:close/>
                      <a:moveTo>
                        <a:pt x="475800" y="353208"/>
                      </a:moveTo>
                      <a:cubicBezTo>
                        <a:pt x="482544" y="353208"/>
                        <a:pt x="488030" y="358569"/>
                        <a:pt x="488030" y="365298"/>
                      </a:cubicBezTo>
                      <a:lnTo>
                        <a:pt x="488030" y="474796"/>
                      </a:lnTo>
                      <a:cubicBezTo>
                        <a:pt x="488030" y="481525"/>
                        <a:pt x="482544" y="487000"/>
                        <a:pt x="475800" y="487000"/>
                      </a:cubicBezTo>
                      <a:cubicBezTo>
                        <a:pt x="469171" y="487000"/>
                        <a:pt x="463685" y="481525"/>
                        <a:pt x="463685" y="474796"/>
                      </a:cubicBezTo>
                      <a:lnTo>
                        <a:pt x="463685" y="365298"/>
                      </a:lnTo>
                      <a:cubicBezTo>
                        <a:pt x="463685" y="358569"/>
                        <a:pt x="469171" y="353208"/>
                        <a:pt x="475800" y="353208"/>
                      </a:cubicBezTo>
                      <a:close/>
                      <a:moveTo>
                        <a:pt x="426921" y="353208"/>
                      </a:moveTo>
                      <a:cubicBezTo>
                        <a:pt x="433653" y="353208"/>
                        <a:pt x="439129" y="358569"/>
                        <a:pt x="439129" y="365298"/>
                      </a:cubicBezTo>
                      <a:lnTo>
                        <a:pt x="439129" y="474796"/>
                      </a:lnTo>
                      <a:cubicBezTo>
                        <a:pt x="439129" y="481525"/>
                        <a:pt x="433653" y="487000"/>
                        <a:pt x="426921" y="487000"/>
                      </a:cubicBezTo>
                      <a:cubicBezTo>
                        <a:pt x="420190" y="487000"/>
                        <a:pt x="414713" y="481525"/>
                        <a:pt x="414713" y="474796"/>
                      </a:cubicBezTo>
                      <a:lnTo>
                        <a:pt x="414713" y="365298"/>
                      </a:lnTo>
                      <a:cubicBezTo>
                        <a:pt x="414713" y="358569"/>
                        <a:pt x="420190" y="353208"/>
                        <a:pt x="426921" y="353208"/>
                      </a:cubicBezTo>
                      <a:close/>
                      <a:moveTo>
                        <a:pt x="378041" y="353208"/>
                      </a:moveTo>
                      <a:cubicBezTo>
                        <a:pt x="384670" y="353208"/>
                        <a:pt x="390156" y="358569"/>
                        <a:pt x="390156" y="365298"/>
                      </a:cubicBezTo>
                      <a:lnTo>
                        <a:pt x="390156" y="474796"/>
                      </a:lnTo>
                      <a:cubicBezTo>
                        <a:pt x="390156" y="481525"/>
                        <a:pt x="384670" y="487000"/>
                        <a:pt x="378041" y="487000"/>
                      </a:cubicBezTo>
                      <a:cubicBezTo>
                        <a:pt x="371297" y="487000"/>
                        <a:pt x="365811" y="481525"/>
                        <a:pt x="365811" y="474796"/>
                      </a:cubicBezTo>
                      <a:lnTo>
                        <a:pt x="365811" y="365298"/>
                      </a:lnTo>
                      <a:cubicBezTo>
                        <a:pt x="365811" y="358569"/>
                        <a:pt x="371297" y="353208"/>
                        <a:pt x="378041" y="353208"/>
                      </a:cubicBezTo>
                      <a:close/>
                      <a:moveTo>
                        <a:pt x="182751" y="292663"/>
                      </a:moveTo>
                      <a:cubicBezTo>
                        <a:pt x="193717" y="292663"/>
                        <a:pt x="204341" y="295058"/>
                        <a:pt x="214165" y="299849"/>
                      </a:cubicBezTo>
                      <a:cubicBezTo>
                        <a:pt x="220219" y="302701"/>
                        <a:pt x="222732" y="310001"/>
                        <a:pt x="219876" y="316047"/>
                      </a:cubicBezTo>
                      <a:cubicBezTo>
                        <a:pt x="216906" y="322092"/>
                        <a:pt x="209710" y="324602"/>
                        <a:pt x="203655" y="321750"/>
                      </a:cubicBezTo>
                      <a:cubicBezTo>
                        <a:pt x="197030" y="318670"/>
                        <a:pt x="190062" y="317073"/>
                        <a:pt x="182751" y="317073"/>
                      </a:cubicBezTo>
                      <a:cubicBezTo>
                        <a:pt x="156020" y="317073"/>
                        <a:pt x="134316" y="338746"/>
                        <a:pt x="134316" y="365438"/>
                      </a:cubicBezTo>
                      <a:cubicBezTo>
                        <a:pt x="134316" y="392015"/>
                        <a:pt x="156020" y="413802"/>
                        <a:pt x="182751" y="413802"/>
                      </a:cubicBezTo>
                      <a:cubicBezTo>
                        <a:pt x="209481" y="413802"/>
                        <a:pt x="231185" y="392015"/>
                        <a:pt x="231185" y="365438"/>
                      </a:cubicBezTo>
                      <a:cubicBezTo>
                        <a:pt x="231185" y="358708"/>
                        <a:pt x="229815" y="352206"/>
                        <a:pt x="227187" y="346160"/>
                      </a:cubicBezTo>
                      <a:cubicBezTo>
                        <a:pt x="224560" y="340001"/>
                        <a:pt x="227301" y="332814"/>
                        <a:pt x="233470" y="330191"/>
                      </a:cubicBezTo>
                      <a:cubicBezTo>
                        <a:pt x="239753" y="327453"/>
                        <a:pt x="246835" y="330305"/>
                        <a:pt x="249577" y="336465"/>
                      </a:cubicBezTo>
                      <a:cubicBezTo>
                        <a:pt x="253461" y="345590"/>
                        <a:pt x="255517" y="355400"/>
                        <a:pt x="255517" y="365438"/>
                      </a:cubicBezTo>
                      <a:cubicBezTo>
                        <a:pt x="255517" y="405475"/>
                        <a:pt x="222846" y="438098"/>
                        <a:pt x="182751" y="438098"/>
                      </a:cubicBezTo>
                      <a:cubicBezTo>
                        <a:pt x="142541" y="438098"/>
                        <a:pt x="109870" y="405475"/>
                        <a:pt x="109870" y="365438"/>
                      </a:cubicBezTo>
                      <a:cubicBezTo>
                        <a:pt x="109870" y="325286"/>
                        <a:pt x="142541" y="292663"/>
                        <a:pt x="182751" y="292663"/>
                      </a:cubicBezTo>
                      <a:close/>
                      <a:moveTo>
                        <a:pt x="390602" y="267773"/>
                      </a:moveTo>
                      <a:lnTo>
                        <a:pt x="390602" y="304499"/>
                      </a:lnTo>
                      <a:lnTo>
                        <a:pt x="512565" y="304499"/>
                      </a:lnTo>
                      <a:lnTo>
                        <a:pt x="512565" y="267773"/>
                      </a:lnTo>
                      <a:close/>
                      <a:moveTo>
                        <a:pt x="182716" y="267772"/>
                      </a:moveTo>
                      <a:cubicBezTo>
                        <a:pt x="128805" y="267772"/>
                        <a:pt x="84945" y="311569"/>
                        <a:pt x="84945" y="365403"/>
                      </a:cubicBezTo>
                      <a:cubicBezTo>
                        <a:pt x="84945" y="419122"/>
                        <a:pt x="128805" y="462919"/>
                        <a:pt x="182716" y="462919"/>
                      </a:cubicBezTo>
                      <a:cubicBezTo>
                        <a:pt x="236513" y="462919"/>
                        <a:pt x="280373" y="419122"/>
                        <a:pt x="280373" y="365403"/>
                      </a:cubicBezTo>
                      <a:cubicBezTo>
                        <a:pt x="280373" y="311569"/>
                        <a:pt x="236513" y="267772"/>
                        <a:pt x="182716" y="267772"/>
                      </a:cubicBezTo>
                      <a:close/>
                      <a:moveTo>
                        <a:pt x="378383" y="243479"/>
                      </a:moveTo>
                      <a:lnTo>
                        <a:pt x="524784" y="243479"/>
                      </a:lnTo>
                      <a:cubicBezTo>
                        <a:pt x="531522" y="243479"/>
                        <a:pt x="537003" y="248954"/>
                        <a:pt x="537003" y="255683"/>
                      </a:cubicBezTo>
                      <a:lnTo>
                        <a:pt x="537003" y="316703"/>
                      </a:lnTo>
                      <a:cubicBezTo>
                        <a:pt x="537003" y="323432"/>
                        <a:pt x="531522" y="328793"/>
                        <a:pt x="524784" y="328793"/>
                      </a:cubicBezTo>
                      <a:lnTo>
                        <a:pt x="378383" y="328793"/>
                      </a:lnTo>
                      <a:cubicBezTo>
                        <a:pt x="371645" y="328793"/>
                        <a:pt x="366164" y="323432"/>
                        <a:pt x="366164" y="316703"/>
                      </a:cubicBezTo>
                      <a:lnTo>
                        <a:pt x="366164" y="255683"/>
                      </a:lnTo>
                      <a:cubicBezTo>
                        <a:pt x="366164" y="248954"/>
                        <a:pt x="371645" y="243479"/>
                        <a:pt x="378383" y="243479"/>
                      </a:cubicBezTo>
                      <a:close/>
                      <a:moveTo>
                        <a:pt x="182716" y="243479"/>
                      </a:moveTo>
                      <a:cubicBezTo>
                        <a:pt x="249991" y="243479"/>
                        <a:pt x="304702" y="298111"/>
                        <a:pt x="304702" y="365403"/>
                      </a:cubicBezTo>
                      <a:cubicBezTo>
                        <a:pt x="304702" y="432580"/>
                        <a:pt x="249991" y="487212"/>
                        <a:pt x="182716" y="487212"/>
                      </a:cubicBezTo>
                      <a:cubicBezTo>
                        <a:pt x="115327" y="487212"/>
                        <a:pt x="60616" y="432580"/>
                        <a:pt x="60616" y="365403"/>
                      </a:cubicBezTo>
                      <a:cubicBezTo>
                        <a:pt x="60616" y="298111"/>
                        <a:pt x="115327" y="243479"/>
                        <a:pt x="182716" y="243479"/>
                      </a:cubicBezTo>
                      <a:close/>
                      <a:moveTo>
                        <a:pt x="48769" y="195057"/>
                      </a:moveTo>
                      <a:cubicBezTo>
                        <a:pt x="35292" y="195057"/>
                        <a:pt x="24327" y="206006"/>
                        <a:pt x="24327" y="219462"/>
                      </a:cubicBezTo>
                      <a:lnTo>
                        <a:pt x="24327" y="511410"/>
                      </a:lnTo>
                      <a:cubicBezTo>
                        <a:pt x="24327" y="524867"/>
                        <a:pt x="35292" y="535701"/>
                        <a:pt x="48769" y="535701"/>
                      </a:cubicBezTo>
                      <a:lnTo>
                        <a:pt x="560210" y="535701"/>
                      </a:lnTo>
                      <a:cubicBezTo>
                        <a:pt x="573687" y="535701"/>
                        <a:pt x="584652" y="524867"/>
                        <a:pt x="584652" y="511410"/>
                      </a:cubicBezTo>
                      <a:lnTo>
                        <a:pt x="584652" y="219462"/>
                      </a:lnTo>
                      <a:cubicBezTo>
                        <a:pt x="584652" y="206006"/>
                        <a:pt x="573687" y="195057"/>
                        <a:pt x="560210" y="195057"/>
                      </a:cubicBezTo>
                      <a:lnTo>
                        <a:pt x="85773" y="195057"/>
                      </a:lnTo>
                      <a:close/>
                      <a:moveTo>
                        <a:pt x="355856" y="288"/>
                      </a:moveTo>
                      <a:cubicBezTo>
                        <a:pt x="358912" y="958"/>
                        <a:pt x="361710" y="2783"/>
                        <a:pt x="363537" y="5634"/>
                      </a:cubicBezTo>
                      <a:cubicBezTo>
                        <a:pt x="367192" y="11336"/>
                        <a:pt x="365479" y="18863"/>
                        <a:pt x="359768" y="22398"/>
                      </a:cubicBezTo>
                      <a:lnTo>
                        <a:pt x="127461" y="170653"/>
                      </a:lnTo>
                      <a:lnTo>
                        <a:pt x="560210" y="170653"/>
                      </a:lnTo>
                      <a:cubicBezTo>
                        <a:pt x="587165" y="170653"/>
                        <a:pt x="608979" y="192549"/>
                        <a:pt x="608979" y="219462"/>
                      </a:cubicBezTo>
                      <a:lnTo>
                        <a:pt x="608979" y="511410"/>
                      </a:lnTo>
                      <a:cubicBezTo>
                        <a:pt x="608979" y="538210"/>
                        <a:pt x="587165" y="560106"/>
                        <a:pt x="560210" y="560106"/>
                      </a:cubicBezTo>
                      <a:lnTo>
                        <a:pt x="48769" y="560106"/>
                      </a:lnTo>
                      <a:cubicBezTo>
                        <a:pt x="21929" y="560106"/>
                        <a:pt x="0" y="538210"/>
                        <a:pt x="0" y="511410"/>
                      </a:cubicBezTo>
                      <a:lnTo>
                        <a:pt x="0" y="219462"/>
                      </a:lnTo>
                      <a:cubicBezTo>
                        <a:pt x="0" y="192549"/>
                        <a:pt x="21929" y="170653"/>
                        <a:pt x="48769" y="170653"/>
                      </a:cubicBezTo>
                      <a:lnTo>
                        <a:pt x="82233" y="170653"/>
                      </a:lnTo>
                      <a:lnTo>
                        <a:pt x="346634" y="1870"/>
                      </a:lnTo>
                      <a:cubicBezTo>
                        <a:pt x="349489" y="103"/>
                        <a:pt x="352801" y="-382"/>
                        <a:pt x="355856" y="28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8" name="直接连接符 7"/>
              <p:cNvCxnSpPr/>
              <p:nvPr/>
            </p:nvCxnSpPr>
            <p:spPr>
              <a:xfrm>
                <a:off x="7988968" y="1349148"/>
                <a:ext cx="0" cy="4639695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735629" y="3584448"/>
                <a:ext cx="6400800" cy="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文本框 44"/>
            <p:cNvSpPr txBox="1"/>
            <p:nvPr/>
          </p:nvSpPr>
          <p:spPr>
            <a:xfrm>
              <a:off x="6209133" y="303858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867647" y="303858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209133" y="491838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867647" y="491838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461518" y="3097778"/>
            <a:ext cx="4387632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field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461518" y="3839395"/>
            <a:ext cx="4387632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field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461518" y="4581012"/>
            <a:ext cx="4387632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field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54" name="文本框 53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/>
      <p:bldP spid="51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8aed297-f08d-4e53-98fd-07d2fb8b98e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415267" y="2495126"/>
            <a:ext cx="7448550" cy="2881548"/>
            <a:chOff x="1497058" y="2156752"/>
            <a:chExt cx="9197884" cy="3558296"/>
          </a:xfrm>
        </p:grpSpPr>
        <p:cxnSp>
          <p:nvCxnSpPr>
            <p:cNvPr id="5" name="直接连接符 4"/>
            <p:cNvCxnSpPr>
              <a:stCxn id="45" idx="7"/>
              <a:endCxn id="41" idx="2"/>
            </p:cNvCxnSpPr>
            <p:nvPr/>
          </p:nvCxnSpPr>
          <p:spPr>
            <a:xfrm flipV="1">
              <a:off x="2383060" y="4403952"/>
              <a:ext cx="1051275" cy="42509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>
              <a:stCxn id="41" idx="6"/>
              <a:endCxn id="37" idx="2"/>
            </p:cNvCxnSpPr>
            <p:nvPr/>
          </p:nvCxnSpPr>
          <p:spPr>
            <a:xfrm>
              <a:off x="4472351" y="4403952"/>
              <a:ext cx="1080119" cy="415558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38" idx="6"/>
              <a:endCxn id="13" idx="3"/>
            </p:cNvCxnSpPr>
            <p:nvPr/>
          </p:nvCxnSpPr>
          <p:spPr>
            <a:xfrm flipV="1">
              <a:off x="6551507" y="4263355"/>
              <a:ext cx="1412787" cy="556155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12" idx="7"/>
              <a:endCxn id="33" idx="2"/>
            </p:cNvCxnSpPr>
            <p:nvPr/>
          </p:nvCxnSpPr>
          <p:spPr>
            <a:xfrm flipV="1">
              <a:off x="8670720" y="2675760"/>
              <a:ext cx="986206" cy="881169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ṣḻïdè"/>
            <p:cNvGrpSpPr/>
            <p:nvPr/>
          </p:nvGrpSpPr>
          <p:grpSpPr>
            <a:xfrm>
              <a:off x="1497058" y="4677032"/>
              <a:ext cx="1038016" cy="1038016"/>
              <a:chOff x="1497058" y="4677032"/>
              <a:chExt cx="1038016" cy="1038016"/>
            </a:xfrm>
          </p:grpSpPr>
          <p:grpSp>
            <p:nvGrpSpPr>
              <p:cNvPr id="43" name="iślíḑe"/>
              <p:cNvGrpSpPr/>
              <p:nvPr/>
            </p:nvGrpSpPr>
            <p:grpSpPr>
              <a:xfrm>
                <a:off x="1497058" y="4677032"/>
                <a:ext cx="1038016" cy="1038016"/>
                <a:chOff x="1313568" y="2714920"/>
                <a:chExt cx="1440160" cy="1440160"/>
              </a:xfrm>
            </p:grpSpPr>
            <p:sp>
              <p:nvSpPr>
                <p:cNvPr id="45" name="ísļïḑe"/>
                <p:cNvSpPr/>
                <p:nvPr/>
              </p:nvSpPr>
              <p:spPr>
                <a:xfrm>
                  <a:off x="1313568" y="2714920"/>
                  <a:ext cx="1440160" cy="144016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iṧḷîďe"/>
                <p:cNvSpPr/>
                <p:nvPr/>
              </p:nvSpPr>
              <p:spPr>
                <a:xfrm>
                  <a:off x="1367649" y="2769002"/>
                  <a:ext cx="1332000" cy="1332001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4" name="îşḷidé"/>
              <p:cNvSpPr txBox="1"/>
              <p:nvPr/>
            </p:nvSpPr>
            <p:spPr>
              <a:xfrm>
                <a:off x="1563813" y="4946491"/>
                <a:ext cx="904507" cy="499099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2016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ïṩ1ídè"/>
            <p:cNvGrpSpPr/>
            <p:nvPr/>
          </p:nvGrpSpPr>
          <p:grpSpPr>
            <a:xfrm>
              <a:off x="3434335" y="3884944"/>
              <a:ext cx="1038016" cy="1038016"/>
              <a:chOff x="3434335" y="3884944"/>
              <a:chExt cx="1038016" cy="1038016"/>
            </a:xfrm>
          </p:grpSpPr>
          <p:grpSp>
            <p:nvGrpSpPr>
              <p:cNvPr id="39" name="îŝḷiḋê"/>
              <p:cNvGrpSpPr/>
              <p:nvPr/>
            </p:nvGrpSpPr>
            <p:grpSpPr>
              <a:xfrm>
                <a:off x="3434335" y="3884944"/>
                <a:ext cx="1038016" cy="1038016"/>
                <a:chOff x="3497080" y="3606061"/>
                <a:chExt cx="1038016" cy="1038016"/>
              </a:xfrm>
            </p:grpSpPr>
            <p:sp>
              <p:nvSpPr>
                <p:cNvPr id="41" name="işḻiḓe"/>
                <p:cNvSpPr/>
                <p:nvPr/>
              </p:nvSpPr>
              <p:spPr>
                <a:xfrm>
                  <a:off x="3497080" y="3606061"/>
                  <a:ext cx="1038016" cy="1038016"/>
                </a:xfrm>
                <a:prstGeom prst="ellips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íṥļiḍé"/>
                <p:cNvSpPr/>
                <p:nvPr/>
              </p:nvSpPr>
              <p:spPr>
                <a:xfrm>
                  <a:off x="3536059" y="3645040"/>
                  <a:ext cx="960058" cy="960058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0" name="îṩlíḋe"/>
              <p:cNvSpPr txBox="1"/>
              <p:nvPr/>
            </p:nvSpPr>
            <p:spPr>
              <a:xfrm>
                <a:off x="3501090" y="4154403"/>
                <a:ext cx="904507" cy="499099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2017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ïśḷïḋè"/>
            <p:cNvGrpSpPr/>
            <p:nvPr/>
          </p:nvGrpSpPr>
          <p:grpSpPr>
            <a:xfrm>
              <a:off x="5552470" y="4300502"/>
              <a:ext cx="1038016" cy="1038016"/>
              <a:chOff x="5552470" y="4300502"/>
              <a:chExt cx="1038016" cy="1038016"/>
            </a:xfrm>
          </p:grpSpPr>
          <p:grpSp>
            <p:nvGrpSpPr>
              <p:cNvPr id="35" name="íṧḻiḓê"/>
              <p:cNvGrpSpPr/>
              <p:nvPr/>
            </p:nvGrpSpPr>
            <p:grpSpPr>
              <a:xfrm>
                <a:off x="5552470" y="4300502"/>
                <a:ext cx="1038016" cy="1038016"/>
                <a:chOff x="1313568" y="2714920"/>
                <a:chExt cx="1440160" cy="1440160"/>
              </a:xfrm>
            </p:grpSpPr>
            <p:sp>
              <p:nvSpPr>
                <p:cNvPr id="37" name="is1ïdè"/>
                <p:cNvSpPr/>
                <p:nvPr/>
              </p:nvSpPr>
              <p:spPr>
                <a:xfrm>
                  <a:off x="1313568" y="2714920"/>
                  <a:ext cx="1440160" cy="144016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iSḷíďê"/>
                <p:cNvSpPr/>
                <p:nvPr/>
              </p:nvSpPr>
              <p:spPr>
                <a:xfrm>
                  <a:off x="1367648" y="2769000"/>
                  <a:ext cx="1332000" cy="1332000"/>
                </a:xfrm>
                <a:prstGeom prst="ellipse">
                  <a:avLst/>
                </a:prstGeom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6" name="iṣḷídè"/>
              <p:cNvSpPr txBox="1"/>
              <p:nvPr/>
            </p:nvSpPr>
            <p:spPr>
              <a:xfrm>
                <a:off x="5619225" y="4569961"/>
                <a:ext cx="904507" cy="499099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2018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iṡľíḍê"/>
            <p:cNvSpPr/>
            <p:nvPr/>
          </p:nvSpPr>
          <p:spPr>
            <a:xfrm>
              <a:off x="7784718" y="3404915"/>
              <a:ext cx="1038016" cy="103801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100">
                <a:cs typeface="+mn-ea"/>
                <a:sym typeface="+mn-lt"/>
              </a:endParaRPr>
            </a:p>
          </p:txBody>
        </p:sp>
        <p:sp>
          <p:nvSpPr>
            <p:cNvPr id="13" name="íşlidé"/>
            <p:cNvSpPr/>
            <p:nvPr/>
          </p:nvSpPr>
          <p:spPr>
            <a:xfrm>
              <a:off x="7823697" y="3443894"/>
              <a:ext cx="960058" cy="960058"/>
            </a:xfrm>
            <a:prstGeom prst="ellipse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100">
                <a:cs typeface="+mn-ea"/>
                <a:sym typeface="+mn-lt"/>
              </a:endParaRPr>
            </a:p>
          </p:txBody>
        </p:sp>
        <p:sp>
          <p:nvSpPr>
            <p:cNvPr id="14" name="ïSḷîdê"/>
            <p:cNvSpPr txBox="1"/>
            <p:nvPr/>
          </p:nvSpPr>
          <p:spPr>
            <a:xfrm>
              <a:off x="7851473" y="3674374"/>
              <a:ext cx="904507" cy="499099"/>
            </a:xfrm>
            <a:prstGeom prst="rect">
              <a:avLst/>
            </a:prstGeom>
            <a:noFill/>
          </p:spPr>
          <p:txBody>
            <a:bodyPr wrap="non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2019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iṧliḑè"/>
            <p:cNvGrpSpPr/>
            <p:nvPr/>
          </p:nvGrpSpPr>
          <p:grpSpPr>
            <a:xfrm>
              <a:off x="9656926" y="2156752"/>
              <a:ext cx="1038016" cy="1038016"/>
              <a:chOff x="9656926" y="2156752"/>
              <a:chExt cx="1038016" cy="1038016"/>
            </a:xfrm>
          </p:grpSpPr>
          <p:grpSp>
            <p:nvGrpSpPr>
              <p:cNvPr id="31" name="îşľïďê"/>
              <p:cNvGrpSpPr/>
              <p:nvPr/>
            </p:nvGrpSpPr>
            <p:grpSpPr>
              <a:xfrm>
                <a:off x="9656926" y="2156752"/>
                <a:ext cx="1038016" cy="1038016"/>
                <a:chOff x="1313568" y="2714920"/>
                <a:chExt cx="1440160" cy="1440160"/>
              </a:xfrm>
            </p:grpSpPr>
            <p:sp>
              <p:nvSpPr>
                <p:cNvPr id="33" name="îśḻîdé"/>
                <p:cNvSpPr/>
                <p:nvPr/>
              </p:nvSpPr>
              <p:spPr>
                <a:xfrm>
                  <a:off x="1313568" y="2714920"/>
                  <a:ext cx="1440160" cy="1440160"/>
                </a:xfrm>
                <a:prstGeom prst="ellipse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îsļïdê"/>
                <p:cNvSpPr/>
                <p:nvPr/>
              </p:nvSpPr>
              <p:spPr>
                <a:xfrm>
                  <a:off x="1367648" y="2769000"/>
                  <a:ext cx="1332000" cy="1332000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" name="ïSľïḍê"/>
              <p:cNvSpPr txBox="1"/>
              <p:nvPr/>
            </p:nvSpPr>
            <p:spPr>
              <a:xfrm>
                <a:off x="9723681" y="2426211"/>
                <a:ext cx="904507" cy="499099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2020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5673837" y="2015403"/>
            <a:ext cx="3125116" cy="751535"/>
            <a:chOff x="2147765" y="2343753"/>
            <a:chExt cx="3125116" cy="751535"/>
          </a:xfrm>
        </p:grpSpPr>
        <p:sp>
          <p:nvSpPr>
            <p:cNvPr id="48" name="文本框 47"/>
            <p:cNvSpPr txBox="1"/>
            <p:nvPr/>
          </p:nvSpPr>
          <p:spPr>
            <a:xfrm>
              <a:off x="341004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147765" y="2687228"/>
              <a:ext cx="312511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</a:t>
              </a:r>
              <a:r>
                <a:rPr lang="en-US" altLang="zh-CN" sz="9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nd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773674" y="4426267"/>
            <a:ext cx="3125116" cy="751535"/>
            <a:chOff x="2147765" y="2343753"/>
            <a:chExt cx="3125116" cy="751535"/>
          </a:xfrm>
        </p:grpSpPr>
        <p:sp>
          <p:nvSpPr>
            <p:cNvPr id="51" name="文本框 50"/>
            <p:cNvSpPr txBox="1"/>
            <p:nvPr/>
          </p:nvSpPr>
          <p:spPr>
            <a:xfrm>
              <a:off x="214776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147765" y="2687228"/>
              <a:ext cx="312511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</a:t>
              </a:r>
              <a:r>
                <a:rPr lang="en-US" altLang="zh-CN" sz="9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nd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099463" y="5148630"/>
            <a:ext cx="3125116" cy="751535"/>
            <a:chOff x="2147765" y="2343753"/>
            <a:chExt cx="3125116" cy="751535"/>
          </a:xfrm>
        </p:grpSpPr>
        <p:sp>
          <p:nvSpPr>
            <p:cNvPr id="54" name="文本框 53"/>
            <p:cNvSpPr txBox="1"/>
            <p:nvPr/>
          </p:nvSpPr>
          <p:spPr>
            <a:xfrm>
              <a:off x="214776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147765" y="2687228"/>
              <a:ext cx="312511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</a:t>
              </a:r>
              <a:r>
                <a:rPr lang="en-US" altLang="zh-CN" sz="9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nd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87243" y="3537468"/>
            <a:ext cx="1891029" cy="909399"/>
            <a:chOff x="2147765" y="2343753"/>
            <a:chExt cx="1891029" cy="909399"/>
          </a:xfrm>
        </p:grpSpPr>
        <p:sp>
          <p:nvSpPr>
            <p:cNvPr id="57" name="文本框 56"/>
            <p:cNvSpPr txBox="1"/>
            <p:nvPr/>
          </p:nvSpPr>
          <p:spPr>
            <a:xfrm>
              <a:off x="214776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147765" y="2687228"/>
              <a:ext cx="1891029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</a:t>
              </a:r>
              <a:r>
                <a:rPr lang="en-US" altLang="zh-CN" sz="9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nd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525990" y="2852584"/>
            <a:ext cx="2461460" cy="909399"/>
            <a:chOff x="2147765" y="2343753"/>
            <a:chExt cx="2461460" cy="909399"/>
          </a:xfrm>
        </p:grpSpPr>
        <p:sp>
          <p:nvSpPr>
            <p:cNvPr id="60" name="文本框 59"/>
            <p:cNvSpPr txBox="1"/>
            <p:nvPr/>
          </p:nvSpPr>
          <p:spPr>
            <a:xfrm>
              <a:off x="214776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147765" y="2687228"/>
              <a:ext cx="2461460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</a:t>
              </a:r>
              <a:r>
                <a:rPr lang="en-US" altLang="zh-CN" sz="9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nd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63" name="文本框 62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7" name="组合 246"/>
          <p:cNvGrpSpPr/>
          <p:nvPr/>
        </p:nvGrpSpPr>
        <p:grpSpPr>
          <a:xfrm>
            <a:off x="4154739" y="3881666"/>
            <a:ext cx="3873388" cy="2291042"/>
            <a:chOff x="3892727" y="3429000"/>
            <a:chExt cx="4397412" cy="2600992"/>
          </a:xfrm>
        </p:grpSpPr>
        <p:sp>
          <p:nvSpPr>
            <p:cNvPr id="192" name="îṡḻiďé"/>
            <p:cNvSpPr/>
            <p:nvPr/>
          </p:nvSpPr>
          <p:spPr bwMode="auto">
            <a:xfrm>
              <a:off x="6739056" y="3655666"/>
              <a:ext cx="1132114" cy="494766"/>
            </a:xfrm>
            <a:custGeom>
              <a:avLst/>
              <a:gdLst>
                <a:gd name="T0" fmla="*/ 287 w 568"/>
                <a:gd name="T1" fmla="*/ 248 h 248"/>
                <a:gd name="T2" fmla="*/ 272 w 568"/>
                <a:gd name="T3" fmla="*/ 235 h 248"/>
                <a:gd name="T4" fmla="*/ 253 w 568"/>
                <a:gd name="T5" fmla="*/ 220 h 248"/>
                <a:gd name="T6" fmla="*/ 231 w 568"/>
                <a:gd name="T7" fmla="*/ 210 h 248"/>
                <a:gd name="T8" fmla="*/ 214 w 568"/>
                <a:gd name="T9" fmla="*/ 204 h 248"/>
                <a:gd name="T10" fmla="*/ 214 w 568"/>
                <a:gd name="T11" fmla="*/ 204 h 248"/>
                <a:gd name="T12" fmla="*/ 198 w 568"/>
                <a:gd name="T13" fmla="*/ 193 h 248"/>
                <a:gd name="T14" fmla="*/ 184 w 568"/>
                <a:gd name="T15" fmla="*/ 181 h 248"/>
                <a:gd name="T16" fmla="*/ 165 w 568"/>
                <a:gd name="T17" fmla="*/ 165 h 248"/>
                <a:gd name="T18" fmla="*/ 142 w 568"/>
                <a:gd name="T19" fmla="*/ 156 h 248"/>
                <a:gd name="T20" fmla="*/ 126 w 568"/>
                <a:gd name="T21" fmla="*/ 150 h 248"/>
                <a:gd name="T22" fmla="*/ 126 w 568"/>
                <a:gd name="T23" fmla="*/ 150 h 248"/>
                <a:gd name="T24" fmla="*/ 110 w 568"/>
                <a:gd name="T25" fmla="*/ 139 h 248"/>
                <a:gd name="T26" fmla="*/ 95 w 568"/>
                <a:gd name="T27" fmla="*/ 127 h 248"/>
                <a:gd name="T28" fmla="*/ 76 w 568"/>
                <a:gd name="T29" fmla="*/ 111 h 248"/>
                <a:gd name="T30" fmla="*/ 54 w 568"/>
                <a:gd name="T31" fmla="*/ 101 h 248"/>
                <a:gd name="T32" fmla="*/ 37 w 568"/>
                <a:gd name="T33" fmla="*/ 95 h 248"/>
                <a:gd name="T34" fmla="*/ 37 w 568"/>
                <a:gd name="T35" fmla="*/ 95 h 248"/>
                <a:gd name="T36" fmla="*/ 22 w 568"/>
                <a:gd name="T37" fmla="*/ 85 h 248"/>
                <a:gd name="T38" fmla="*/ 7 w 568"/>
                <a:gd name="T39" fmla="*/ 72 h 248"/>
                <a:gd name="T40" fmla="*/ 11 w 568"/>
                <a:gd name="T41" fmla="*/ 64 h 248"/>
                <a:gd name="T42" fmla="*/ 27 w 568"/>
                <a:gd name="T43" fmla="*/ 59 h 248"/>
                <a:gd name="T44" fmla="*/ 45 w 568"/>
                <a:gd name="T45" fmla="*/ 60 h 248"/>
                <a:gd name="T46" fmla="*/ 45 w 568"/>
                <a:gd name="T47" fmla="*/ 60 h 248"/>
                <a:gd name="T48" fmla="*/ 69 w 568"/>
                <a:gd name="T49" fmla="*/ 61 h 248"/>
                <a:gd name="T50" fmla="*/ 90 w 568"/>
                <a:gd name="T51" fmla="*/ 59 h 248"/>
                <a:gd name="T52" fmla="*/ 114 w 568"/>
                <a:gd name="T53" fmla="*/ 53 h 248"/>
                <a:gd name="T54" fmla="*/ 131 w 568"/>
                <a:gd name="T55" fmla="*/ 47 h 248"/>
                <a:gd name="T56" fmla="*/ 148 w 568"/>
                <a:gd name="T57" fmla="*/ 49 h 248"/>
                <a:gd name="T58" fmla="*/ 148 w 568"/>
                <a:gd name="T59" fmla="*/ 49 h 248"/>
                <a:gd name="T60" fmla="*/ 172 w 568"/>
                <a:gd name="T61" fmla="*/ 50 h 248"/>
                <a:gd name="T62" fmla="*/ 193 w 568"/>
                <a:gd name="T63" fmla="*/ 47 h 248"/>
                <a:gd name="T64" fmla="*/ 217 w 568"/>
                <a:gd name="T65" fmla="*/ 41 h 248"/>
                <a:gd name="T66" fmla="*/ 234 w 568"/>
                <a:gd name="T67" fmla="*/ 36 h 248"/>
                <a:gd name="T68" fmla="*/ 251 w 568"/>
                <a:gd name="T69" fmla="*/ 38 h 248"/>
                <a:gd name="T70" fmla="*/ 251 w 568"/>
                <a:gd name="T71" fmla="*/ 38 h 248"/>
                <a:gd name="T72" fmla="*/ 275 w 568"/>
                <a:gd name="T73" fmla="*/ 38 h 248"/>
                <a:gd name="T74" fmla="*/ 296 w 568"/>
                <a:gd name="T75" fmla="*/ 36 h 248"/>
                <a:gd name="T76" fmla="*/ 320 w 568"/>
                <a:gd name="T77" fmla="*/ 30 h 248"/>
                <a:gd name="T78" fmla="*/ 337 w 568"/>
                <a:gd name="T79" fmla="*/ 25 h 248"/>
                <a:gd name="T80" fmla="*/ 354 w 568"/>
                <a:gd name="T81" fmla="*/ 26 h 248"/>
                <a:gd name="T82" fmla="*/ 354 w 568"/>
                <a:gd name="T83" fmla="*/ 26 h 248"/>
                <a:gd name="T84" fmla="*/ 378 w 568"/>
                <a:gd name="T85" fmla="*/ 27 h 248"/>
                <a:gd name="T86" fmla="*/ 399 w 568"/>
                <a:gd name="T87" fmla="*/ 25 h 248"/>
                <a:gd name="T88" fmla="*/ 423 w 568"/>
                <a:gd name="T89" fmla="*/ 19 h 248"/>
                <a:gd name="T90" fmla="*/ 440 w 568"/>
                <a:gd name="T91" fmla="*/ 13 h 248"/>
                <a:gd name="T92" fmla="*/ 457 w 568"/>
                <a:gd name="T93" fmla="*/ 15 h 248"/>
                <a:gd name="T94" fmla="*/ 457 w 568"/>
                <a:gd name="T95" fmla="*/ 15 h 248"/>
                <a:gd name="T96" fmla="*/ 481 w 568"/>
                <a:gd name="T97" fmla="*/ 16 h 248"/>
                <a:gd name="T98" fmla="*/ 502 w 568"/>
                <a:gd name="T99" fmla="*/ 14 h 248"/>
                <a:gd name="T100" fmla="*/ 526 w 568"/>
                <a:gd name="T101" fmla="*/ 8 h 248"/>
                <a:gd name="T102" fmla="*/ 543 w 568"/>
                <a:gd name="T103" fmla="*/ 2 h 248"/>
                <a:gd name="T104" fmla="*/ 560 w 568"/>
                <a:gd name="T105" fmla="*/ 4 h 248"/>
                <a:gd name="T106" fmla="*/ 560 w 568"/>
                <a:gd name="T107" fmla="*/ 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8" h="248">
                  <a:moveTo>
                    <a:pt x="285" y="247"/>
                  </a:moveTo>
                  <a:cubicBezTo>
                    <a:pt x="283" y="246"/>
                    <a:pt x="283" y="244"/>
                    <a:pt x="284" y="243"/>
                  </a:cubicBezTo>
                  <a:cubicBezTo>
                    <a:pt x="285" y="241"/>
                    <a:pt x="287" y="240"/>
                    <a:pt x="288" y="241"/>
                  </a:cubicBezTo>
                  <a:cubicBezTo>
                    <a:pt x="290" y="242"/>
                    <a:pt x="291" y="245"/>
                    <a:pt x="289" y="246"/>
                  </a:cubicBezTo>
                  <a:cubicBezTo>
                    <a:pt x="289" y="247"/>
                    <a:pt x="288" y="248"/>
                    <a:pt x="287" y="248"/>
                  </a:cubicBezTo>
                  <a:cubicBezTo>
                    <a:pt x="286" y="248"/>
                    <a:pt x="285" y="248"/>
                    <a:pt x="285" y="247"/>
                  </a:cubicBezTo>
                  <a:close/>
                  <a:moveTo>
                    <a:pt x="267" y="236"/>
                  </a:moveTo>
                  <a:cubicBezTo>
                    <a:pt x="265" y="235"/>
                    <a:pt x="265" y="233"/>
                    <a:pt x="266" y="232"/>
                  </a:cubicBezTo>
                  <a:cubicBezTo>
                    <a:pt x="267" y="230"/>
                    <a:pt x="269" y="230"/>
                    <a:pt x="271" y="231"/>
                  </a:cubicBezTo>
                  <a:cubicBezTo>
                    <a:pt x="272" y="232"/>
                    <a:pt x="273" y="234"/>
                    <a:pt x="272" y="235"/>
                  </a:cubicBezTo>
                  <a:cubicBezTo>
                    <a:pt x="271" y="236"/>
                    <a:pt x="270" y="237"/>
                    <a:pt x="269" y="237"/>
                  </a:cubicBezTo>
                  <a:cubicBezTo>
                    <a:pt x="268" y="237"/>
                    <a:pt x="268" y="237"/>
                    <a:pt x="267" y="236"/>
                  </a:cubicBezTo>
                  <a:close/>
                  <a:moveTo>
                    <a:pt x="249" y="226"/>
                  </a:moveTo>
                  <a:cubicBezTo>
                    <a:pt x="248" y="225"/>
                    <a:pt x="247" y="222"/>
                    <a:pt x="248" y="221"/>
                  </a:cubicBezTo>
                  <a:cubicBezTo>
                    <a:pt x="249" y="219"/>
                    <a:pt x="251" y="219"/>
                    <a:pt x="253" y="220"/>
                  </a:cubicBezTo>
                  <a:cubicBezTo>
                    <a:pt x="255" y="221"/>
                    <a:pt x="255" y="223"/>
                    <a:pt x="254" y="224"/>
                  </a:cubicBezTo>
                  <a:cubicBezTo>
                    <a:pt x="253" y="225"/>
                    <a:pt x="252" y="226"/>
                    <a:pt x="251" y="226"/>
                  </a:cubicBezTo>
                  <a:cubicBezTo>
                    <a:pt x="251" y="226"/>
                    <a:pt x="250" y="226"/>
                    <a:pt x="249" y="226"/>
                  </a:cubicBezTo>
                  <a:close/>
                  <a:moveTo>
                    <a:pt x="232" y="215"/>
                  </a:moveTo>
                  <a:cubicBezTo>
                    <a:pt x="230" y="214"/>
                    <a:pt x="230" y="212"/>
                    <a:pt x="231" y="210"/>
                  </a:cubicBezTo>
                  <a:cubicBezTo>
                    <a:pt x="232" y="208"/>
                    <a:pt x="234" y="208"/>
                    <a:pt x="235" y="209"/>
                  </a:cubicBezTo>
                  <a:cubicBezTo>
                    <a:pt x="237" y="210"/>
                    <a:pt x="237" y="212"/>
                    <a:pt x="236" y="214"/>
                  </a:cubicBezTo>
                  <a:cubicBezTo>
                    <a:pt x="236" y="215"/>
                    <a:pt x="235" y="215"/>
                    <a:pt x="234" y="215"/>
                  </a:cubicBezTo>
                  <a:cubicBezTo>
                    <a:pt x="233" y="215"/>
                    <a:pt x="232" y="215"/>
                    <a:pt x="232" y="215"/>
                  </a:cubicBezTo>
                  <a:close/>
                  <a:moveTo>
                    <a:pt x="214" y="204"/>
                  </a:moveTo>
                  <a:cubicBezTo>
                    <a:pt x="212" y="203"/>
                    <a:pt x="212" y="201"/>
                    <a:pt x="213" y="199"/>
                  </a:cubicBezTo>
                  <a:cubicBezTo>
                    <a:pt x="214" y="197"/>
                    <a:pt x="216" y="197"/>
                    <a:pt x="218" y="198"/>
                  </a:cubicBezTo>
                  <a:cubicBezTo>
                    <a:pt x="219" y="199"/>
                    <a:pt x="220" y="201"/>
                    <a:pt x="219" y="203"/>
                  </a:cubicBezTo>
                  <a:cubicBezTo>
                    <a:pt x="218" y="204"/>
                    <a:pt x="217" y="204"/>
                    <a:pt x="216" y="204"/>
                  </a:cubicBezTo>
                  <a:cubicBezTo>
                    <a:pt x="215" y="204"/>
                    <a:pt x="215" y="204"/>
                    <a:pt x="214" y="204"/>
                  </a:cubicBezTo>
                  <a:close/>
                  <a:moveTo>
                    <a:pt x="196" y="193"/>
                  </a:moveTo>
                  <a:cubicBezTo>
                    <a:pt x="195" y="192"/>
                    <a:pt x="194" y="190"/>
                    <a:pt x="195" y="188"/>
                  </a:cubicBezTo>
                  <a:cubicBezTo>
                    <a:pt x="196" y="187"/>
                    <a:pt x="198" y="186"/>
                    <a:pt x="200" y="187"/>
                  </a:cubicBezTo>
                  <a:cubicBezTo>
                    <a:pt x="202" y="188"/>
                    <a:pt x="202" y="190"/>
                    <a:pt x="201" y="192"/>
                  </a:cubicBezTo>
                  <a:cubicBezTo>
                    <a:pt x="201" y="193"/>
                    <a:pt x="199" y="193"/>
                    <a:pt x="198" y="193"/>
                  </a:cubicBezTo>
                  <a:cubicBezTo>
                    <a:pt x="198" y="193"/>
                    <a:pt x="197" y="193"/>
                    <a:pt x="196" y="193"/>
                  </a:cubicBezTo>
                  <a:close/>
                  <a:moveTo>
                    <a:pt x="179" y="182"/>
                  </a:moveTo>
                  <a:cubicBezTo>
                    <a:pt x="177" y="181"/>
                    <a:pt x="177" y="179"/>
                    <a:pt x="178" y="177"/>
                  </a:cubicBezTo>
                  <a:cubicBezTo>
                    <a:pt x="179" y="176"/>
                    <a:pt x="181" y="175"/>
                    <a:pt x="182" y="176"/>
                  </a:cubicBezTo>
                  <a:cubicBezTo>
                    <a:pt x="184" y="177"/>
                    <a:pt x="184" y="179"/>
                    <a:pt x="184" y="181"/>
                  </a:cubicBezTo>
                  <a:cubicBezTo>
                    <a:pt x="183" y="182"/>
                    <a:pt x="182" y="183"/>
                    <a:pt x="181" y="183"/>
                  </a:cubicBezTo>
                  <a:cubicBezTo>
                    <a:pt x="180" y="183"/>
                    <a:pt x="179" y="182"/>
                    <a:pt x="179" y="182"/>
                  </a:cubicBezTo>
                  <a:close/>
                  <a:moveTo>
                    <a:pt x="161" y="171"/>
                  </a:moveTo>
                  <a:cubicBezTo>
                    <a:pt x="159" y="170"/>
                    <a:pt x="159" y="168"/>
                    <a:pt x="160" y="167"/>
                  </a:cubicBezTo>
                  <a:cubicBezTo>
                    <a:pt x="161" y="165"/>
                    <a:pt x="163" y="164"/>
                    <a:pt x="165" y="165"/>
                  </a:cubicBezTo>
                  <a:cubicBezTo>
                    <a:pt x="166" y="166"/>
                    <a:pt x="167" y="169"/>
                    <a:pt x="166" y="170"/>
                  </a:cubicBezTo>
                  <a:cubicBezTo>
                    <a:pt x="165" y="171"/>
                    <a:pt x="164" y="172"/>
                    <a:pt x="163" y="172"/>
                  </a:cubicBezTo>
                  <a:cubicBezTo>
                    <a:pt x="162" y="172"/>
                    <a:pt x="162" y="172"/>
                    <a:pt x="161" y="171"/>
                  </a:cubicBezTo>
                  <a:close/>
                  <a:moveTo>
                    <a:pt x="143" y="160"/>
                  </a:moveTo>
                  <a:cubicBezTo>
                    <a:pt x="142" y="159"/>
                    <a:pt x="141" y="157"/>
                    <a:pt x="142" y="156"/>
                  </a:cubicBezTo>
                  <a:cubicBezTo>
                    <a:pt x="143" y="154"/>
                    <a:pt x="145" y="154"/>
                    <a:pt x="147" y="154"/>
                  </a:cubicBezTo>
                  <a:cubicBezTo>
                    <a:pt x="149" y="156"/>
                    <a:pt x="149" y="158"/>
                    <a:pt x="148" y="159"/>
                  </a:cubicBezTo>
                  <a:cubicBezTo>
                    <a:pt x="147" y="160"/>
                    <a:pt x="146" y="161"/>
                    <a:pt x="145" y="161"/>
                  </a:cubicBezTo>
                  <a:cubicBezTo>
                    <a:pt x="145" y="161"/>
                    <a:pt x="144" y="161"/>
                    <a:pt x="143" y="160"/>
                  </a:cubicBezTo>
                  <a:close/>
                  <a:moveTo>
                    <a:pt x="126" y="150"/>
                  </a:moveTo>
                  <a:cubicBezTo>
                    <a:pt x="124" y="149"/>
                    <a:pt x="124" y="146"/>
                    <a:pt x="125" y="145"/>
                  </a:cubicBezTo>
                  <a:cubicBezTo>
                    <a:pt x="126" y="143"/>
                    <a:pt x="128" y="143"/>
                    <a:pt x="129" y="144"/>
                  </a:cubicBezTo>
                  <a:cubicBezTo>
                    <a:pt x="131" y="145"/>
                    <a:pt x="132" y="147"/>
                    <a:pt x="130" y="148"/>
                  </a:cubicBezTo>
                  <a:cubicBezTo>
                    <a:pt x="130" y="149"/>
                    <a:pt x="129" y="150"/>
                    <a:pt x="128" y="150"/>
                  </a:cubicBezTo>
                  <a:cubicBezTo>
                    <a:pt x="127" y="150"/>
                    <a:pt x="126" y="150"/>
                    <a:pt x="126" y="150"/>
                  </a:cubicBezTo>
                  <a:close/>
                  <a:moveTo>
                    <a:pt x="108" y="139"/>
                  </a:moveTo>
                  <a:cubicBezTo>
                    <a:pt x="106" y="138"/>
                    <a:pt x="106" y="136"/>
                    <a:pt x="107" y="134"/>
                  </a:cubicBezTo>
                  <a:cubicBezTo>
                    <a:pt x="108" y="132"/>
                    <a:pt x="110" y="132"/>
                    <a:pt x="112" y="133"/>
                  </a:cubicBezTo>
                  <a:cubicBezTo>
                    <a:pt x="113" y="134"/>
                    <a:pt x="114" y="136"/>
                    <a:pt x="113" y="138"/>
                  </a:cubicBezTo>
                  <a:cubicBezTo>
                    <a:pt x="112" y="139"/>
                    <a:pt x="111" y="139"/>
                    <a:pt x="110" y="139"/>
                  </a:cubicBezTo>
                  <a:cubicBezTo>
                    <a:pt x="109" y="139"/>
                    <a:pt x="109" y="139"/>
                    <a:pt x="108" y="139"/>
                  </a:cubicBezTo>
                  <a:close/>
                  <a:moveTo>
                    <a:pt x="90" y="128"/>
                  </a:moveTo>
                  <a:cubicBezTo>
                    <a:pt x="89" y="127"/>
                    <a:pt x="88" y="125"/>
                    <a:pt x="89" y="123"/>
                  </a:cubicBezTo>
                  <a:cubicBezTo>
                    <a:pt x="90" y="121"/>
                    <a:pt x="92" y="121"/>
                    <a:pt x="94" y="122"/>
                  </a:cubicBezTo>
                  <a:cubicBezTo>
                    <a:pt x="96" y="123"/>
                    <a:pt x="96" y="125"/>
                    <a:pt x="95" y="127"/>
                  </a:cubicBezTo>
                  <a:cubicBezTo>
                    <a:pt x="95" y="128"/>
                    <a:pt x="93" y="128"/>
                    <a:pt x="92" y="128"/>
                  </a:cubicBezTo>
                  <a:cubicBezTo>
                    <a:pt x="92" y="128"/>
                    <a:pt x="91" y="128"/>
                    <a:pt x="90" y="128"/>
                  </a:cubicBezTo>
                  <a:close/>
                  <a:moveTo>
                    <a:pt x="73" y="117"/>
                  </a:moveTo>
                  <a:cubicBezTo>
                    <a:pt x="71" y="116"/>
                    <a:pt x="71" y="114"/>
                    <a:pt x="72" y="112"/>
                  </a:cubicBezTo>
                  <a:cubicBezTo>
                    <a:pt x="73" y="111"/>
                    <a:pt x="75" y="110"/>
                    <a:pt x="76" y="111"/>
                  </a:cubicBezTo>
                  <a:cubicBezTo>
                    <a:pt x="78" y="112"/>
                    <a:pt x="79" y="114"/>
                    <a:pt x="78" y="116"/>
                  </a:cubicBezTo>
                  <a:cubicBezTo>
                    <a:pt x="77" y="117"/>
                    <a:pt x="76" y="117"/>
                    <a:pt x="75" y="117"/>
                  </a:cubicBezTo>
                  <a:cubicBezTo>
                    <a:pt x="74" y="117"/>
                    <a:pt x="73" y="117"/>
                    <a:pt x="73" y="117"/>
                  </a:cubicBezTo>
                  <a:close/>
                  <a:moveTo>
                    <a:pt x="55" y="106"/>
                  </a:moveTo>
                  <a:cubicBezTo>
                    <a:pt x="53" y="105"/>
                    <a:pt x="53" y="103"/>
                    <a:pt x="54" y="101"/>
                  </a:cubicBezTo>
                  <a:cubicBezTo>
                    <a:pt x="55" y="100"/>
                    <a:pt x="57" y="99"/>
                    <a:pt x="59" y="100"/>
                  </a:cubicBezTo>
                  <a:cubicBezTo>
                    <a:pt x="60" y="101"/>
                    <a:pt x="61" y="103"/>
                    <a:pt x="60" y="105"/>
                  </a:cubicBezTo>
                  <a:cubicBezTo>
                    <a:pt x="59" y="106"/>
                    <a:pt x="58" y="107"/>
                    <a:pt x="57" y="107"/>
                  </a:cubicBezTo>
                  <a:cubicBezTo>
                    <a:pt x="56" y="107"/>
                    <a:pt x="56" y="106"/>
                    <a:pt x="55" y="106"/>
                  </a:cubicBezTo>
                  <a:close/>
                  <a:moveTo>
                    <a:pt x="37" y="95"/>
                  </a:moveTo>
                  <a:cubicBezTo>
                    <a:pt x="36" y="94"/>
                    <a:pt x="35" y="92"/>
                    <a:pt x="36" y="90"/>
                  </a:cubicBezTo>
                  <a:cubicBezTo>
                    <a:pt x="37" y="89"/>
                    <a:pt x="39" y="88"/>
                    <a:pt x="41" y="89"/>
                  </a:cubicBezTo>
                  <a:cubicBezTo>
                    <a:pt x="43" y="90"/>
                    <a:pt x="43" y="92"/>
                    <a:pt x="42" y="94"/>
                  </a:cubicBezTo>
                  <a:cubicBezTo>
                    <a:pt x="42" y="95"/>
                    <a:pt x="40" y="96"/>
                    <a:pt x="39" y="96"/>
                  </a:cubicBezTo>
                  <a:cubicBezTo>
                    <a:pt x="39" y="96"/>
                    <a:pt x="38" y="96"/>
                    <a:pt x="37" y="95"/>
                  </a:cubicBezTo>
                  <a:close/>
                  <a:moveTo>
                    <a:pt x="20" y="84"/>
                  </a:moveTo>
                  <a:cubicBezTo>
                    <a:pt x="18" y="83"/>
                    <a:pt x="18" y="81"/>
                    <a:pt x="19" y="80"/>
                  </a:cubicBezTo>
                  <a:cubicBezTo>
                    <a:pt x="20" y="78"/>
                    <a:pt x="22" y="77"/>
                    <a:pt x="23" y="78"/>
                  </a:cubicBezTo>
                  <a:cubicBezTo>
                    <a:pt x="25" y="79"/>
                    <a:pt x="25" y="82"/>
                    <a:pt x="25" y="83"/>
                  </a:cubicBezTo>
                  <a:cubicBezTo>
                    <a:pt x="24" y="84"/>
                    <a:pt x="23" y="85"/>
                    <a:pt x="22" y="85"/>
                  </a:cubicBezTo>
                  <a:cubicBezTo>
                    <a:pt x="21" y="85"/>
                    <a:pt x="20" y="85"/>
                    <a:pt x="20" y="84"/>
                  </a:cubicBezTo>
                  <a:close/>
                  <a:moveTo>
                    <a:pt x="2" y="73"/>
                  </a:moveTo>
                  <a:cubicBezTo>
                    <a:pt x="0" y="73"/>
                    <a:pt x="0" y="70"/>
                    <a:pt x="1" y="69"/>
                  </a:cubicBezTo>
                  <a:cubicBezTo>
                    <a:pt x="2" y="67"/>
                    <a:pt x="4" y="67"/>
                    <a:pt x="6" y="68"/>
                  </a:cubicBezTo>
                  <a:cubicBezTo>
                    <a:pt x="7" y="69"/>
                    <a:pt x="8" y="71"/>
                    <a:pt x="7" y="72"/>
                  </a:cubicBezTo>
                  <a:cubicBezTo>
                    <a:pt x="6" y="73"/>
                    <a:pt x="5" y="74"/>
                    <a:pt x="4" y="74"/>
                  </a:cubicBezTo>
                  <a:cubicBezTo>
                    <a:pt x="3" y="74"/>
                    <a:pt x="3" y="74"/>
                    <a:pt x="2" y="73"/>
                  </a:cubicBezTo>
                  <a:close/>
                  <a:moveTo>
                    <a:pt x="4" y="65"/>
                  </a:moveTo>
                  <a:cubicBezTo>
                    <a:pt x="4" y="63"/>
                    <a:pt x="5" y="61"/>
                    <a:pt x="7" y="61"/>
                  </a:cubicBezTo>
                  <a:cubicBezTo>
                    <a:pt x="9" y="61"/>
                    <a:pt x="10" y="62"/>
                    <a:pt x="11" y="64"/>
                  </a:cubicBezTo>
                  <a:cubicBezTo>
                    <a:pt x="11" y="66"/>
                    <a:pt x="10" y="68"/>
                    <a:pt x="8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6" y="68"/>
                    <a:pt x="4" y="67"/>
                    <a:pt x="4" y="65"/>
                  </a:cubicBezTo>
                  <a:close/>
                  <a:moveTo>
                    <a:pt x="24" y="62"/>
                  </a:moveTo>
                  <a:cubicBezTo>
                    <a:pt x="24" y="61"/>
                    <a:pt x="26" y="59"/>
                    <a:pt x="27" y="59"/>
                  </a:cubicBezTo>
                  <a:cubicBezTo>
                    <a:pt x="29" y="58"/>
                    <a:pt x="31" y="60"/>
                    <a:pt x="31" y="62"/>
                  </a:cubicBezTo>
                  <a:cubicBezTo>
                    <a:pt x="32" y="64"/>
                    <a:pt x="30" y="65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6" y="66"/>
                    <a:pt x="25" y="64"/>
                    <a:pt x="24" y="62"/>
                  </a:cubicBezTo>
                  <a:close/>
                  <a:moveTo>
                    <a:pt x="45" y="60"/>
                  </a:moveTo>
                  <a:cubicBezTo>
                    <a:pt x="45" y="58"/>
                    <a:pt x="46" y="57"/>
                    <a:pt x="48" y="56"/>
                  </a:cubicBezTo>
                  <a:cubicBezTo>
                    <a:pt x="50" y="56"/>
                    <a:pt x="52" y="58"/>
                    <a:pt x="52" y="60"/>
                  </a:cubicBezTo>
                  <a:cubicBezTo>
                    <a:pt x="52" y="61"/>
                    <a:pt x="51" y="63"/>
                    <a:pt x="49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7" y="63"/>
                    <a:pt x="45" y="62"/>
                    <a:pt x="45" y="60"/>
                  </a:cubicBezTo>
                  <a:close/>
                  <a:moveTo>
                    <a:pt x="66" y="58"/>
                  </a:moveTo>
                  <a:cubicBezTo>
                    <a:pt x="65" y="56"/>
                    <a:pt x="67" y="54"/>
                    <a:pt x="69" y="54"/>
                  </a:cubicBezTo>
                  <a:cubicBezTo>
                    <a:pt x="71" y="54"/>
                    <a:pt x="72" y="55"/>
                    <a:pt x="73" y="57"/>
                  </a:cubicBezTo>
                  <a:cubicBezTo>
                    <a:pt x="73" y="59"/>
                    <a:pt x="71" y="61"/>
                    <a:pt x="69" y="61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67" y="61"/>
                    <a:pt x="66" y="60"/>
                    <a:pt x="66" y="58"/>
                  </a:cubicBezTo>
                  <a:close/>
                  <a:moveTo>
                    <a:pt x="86" y="56"/>
                  </a:moveTo>
                  <a:cubicBezTo>
                    <a:pt x="86" y="54"/>
                    <a:pt x="87" y="52"/>
                    <a:pt x="89" y="52"/>
                  </a:cubicBezTo>
                  <a:cubicBezTo>
                    <a:pt x="91" y="52"/>
                    <a:pt x="93" y="53"/>
                    <a:pt x="93" y="55"/>
                  </a:cubicBezTo>
                  <a:cubicBezTo>
                    <a:pt x="93" y="57"/>
                    <a:pt x="92" y="59"/>
                    <a:pt x="90" y="59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88" y="59"/>
                    <a:pt x="86" y="57"/>
                    <a:pt x="86" y="56"/>
                  </a:cubicBezTo>
                  <a:close/>
                  <a:moveTo>
                    <a:pt x="107" y="53"/>
                  </a:moveTo>
                  <a:cubicBezTo>
                    <a:pt x="107" y="52"/>
                    <a:pt x="108" y="50"/>
                    <a:pt x="110" y="50"/>
                  </a:cubicBezTo>
                  <a:cubicBezTo>
                    <a:pt x="112" y="49"/>
                    <a:pt x="114" y="51"/>
                    <a:pt x="114" y="53"/>
                  </a:cubicBezTo>
                  <a:cubicBezTo>
                    <a:pt x="114" y="55"/>
                    <a:pt x="113" y="56"/>
                    <a:pt x="111" y="57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9" y="57"/>
                    <a:pt x="107" y="55"/>
                    <a:pt x="107" y="53"/>
                  </a:cubicBezTo>
                  <a:close/>
                  <a:moveTo>
                    <a:pt x="128" y="51"/>
                  </a:moveTo>
                  <a:cubicBezTo>
                    <a:pt x="127" y="49"/>
                    <a:pt x="129" y="48"/>
                    <a:pt x="131" y="47"/>
                  </a:cubicBezTo>
                  <a:cubicBezTo>
                    <a:pt x="132" y="47"/>
                    <a:pt x="134" y="49"/>
                    <a:pt x="134" y="50"/>
                  </a:cubicBezTo>
                  <a:cubicBezTo>
                    <a:pt x="135" y="52"/>
                    <a:pt x="133" y="54"/>
                    <a:pt x="131" y="54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29" y="54"/>
                    <a:pt x="128" y="53"/>
                    <a:pt x="128" y="51"/>
                  </a:cubicBezTo>
                  <a:close/>
                  <a:moveTo>
                    <a:pt x="148" y="49"/>
                  </a:moveTo>
                  <a:cubicBezTo>
                    <a:pt x="148" y="47"/>
                    <a:pt x="149" y="45"/>
                    <a:pt x="151" y="45"/>
                  </a:cubicBezTo>
                  <a:cubicBezTo>
                    <a:pt x="153" y="45"/>
                    <a:pt x="155" y="46"/>
                    <a:pt x="155" y="48"/>
                  </a:cubicBezTo>
                  <a:cubicBezTo>
                    <a:pt x="155" y="50"/>
                    <a:pt x="154" y="52"/>
                    <a:pt x="152" y="52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50" y="52"/>
                    <a:pt x="148" y="51"/>
                    <a:pt x="148" y="49"/>
                  </a:cubicBezTo>
                  <a:close/>
                  <a:moveTo>
                    <a:pt x="169" y="47"/>
                  </a:moveTo>
                  <a:cubicBezTo>
                    <a:pt x="169" y="45"/>
                    <a:pt x="170" y="43"/>
                    <a:pt x="172" y="43"/>
                  </a:cubicBezTo>
                  <a:cubicBezTo>
                    <a:pt x="174" y="43"/>
                    <a:pt x="175" y="44"/>
                    <a:pt x="176" y="46"/>
                  </a:cubicBezTo>
                  <a:cubicBezTo>
                    <a:pt x="176" y="48"/>
                    <a:pt x="174" y="50"/>
                    <a:pt x="173" y="50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0" y="50"/>
                    <a:pt x="169" y="48"/>
                    <a:pt x="169" y="47"/>
                  </a:cubicBezTo>
                  <a:close/>
                  <a:moveTo>
                    <a:pt x="189" y="44"/>
                  </a:moveTo>
                  <a:cubicBezTo>
                    <a:pt x="189" y="42"/>
                    <a:pt x="190" y="41"/>
                    <a:pt x="192" y="41"/>
                  </a:cubicBezTo>
                  <a:cubicBezTo>
                    <a:pt x="194" y="40"/>
                    <a:pt x="196" y="42"/>
                    <a:pt x="196" y="44"/>
                  </a:cubicBezTo>
                  <a:cubicBezTo>
                    <a:pt x="196" y="46"/>
                    <a:pt x="195" y="47"/>
                    <a:pt x="193" y="47"/>
                  </a:cubicBezTo>
                  <a:cubicBezTo>
                    <a:pt x="193" y="47"/>
                    <a:pt x="193" y="47"/>
                    <a:pt x="193" y="47"/>
                  </a:cubicBezTo>
                  <a:cubicBezTo>
                    <a:pt x="191" y="47"/>
                    <a:pt x="190" y="46"/>
                    <a:pt x="189" y="44"/>
                  </a:cubicBezTo>
                  <a:close/>
                  <a:moveTo>
                    <a:pt x="210" y="42"/>
                  </a:moveTo>
                  <a:cubicBezTo>
                    <a:pt x="210" y="40"/>
                    <a:pt x="211" y="39"/>
                    <a:pt x="213" y="38"/>
                  </a:cubicBezTo>
                  <a:cubicBezTo>
                    <a:pt x="215" y="38"/>
                    <a:pt x="217" y="40"/>
                    <a:pt x="217" y="41"/>
                  </a:cubicBezTo>
                  <a:cubicBezTo>
                    <a:pt x="217" y="43"/>
                    <a:pt x="216" y="45"/>
                    <a:pt x="214" y="45"/>
                  </a:cubicBezTo>
                  <a:cubicBezTo>
                    <a:pt x="213" y="45"/>
                    <a:pt x="213" y="45"/>
                    <a:pt x="213" y="45"/>
                  </a:cubicBezTo>
                  <a:cubicBezTo>
                    <a:pt x="212" y="45"/>
                    <a:pt x="210" y="44"/>
                    <a:pt x="210" y="42"/>
                  </a:cubicBezTo>
                  <a:close/>
                  <a:moveTo>
                    <a:pt x="231" y="40"/>
                  </a:moveTo>
                  <a:cubicBezTo>
                    <a:pt x="230" y="38"/>
                    <a:pt x="232" y="36"/>
                    <a:pt x="234" y="36"/>
                  </a:cubicBezTo>
                  <a:cubicBezTo>
                    <a:pt x="235" y="36"/>
                    <a:pt x="237" y="37"/>
                    <a:pt x="237" y="39"/>
                  </a:cubicBezTo>
                  <a:cubicBezTo>
                    <a:pt x="238" y="41"/>
                    <a:pt x="236" y="43"/>
                    <a:pt x="234" y="43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32" y="43"/>
                    <a:pt x="231" y="42"/>
                    <a:pt x="231" y="40"/>
                  </a:cubicBezTo>
                  <a:close/>
                  <a:moveTo>
                    <a:pt x="251" y="38"/>
                  </a:moveTo>
                  <a:cubicBezTo>
                    <a:pt x="251" y="36"/>
                    <a:pt x="252" y="34"/>
                    <a:pt x="254" y="34"/>
                  </a:cubicBezTo>
                  <a:cubicBezTo>
                    <a:pt x="256" y="34"/>
                    <a:pt x="258" y="35"/>
                    <a:pt x="258" y="37"/>
                  </a:cubicBezTo>
                  <a:cubicBezTo>
                    <a:pt x="258" y="39"/>
                    <a:pt x="257" y="40"/>
                    <a:pt x="255" y="41"/>
                  </a:cubicBezTo>
                  <a:cubicBezTo>
                    <a:pt x="255" y="41"/>
                    <a:pt x="255" y="41"/>
                    <a:pt x="255" y="41"/>
                  </a:cubicBezTo>
                  <a:cubicBezTo>
                    <a:pt x="253" y="41"/>
                    <a:pt x="251" y="39"/>
                    <a:pt x="251" y="38"/>
                  </a:cubicBezTo>
                  <a:close/>
                  <a:moveTo>
                    <a:pt x="272" y="35"/>
                  </a:moveTo>
                  <a:cubicBezTo>
                    <a:pt x="272" y="34"/>
                    <a:pt x="273" y="32"/>
                    <a:pt x="275" y="32"/>
                  </a:cubicBezTo>
                  <a:cubicBezTo>
                    <a:pt x="277" y="31"/>
                    <a:pt x="278" y="33"/>
                    <a:pt x="279" y="35"/>
                  </a:cubicBezTo>
                  <a:cubicBezTo>
                    <a:pt x="279" y="36"/>
                    <a:pt x="278" y="38"/>
                    <a:pt x="276" y="38"/>
                  </a:cubicBezTo>
                  <a:cubicBezTo>
                    <a:pt x="275" y="38"/>
                    <a:pt x="275" y="38"/>
                    <a:pt x="275" y="38"/>
                  </a:cubicBezTo>
                  <a:cubicBezTo>
                    <a:pt x="274" y="38"/>
                    <a:pt x="272" y="37"/>
                    <a:pt x="272" y="35"/>
                  </a:cubicBezTo>
                  <a:close/>
                  <a:moveTo>
                    <a:pt x="292" y="33"/>
                  </a:moveTo>
                  <a:cubicBezTo>
                    <a:pt x="292" y="31"/>
                    <a:pt x="294" y="29"/>
                    <a:pt x="296" y="29"/>
                  </a:cubicBezTo>
                  <a:cubicBezTo>
                    <a:pt x="297" y="29"/>
                    <a:pt x="299" y="30"/>
                    <a:pt x="299" y="32"/>
                  </a:cubicBezTo>
                  <a:cubicBezTo>
                    <a:pt x="300" y="34"/>
                    <a:pt x="298" y="36"/>
                    <a:pt x="296" y="36"/>
                  </a:cubicBezTo>
                  <a:cubicBezTo>
                    <a:pt x="296" y="36"/>
                    <a:pt x="296" y="36"/>
                    <a:pt x="296" y="36"/>
                  </a:cubicBezTo>
                  <a:cubicBezTo>
                    <a:pt x="294" y="36"/>
                    <a:pt x="293" y="35"/>
                    <a:pt x="292" y="33"/>
                  </a:cubicBezTo>
                  <a:close/>
                  <a:moveTo>
                    <a:pt x="313" y="31"/>
                  </a:moveTo>
                  <a:cubicBezTo>
                    <a:pt x="313" y="29"/>
                    <a:pt x="314" y="27"/>
                    <a:pt x="316" y="27"/>
                  </a:cubicBezTo>
                  <a:cubicBezTo>
                    <a:pt x="318" y="27"/>
                    <a:pt x="320" y="28"/>
                    <a:pt x="320" y="30"/>
                  </a:cubicBezTo>
                  <a:cubicBezTo>
                    <a:pt x="320" y="32"/>
                    <a:pt x="319" y="34"/>
                    <a:pt x="317" y="34"/>
                  </a:cubicBezTo>
                  <a:cubicBezTo>
                    <a:pt x="316" y="34"/>
                    <a:pt x="316" y="34"/>
                    <a:pt x="316" y="34"/>
                  </a:cubicBezTo>
                  <a:cubicBezTo>
                    <a:pt x="315" y="34"/>
                    <a:pt x="313" y="33"/>
                    <a:pt x="313" y="31"/>
                  </a:cubicBezTo>
                  <a:close/>
                  <a:moveTo>
                    <a:pt x="334" y="29"/>
                  </a:moveTo>
                  <a:cubicBezTo>
                    <a:pt x="333" y="27"/>
                    <a:pt x="335" y="25"/>
                    <a:pt x="337" y="25"/>
                  </a:cubicBezTo>
                  <a:cubicBezTo>
                    <a:pt x="339" y="25"/>
                    <a:pt x="340" y="26"/>
                    <a:pt x="341" y="28"/>
                  </a:cubicBezTo>
                  <a:cubicBezTo>
                    <a:pt x="341" y="30"/>
                    <a:pt x="339" y="31"/>
                    <a:pt x="337" y="32"/>
                  </a:cubicBezTo>
                  <a:cubicBezTo>
                    <a:pt x="337" y="32"/>
                    <a:pt x="337" y="32"/>
                    <a:pt x="337" y="32"/>
                  </a:cubicBezTo>
                  <a:cubicBezTo>
                    <a:pt x="335" y="32"/>
                    <a:pt x="334" y="30"/>
                    <a:pt x="334" y="29"/>
                  </a:cubicBezTo>
                  <a:close/>
                  <a:moveTo>
                    <a:pt x="354" y="26"/>
                  </a:moveTo>
                  <a:cubicBezTo>
                    <a:pt x="354" y="24"/>
                    <a:pt x="355" y="23"/>
                    <a:pt x="357" y="23"/>
                  </a:cubicBezTo>
                  <a:cubicBezTo>
                    <a:pt x="359" y="22"/>
                    <a:pt x="361" y="24"/>
                    <a:pt x="361" y="26"/>
                  </a:cubicBezTo>
                  <a:cubicBezTo>
                    <a:pt x="361" y="27"/>
                    <a:pt x="360" y="29"/>
                    <a:pt x="358" y="29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56" y="29"/>
                    <a:pt x="354" y="28"/>
                    <a:pt x="354" y="26"/>
                  </a:cubicBezTo>
                  <a:close/>
                  <a:moveTo>
                    <a:pt x="375" y="24"/>
                  </a:moveTo>
                  <a:cubicBezTo>
                    <a:pt x="375" y="22"/>
                    <a:pt x="376" y="20"/>
                    <a:pt x="378" y="20"/>
                  </a:cubicBezTo>
                  <a:cubicBezTo>
                    <a:pt x="380" y="20"/>
                    <a:pt x="382" y="21"/>
                    <a:pt x="382" y="23"/>
                  </a:cubicBezTo>
                  <a:cubicBezTo>
                    <a:pt x="382" y="25"/>
                    <a:pt x="381" y="27"/>
                    <a:pt x="379" y="27"/>
                  </a:cubicBezTo>
                  <a:cubicBezTo>
                    <a:pt x="378" y="27"/>
                    <a:pt x="378" y="27"/>
                    <a:pt x="378" y="27"/>
                  </a:cubicBezTo>
                  <a:cubicBezTo>
                    <a:pt x="377" y="27"/>
                    <a:pt x="375" y="26"/>
                    <a:pt x="375" y="24"/>
                  </a:cubicBezTo>
                  <a:close/>
                  <a:moveTo>
                    <a:pt x="396" y="22"/>
                  </a:moveTo>
                  <a:cubicBezTo>
                    <a:pt x="395" y="20"/>
                    <a:pt x="397" y="18"/>
                    <a:pt x="399" y="18"/>
                  </a:cubicBezTo>
                  <a:cubicBezTo>
                    <a:pt x="400" y="18"/>
                    <a:pt x="402" y="19"/>
                    <a:pt x="402" y="21"/>
                  </a:cubicBezTo>
                  <a:cubicBezTo>
                    <a:pt x="403" y="23"/>
                    <a:pt x="401" y="25"/>
                    <a:pt x="399" y="25"/>
                  </a:cubicBezTo>
                  <a:cubicBezTo>
                    <a:pt x="399" y="25"/>
                    <a:pt x="399" y="25"/>
                    <a:pt x="399" y="25"/>
                  </a:cubicBezTo>
                  <a:cubicBezTo>
                    <a:pt x="397" y="25"/>
                    <a:pt x="396" y="24"/>
                    <a:pt x="396" y="22"/>
                  </a:cubicBezTo>
                  <a:close/>
                  <a:moveTo>
                    <a:pt x="416" y="20"/>
                  </a:moveTo>
                  <a:cubicBezTo>
                    <a:pt x="416" y="18"/>
                    <a:pt x="417" y="16"/>
                    <a:pt x="419" y="16"/>
                  </a:cubicBezTo>
                  <a:cubicBezTo>
                    <a:pt x="421" y="16"/>
                    <a:pt x="423" y="17"/>
                    <a:pt x="423" y="19"/>
                  </a:cubicBezTo>
                  <a:cubicBezTo>
                    <a:pt x="423" y="21"/>
                    <a:pt x="422" y="22"/>
                    <a:pt x="420" y="23"/>
                  </a:cubicBezTo>
                  <a:cubicBezTo>
                    <a:pt x="420" y="23"/>
                    <a:pt x="420" y="23"/>
                    <a:pt x="420" y="23"/>
                  </a:cubicBezTo>
                  <a:cubicBezTo>
                    <a:pt x="418" y="23"/>
                    <a:pt x="416" y="21"/>
                    <a:pt x="416" y="20"/>
                  </a:cubicBezTo>
                  <a:close/>
                  <a:moveTo>
                    <a:pt x="437" y="17"/>
                  </a:moveTo>
                  <a:cubicBezTo>
                    <a:pt x="437" y="15"/>
                    <a:pt x="438" y="14"/>
                    <a:pt x="440" y="13"/>
                  </a:cubicBezTo>
                  <a:cubicBezTo>
                    <a:pt x="442" y="13"/>
                    <a:pt x="443" y="15"/>
                    <a:pt x="444" y="17"/>
                  </a:cubicBezTo>
                  <a:cubicBezTo>
                    <a:pt x="444" y="18"/>
                    <a:pt x="442" y="20"/>
                    <a:pt x="441" y="20"/>
                  </a:cubicBezTo>
                  <a:cubicBezTo>
                    <a:pt x="440" y="20"/>
                    <a:pt x="440" y="20"/>
                    <a:pt x="440" y="20"/>
                  </a:cubicBezTo>
                  <a:cubicBezTo>
                    <a:pt x="438" y="20"/>
                    <a:pt x="437" y="19"/>
                    <a:pt x="437" y="17"/>
                  </a:cubicBezTo>
                  <a:close/>
                  <a:moveTo>
                    <a:pt x="457" y="15"/>
                  </a:moveTo>
                  <a:cubicBezTo>
                    <a:pt x="457" y="13"/>
                    <a:pt x="459" y="11"/>
                    <a:pt x="460" y="11"/>
                  </a:cubicBezTo>
                  <a:cubicBezTo>
                    <a:pt x="462" y="11"/>
                    <a:pt x="464" y="12"/>
                    <a:pt x="464" y="14"/>
                  </a:cubicBezTo>
                  <a:cubicBezTo>
                    <a:pt x="464" y="16"/>
                    <a:pt x="463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59" y="18"/>
                    <a:pt x="458" y="17"/>
                    <a:pt x="457" y="15"/>
                  </a:cubicBezTo>
                  <a:close/>
                  <a:moveTo>
                    <a:pt x="478" y="13"/>
                  </a:moveTo>
                  <a:cubicBezTo>
                    <a:pt x="478" y="11"/>
                    <a:pt x="479" y="9"/>
                    <a:pt x="481" y="9"/>
                  </a:cubicBezTo>
                  <a:cubicBezTo>
                    <a:pt x="483" y="9"/>
                    <a:pt x="485" y="10"/>
                    <a:pt x="485" y="12"/>
                  </a:cubicBezTo>
                  <a:cubicBezTo>
                    <a:pt x="485" y="14"/>
                    <a:pt x="484" y="16"/>
                    <a:pt x="482" y="16"/>
                  </a:cubicBezTo>
                  <a:cubicBezTo>
                    <a:pt x="481" y="16"/>
                    <a:pt x="481" y="16"/>
                    <a:pt x="481" y="16"/>
                  </a:cubicBezTo>
                  <a:cubicBezTo>
                    <a:pt x="480" y="16"/>
                    <a:pt x="478" y="14"/>
                    <a:pt x="478" y="13"/>
                  </a:cubicBezTo>
                  <a:close/>
                  <a:moveTo>
                    <a:pt x="499" y="10"/>
                  </a:moveTo>
                  <a:cubicBezTo>
                    <a:pt x="498" y="9"/>
                    <a:pt x="500" y="7"/>
                    <a:pt x="502" y="7"/>
                  </a:cubicBezTo>
                  <a:cubicBezTo>
                    <a:pt x="504" y="6"/>
                    <a:pt x="505" y="8"/>
                    <a:pt x="505" y="10"/>
                  </a:cubicBezTo>
                  <a:cubicBezTo>
                    <a:pt x="506" y="12"/>
                    <a:pt x="504" y="13"/>
                    <a:pt x="502" y="14"/>
                  </a:cubicBezTo>
                  <a:cubicBezTo>
                    <a:pt x="502" y="14"/>
                    <a:pt x="502" y="14"/>
                    <a:pt x="502" y="14"/>
                  </a:cubicBezTo>
                  <a:cubicBezTo>
                    <a:pt x="500" y="14"/>
                    <a:pt x="499" y="12"/>
                    <a:pt x="499" y="10"/>
                  </a:cubicBezTo>
                  <a:close/>
                  <a:moveTo>
                    <a:pt x="519" y="8"/>
                  </a:moveTo>
                  <a:cubicBezTo>
                    <a:pt x="519" y="6"/>
                    <a:pt x="520" y="5"/>
                    <a:pt x="522" y="4"/>
                  </a:cubicBezTo>
                  <a:cubicBezTo>
                    <a:pt x="524" y="4"/>
                    <a:pt x="526" y="6"/>
                    <a:pt x="526" y="8"/>
                  </a:cubicBezTo>
                  <a:cubicBezTo>
                    <a:pt x="526" y="9"/>
                    <a:pt x="525" y="11"/>
                    <a:pt x="523" y="11"/>
                  </a:cubicBezTo>
                  <a:cubicBezTo>
                    <a:pt x="523" y="11"/>
                    <a:pt x="523" y="11"/>
                    <a:pt x="523" y="11"/>
                  </a:cubicBezTo>
                  <a:cubicBezTo>
                    <a:pt x="521" y="11"/>
                    <a:pt x="519" y="10"/>
                    <a:pt x="519" y="8"/>
                  </a:cubicBezTo>
                  <a:close/>
                  <a:moveTo>
                    <a:pt x="540" y="6"/>
                  </a:moveTo>
                  <a:cubicBezTo>
                    <a:pt x="540" y="4"/>
                    <a:pt x="541" y="2"/>
                    <a:pt x="543" y="2"/>
                  </a:cubicBezTo>
                  <a:cubicBezTo>
                    <a:pt x="545" y="2"/>
                    <a:pt x="547" y="3"/>
                    <a:pt x="547" y="5"/>
                  </a:cubicBezTo>
                  <a:cubicBezTo>
                    <a:pt x="547" y="7"/>
                    <a:pt x="546" y="9"/>
                    <a:pt x="544" y="9"/>
                  </a:cubicBezTo>
                  <a:cubicBezTo>
                    <a:pt x="543" y="9"/>
                    <a:pt x="543" y="9"/>
                    <a:pt x="543" y="9"/>
                  </a:cubicBezTo>
                  <a:cubicBezTo>
                    <a:pt x="541" y="9"/>
                    <a:pt x="540" y="8"/>
                    <a:pt x="540" y="6"/>
                  </a:cubicBezTo>
                  <a:close/>
                  <a:moveTo>
                    <a:pt x="560" y="4"/>
                  </a:moveTo>
                  <a:cubicBezTo>
                    <a:pt x="560" y="2"/>
                    <a:pt x="562" y="0"/>
                    <a:pt x="563" y="0"/>
                  </a:cubicBezTo>
                  <a:cubicBezTo>
                    <a:pt x="565" y="0"/>
                    <a:pt x="567" y="1"/>
                    <a:pt x="567" y="3"/>
                  </a:cubicBezTo>
                  <a:cubicBezTo>
                    <a:pt x="568" y="5"/>
                    <a:pt x="566" y="7"/>
                    <a:pt x="564" y="7"/>
                  </a:cubicBezTo>
                  <a:cubicBezTo>
                    <a:pt x="564" y="7"/>
                    <a:pt x="564" y="7"/>
                    <a:pt x="564" y="7"/>
                  </a:cubicBezTo>
                  <a:cubicBezTo>
                    <a:pt x="562" y="7"/>
                    <a:pt x="561" y="6"/>
                    <a:pt x="56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íṩḷïḋê"/>
            <p:cNvSpPr/>
            <p:nvPr/>
          </p:nvSpPr>
          <p:spPr bwMode="auto">
            <a:xfrm>
              <a:off x="4321281" y="3688570"/>
              <a:ext cx="584946" cy="257132"/>
            </a:xfrm>
            <a:custGeom>
              <a:avLst/>
              <a:gdLst>
                <a:gd name="T0" fmla="*/ 287 w 294"/>
                <a:gd name="T1" fmla="*/ 124 h 129"/>
                <a:gd name="T2" fmla="*/ 294 w 294"/>
                <a:gd name="T3" fmla="*/ 127 h 129"/>
                <a:gd name="T4" fmla="*/ 289 w 294"/>
                <a:gd name="T5" fmla="*/ 129 h 129"/>
                <a:gd name="T6" fmla="*/ 268 w 294"/>
                <a:gd name="T7" fmla="*/ 116 h 129"/>
                <a:gd name="T8" fmla="*/ 275 w 294"/>
                <a:gd name="T9" fmla="*/ 119 h 129"/>
                <a:gd name="T10" fmla="*/ 270 w 294"/>
                <a:gd name="T11" fmla="*/ 121 h 129"/>
                <a:gd name="T12" fmla="*/ 249 w 294"/>
                <a:gd name="T13" fmla="*/ 108 h 129"/>
                <a:gd name="T14" fmla="*/ 256 w 294"/>
                <a:gd name="T15" fmla="*/ 111 h 129"/>
                <a:gd name="T16" fmla="*/ 251 w 294"/>
                <a:gd name="T17" fmla="*/ 113 h 129"/>
                <a:gd name="T18" fmla="*/ 230 w 294"/>
                <a:gd name="T19" fmla="*/ 100 h 129"/>
                <a:gd name="T20" fmla="*/ 236 w 294"/>
                <a:gd name="T21" fmla="*/ 103 h 129"/>
                <a:gd name="T22" fmla="*/ 232 w 294"/>
                <a:gd name="T23" fmla="*/ 105 h 129"/>
                <a:gd name="T24" fmla="*/ 211 w 294"/>
                <a:gd name="T25" fmla="*/ 92 h 129"/>
                <a:gd name="T26" fmla="*/ 217 w 294"/>
                <a:gd name="T27" fmla="*/ 95 h 129"/>
                <a:gd name="T28" fmla="*/ 213 w 294"/>
                <a:gd name="T29" fmla="*/ 97 h 129"/>
                <a:gd name="T30" fmla="*/ 192 w 294"/>
                <a:gd name="T31" fmla="*/ 84 h 129"/>
                <a:gd name="T32" fmla="*/ 198 w 294"/>
                <a:gd name="T33" fmla="*/ 87 h 129"/>
                <a:gd name="T34" fmla="*/ 194 w 294"/>
                <a:gd name="T35" fmla="*/ 88 h 129"/>
                <a:gd name="T36" fmla="*/ 173 w 294"/>
                <a:gd name="T37" fmla="*/ 76 h 129"/>
                <a:gd name="T38" fmla="*/ 179 w 294"/>
                <a:gd name="T39" fmla="*/ 79 h 129"/>
                <a:gd name="T40" fmla="*/ 175 w 294"/>
                <a:gd name="T41" fmla="*/ 80 h 129"/>
                <a:gd name="T42" fmla="*/ 154 w 294"/>
                <a:gd name="T43" fmla="*/ 68 h 129"/>
                <a:gd name="T44" fmla="*/ 160 w 294"/>
                <a:gd name="T45" fmla="*/ 70 h 129"/>
                <a:gd name="T46" fmla="*/ 156 w 294"/>
                <a:gd name="T47" fmla="*/ 72 h 129"/>
                <a:gd name="T48" fmla="*/ 135 w 294"/>
                <a:gd name="T49" fmla="*/ 60 h 129"/>
                <a:gd name="T50" fmla="*/ 141 w 294"/>
                <a:gd name="T51" fmla="*/ 62 h 129"/>
                <a:gd name="T52" fmla="*/ 136 w 294"/>
                <a:gd name="T53" fmla="*/ 64 h 129"/>
                <a:gd name="T54" fmla="*/ 115 w 294"/>
                <a:gd name="T55" fmla="*/ 52 h 129"/>
                <a:gd name="T56" fmla="*/ 122 w 294"/>
                <a:gd name="T57" fmla="*/ 54 h 129"/>
                <a:gd name="T58" fmla="*/ 117 w 294"/>
                <a:gd name="T59" fmla="*/ 56 h 129"/>
                <a:gd name="T60" fmla="*/ 96 w 294"/>
                <a:gd name="T61" fmla="*/ 43 h 129"/>
                <a:gd name="T62" fmla="*/ 103 w 294"/>
                <a:gd name="T63" fmla="*/ 46 h 129"/>
                <a:gd name="T64" fmla="*/ 98 w 294"/>
                <a:gd name="T65" fmla="*/ 48 h 129"/>
                <a:gd name="T66" fmla="*/ 77 w 294"/>
                <a:gd name="T67" fmla="*/ 35 h 129"/>
                <a:gd name="T68" fmla="*/ 84 w 294"/>
                <a:gd name="T69" fmla="*/ 38 h 129"/>
                <a:gd name="T70" fmla="*/ 79 w 294"/>
                <a:gd name="T71" fmla="*/ 40 h 129"/>
                <a:gd name="T72" fmla="*/ 58 w 294"/>
                <a:gd name="T73" fmla="*/ 27 h 129"/>
                <a:gd name="T74" fmla="*/ 65 w 294"/>
                <a:gd name="T75" fmla="*/ 30 h 129"/>
                <a:gd name="T76" fmla="*/ 60 w 294"/>
                <a:gd name="T77" fmla="*/ 32 h 129"/>
                <a:gd name="T78" fmla="*/ 39 w 294"/>
                <a:gd name="T79" fmla="*/ 19 h 129"/>
                <a:gd name="T80" fmla="*/ 46 w 294"/>
                <a:gd name="T81" fmla="*/ 22 h 129"/>
                <a:gd name="T82" fmla="*/ 41 w 294"/>
                <a:gd name="T83" fmla="*/ 24 h 129"/>
                <a:gd name="T84" fmla="*/ 20 w 294"/>
                <a:gd name="T85" fmla="*/ 11 h 129"/>
                <a:gd name="T86" fmla="*/ 26 w 294"/>
                <a:gd name="T87" fmla="*/ 14 h 129"/>
                <a:gd name="T88" fmla="*/ 22 w 294"/>
                <a:gd name="T89" fmla="*/ 16 h 129"/>
                <a:gd name="T90" fmla="*/ 1 w 294"/>
                <a:gd name="T91" fmla="*/ 3 h 129"/>
                <a:gd name="T92" fmla="*/ 7 w 294"/>
                <a:gd name="T93" fmla="*/ 6 h 129"/>
                <a:gd name="T94" fmla="*/ 3 w 294"/>
                <a:gd name="T95" fmla="*/ 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4" h="129">
                  <a:moveTo>
                    <a:pt x="289" y="129"/>
                  </a:moveTo>
                  <a:cubicBezTo>
                    <a:pt x="287" y="128"/>
                    <a:pt x="287" y="126"/>
                    <a:pt x="287" y="124"/>
                  </a:cubicBezTo>
                  <a:cubicBezTo>
                    <a:pt x="288" y="123"/>
                    <a:pt x="290" y="122"/>
                    <a:pt x="292" y="123"/>
                  </a:cubicBezTo>
                  <a:cubicBezTo>
                    <a:pt x="294" y="123"/>
                    <a:pt x="294" y="125"/>
                    <a:pt x="294" y="127"/>
                  </a:cubicBezTo>
                  <a:cubicBezTo>
                    <a:pt x="293" y="128"/>
                    <a:pt x="292" y="129"/>
                    <a:pt x="291" y="129"/>
                  </a:cubicBezTo>
                  <a:cubicBezTo>
                    <a:pt x="290" y="129"/>
                    <a:pt x="290" y="129"/>
                    <a:pt x="289" y="129"/>
                  </a:cubicBezTo>
                  <a:close/>
                  <a:moveTo>
                    <a:pt x="270" y="121"/>
                  </a:moveTo>
                  <a:cubicBezTo>
                    <a:pt x="268" y="120"/>
                    <a:pt x="268" y="118"/>
                    <a:pt x="268" y="116"/>
                  </a:cubicBezTo>
                  <a:cubicBezTo>
                    <a:pt x="269" y="115"/>
                    <a:pt x="271" y="114"/>
                    <a:pt x="273" y="114"/>
                  </a:cubicBezTo>
                  <a:cubicBezTo>
                    <a:pt x="275" y="115"/>
                    <a:pt x="275" y="117"/>
                    <a:pt x="275" y="119"/>
                  </a:cubicBezTo>
                  <a:cubicBezTo>
                    <a:pt x="274" y="120"/>
                    <a:pt x="273" y="121"/>
                    <a:pt x="271" y="121"/>
                  </a:cubicBezTo>
                  <a:cubicBezTo>
                    <a:pt x="271" y="121"/>
                    <a:pt x="270" y="121"/>
                    <a:pt x="270" y="121"/>
                  </a:cubicBezTo>
                  <a:close/>
                  <a:moveTo>
                    <a:pt x="251" y="113"/>
                  </a:moveTo>
                  <a:cubicBezTo>
                    <a:pt x="249" y="112"/>
                    <a:pt x="248" y="110"/>
                    <a:pt x="249" y="108"/>
                  </a:cubicBezTo>
                  <a:cubicBezTo>
                    <a:pt x="250" y="106"/>
                    <a:pt x="252" y="106"/>
                    <a:pt x="254" y="106"/>
                  </a:cubicBezTo>
                  <a:cubicBezTo>
                    <a:pt x="255" y="107"/>
                    <a:pt x="256" y="109"/>
                    <a:pt x="256" y="111"/>
                  </a:cubicBezTo>
                  <a:cubicBezTo>
                    <a:pt x="255" y="112"/>
                    <a:pt x="254" y="113"/>
                    <a:pt x="252" y="113"/>
                  </a:cubicBezTo>
                  <a:cubicBezTo>
                    <a:pt x="252" y="113"/>
                    <a:pt x="251" y="113"/>
                    <a:pt x="251" y="113"/>
                  </a:cubicBezTo>
                  <a:close/>
                  <a:moveTo>
                    <a:pt x="232" y="105"/>
                  </a:moveTo>
                  <a:cubicBezTo>
                    <a:pt x="230" y="104"/>
                    <a:pt x="229" y="102"/>
                    <a:pt x="230" y="100"/>
                  </a:cubicBezTo>
                  <a:cubicBezTo>
                    <a:pt x="231" y="98"/>
                    <a:pt x="233" y="98"/>
                    <a:pt x="235" y="98"/>
                  </a:cubicBezTo>
                  <a:cubicBezTo>
                    <a:pt x="236" y="99"/>
                    <a:pt x="237" y="101"/>
                    <a:pt x="236" y="103"/>
                  </a:cubicBezTo>
                  <a:cubicBezTo>
                    <a:pt x="236" y="104"/>
                    <a:pt x="235" y="105"/>
                    <a:pt x="233" y="105"/>
                  </a:cubicBezTo>
                  <a:cubicBezTo>
                    <a:pt x="233" y="105"/>
                    <a:pt x="232" y="105"/>
                    <a:pt x="232" y="105"/>
                  </a:cubicBezTo>
                  <a:close/>
                  <a:moveTo>
                    <a:pt x="213" y="97"/>
                  </a:moveTo>
                  <a:cubicBezTo>
                    <a:pt x="211" y="96"/>
                    <a:pt x="210" y="94"/>
                    <a:pt x="211" y="92"/>
                  </a:cubicBezTo>
                  <a:cubicBezTo>
                    <a:pt x="212" y="90"/>
                    <a:pt x="214" y="89"/>
                    <a:pt x="216" y="90"/>
                  </a:cubicBezTo>
                  <a:cubicBezTo>
                    <a:pt x="217" y="91"/>
                    <a:pt x="218" y="93"/>
                    <a:pt x="217" y="95"/>
                  </a:cubicBezTo>
                  <a:cubicBezTo>
                    <a:pt x="217" y="96"/>
                    <a:pt x="216" y="97"/>
                    <a:pt x="214" y="97"/>
                  </a:cubicBezTo>
                  <a:cubicBezTo>
                    <a:pt x="214" y="97"/>
                    <a:pt x="213" y="97"/>
                    <a:pt x="213" y="97"/>
                  </a:cubicBezTo>
                  <a:close/>
                  <a:moveTo>
                    <a:pt x="194" y="88"/>
                  </a:moveTo>
                  <a:cubicBezTo>
                    <a:pt x="192" y="88"/>
                    <a:pt x="191" y="86"/>
                    <a:pt x="192" y="84"/>
                  </a:cubicBezTo>
                  <a:cubicBezTo>
                    <a:pt x="193" y="82"/>
                    <a:pt x="195" y="81"/>
                    <a:pt x="196" y="82"/>
                  </a:cubicBezTo>
                  <a:cubicBezTo>
                    <a:pt x="198" y="83"/>
                    <a:pt x="199" y="85"/>
                    <a:pt x="198" y="87"/>
                  </a:cubicBezTo>
                  <a:cubicBezTo>
                    <a:pt x="198" y="88"/>
                    <a:pt x="196" y="89"/>
                    <a:pt x="195" y="89"/>
                  </a:cubicBezTo>
                  <a:cubicBezTo>
                    <a:pt x="195" y="89"/>
                    <a:pt x="194" y="89"/>
                    <a:pt x="194" y="88"/>
                  </a:cubicBezTo>
                  <a:close/>
                  <a:moveTo>
                    <a:pt x="175" y="80"/>
                  </a:moveTo>
                  <a:cubicBezTo>
                    <a:pt x="173" y="80"/>
                    <a:pt x="172" y="78"/>
                    <a:pt x="173" y="76"/>
                  </a:cubicBezTo>
                  <a:cubicBezTo>
                    <a:pt x="174" y="74"/>
                    <a:pt x="176" y="73"/>
                    <a:pt x="177" y="74"/>
                  </a:cubicBezTo>
                  <a:cubicBezTo>
                    <a:pt x="179" y="75"/>
                    <a:pt x="180" y="77"/>
                    <a:pt x="179" y="79"/>
                  </a:cubicBezTo>
                  <a:cubicBezTo>
                    <a:pt x="179" y="80"/>
                    <a:pt x="177" y="81"/>
                    <a:pt x="176" y="81"/>
                  </a:cubicBezTo>
                  <a:cubicBezTo>
                    <a:pt x="175" y="81"/>
                    <a:pt x="175" y="81"/>
                    <a:pt x="175" y="80"/>
                  </a:cubicBezTo>
                  <a:close/>
                  <a:moveTo>
                    <a:pt x="156" y="72"/>
                  </a:moveTo>
                  <a:cubicBezTo>
                    <a:pt x="154" y="71"/>
                    <a:pt x="153" y="70"/>
                    <a:pt x="154" y="68"/>
                  </a:cubicBezTo>
                  <a:cubicBezTo>
                    <a:pt x="154" y="66"/>
                    <a:pt x="156" y="65"/>
                    <a:pt x="158" y="66"/>
                  </a:cubicBezTo>
                  <a:cubicBezTo>
                    <a:pt x="160" y="67"/>
                    <a:pt x="161" y="69"/>
                    <a:pt x="160" y="70"/>
                  </a:cubicBezTo>
                  <a:cubicBezTo>
                    <a:pt x="160" y="72"/>
                    <a:pt x="158" y="73"/>
                    <a:pt x="157" y="73"/>
                  </a:cubicBezTo>
                  <a:cubicBezTo>
                    <a:pt x="156" y="73"/>
                    <a:pt x="156" y="72"/>
                    <a:pt x="156" y="72"/>
                  </a:cubicBezTo>
                  <a:close/>
                  <a:moveTo>
                    <a:pt x="136" y="64"/>
                  </a:moveTo>
                  <a:cubicBezTo>
                    <a:pt x="135" y="63"/>
                    <a:pt x="134" y="61"/>
                    <a:pt x="135" y="60"/>
                  </a:cubicBezTo>
                  <a:cubicBezTo>
                    <a:pt x="135" y="58"/>
                    <a:pt x="137" y="57"/>
                    <a:pt x="139" y="58"/>
                  </a:cubicBezTo>
                  <a:cubicBezTo>
                    <a:pt x="141" y="59"/>
                    <a:pt x="142" y="61"/>
                    <a:pt x="141" y="62"/>
                  </a:cubicBezTo>
                  <a:cubicBezTo>
                    <a:pt x="140" y="64"/>
                    <a:pt x="139" y="64"/>
                    <a:pt x="138" y="64"/>
                  </a:cubicBezTo>
                  <a:cubicBezTo>
                    <a:pt x="137" y="64"/>
                    <a:pt x="137" y="64"/>
                    <a:pt x="136" y="64"/>
                  </a:cubicBezTo>
                  <a:close/>
                  <a:moveTo>
                    <a:pt x="117" y="56"/>
                  </a:moveTo>
                  <a:cubicBezTo>
                    <a:pt x="116" y="55"/>
                    <a:pt x="115" y="53"/>
                    <a:pt x="115" y="52"/>
                  </a:cubicBezTo>
                  <a:cubicBezTo>
                    <a:pt x="116" y="50"/>
                    <a:pt x="118" y="49"/>
                    <a:pt x="120" y="50"/>
                  </a:cubicBezTo>
                  <a:cubicBezTo>
                    <a:pt x="122" y="50"/>
                    <a:pt x="123" y="52"/>
                    <a:pt x="122" y="54"/>
                  </a:cubicBezTo>
                  <a:cubicBezTo>
                    <a:pt x="121" y="56"/>
                    <a:pt x="120" y="56"/>
                    <a:pt x="119" y="56"/>
                  </a:cubicBezTo>
                  <a:cubicBezTo>
                    <a:pt x="118" y="56"/>
                    <a:pt x="118" y="56"/>
                    <a:pt x="117" y="56"/>
                  </a:cubicBezTo>
                  <a:close/>
                  <a:moveTo>
                    <a:pt x="98" y="48"/>
                  </a:moveTo>
                  <a:cubicBezTo>
                    <a:pt x="96" y="47"/>
                    <a:pt x="96" y="45"/>
                    <a:pt x="96" y="43"/>
                  </a:cubicBezTo>
                  <a:cubicBezTo>
                    <a:pt x="97" y="42"/>
                    <a:pt x="99" y="41"/>
                    <a:pt x="101" y="42"/>
                  </a:cubicBezTo>
                  <a:cubicBezTo>
                    <a:pt x="103" y="42"/>
                    <a:pt x="104" y="44"/>
                    <a:pt x="103" y="46"/>
                  </a:cubicBezTo>
                  <a:cubicBezTo>
                    <a:pt x="102" y="47"/>
                    <a:pt x="101" y="48"/>
                    <a:pt x="100" y="48"/>
                  </a:cubicBezTo>
                  <a:cubicBezTo>
                    <a:pt x="99" y="48"/>
                    <a:pt x="99" y="48"/>
                    <a:pt x="98" y="48"/>
                  </a:cubicBezTo>
                  <a:close/>
                  <a:moveTo>
                    <a:pt x="79" y="40"/>
                  </a:moveTo>
                  <a:cubicBezTo>
                    <a:pt x="77" y="39"/>
                    <a:pt x="77" y="37"/>
                    <a:pt x="77" y="35"/>
                  </a:cubicBezTo>
                  <a:cubicBezTo>
                    <a:pt x="78" y="34"/>
                    <a:pt x="80" y="33"/>
                    <a:pt x="82" y="33"/>
                  </a:cubicBezTo>
                  <a:cubicBezTo>
                    <a:pt x="84" y="34"/>
                    <a:pt x="84" y="36"/>
                    <a:pt x="84" y="38"/>
                  </a:cubicBezTo>
                  <a:cubicBezTo>
                    <a:pt x="83" y="39"/>
                    <a:pt x="82" y="40"/>
                    <a:pt x="81" y="40"/>
                  </a:cubicBezTo>
                  <a:cubicBezTo>
                    <a:pt x="80" y="40"/>
                    <a:pt x="80" y="40"/>
                    <a:pt x="79" y="40"/>
                  </a:cubicBezTo>
                  <a:close/>
                  <a:moveTo>
                    <a:pt x="60" y="32"/>
                  </a:moveTo>
                  <a:cubicBezTo>
                    <a:pt x="58" y="31"/>
                    <a:pt x="57" y="29"/>
                    <a:pt x="58" y="27"/>
                  </a:cubicBezTo>
                  <a:cubicBezTo>
                    <a:pt x="59" y="25"/>
                    <a:pt x="61" y="25"/>
                    <a:pt x="63" y="25"/>
                  </a:cubicBezTo>
                  <a:cubicBezTo>
                    <a:pt x="65" y="26"/>
                    <a:pt x="65" y="28"/>
                    <a:pt x="65" y="30"/>
                  </a:cubicBezTo>
                  <a:cubicBezTo>
                    <a:pt x="64" y="31"/>
                    <a:pt x="63" y="32"/>
                    <a:pt x="61" y="32"/>
                  </a:cubicBezTo>
                  <a:cubicBezTo>
                    <a:pt x="61" y="32"/>
                    <a:pt x="61" y="32"/>
                    <a:pt x="60" y="32"/>
                  </a:cubicBezTo>
                  <a:close/>
                  <a:moveTo>
                    <a:pt x="41" y="24"/>
                  </a:moveTo>
                  <a:cubicBezTo>
                    <a:pt x="39" y="23"/>
                    <a:pt x="38" y="21"/>
                    <a:pt x="39" y="19"/>
                  </a:cubicBezTo>
                  <a:cubicBezTo>
                    <a:pt x="40" y="17"/>
                    <a:pt x="42" y="17"/>
                    <a:pt x="44" y="17"/>
                  </a:cubicBezTo>
                  <a:cubicBezTo>
                    <a:pt x="45" y="18"/>
                    <a:pt x="46" y="20"/>
                    <a:pt x="46" y="22"/>
                  </a:cubicBezTo>
                  <a:cubicBezTo>
                    <a:pt x="45" y="23"/>
                    <a:pt x="44" y="24"/>
                    <a:pt x="42" y="24"/>
                  </a:cubicBezTo>
                  <a:cubicBezTo>
                    <a:pt x="42" y="24"/>
                    <a:pt x="41" y="24"/>
                    <a:pt x="41" y="24"/>
                  </a:cubicBezTo>
                  <a:close/>
                  <a:moveTo>
                    <a:pt x="22" y="16"/>
                  </a:moveTo>
                  <a:cubicBezTo>
                    <a:pt x="20" y="15"/>
                    <a:pt x="19" y="13"/>
                    <a:pt x="20" y="11"/>
                  </a:cubicBezTo>
                  <a:cubicBezTo>
                    <a:pt x="21" y="9"/>
                    <a:pt x="23" y="8"/>
                    <a:pt x="25" y="9"/>
                  </a:cubicBezTo>
                  <a:cubicBezTo>
                    <a:pt x="26" y="10"/>
                    <a:pt x="27" y="12"/>
                    <a:pt x="26" y="14"/>
                  </a:cubicBezTo>
                  <a:cubicBezTo>
                    <a:pt x="26" y="15"/>
                    <a:pt x="25" y="16"/>
                    <a:pt x="23" y="16"/>
                  </a:cubicBezTo>
                  <a:cubicBezTo>
                    <a:pt x="23" y="16"/>
                    <a:pt x="22" y="16"/>
                    <a:pt x="22" y="16"/>
                  </a:cubicBezTo>
                  <a:close/>
                  <a:moveTo>
                    <a:pt x="3" y="7"/>
                  </a:move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7" y="2"/>
                    <a:pt x="8" y="4"/>
                    <a:pt x="7" y="6"/>
                  </a:cubicBezTo>
                  <a:cubicBezTo>
                    <a:pt x="7" y="7"/>
                    <a:pt x="6" y="8"/>
                    <a:pt x="4" y="8"/>
                  </a:cubicBezTo>
                  <a:cubicBezTo>
                    <a:pt x="4" y="8"/>
                    <a:pt x="3" y="8"/>
                    <a:pt x="3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išļïḓê"/>
            <p:cNvSpPr/>
            <p:nvPr/>
          </p:nvSpPr>
          <p:spPr bwMode="auto">
            <a:xfrm>
              <a:off x="3934160" y="4713441"/>
              <a:ext cx="528888" cy="494766"/>
            </a:xfrm>
            <a:custGeom>
              <a:avLst/>
              <a:gdLst>
                <a:gd name="T0" fmla="*/ 1 w 265"/>
                <a:gd name="T1" fmla="*/ 243 h 248"/>
                <a:gd name="T2" fmla="*/ 6 w 265"/>
                <a:gd name="T3" fmla="*/ 248 h 248"/>
                <a:gd name="T4" fmla="*/ 1 w 265"/>
                <a:gd name="T5" fmla="*/ 247 h 248"/>
                <a:gd name="T6" fmla="*/ 16 w 265"/>
                <a:gd name="T7" fmla="*/ 228 h 248"/>
                <a:gd name="T8" fmla="*/ 21 w 265"/>
                <a:gd name="T9" fmla="*/ 233 h 248"/>
                <a:gd name="T10" fmla="*/ 16 w 265"/>
                <a:gd name="T11" fmla="*/ 233 h 248"/>
                <a:gd name="T12" fmla="*/ 32 w 265"/>
                <a:gd name="T13" fmla="*/ 214 h 248"/>
                <a:gd name="T14" fmla="*/ 36 w 265"/>
                <a:gd name="T15" fmla="*/ 219 h 248"/>
                <a:gd name="T16" fmla="*/ 31 w 265"/>
                <a:gd name="T17" fmla="*/ 219 h 248"/>
                <a:gd name="T18" fmla="*/ 47 w 265"/>
                <a:gd name="T19" fmla="*/ 200 h 248"/>
                <a:gd name="T20" fmla="*/ 52 w 265"/>
                <a:gd name="T21" fmla="*/ 205 h 248"/>
                <a:gd name="T22" fmla="*/ 47 w 265"/>
                <a:gd name="T23" fmla="*/ 205 h 248"/>
                <a:gd name="T24" fmla="*/ 62 w 265"/>
                <a:gd name="T25" fmla="*/ 186 h 248"/>
                <a:gd name="T26" fmla="*/ 67 w 265"/>
                <a:gd name="T27" fmla="*/ 191 h 248"/>
                <a:gd name="T28" fmla="*/ 62 w 265"/>
                <a:gd name="T29" fmla="*/ 191 h 248"/>
                <a:gd name="T30" fmla="*/ 77 w 265"/>
                <a:gd name="T31" fmla="*/ 172 h 248"/>
                <a:gd name="T32" fmla="*/ 82 w 265"/>
                <a:gd name="T33" fmla="*/ 177 h 248"/>
                <a:gd name="T34" fmla="*/ 77 w 265"/>
                <a:gd name="T35" fmla="*/ 177 h 248"/>
                <a:gd name="T36" fmla="*/ 92 w 265"/>
                <a:gd name="T37" fmla="*/ 158 h 248"/>
                <a:gd name="T38" fmla="*/ 97 w 265"/>
                <a:gd name="T39" fmla="*/ 163 h 248"/>
                <a:gd name="T40" fmla="*/ 92 w 265"/>
                <a:gd name="T41" fmla="*/ 162 h 248"/>
                <a:gd name="T42" fmla="*/ 107 w 265"/>
                <a:gd name="T43" fmla="*/ 143 h 248"/>
                <a:gd name="T44" fmla="*/ 112 w 265"/>
                <a:gd name="T45" fmla="*/ 148 h 248"/>
                <a:gd name="T46" fmla="*/ 107 w 265"/>
                <a:gd name="T47" fmla="*/ 148 h 248"/>
                <a:gd name="T48" fmla="*/ 123 w 265"/>
                <a:gd name="T49" fmla="*/ 129 h 248"/>
                <a:gd name="T50" fmla="*/ 127 w 265"/>
                <a:gd name="T51" fmla="*/ 134 h 248"/>
                <a:gd name="T52" fmla="*/ 122 w 265"/>
                <a:gd name="T53" fmla="*/ 134 h 248"/>
                <a:gd name="T54" fmla="*/ 138 w 265"/>
                <a:gd name="T55" fmla="*/ 115 h 248"/>
                <a:gd name="T56" fmla="*/ 142 w 265"/>
                <a:gd name="T57" fmla="*/ 120 h 248"/>
                <a:gd name="T58" fmla="*/ 138 w 265"/>
                <a:gd name="T59" fmla="*/ 120 h 248"/>
                <a:gd name="T60" fmla="*/ 153 w 265"/>
                <a:gd name="T61" fmla="*/ 101 h 248"/>
                <a:gd name="T62" fmla="*/ 158 w 265"/>
                <a:gd name="T63" fmla="*/ 106 h 248"/>
                <a:gd name="T64" fmla="*/ 153 w 265"/>
                <a:gd name="T65" fmla="*/ 106 h 248"/>
                <a:gd name="T66" fmla="*/ 168 w 265"/>
                <a:gd name="T67" fmla="*/ 87 h 248"/>
                <a:gd name="T68" fmla="*/ 173 w 265"/>
                <a:gd name="T69" fmla="*/ 92 h 248"/>
                <a:gd name="T70" fmla="*/ 168 w 265"/>
                <a:gd name="T71" fmla="*/ 92 h 248"/>
                <a:gd name="T72" fmla="*/ 183 w 265"/>
                <a:gd name="T73" fmla="*/ 73 h 248"/>
                <a:gd name="T74" fmla="*/ 188 w 265"/>
                <a:gd name="T75" fmla="*/ 78 h 248"/>
                <a:gd name="T76" fmla="*/ 183 w 265"/>
                <a:gd name="T77" fmla="*/ 77 h 248"/>
                <a:gd name="T78" fmla="*/ 198 w 265"/>
                <a:gd name="T79" fmla="*/ 58 h 248"/>
                <a:gd name="T80" fmla="*/ 203 w 265"/>
                <a:gd name="T81" fmla="*/ 63 h 248"/>
                <a:gd name="T82" fmla="*/ 198 w 265"/>
                <a:gd name="T83" fmla="*/ 63 h 248"/>
                <a:gd name="T84" fmla="*/ 214 w 265"/>
                <a:gd name="T85" fmla="*/ 44 h 248"/>
                <a:gd name="T86" fmla="*/ 218 w 265"/>
                <a:gd name="T87" fmla="*/ 49 h 248"/>
                <a:gd name="T88" fmla="*/ 213 w 265"/>
                <a:gd name="T89" fmla="*/ 49 h 248"/>
                <a:gd name="T90" fmla="*/ 229 w 265"/>
                <a:gd name="T91" fmla="*/ 30 h 248"/>
                <a:gd name="T92" fmla="*/ 233 w 265"/>
                <a:gd name="T93" fmla="*/ 35 h 248"/>
                <a:gd name="T94" fmla="*/ 229 w 265"/>
                <a:gd name="T95" fmla="*/ 35 h 248"/>
                <a:gd name="T96" fmla="*/ 244 w 265"/>
                <a:gd name="T97" fmla="*/ 16 h 248"/>
                <a:gd name="T98" fmla="*/ 249 w 265"/>
                <a:gd name="T99" fmla="*/ 21 h 248"/>
                <a:gd name="T100" fmla="*/ 244 w 265"/>
                <a:gd name="T101" fmla="*/ 21 h 248"/>
                <a:gd name="T102" fmla="*/ 259 w 265"/>
                <a:gd name="T103" fmla="*/ 2 h 248"/>
                <a:gd name="T104" fmla="*/ 264 w 265"/>
                <a:gd name="T105" fmla="*/ 7 h 248"/>
                <a:gd name="T106" fmla="*/ 259 w 265"/>
                <a:gd name="T107" fmla="*/ 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5" h="248">
                  <a:moveTo>
                    <a:pt x="1" y="247"/>
                  </a:moveTo>
                  <a:cubicBezTo>
                    <a:pt x="0" y="246"/>
                    <a:pt x="0" y="244"/>
                    <a:pt x="1" y="243"/>
                  </a:cubicBezTo>
                  <a:cubicBezTo>
                    <a:pt x="3" y="241"/>
                    <a:pt x="5" y="241"/>
                    <a:pt x="6" y="243"/>
                  </a:cubicBezTo>
                  <a:cubicBezTo>
                    <a:pt x="8" y="244"/>
                    <a:pt x="7" y="246"/>
                    <a:pt x="6" y="248"/>
                  </a:cubicBezTo>
                  <a:cubicBezTo>
                    <a:pt x="5" y="248"/>
                    <a:pt x="5" y="248"/>
                    <a:pt x="4" y="248"/>
                  </a:cubicBezTo>
                  <a:cubicBezTo>
                    <a:pt x="3" y="248"/>
                    <a:pt x="2" y="248"/>
                    <a:pt x="1" y="247"/>
                  </a:cubicBezTo>
                  <a:close/>
                  <a:moveTo>
                    <a:pt x="16" y="233"/>
                  </a:moveTo>
                  <a:cubicBezTo>
                    <a:pt x="15" y="232"/>
                    <a:pt x="15" y="230"/>
                    <a:pt x="16" y="228"/>
                  </a:cubicBezTo>
                  <a:cubicBezTo>
                    <a:pt x="18" y="227"/>
                    <a:pt x="20" y="227"/>
                    <a:pt x="21" y="229"/>
                  </a:cubicBezTo>
                  <a:cubicBezTo>
                    <a:pt x="23" y="230"/>
                    <a:pt x="23" y="232"/>
                    <a:pt x="21" y="233"/>
                  </a:cubicBezTo>
                  <a:cubicBezTo>
                    <a:pt x="21" y="234"/>
                    <a:pt x="20" y="234"/>
                    <a:pt x="19" y="234"/>
                  </a:cubicBezTo>
                  <a:cubicBezTo>
                    <a:pt x="18" y="234"/>
                    <a:pt x="17" y="234"/>
                    <a:pt x="16" y="233"/>
                  </a:cubicBezTo>
                  <a:close/>
                  <a:moveTo>
                    <a:pt x="31" y="219"/>
                  </a:moveTo>
                  <a:cubicBezTo>
                    <a:pt x="30" y="218"/>
                    <a:pt x="30" y="215"/>
                    <a:pt x="32" y="214"/>
                  </a:cubicBezTo>
                  <a:cubicBezTo>
                    <a:pt x="33" y="213"/>
                    <a:pt x="35" y="213"/>
                    <a:pt x="37" y="214"/>
                  </a:cubicBezTo>
                  <a:cubicBezTo>
                    <a:pt x="38" y="216"/>
                    <a:pt x="38" y="218"/>
                    <a:pt x="36" y="219"/>
                  </a:cubicBezTo>
                  <a:cubicBezTo>
                    <a:pt x="36" y="220"/>
                    <a:pt x="35" y="220"/>
                    <a:pt x="34" y="220"/>
                  </a:cubicBezTo>
                  <a:cubicBezTo>
                    <a:pt x="33" y="220"/>
                    <a:pt x="32" y="220"/>
                    <a:pt x="31" y="219"/>
                  </a:cubicBezTo>
                  <a:close/>
                  <a:moveTo>
                    <a:pt x="47" y="205"/>
                  </a:moveTo>
                  <a:cubicBezTo>
                    <a:pt x="45" y="204"/>
                    <a:pt x="45" y="201"/>
                    <a:pt x="47" y="200"/>
                  </a:cubicBezTo>
                  <a:cubicBezTo>
                    <a:pt x="48" y="199"/>
                    <a:pt x="50" y="199"/>
                    <a:pt x="52" y="200"/>
                  </a:cubicBezTo>
                  <a:cubicBezTo>
                    <a:pt x="53" y="202"/>
                    <a:pt x="53" y="204"/>
                    <a:pt x="52" y="205"/>
                  </a:cubicBezTo>
                  <a:cubicBezTo>
                    <a:pt x="51" y="206"/>
                    <a:pt x="50" y="206"/>
                    <a:pt x="49" y="206"/>
                  </a:cubicBezTo>
                  <a:cubicBezTo>
                    <a:pt x="48" y="206"/>
                    <a:pt x="47" y="206"/>
                    <a:pt x="47" y="205"/>
                  </a:cubicBezTo>
                  <a:close/>
                  <a:moveTo>
                    <a:pt x="62" y="191"/>
                  </a:moveTo>
                  <a:cubicBezTo>
                    <a:pt x="61" y="189"/>
                    <a:pt x="61" y="187"/>
                    <a:pt x="62" y="186"/>
                  </a:cubicBezTo>
                  <a:cubicBezTo>
                    <a:pt x="63" y="185"/>
                    <a:pt x="66" y="185"/>
                    <a:pt x="67" y="186"/>
                  </a:cubicBezTo>
                  <a:cubicBezTo>
                    <a:pt x="68" y="187"/>
                    <a:pt x="68" y="190"/>
                    <a:pt x="67" y="191"/>
                  </a:cubicBezTo>
                  <a:cubicBezTo>
                    <a:pt x="66" y="192"/>
                    <a:pt x="65" y="192"/>
                    <a:pt x="64" y="192"/>
                  </a:cubicBezTo>
                  <a:cubicBezTo>
                    <a:pt x="63" y="192"/>
                    <a:pt x="62" y="191"/>
                    <a:pt x="62" y="191"/>
                  </a:cubicBezTo>
                  <a:close/>
                  <a:moveTo>
                    <a:pt x="77" y="177"/>
                  </a:moveTo>
                  <a:cubicBezTo>
                    <a:pt x="76" y="175"/>
                    <a:pt x="76" y="173"/>
                    <a:pt x="77" y="172"/>
                  </a:cubicBezTo>
                  <a:cubicBezTo>
                    <a:pt x="79" y="170"/>
                    <a:pt x="81" y="170"/>
                    <a:pt x="82" y="172"/>
                  </a:cubicBezTo>
                  <a:cubicBezTo>
                    <a:pt x="83" y="173"/>
                    <a:pt x="83" y="175"/>
                    <a:pt x="82" y="177"/>
                  </a:cubicBezTo>
                  <a:cubicBezTo>
                    <a:pt x="81" y="177"/>
                    <a:pt x="80" y="178"/>
                    <a:pt x="79" y="178"/>
                  </a:cubicBezTo>
                  <a:cubicBezTo>
                    <a:pt x="79" y="178"/>
                    <a:pt x="78" y="177"/>
                    <a:pt x="77" y="177"/>
                  </a:cubicBezTo>
                  <a:close/>
                  <a:moveTo>
                    <a:pt x="92" y="162"/>
                  </a:moveTo>
                  <a:cubicBezTo>
                    <a:pt x="91" y="161"/>
                    <a:pt x="91" y="159"/>
                    <a:pt x="92" y="158"/>
                  </a:cubicBezTo>
                  <a:cubicBezTo>
                    <a:pt x="94" y="156"/>
                    <a:pt x="96" y="156"/>
                    <a:pt x="97" y="158"/>
                  </a:cubicBezTo>
                  <a:cubicBezTo>
                    <a:pt x="98" y="159"/>
                    <a:pt x="98" y="161"/>
                    <a:pt x="97" y="163"/>
                  </a:cubicBezTo>
                  <a:cubicBezTo>
                    <a:pt x="96" y="163"/>
                    <a:pt x="96" y="164"/>
                    <a:pt x="95" y="164"/>
                  </a:cubicBezTo>
                  <a:cubicBezTo>
                    <a:pt x="94" y="164"/>
                    <a:pt x="93" y="163"/>
                    <a:pt x="92" y="162"/>
                  </a:cubicBezTo>
                  <a:close/>
                  <a:moveTo>
                    <a:pt x="107" y="148"/>
                  </a:moveTo>
                  <a:cubicBezTo>
                    <a:pt x="106" y="147"/>
                    <a:pt x="106" y="145"/>
                    <a:pt x="107" y="143"/>
                  </a:cubicBezTo>
                  <a:cubicBezTo>
                    <a:pt x="109" y="142"/>
                    <a:pt x="111" y="142"/>
                    <a:pt x="112" y="144"/>
                  </a:cubicBezTo>
                  <a:cubicBezTo>
                    <a:pt x="114" y="145"/>
                    <a:pt x="114" y="147"/>
                    <a:pt x="112" y="148"/>
                  </a:cubicBezTo>
                  <a:cubicBezTo>
                    <a:pt x="111" y="149"/>
                    <a:pt x="111" y="149"/>
                    <a:pt x="110" y="149"/>
                  </a:cubicBezTo>
                  <a:cubicBezTo>
                    <a:pt x="109" y="149"/>
                    <a:pt x="108" y="149"/>
                    <a:pt x="107" y="148"/>
                  </a:cubicBezTo>
                  <a:close/>
                  <a:moveTo>
                    <a:pt x="122" y="134"/>
                  </a:moveTo>
                  <a:cubicBezTo>
                    <a:pt x="121" y="133"/>
                    <a:pt x="121" y="131"/>
                    <a:pt x="123" y="129"/>
                  </a:cubicBezTo>
                  <a:cubicBezTo>
                    <a:pt x="124" y="128"/>
                    <a:pt x="126" y="128"/>
                    <a:pt x="127" y="129"/>
                  </a:cubicBezTo>
                  <a:cubicBezTo>
                    <a:pt x="129" y="131"/>
                    <a:pt x="129" y="133"/>
                    <a:pt x="127" y="134"/>
                  </a:cubicBezTo>
                  <a:cubicBezTo>
                    <a:pt x="127" y="135"/>
                    <a:pt x="126" y="135"/>
                    <a:pt x="125" y="135"/>
                  </a:cubicBezTo>
                  <a:cubicBezTo>
                    <a:pt x="124" y="135"/>
                    <a:pt x="123" y="135"/>
                    <a:pt x="122" y="134"/>
                  </a:cubicBezTo>
                  <a:close/>
                  <a:moveTo>
                    <a:pt x="138" y="120"/>
                  </a:moveTo>
                  <a:cubicBezTo>
                    <a:pt x="136" y="119"/>
                    <a:pt x="136" y="116"/>
                    <a:pt x="138" y="115"/>
                  </a:cubicBezTo>
                  <a:cubicBezTo>
                    <a:pt x="139" y="114"/>
                    <a:pt x="141" y="114"/>
                    <a:pt x="143" y="115"/>
                  </a:cubicBezTo>
                  <a:cubicBezTo>
                    <a:pt x="144" y="117"/>
                    <a:pt x="144" y="119"/>
                    <a:pt x="142" y="120"/>
                  </a:cubicBezTo>
                  <a:cubicBezTo>
                    <a:pt x="142" y="121"/>
                    <a:pt x="141" y="121"/>
                    <a:pt x="140" y="121"/>
                  </a:cubicBezTo>
                  <a:cubicBezTo>
                    <a:pt x="139" y="121"/>
                    <a:pt x="138" y="121"/>
                    <a:pt x="138" y="120"/>
                  </a:cubicBezTo>
                  <a:close/>
                  <a:moveTo>
                    <a:pt x="153" y="106"/>
                  </a:moveTo>
                  <a:cubicBezTo>
                    <a:pt x="151" y="104"/>
                    <a:pt x="152" y="102"/>
                    <a:pt x="153" y="101"/>
                  </a:cubicBezTo>
                  <a:cubicBezTo>
                    <a:pt x="154" y="100"/>
                    <a:pt x="156" y="100"/>
                    <a:pt x="158" y="101"/>
                  </a:cubicBezTo>
                  <a:cubicBezTo>
                    <a:pt x="159" y="102"/>
                    <a:pt x="159" y="105"/>
                    <a:pt x="158" y="106"/>
                  </a:cubicBezTo>
                  <a:cubicBezTo>
                    <a:pt x="157" y="107"/>
                    <a:pt x="156" y="107"/>
                    <a:pt x="155" y="107"/>
                  </a:cubicBezTo>
                  <a:cubicBezTo>
                    <a:pt x="154" y="107"/>
                    <a:pt x="153" y="107"/>
                    <a:pt x="153" y="106"/>
                  </a:cubicBezTo>
                  <a:close/>
                  <a:moveTo>
                    <a:pt x="168" y="92"/>
                  </a:moveTo>
                  <a:cubicBezTo>
                    <a:pt x="167" y="90"/>
                    <a:pt x="167" y="88"/>
                    <a:pt x="168" y="87"/>
                  </a:cubicBezTo>
                  <a:cubicBezTo>
                    <a:pt x="169" y="85"/>
                    <a:pt x="172" y="86"/>
                    <a:pt x="173" y="87"/>
                  </a:cubicBezTo>
                  <a:cubicBezTo>
                    <a:pt x="174" y="88"/>
                    <a:pt x="174" y="90"/>
                    <a:pt x="173" y="92"/>
                  </a:cubicBezTo>
                  <a:cubicBezTo>
                    <a:pt x="172" y="92"/>
                    <a:pt x="171" y="93"/>
                    <a:pt x="170" y="93"/>
                  </a:cubicBezTo>
                  <a:cubicBezTo>
                    <a:pt x="169" y="93"/>
                    <a:pt x="169" y="92"/>
                    <a:pt x="168" y="92"/>
                  </a:cubicBezTo>
                  <a:close/>
                  <a:moveTo>
                    <a:pt x="183" y="77"/>
                  </a:moveTo>
                  <a:cubicBezTo>
                    <a:pt x="182" y="76"/>
                    <a:pt x="182" y="74"/>
                    <a:pt x="183" y="73"/>
                  </a:cubicBezTo>
                  <a:cubicBezTo>
                    <a:pt x="185" y="71"/>
                    <a:pt x="187" y="71"/>
                    <a:pt x="188" y="73"/>
                  </a:cubicBezTo>
                  <a:cubicBezTo>
                    <a:pt x="189" y="74"/>
                    <a:pt x="189" y="76"/>
                    <a:pt x="188" y="78"/>
                  </a:cubicBezTo>
                  <a:cubicBezTo>
                    <a:pt x="187" y="78"/>
                    <a:pt x="186" y="79"/>
                    <a:pt x="186" y="79"/>
                  </a:cubicBezTo>
                  <a:cubicBezTo>
                    <a:pt x="185" y="79"/>
                    <a:pt x="184" y="78"/>
                    <a:pt x="183" y="77"/>
                  </a:cubicBezTo>
                  <a:close/>
                  <a:moveTo>
                    <a:pt x="198" y="63"/>
                  </a:moveTo>
                  <a:cubicBezTo>
                    <a:pt x="197" y="62"/>
                    <a:pt x="197" y="60"/>
                    <a:pt x="198" y="58"/>
                  </a:cubicBezTo>
                  <a:cubicBezTo>
                    <a:pt x="200" y="57"/>
                    <a:pt x="202" y="57"/>
                    <a:pt x="203" y="59"/>
                  </a:cubicBezTo>
                  <a:cubicBezTo>
                    <a:pt x="205" y="60"/>
                    <a:pt x="204" y="62"/>
                    <a:pt x="203" y="63"/>
                  </a:cubicBezTo>
                  <a:cubicBezTo>
                    <a:pt x="202" y="64"/>
                    <a:pt x="202" y="64"/>
                    <a:pt x="201" y="64"/>
                  </a:cubicBezTo>
                  <a:cubicBezTo>
                    <a:pt x="200" y="64"/>
                    <a:pt x="199" y="64"/>
                    <a:pt x="198" y="63"/>
                  </a:cubicBezTo>
                  <a:close/>
                  <a:moveTo>
                    <a:pt x="213" y="49"/>
                  </a:moveTo>
                  <a:cubicBezTo>
                    <a:pt x="212" y="48"/>
                    <a:pt x="212" y="46"/>
                    <a:pt x="214" y="44"/>
                  </a:cubicBezTo>
                  <a:cubicBezTo>
                    <a:pt x="215" y="43"/>
                    <a:pt x="217" y="43"/>
                    <a:pt x="218" y="44"/>
                  </a:cubicBezTo>
                  <a:cubicBezTo>
                    <a:pt x="220" y="46"/>
                    <a:pt x="220" y="48"/>
                    <a:pt x="218" y="49"/>
                  </a:cubicBezTo>
                  <a:cubicBezTo>
                    <a:pt x="218" y="50"/>
                    <a:pt x="217" y="50"/>
                    <a:pt x="216" y="50"/>
                  </a:cubicBezTo>
                  <a:cubicBezTo>
                    <a:pt x="215" y="50"/>
                    <a:pt x="214" y="50"/>
                    <a:pt x="213" y="49"/>
                  </a:cubicBezTo>
                  <a:close/>
                  <a:moveTo>
                    <a:pt x="229" y="35"/>
                  </a:moveTo>
                  <a:cubicBezTo>
                    <a:pt x="227" y="34"/>
                    <a:pt x="227" y="31"/>
                    <a:pt x="229" y="30"/>
                  </a:cubicBezTo>
                  <a:cubicBezTo>
                    <a:pt x="230" y="29"/>
                    <a:pt x="232" y="29"/>
                    <a:pt x="234" y="30"/>
                  </a:cubicBezTo>
                  <a:cubicBezTo>
                    <a:pt x="235" y="32"/>
                    <a:pt x="235" y="34"/>
                    <a:pt x="233" y="35"/>
                  </a:cubicBezTo>
                  <a:cubicBezTo>
                    <a:pt x="233" y="36"/>
                    <a:pt x="232" y="36"/>
                    <a:pt x="231" y="36"/>
                  </a:cubicBezTo>
                  <a:cubicBezTo>
                    <a:pt x="230" y="36"/>
                    <a:pt x="229" y="36"/>
                    <a:pt x="229" y="35"/>
                  </a:cubicBezTo>
                  <a:close/>
                  <a:moveTo>
                    <a:pt x="244" y="21"/>
                  </a:moveTo>
                  <a:cubicBezTo>
                    <a:pt x="242" y="19"/>
                    <a:pt x="242" y="17"/>
                    <a:pt x="244" y="16"/>
                  </a:cubicBezTo>
                  <a:cubicBezTo>
                    <a:pt x="245" y="15"/>
                    <a:pt x="247" y="15"/>
                    <a:pt x="249" y="16"/>
                  </a:cubicBezTo>
                  <a:cubicBezTo>
                    <a:pt x="250" y="17"/>
                    <a:pt x="250" y="20"/>
                    <a:pt x="249" y="21"/>
                  </a:cubicBezTo>
                  <a:cubicBezTo>
                    <a:pt x="248" y="22"/>
                    <a:pt x="247" y="22"/>
                    <a:pt x="246" y="22"/>
                  </a:cubicBezTo>
                  <a:cubicBezTo>
                    <a:pt x="245" y="22"/>
                    <a:pt x="244" y="22"/>
                    <a:pt x="244" y="21"/>
                  </a:cubicBezTo>
                  <a:close/>
                  <a:moveTo>
                    <a:pt x="259" y="7"/>
                  </a:moveTo>
                  <a:cubicBezTo>
                    <a:pt x="257" y="5"/>
                    <a:pt x="258" y="3"/>
                    <a:pt x="259" y="2"/>
                  </a:cubicBezTo>
                  <a:cubicBezTo>
                    <a:pt x="260" y="0"/>
                    <a:pt x="263" y="1"/>
                    <a:pt x="264" y="2"/>
                  </a:cubicBezTo>
                  <a:cubicBezTo>
                    <a:pt x="265" y="3"/>
                    <a:pt x="265" y="6"/>
                    <a:pt x="264" y="7"/>
                  </a:cubicBezTo>
                  <a:cubicBezTo>
                    <a:pt x="263" y="7"/>
                    <a:pt x="262" y="8"/>
                    <a:pt x="261" y="8"/>
                  </a:cubicBezTo>
                  <a:cubicBezTo>
                    <a:pt x="260" y="8"/>
                    <a:pt x="259" y="7"/>
                    <a:pt x="259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işlîdê"/>
            <p:cNvSpPr/>
            <p:nvPr/>
          </p:nvSpPr>
          <p:spPr bwMode="auto">
            <a:xfrm>
              <a:off x="4466704" y="4015164"/>
              <a:ext cx="928601" cy="1097990"/>
            </a:xfrm>
            <a:custGeom>
              <a:avLst/>
              <a:gdLst>
                <a:gd name="T0" fmla="*/ 241 w 466"/>
                <a:gd name="T1" fmla="*/ 550 h 550"/>
                <a:gd name="T2" fmla="*/ 228 w 466"/>
                <a:gd name="T3" fmla="*/ 535 h 550"/>
                <a:gd name="T4" fmla="*/ 212 w 466"/>
                <a:gd name="T5" fmla="*/ 517 h 550"/>
                <a:gd name="T6" fmla="*/ 192 w 466"/>
                <a:gd name="T7" fmla="*/ 503 h 550"/>
                <a:gd name="T8" fmla="*/ 177 w 466"/>
                <a:gd name="T9" fmla="*/ 494 h 550"/>
                <a:gd name="T10" fmla="*/ 177 w 466"/>
                <a:gd name="T11" fmla="*/ 494 h 550"/>
                <a:gd name="T12" fmla="*/ 164 w 466"/>
                <a:gd name="T13" fmla="*/ 481 h 550"/>
                <a:gd name="T14" fmla="*/ 151 w 466"/>
                <a:gd name="T15" fmla="*/ 466 h 550"/>
                <a:gd name="T16" fmla="*/ 135 w 466"/>
                <a:gd name="T17" fmla="*/ 447 h 550"/>
                <a:gd name="T18" fmla="*/ 115 w 466"/>
                <a:gd name="T19" fmla="*/ 434 h 550"/>
                <a:gd name="T20" fmla="*/ 100 w 466"/>
                <a:gd name="T21" fmla="*/ 425 h 550"/>
                <a:gd name="T22" fmla="*/ 100 w 466"/>
                <a:gd name="T23" fmla="*/ 425 h 550"/>
                <a:gd name="T24" fmla="*/ 87 w 466"/>
                <a:gd name="T25" fmla="*/ 412 h 550"/>
                <a:gd name="T26" fmla="*/ 74 w 466"/>
                <a:gd name="T27" fmla="*/ 397 h 550"/>
                <a:gd name="T28" fmla="*/ 58 w 466"/>
                <a:gd name="T29" fmla="*/ 378 h 550"/>
                <a:gd name="T30" fmla="*/ 38 w 466"/>
                <a:gd name="T31" fmla="*/ 364 h 550"/>
                <a:gd name="T32" fmla="*/ 23 w 466"/>
                <a:gd name="T33" fmla="*/ 355 h 550"/>
                <a:gd name="T34" fmla="*/ 23 w 466"/>
                <a:gd name="T35" fmla="*/ 355 h 550"/>
                <a:gd name="T36" fmla="*/ 9 w 466"/>
                <a:gd name="T37" fmla="*/ 342 h 550"/>
                <a:gd name="T38" fmla="*/ 5 w 466"/>
                <a:gd name="T39" fmla="*/ 328 h 550"/>
                <a:gd name="T40" fmla="*/ 23 w 466"/>
                <a:gd name="T41" fmla="*/ 312 h 550"/>
                <a:gd name="T42" fmla="*/ 35 w 466"/>
                <a:gd name="T43" fmla="*/ 299 h 550"/>
                <a:gd name="T44" fmla="*/ 52 w 466"/>
                <a:gd name="T45" fmla="*/ 292 h 550"/>
                <a:gd name="T46" fmla="*/ 52 w 466"/>
                <a:gd name="T47" fmla="*/ 292 h 550"/>
                <a:gd name="T48" fmla="*/ 71 w 466"/>
                <a:gd name="T49" fmla="*/ 281 h 550"/>
                <a:gd name="T50" fmla="*/ 90 w 466"/>
                <a:gd name="T51" fmla="*/ 269 h 550"/>
                <a:gd name="T52" fmla="*/ 108 w 466"/>
                <a:gd name="T53" fmla="*/ 252 h 550"/>
                <a:gd name="T54" fmla="*/ 120 w 466"/>
                <a:gd name="T55" fmla="*/ 239 h 550"/>
                <a:gd name="T56" fmla="*/ 136 w 466"/>
                <a:gd name="T57" fmla="*/ 232 h 550"/>
                <a:gd name="T58" fmla="*/ 136 w 466"/>
                <a:gd name="T59" fmla="*/ 232 h 550"/>
                <a:gd name="T60" fmla="*/ 156 w 466"/>
                <a:gd name="T61" fmla="*/ 222 h 550"/>
                <a:gd name="T62" fmla="*/ 175 w 466"/>
                <a:gd name="T63" fmla="*/ 209 h 550"/>
                <a:gd name="T64" fmla="*/ 193 w 466"/>
                <a:gd name="T65" fmla="*/ 192 h 550"/>
                <a:gd name="T66" fmla="*/ 205 w 466"/>
                <a:gd name="T67" fmla="*/ 180 h 550"/>
                <a:gd name="T68" fmla="*/ 221 w 466"/>
                <a:gd name="T69" fmla="*/ 173 h 550"/>
                <a:gd name="T70" fmla="*/ 221 w 466"/>
                <a:gd name="T71" fmla="*/ 173 h 550"/>
                <a:gd name="T72" fmla="*/ 241 w 466"/>
                <a:gd name="T73" fmla="*/ 162 h 550"/>
                <a:gd name="T74" fmla="*/ 260 w 466"/>
                <a:gd name="T75" fmla="*/ 150 h 550"/>
                <a:gd name="T76" fmla="*/ 278 w 466"/>
                <a:gd name="T77" fmla="*/ 133 h 550"/>
                <a:gd name="T78" fmla="*/ 290 w 466"/>
                <a:gd name="T79" fmla="*/ 120 h 550"/>
                <a:gd name="T80" fmla="*/ 306 w 466"/>
                <a:gd name="T81" fmla="*/ 113 h 550"/>
                <a:gd name="T82" fmla="*/ 306 w 466"/>
                <a:gd name="T83" fmla="*/ 113 h 550"/>
                <a:gd name="T84" fmla="*/ 326 w 466"/>
                <a:gd name="T85" fmla="*/ 102 h 550"/>
                <a:gd name="T86" fmla="*/ 345 w 466"/>
                <a:gd name="T87" fmla="*/ 90 h 550"/>
                <a:gd name="T88" fmla="*/ 363 w 466"/>
                <a:gd name="T89" fmla="*/ 73 h 550"/>
                <a:gd name="T90" fmla="*/ 375 w 466"/>
                <a:gd name="T91" fmla="*/ 60 h 550"/>
                <a:gd name="T92" fmla="*/ 391 w 466"/>
                <a:gd name="T93" fmla="*/ 53 h 550"/>
                <a:gd name="T94" fmla="*/ 391 w 466"/>
                <a:gd name="T95" fmla="*/ 53 h 550"/>
                <a:gd name="T96" fmla="*/ 411 w 466"/>
                <a:gd name="T97" fmla="*/ 43 h 550"/>
                <a:gd name="T98" fmla="*/ 430 w 466"/>
                <a:gd name="T99" fmla="*/ 30 h 550"/>
                <a:gd name="T100" fmla="*/ 447 w 466"/>
                <a:gd name="T101" fmla="*/ 14 h 550"/>
                <a:gd name="T102" fmla="*/ 460 w 466"/>
                <a:gd name="T103" fmla="*/ 1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6" h="550">
                  <a:moveTo>
                    <a:pt x="239" y="549"/>
                  </a:moveTo>
                  <a:cubicBezTo>
                    <a:pt x="237" y="548"/>
                    <a:pt x="237" y="546"/>
                    <a:pt x="238" y="545"/>
                  </a:cubicBezTo>
                  <a:cubicBezTo>
                    <a:pt x="240" y="543"/>
                    <a:pt x="242" y="543"/>
                    <a:pt x="243" y="544"/>
                  </a:cubicBezTo>
                  <a:cubicBezTo>
                    <a:pt x="245" y="546"/>
                    <a:pt x="245" y="548"/>
                    <a:pt x="243" y="549"/>
                  </a:cubicBezTo>
                  <a:cubicBezTo>
                    <a:pt x="243" y="550"/>
                    <a:pt x="242" y="550"/>
                    <a:pt x="241" y="550"/>
                  </a:cubicBezTo>
                  <a:cubicBezTo>
                    <a:pt x="240" y="550"/>
                    <a:pt x="239" y="550"/>
                    <a:pt x="239" y="549"/>
                  </a:cubicBezTo>
                  <a:close/>
                  <a:moveTo>
                    <a:pt x="223" y="535"/>
                  </a:moveTo>
                  <a:cubicBezTo>
                    <a:pt x="222" y="534"/>
                    <a:pt x="222" y="532"/>
                    <a:pt x="223" y="531"/>
                  </a:cubicBezTo>
                  <a:cubicBezTo>
                    <a:pt x="224" y="529"/>
                    <a:pt x="226" y="529"/>
                    <a:pt x="228" y="530"/>
                  </a:cubicBezTo>
                  <a:cubicBezTo>
                    <a:pt x="229" y="532"/>
                    <a:pt x="229" y="534"/>
                    <a:pt x="228" y="535"/>
                  </a:cubicBezTo>
                  <a:cubicBezTo>
                    <a:pt x="227" y="536"/>
                    <a:pt x="226" y="536"/>
                    <a:pt x="225" y="536"/>
                  </a:cubicBezTo>
                  <a:cubicBezTo>
                    <a:pt x="225" y="536"/>
                    <a:pt x="224" y="536"/>
                    <a:pt x="223" y="535"/>
                  </a:cubicBezTo>
                  <a:close/>
                  <a:moveTo>
                    <a:pt x="208" y="522"/>
                  </a:moveTo>
                  <a:cubicBezTo>
                    <a:pt x="206" y="520"/>
                    <a:pt x="206" y="518"/>
                    <a:pt x="207" y="517"/>
                  </a:cubicBezTo>
                  <a:cubicBezTo>
                    <a:pt x="209" y="515"/>
                    <a:pt x="211" y="515"/>
                    <a:pt x="212" y="517"/>
                  </a:cubicBezTo>
                  <a:cubicBezTo>
                    <a:pt x="214" y="518"/>
                    <a:pt x="214" y="520"/>
                    <a:pt x="213" y="521"/>
                  </a:cubicBezTo>
                  <a:cubicBezTo>
                    <a:pt x="212" y="522"/>
                    <a:pt x="211" y="523"/>
                    <a:pt x="210" y="523"/>
                  </a:cubicBezTo>
                  <a:cubicBezTo>
                    <a:pt x="209" y="523"/>
                    <a:pt x="208" y="522"/>
                    <a:pt x="208" y="522"/>
                  </a:cubicBezTo>
                  <a:close/>
                  <a:moveTo>
                    <a:pt x="192" y="508"/>
                  </a:moveTo>
                  <a:cubicBezTo>
                    <a:pt x="191" y="507"/>
                    <a:pt x="191" y="504"/>
                    <a:pt x="192" y="503"/>
                  </a:cubicBezTo>
                  <a:cubicBezTo>
                    <a:pt x="193" y="501"/>
                    <a:pt x="195" y="501"/>
                    <a:pt x="197" y="503"/>
                  </a:cubicBezTo>
                  <a:cubicBezTo>
                    <a:pt x="198" y="504"/>
                    <a:pt x="198" y="506"/>
                    <a:pt x="197" y="508"/>
                  </a:cubicBezTo>
                  <a:cubicBezTo>
                    <a:pt x="196" y="508"/>
                    <a:pt x="196" y="509"/>
                    <a:pt x="195" y="509"/>
                  </a:cubicBezTo>
                  <a:cubicBezTo>
                    <a:pt x="194" y="509"/>
                    <a:pt x="193" y="508"/>
                    <a:pt x="192" y="508"/>
                  </a:cubicBezTo>
                  <a:close/>
                  <a:moveTo>
                    <a:pt x="177" y="494"/>
                  </a:moveTo>
                  <a:cubicBezTo>
                    <a:pt x="175" y="493"/>
                    <a:pt x="175" y="490"/>
                    <a:pt x="177" y="489"/>
                  </a:cubicBezTo>
                  <a:cubicBezTo>
                    <a:pt x="178" y="488"/>
                    <a:pt x="180" y="488"/>
                    <a:pt x="181" y="489"/>
                  </a:cubicBezTo>
                  <a:cubicBezTo>
                    <a:pt x="183" y="490"/>
                    <a:pt x="183" y="492"/>
                    <a:pt x="182" y="494"/>
                  </a:cubicBezTo>
                  <a:cubicBezTo>
                    <a:pt x="181" y="494"/>
                    <a:pt x="180" y="495"/>
                    <a:pt x="179" y="495"/>
                  </a:cubicBezTo>
                  <a:cubicBezTo>
                    <a:pt x="178" y="495"/>
                    <a:pt x="177" y="494"/>
                    <a:pt x="177" y="494"/>
                  </a:cubicBezTo>
                  <a:close/>
                  <a:moveTo>
                    <a:pt x="161" y="480"/>
                  </a:moveTo>
                  <a:cubicBezTo>
                    <a:pt x="160" y="479"/>
                    <a:pt x="160" y="477"/>
                    <a:pt x="161" y="475"/>
                  </a:cubicBezTo>
                  <a:cubicBezTo>
                    <a:pt x="162" y="474"/>
                    <a:pt x="165" y="474"/>
                    <a:pt x="166" y="475"/>
                  </a:cubicBezTo>
                  <a:cubicBezTo>
                    <a:pt x="167" y="476"/>
                    <a:pt x="168" y="478"/>
                    <a:pt x="166" y="480"/>
                  </a:cubicBezTo>
                  <a:cubicBezTo>
                    <a:pt x="166" y="481"/>
                    <a:pt x="165" y="481"/>
                    <a:pt x="164" y="481"/>
                  </a:cubicBezTo>
                  <a:cubicBezTo>
                    <a:pt x="163" y="481"/>
                    <a:pt x="162" y="481"/>
                    <a:pt x="161" y="480"/>
                  </a:cubicBezTo>
                  <a:close/>
                  <a:moveTo>
                    <a:pt x="146" y="466"/>
                  </a:moveTo>
                  <a:cubicBezTo>
                    <a:pt x="145" y="465"/>
                    <a:pt x="145" y="463"/>
                    <a:pt x="146" y="461"/>
                  </a:cubicBezTo>
                  <a:cubicBezTo>
                    <a:pt x="147" y="460"/>
                    <a:pt x="149" y="460"/>
                    <a:pt x="151" y="461"/>
                  </a:cubicBezTo>
                  <a:cubicBezTo>
                    <a:pt x="152" y="462"/>
                    <a:pt x="152" y="464"/>
                    <a:pt x="151" y="466"/>
                  </a:cubicBezTo>
                  <a:cubicBezTo>
                    <a:pt x="150" y="467"/>
                    <a:pt x="149" y="467"/>
                    <a:pt x="148" y="467"/>
                  </a:cubicBezTo>
                  <a:cubicBezTo>
                    <a:pt x="147" y="467"/>
                    <a:pt x="147" y="467"/>
                    <a:pt x="146" y="466"/>
                  </a:cubicBezTo>
                  <a:close/>
                  <a:moveTo>
                    <a:pt x="131" y="452"/>
                  </a:moveTo>
                  <a:cubicBezTo>
                    <a:pt x="129" y="451"/>
                    <a:pt x="129" y="449"/>
                    <a:pt x="130" y="447"/>
                  </a:cubicBezTo>
                  <a:cubicBezTo>
                    <a:pt x="132" y="446"/>
                    <a:pt x="134" y="446"/>
                    <a:pt x="135" y="447"/>
                  </a:cubicBezTo>
                  <a:cubicBezTo>
                    <a:pt x="137" y="448"/>
                    <a:pt x="137" y="451"/>
                    <a:pt x="135" y="452"/>
                  </a:cubicBezTo>
                  <a:cubicBezTo>
                    <a:pt x="135" y="453"/>
                    <a:pt x="134" y="453"/>
                    <a:pt x="133" y="453"/>
                  </a:cubicBezTo>
                  <a:cubicBezTo>
                    <a:pt x="132" y="453"/>
                    <a:pt x="131" y="453"/>
                    <a:pt x="131" y="452"/>
                  </a:cubicBezTo>
                  <a:close/>
                  <a:moveTo>
                    <a:pt x="115" y="438"/>
                  </a:moveTo>
                  <a:cubicBezTo>
                    <a:pt x="114" y="437"/>
                    <a:pt x="114" y="435"/>
                    <a:pt x="115" y="434"/>
                  </a:cubicBezTo>
                  <a:cubicBezTo>
                    <a:pt x="116" y="432"/>
                    <a:pt x="118" y="432"/>
                    <a:pt x="120" y="433"/>
                  </a:cubicBezTo>
                  <a:cubicBezTo>
                    <a:pt x="121" y="435"/>
                    <a:pt x="121" y="437"/>
                    <a:pt x="120" y="438"/>
                  </a:cubicBezTo>
                  <a:cubicBezTo>
                    <a:pt x="119" y="439"/>
                    <a:pt x="118" y="439"/>
                    <a:pt x="117" y="439"/>
                  </a:cubicBezTo>
                  <a:cubicBezTo>
                    <a:pt x="117" y="439"/>
                    <a:pt x="116" y="439"/>
                    <a:pt x="115" y="438"/>
                  </a:cubicBezTo>
                  <a:close/>
                  <a:moveTo>
                    <a:pt x="100" y="425"/>
                  </a:moveTo>
                  <a:cubicBezTo>
                    <a:pt x="98" y="423"/>
                    <a:pt x="98" y="421"/>
                    <a:pt x="100" y="420"/>
                  </a:cubicBezTo>
                  <a:cubicBezTo>
                    <a:pt x="101" y="418"/>
                    <a:pt x="103" y="418"/>
                    <a:pt x="104" y="419"/>
                  </a:cubicBezTo>
                  <a:cubicBezTo>
                    <a:pt x="106" y="421"/>
                    <a:pt x="106" y="423"/>
                    <a:pt x="105" y="424"/>
                  </a:cubicBezTo>
                  <a:cubicBezTo>
                    <a:pt x="104" y="425"/>
                    <a:pt x="103" y="425"/>
                    <a:pt x="102" y="425"/>
                  </a:cubicBezTo>
                  <a:cubicBezTo>
                    <a:pt x="101" y="425"/>
                    <a:pt x="100" y="425"/>
                    <a:pt x="100" y="425"/>
                  </a:cubicBezTo>
                  <a:close/>
                  <a:moveTo>
                    <a:pt x="84" y="411"/>
                  </a:moveTo>
                  <a:cubicBezTo>
                    <a:pt x="83" y="409"/>
                    <a:pt x="83" y="407"/>
                    <a:pt x="84" y="406"/>
                  </a:cubicBezTo>
                  <a:cubicBezTo>
                    <a:pt x="85" y="404"/>
                    <a:pt x="88" y="404"/>
                    <a:pt x="89" y="406"/>
                  </a:cubicBezTo>
                  <a:cubicBezTo>
                    <a:pt x="90" y="407"/>
                    <a:pt x="90" y="409"/>
                    <a:pt x="89" y="410"/>
                  </a:cubicBezTo>
                  <a:cubicBezTo>
                    <a:pt x="89" y="411"/>
                    <a:pt x="88" y="412"/>
                    <a:pt x="87" y="412"/>
                  </a:cubicBezTo>
                  <a:cubicBezTo>
                    <a:pt x="86" y="412"/>
                    <a:pt x="85" y="411"/>
                    <a:pt x="84" y="411"/>
                  </a:cubicBezTo>
                  <a:close/>
                  <a:moveTo>
                    <a:pt x="69" y="397"/>
                  </a:moveTo>
                  <a:cubicBezTo>
                    <a:pt x="68" y="396"/>
                    <a:pt x="67" y="393"/>
                    <a:pt x="69" y="392"/>
                  </a:cubicBezTo>
                  <a:cubicBezTo>
                    <a:pt x="70" y="391"/>
                    <a:pt x="72" y="390"/>
                    <a:pt x="74" y="392"/>
                  </a:cubicBezTo>
                  <a:cubicBezTo>
                    <a:pt x="75" y="393"/>
                    <a:pt x="75" y="395"/>
                    <a:pt x="74" y="397"/>
                  </a:cubicBezTo>
                  <a:cubicBezTo>
                    <a:pt x="73" y="397"/>
                    <a:pt x="72" y="398"/>
                    <a:pt x="71" y="398"/>
                  </a:cubicBezTo>
                  <a:cubicBezTo>
                    <a:pt x="70" y="398"/>
                    <a:pt x="70" y="398"/>
                    <a:pt x="69" y="397"/>
                  </a:cubicBezTo>
                  <a:close/>
                  <a:moveTo>
                    <a:pt x="53" y="383"/>
                  </a:moveTo>
                  <a:cubicBezTo>
                    <a:pt x="52" y="382"/>
                    <a:pt x="52" y="380"/>
                    <a:pt x="53" y="378"/>
                  </a:cubicBezTo>
                  <a:cubicBezTo>
                    <a:pt x="54" y="377"/>
                    <a:pt x="57" y="377"/>
                    <a:pt x="58" y="378"/>
                  </a:cubicBezTo>
                  <a:cubicBezTo>
                    <a:pt x="59" y="379"/>
                    <a:pt x="60" y="381"/>
                    <a:pt x="58" y="383"/>
                  </a:cubicBezTo>
                  <a:cubicBezTo>
                    <a:pt x="58" y="384"/>
                    <a:pt x="57" y="384"/>
                    <a:pt x="56" y="384"/>
                  </a:cubicBezTo>
                  <a:cubicBezTo>
                    <a:pt x="55" y="384"/>
                    <a:pt x="54" y="384"/>
                    <a:pt x="53" y="383"/>
                  </a:cubicBezTo>
                  <a:close/>
                  <a:moveTo>
                    <a:pt x="38" y="369"/>
                  </a:moveTo>
                  <a:cubicBezTo>
                    <a:pt x="37" y="368"/>
                    <a:pt x="37" y="366"/>
                    <a:pt x="38" y="364"/>
                  </a:cubicBezTo>
                  <a:cubicBezTo>
                    <a:pt x="39" y="363"/>
                    <a:pt x="41" y="363"/>
                    <a:pt x="43" y="364"/>
                  </a:cubicBezTo>
                  <a:cubicBezTo>
                    <a:pt x="44" y="365"/>
                    <a:pt x="44" y="367"/>
                    <a:pt x="43" y="369"/>
                  </a:cubicBezTo>
                  <a:cubicBezTo>
                    <a:pt x="42" y="370"/>
                    <a:pt x="41" y="370"/>
                    <a:pt x="40" y="370"/>
                  </a:cubicBezTo>
                  <a:cubicBezTo>
                    <a:pt x="39" y="370"/>
                    <a:pt x="39" y="370"/>
                    <a:pt x="38" y="369"/>
                  </a:cubicBezTo>
                  <a:close/>
                  <a:moveTo>
                    <a:pt x="23" y="355"/>
                  </a:moveTo>
                  <a:cubicBezTo>
                    <a:pt x="21" y="354"/>
                    <a:pt x="21" y="352"/>
                    <a:pt x="22" y="350"/>
                  </a:cubicBezTo>
                  <a:cubicBezTo>
                    <a:pt x="24" y="349"/>
                    <a:pt x="26" y="349"/>
                    <a:pt x="27" y="350"/>
                  </a:cubicBezTo>
                  <a:cubicBezTo>
                    <a:pt x="29" y="351"/>
                    <a:pt x="29" y="354"/>
                    <a:pt x="27" y="355"/>
                  </a:cubicBezTo>
                  <a:cubicBezTo>
                    <a:pt x="27" y="356"/>
                    <a:pt x="26" y="356"/>
                    <a:pt x="25" y="356"/>
                  </a:cubicBezTo>
                  <a:cubicBezTo>
                    <a:pt x="24" y="356"/>
                    <a:pt x="23" y="356"/>
                    <a:pt x="23" y="355"/>
                  </a:cubicBezTo>
                  <a:close/>
                  <a:moveTo>
                    <a:pt x="7" y="341"/>
                  </a:moveTo>
                  <a:cubicBezTo>
                    <a:pt x="6" y="340"/>
                    <a:pt x="6" y="338"/>
                    <a:pt x="7" y="337"/>
                  </a:cubicBezTo>
                  <a:cubicBezTo>
                    <a:pt x="8" y="335"/>
                    <a:pt x="10" y="335"/>
                    <a:pt x="12" y="336"/>
                  </a:cubicBezTo>
                  <a:cubicBezTo>
                    <a:pt x="13" y="338"/>
                    <a:pt x="13" y="340"/>
                    <a:pt x="12" y="341"/>
                  </a:cubicBezTo>
                  <a:cubicBezTo>
                    <a:pt x="11" y="342"/>
                    <a:pt x="10" y="342"/>
                    <a:pt x="9" y="342"/>
                  </a:cubicBezTo>
                  <a:cubicBezTo>
                    <a:pt x="9" y="342"/>
                    <a:pt x="8" y="342"/>
                    <a:pt x="7" y="341"/>
                  </a:cubicBezTo>
                  <a:close/>
                  <a:moveTo>
                    <a:pt x="1" y="328"/>
                  </a:moveTo>
                  <a:cubicBezTo>
                    <a:pt x="0" y="326"/>
                    <a:pt x="0" y="324"/>
                    <a:pt x="1" y="323"/>
                  </a:cubicBezTo>
                  <a:cubicBezTo>
                    <a:pt x="3" y="322"/>
                    <a:pt x="5" y="322"/>
                    <a:pt x="6" y="324"/>
                  </a:cubicBezTo>
                  <a:cubicBezTo>
                    <a:pt x="7" y="325"/>
                    <a:pt x="7" y="327"/>
                    <a:pt x="5" y="328"/>
                  </a:cubicBezTo>
                  <a:cubicBezTo>
                    <a:pt x="5" y="329"/>
                    <a:pt x="4" y="329"/>
                    <a:pt x="3" y="329"/>
                  </a:cubicBezTo>
                  <a:cubicBezTo>
                    <a:pt x="2" y="329"/>
                    <a:pt x="1" y="329"/>
                    <a:pt x="1" y="328"/>
                  </a:cubicBezTo>
                  <a:close/>
                  <a:moveTo>
                    <a:pt x="18" y="316"/>
                  </a:moveTo>
                  <a:cubicBezTo>
                    <a:pt x="16" y="314"/>
                    <a:pt x="17" y="312"/>
                    <a:pt x="18" y="311"/>
                  </a:cubicBezTo>
                  <a:cubicBezTo>
                    <a:pt x="20" y="310"/>
                    <a:pt x="22" y="310"/>
                    <a:pt x="23" y="312"/>
                  </a:cubicBezTo>
                  <a:cubicBezTo>
                    <a:pt x="24" y="313"/>
                    <a:pt x="24" y="315"/>
                    <a:pt x="22" y="316"/>
                  </a:cubicBezTo>
                  <a:cubicBezTo>
                    <a:pt x="22" y="317"/>
                    <a:pt x="21" y="317"/>
                    <a:pt x="20" y="317"/>
                  </a:cubicBezTo>
                  <a:cubicBezTo>
                    <a:pt x="19" y="317"/>
                    <a:pt x="18" y="317"/>
                    <a:pt x="18" y="316"/>
                  </a:cubicBezTo>
                  <a:close/>
                  <a:moveTo>
                    <a:pt x="35" y="304"/>
                  </a:moveTo>
                  <a:cubicBezTo>
                    <a:pt x="33" y="302"/>
                    <a:pt x="34" y="300"/>
                    <a:pt x="35" y="299"/>
                  </a:cubicBezTo>
                  <a:cubicBezTo>
                    <a:pt x="37" y="298"/>
                    <a:pt x="39" y="298"/>
                    <a:pt x="40" y="300"/>
                  </a:cubicBezTo>
                  <a:cubicBezTo>
                    <a:pt x="41" y="301"/>
                    <a:pt x="41" y="303"/>
                    <a:pt x="39" y="305"/>
                  </a:cubicBezTo>
                  <a:cubicBezTo>
                    <a:pt x="39" y="305"/>
                    <a:pt x="38" y="305"/>
                    <a:pt x="37" y="305"/>
                  </a:cubicBezTo>
                  <a:cubicBezTo>
                    <a:pt x="36" y="305"/>
                    <a:pt x="35" y="305"/>
                    <a:pt x="35" y="304"/>
                  </a:cubicBezTo>
                  <a:close/>
                  <a:moveTo>
                    <a:pt x="52" y="292"/>
                  </a:moveTo>
                  <a:cubicBezTo>
                    <a:pt x="50" y="290"/>
                    <a:pt x="51" y="288"/>
                    <a:pt x="52" y="287"/>
                  </a:cubicBezTo>
                  <a:cubicBezTo>
                    <a:pt x="54" y="286"/>
                    <a:pt x="56" y="286"/>
                    <a:pt x="57" y="288"/>
                  </a:cubicBezTo>
                  <a:cubicBezTo>
                    <a:pt x="58" y="289"/>
                    <a:pt x="58" y="292"/>
                    <a:pt x="56" y="293"/>
                  </a:cubicBezTo>
                  <a:cubicBezTo>
                    <a:pt x="56" y="293"/>
                    <a:pt x="55" y="293"/>
                    <a:pt x="54" y="293"/>
                  </a:cubicBezTo>
                  <a:cubicBezTo>
                    <a:pt x="53" y="293"/>
                    <a:pt x="52" y="293"/>
                    <a:pt x="52" y="292"/>
                  </a:cubicBezTo>
                  <a:close/>
                  <a:moveTo>
                    <a:pt x="69" y="280"/>
                  </a:moveTo>
                  <a:cubicBezTo>
                    <a:pt x="67" y="278"/>
                    <a:pt x="68" y="276"/>
                    <a:pt x="69" y="275"/>
                  </a:cubicBezTo>
                  <a:cubicBezTo>
                    <a:pt x="71" y="274"/>
                    <a:pt x="73" y="274"/>
                    <a:pt x="74" y="276"/>
                  </a:cubicBezTo>
                  <a:cubicBezTo>
                    <a:pt x="75" y="277"/>
                    <a:pt x="75" y="280"/>
                    <a:pt x="73" y="281"/>
                  </a:cubicBezTo>
                  <a:cubicBezTo>
                    <a:pt x="73" y="281"/>
                    <a:pt x="72" y="281"/>
                    <a:pt x="71" y="281"/>
                  </a:cubicBezTo>
                  <a:cubicBezTo>
                    <a:pt x="70" y="281"/>
                    <a:pt x="69" y="281"/>
                    <a:pt x="69" y="280"/>
                  </a:cubicBezTo>
                  <a:close/>
                  <a:moveTo>
                    <a:pt x="85" y="268"/>
                  </a:moveTo>
                  <a:cubicBezTo>
                    <a:pt x="84" y="266"/>
                    <a:pt x="85" y="264"/>
                    <a:pt x="86" y="263"/>
                  </a:cubicBezTo>
                  <a:cubicBezTo>
                    <a:pt x="88" y="262"/>
                    <a:pt x="90" y="262"/>
                    <a:pt x="91" y="264"/>
                  </a:cubicBezTo>
                  <a:cubicBezTo>
                    <a:pt x="92" y="266"/>
                    <a:pt x="92" y="268"/>
                    <a:pt x="90" y="269"/>
                  </a:cubicBezTo>
                  <a:cubicBezTo>
                    <a:pt x="90" y="269"/>
                    <a:pt x="89" y="269"/>
                    <a:pt x="88" y="269"/>
                  </a:cubicBezTo>
                  <a:cubicBezTo>
                    <a:pt x="87" y="269"/>
                    <a:pt x="86" y="269"/>
                    <a:pt x="85" y="268"/>
                  </a:cubicBezTo>
                  <a:close/>
                  <a:moveTo>
                    <a:pt x="102" y="256"/>
                  </a:moveTo>
                  <a:cubicBezTo>
                    <a:pt x="101" y="254"/>
                    <a:pt x="102" y="252"/>
                    <a:pt x="103" y="251"/>
                  </a:cubicBezTo>
                  <a:cubicBezTo>
                    <a:pt x="105" y="250"/>
                    <a:pt x="107" y="250"/>
                    <a:pt x="108" y="252"/>
                  </a:cubicBezTo>
                  <a:cubicBezTo>
                    <a:pt x="109" y="254"/>
                    <a:pt x="109" y="256"/>
                    <a:pt x="107" y="257"/>
                  </a:cubicBezTo>
                  <a:cubicBezTo>
                    <a:pt x="107" y="257"/>
                    <a:pt x="106" y="257"/>
                    <a:pt x="105" y="257"/>
                  </a:cubicBezTo>
                  <a:cubicBezTo>
                    <a:pt x="104" y="257"/>
                    <a:pt x="103" y="257"/>
                    <a:pt x="102" y="256"/>
                  </a:cubicBezTo>
                  <a:close/>
                  <a:moveTo>
                    <a:pt x="119" y="244"/>
                  </a:moveTo>
                  <a:cubicBezTo>
                    <a:pt x="118" y="243"/>
                    <a:pt x="119" y="240"/>
                    <a:pt x="120" y="239"/>
                  </a:cubicBezTo>
                  <a:cubicBezTo>
                    <a:pt x="122" y="238"/>
                    <a:pt x="124" y="239"/>
                    <a:pt x="125" y="240"/>
                  </a:cubicBezTo>
                  <a:cubicBezTo>
                    <a:pt x="126" y="242"/>
                    <a:pt x="126" y="244"/>
                    <a:pt x="124" y="245"/>
                  </a:cubicBezTo>
                  <a:cubicBezTo>
                    <a:pt x="124" y="245"/>
                    <a:pt x="123" y="246"/>
                    <a:pt x="122" y="246"/>
                  </a:cubicBezTo>
                  <a:cubicBezTo>
                    <a:pt x="121" y="246"/>
                    <a:pt x="120" y="245"/>
                    <a:pt x="119" y="244"/>
                  </a:cubicBezTo>
                  <a:close/>
                  <a:moveTo>
                    <a:pt x="136" y="232"/>
                  </a:moveTo>
                  <a:cubicBezTo>
                    <a:pt x="135" y="231"/>
                    <a:pt x="136" y="228"/>
                    <a:pt x="137" y="227"/>
                  </a:cubicBezTo>
                  <a:cubicBezTo>
                    <a:pt x="139" y="226"/>
                    <a:pt x="141" y="227"/>
                    <a:pt x="142" y="228"/>
                  </a:cubicBezTo>
                  <a:cubicBezTo>
                    <a:pt x="143" y="230"/>
                    <a:pt x="143" y="232"/>
                    <a:pt x="141" y="233"/>
                  </a:cubicBezTo>
                  <a:cubicBezTo>
                    <a:pt x="141" y="233"/>
                    <a:pt x="140" y="234"/>
                    <a:pt x="139" y="234"/>
                  </a:cubicBezTo>
                  <a:cubicBezTo>
                    <a:pt x="138" y="234"/>
                    <a:pt x="137" y="233"/>
                    <a:pt x="136" y="232"/>
                  </a:cubicBezTo>
                  <a:close/>
                  <a:moveTo>
                    <a:pt x="153" y="220"/>
                  </a:moveTo>
                  <a:cubicBezTo>
                    <a:pt x="152" y="219"/>
                    <a:pt x="153" y="217"/>
                    <a:pt x="154" y="215"/>
                  </a:cubicBezTo>
                  <a:cubicBezTo>
                    <a:pt x="156" y="214"/>
                    <a:pt x="158" y="215"/>
                    <a:pt x="159" y="216"/>
                  </a:cubicBezTo>
                  <a:cubicBezTo>
                    <a:pt x="160" y="218"/>
                    <a:pt x="160" y="220"/>
                    <a:pt x="158" y="221"/>
                  </a:cubicBezTo>
                  <a:cubicBezTo>
                    <a:pt x="158" y="221"/>
                    <a:pt x="157" y="222"/>
                    <a:pt x="156" y="222"/>
                  </a:cubicBezTo>
                  <a:cubicBezTo>
                    <a:pt x="155" y="222"/>
                    <a:pt x="154" y="221"/>
                    <a:pt x="153" y="220"/>
                  </a:cubicBezTo>
                  <a:close/>
                  <a:moveTo>
                    <a:pt x="170" y="208"/>
                  </a:moveTo>
                  <a:cubicBezTo>
                    <a:pt x="169" y="207"/>
                    <a:pt x="170" y="205"/>
                    <a:pt x="171" y="204"/>
                  </a:cubicBezTo>
                  <a:cubicBezTo>
                    <a:pt x="173" y="202"/>
                    <a:pt x="175" y="203"/>
                    <a:pt x="176" y="204"/>
                  </a:cubicBezTo>
                  <a:cubicBezTo>
                    <a:pt x="177" y="206"/>
                    <a:pt x="177" y="208"/>
                    <a:pt x="175" y="209"/>
                  </a:cubicBezTo>
                  <a:cubicBezTo>
                    <a:pt x="175" y="210"/>
                    <a:pt x="174" y="210"/>
                    <a:pt x="173" y="210"/>
                  </a:cubicBezTo>
                  <a:cubicBezTo>
                    <a:pt x="172" y="210"/>
                    <a:pt x="171" y="209"/>
                    <a:pt x="170" y="208"/>
                  </a:cubicBezTo>
                  <a:close/>
                  <a:moveTo>
                    <a:pt x="187" y="196"/>
                  </a:moveTo>
                  <a:cubicBezTo>
                    <a:pt x="186" y="195"/>
                    <a:pt x="187" y="193"/>
                    <a:pt x="188" y="192"/>
                  </a:cubicBezTo>
                  <a:cubicBezTo>
                    <a:pt x="190" y="190"/>
                    <a:pt x="192" y="191"/>
                    <a:pt x="193" y="192"/>
                  </a:cubicBezTo>
                  <a:cubicBezTo>
                    <a:pt x="194" y="194"/>
                    <a:pt x="194" y="196"/>
                    <a:pt x="192" y="197"/>
                  </a:cubicBezTo>
                  <a:cubicBezTo>
                    <a:pt x="192" y="198"/>
                    <a:pt x="191" y="198"/>
                    <a:pt x="190" y="198"/>
                  </a:cubicBezTo>
                  <a:cubicBezTo>
                    <a:pt x="189" y="198"/>
                    <a:pt x="188" y="197"/>
                    <a:pt x="187" y="196"/>
                  </a:cubicBezTo>
                  <a:close/>
                  <a:moveTo>
                    <a:pt x="204" y="184"/>
                  </a:moveTo>
                  <a:cubicBezTo>
                    <a:pt x="203" y="183"/>
                    <a:pt x="204" y="181"/>
                    <a:pt x="205" y="180"/>
                  </a:cubicBezTo>
                  <a:cubicBezTo>
                    <a:pt x="207" y="179"/>
                    <a:pt x="209" y="179"/>
                    <a:pt x="210" y="180"/>
                  </a:cubicBezTo>
                  <a:cubicBezTo>
                    <a:pt x="211" y="182"/>
                    <a:pt x="211" y="184"/>
                    <a:pt x="209" y="185"/>
                  </a:cubicBezTo>
                  <a:cubicBezTo>
                    <a:pt x="208" y="186"/>
                    <a:pt x="208" y="186"/>
                    <a:pt x="207" y="186"/>
                  </a:cubicBezTo>
                  <a:cubicBezTo>
                    <a:pt x="206" y="186"/>
                    <a:pt x="205" y="185"/>
                    <a:pt x="204" y="184"/>
                  </a:cubicBezTo>
                  <a:close/>
                  <a:moveTo>
                    <a:pt x="221" y="173"/>
                  </a:moveTo>
                  <a:cubicBezTo>
                    <a:pt x="220" y="171"/>
                    <a:pt x="220" y="169"/>
                    <a:pt x="222" y="168"/>
                  </a:cubicBezTo>
                  <a:cubicBezTo>
                    <a:pt x="224" y="167"/>
                    <a:pt x="226" y="167"/>
                    <a:pt x="227" y="169"/>
                  </a:cubicBezTo>
                  <a:cubicBezTo>
                    <a:pt x="228" y="170"/>
                    <a:pt x="228" y="172"/>
                    <a:pt x="226" y="173"/>
                  </a:cubicBezTo>
                  <a:cubicBezTo>
                    <a:pt x="225" y="174"/>
                    <a:pt x="225" y="174"/>
                    <a:pt x="224" y="174"/>
                  </a:cubicBezTo>
                  <a:cubicBezTo>
                    <a:pt x="223" y="174"/>
                    <a:pt x="222" y="174"/>
                    <a:pt x="221" y="173"/>
                  </a:cubicBezTo>
                  <a:close/>
                  <a:moveTo>
                    <a:pt x="238" y="161"/>
                  </a:moveTo>
                  <a:cubicBezTo>
                    <a:pt x="237" y="159"/>
                    <a:pt x="237" y="157"/>
                    <a:pt x="239" y="156"/>
                  </a:cubicBezTo>
                  <a:cubicBezTo>
                    <a:pt x="241" y="155"/>
                    <a:pt x="243" y="155"/>
                    <a:pt x="244" y="157"/>
                  </a:cubicBezTo>
                  <a:cubicBezTo>
                    <a:pt x="245" y="158"/>
                    <a:pt x="245" y="160"/>
                    <a:pt x="243" y="161"/>
                  </a:cubicBezTo>
                  <a:cubicBezTo>
                    <a:pt x="242" y="162"/>
                    <a:pt x="242" y="162"/>
                    <a:pt x="241" y="162"/>
                  </a:cubicBezTo>
                  <a:cubicBezTo>
                    <a:pt x="240" y="162"/>
                    <a:pt x="239" y="162"/>
                    <a:pt x="238" y="161"/>
                  </a:cubicBezTo>
                  <a:close/>
                  <a:moveTo>
                    <a:pt x="255" y="149"/>
                  </a:moveTo>
                  <a:cubicBezTo>
                    <a:pt x="254" y="147"/>
                    <a:pt x="254" y="145"/>
                    <a:pt x="256" y="144"/>
                  </a:cubicBezTo>
                  <a:cubicBezTo>
                    <a:pt x="258" y="143"/>
                    <a:pt x="260" y="143"/>
                    <a:pt x="261" y="145"/>
                  </a:cubicBezTo>
                  <a:cubicBezTo>
                    <a:pt x="262" y="146"/>
                    <a:pt x="262" y="148"/>
                    <a:pt x="260" y="150"/>
                  </a:cubicBezTo>
                  <a:cubicBezTo>
                    <a:pt x="259" y="150"/>
                    <a:pt x="259" y="150"/>
                    <a:pt x="258" y="150"/>
                  </a:cubicBezTo>
                  <a:cubicBezTo>
                    <a:pt x="257" y="150"/>
                    <a:pt x="256" y="150"/>
                    <a:pt x="255" y="149"/>
                  </a:cubicBezTo>
                  <a:close/>
                  <a:moveTo>
                    <a:pt x="272" y="137"/>
                  </a:moveTo>
                  <a:cubicBezTo>
                    <a:pt x="271" y="135"/>
                    <a:pt x="271" y="133"/>
                    <a:pt x="273" y="132"/>
                  </a:cubicBezTo>
                  <a:cubicBezTo>
                    <a:pt x="275" y="131"/>
                    <a:pt x="277" y="131"/>
                    <a:pt x="278" y="133"/>
                  </a:cubicBezTo>
                  <a:cubicBezTo>
                    <a:pt x="279" y="134"/>
                    <a:pt x="278" y="136"/>
                    <a:pt x="277" y="138"/>
                  </a:cubicBezTo>
                  <a:cubicBezTo>
                    <a:pt x="276" y="138"/>
                    <a:pt x="276" y="138"/>
                    <a:pt x="275" y="138"/>
                  </a:cubicBezTo>
                  <a:cubicBezTo>
                    <a:pt x="274" y="138"/>
                    <a:pt x="273" y="138"/>
                    <a:pt x="272" y="137"/>
                  </a:cubicBezTo>
                  <a:close/>
                  <a:moveTo>
                    <a:pt x="289" y="125"/>
                  </a:moveTo>
                  <a:cubicBezTo>
                    <a:pt x="288" y="123"/>
                    <a:pt x="288" y="121"/>
                    <a:pt x="290" y="120"/>
                  </a:cubicBezTo>
                  <a:cubicBezTo>
                    <a:pt x="291" y="119"/>
                    <a:pt x="294" y="119"/>
                    <a:pt x="295" y="121"/>
                  </a:cubicBezTo>
                  <a:cubicBezTo>
                    <a:pt x="296" y="122"/>
                    <a:pt x="295" y="125"/>
                    <a:pt x="294" y="126"/>
                  </a:cubicBezTo>
                  <a:cubicBezTo>
                    <a:pt x="293" y="126"/>
                    <a:pt x="293" y="126"/>
                    <a:pt x="292" y="126"/>
                  </a:cubicBezTo>
                  <a:cubicBezTo>
                    <a:pt x="291" y="126"/>
                    <a:pt x="290" y="126"/>
                    <a:pt x="289" y="125"/>
                  </a:cubicBezTo>
                  <a:close/>
                  <a:moveTo>
                    <a:pt x="306" y="113"/>
                  </a:moveTo>
                  <a:cubicBezTo>
                    <a:pt x="305" y="111"/>
                    <a:pt x="305" y="109"/>
                    <a:pt x="307" y="108"/>
                  </a:cubicBezTo>
                  <a:cubicBezTo>
                    <a:pt x="308" y="107"/>
                    <a:pt x="311" y="107"/>
                    <a:pt x="312" y="109"/>
                  </a:cubicBezTo>
                  <a:cubicBezTo>
                    <a:pt x="313" y="110"/>
                    <a:pt x="312" y="113"/>
                    <a:pt x="311" y="114"/>
                  </a:cubicBezTo>
                  <a:cubicBezTo>
                    <a:pt x="310" y="114"/>
                    <a:pt x="310" y="114"/>
                    <a:pt x="309" y="114"/>
                  </a:cubicBezTo>
                  <a:cubicBezTo>
                    <a:pt x="308" y="114"/>
                    <a:pt x="307" y="114"/>
                    <a:pt x="306" y="113"/>
                  </a:cubicBezTo>
                  <a:close/>
                  <a:moveTo>
                    <a:pt x="323" y="101"/>
                  </a:moveTo>
                  <a:cubicBezTo>
                    <a:pt x="322" y="99"/>
                    <a:pt x="322" y="97"/>
                    <a:pt x="324" y="96"/>
                  </a:cubicBezTo>
                  <a:cubicBezTo>
                    <a:pt x="325" y="95"/>
                    <a:pt x="328" y="95"/>
                    <a:pt x="329" y="97"/>
                  </a:cubicBezTo>
                  <a:cubicBezTo>
                    <a:pt x="330" y="99"/>
                    <a:pt x="329" y="101"/>
                    <a:pt x="328" y="102"/>
                  </a:cubicBezTo>
                  <a:cubicBezTo>
                    <a:pt x="327" y="102"/>
                    <a:pt x="327" y="102"/>
                    <a:pt x="326" y="102"/>
                  </a:cubicBezTo>
                  <a:cubicBezTo>
                    <a:pt x="325" y="102"/>
                    <a:pt x="324" y="102"/>
                    <a:pt x="323" y="101"/>
                  </a:cubicBezTo>
                  <a:close/>
                  <a:moveTo>
                    <a:pt x="340" y="89"/>
                  </a:moveTo>
                  <a:cubicBezTo>
                    <a:pt x="339" y="88"/>
                    <a:pt x="339" y="85"/>
                    <a:pt x="341" y="84"/>
                  </a:cubicBezTo>
                  <a:cubicBezTo>
                    <a:pt x="342" y="83"/>
                    <a:pt x="345" y="84"/>
                    <a:pt x="346" y="85"/>
                  </a:cubicBezTo>
                  <a:cubicBezTo>
                    <a:pt x="347" y="87"/>
                    <a:pt x="346" y="89"/>
                    <a:pt x="345" y="90"/>
                  </a:cubicBezTo>
                  <a:cubicBezTo>
                    <a:pt x="344" y="90"/>
                    <a:pt x="344" y="91"/>
                    <a:pt x="343" y="91"/>
                  </a:cubicBezTo>
                  <a:cubicBezTo>
                    <a:pt x="342" y="91"/>
                    <a:pt x="341" y="90"/>
                    <a:pt x="340" y="89"/>
                  </a:cubicBezTo>
                  <a:close/>
                  <a:moveTo>
                    <a:pt x="357" y="77"/>
                  </a:moveTo>
                  <a:cubicBezTo>
                    <a:pt x="356" y="76"/>
                    <a:pt x="356" y="73"/>
                    <a:pt x="358" y="72"/>
                  </a:cubicBezTo>
                  <a:cubicBezTo>
                    <a:pt x="359" y="71"/>
                    <a:pt x="361" y="72"/>
                    <a:pt x="363" y="73"/>
                  </a:cubicBezTo>
                  <a:cubicBezTo>
                    <a:pt x="364" y="75"/>
                    <a:pt x="363" y="77"/>
                    <a:pt x="362" y="78"/>
                  </a:cubicBezTo>
                  <a:cubicBezTo>
                    <a:pt x="361" y="78"/>
                    <a:pt x="360" y="79"/>
                    <a:pt x="360" y="79"/>
                  </a:cubicBezTo>
                  <a:cubicBezTo>
                    <a:pt x="359" y="79"/>
                    <a:pt x="358" y="78"/>
                    <a:pt x="357" y="77"/>
                  </a:cubicBezTo>
                  <a:close/>
                  <a:moveTo>
                    <a:pt x="374" y="65"/>
                  </a:moveTo>
                  <a:cubicBezTo>
                    <a:pt x="373" y="64"/>
                    <a:pt x="373" y="62"/>
                    <a:pt x="375" y="60"/>
                  </a:cubicBezTo>
                  <a:cubicBezTo>
                    <a:pt x="376" y="59"/>
                    <a:pt x="379" y="60"/>
                    <a:pt x="380" y="61"/>
                  </a:cubicBezTo>
                  <a:cubicBezTo>
                    <a:pt x="381" y="63"/>
                    <a:pt x="380" y="65"/>
                    <a:pt x="379" y="66"/>
                  </a:cubicBezTo>
                  <a:cubicBezTo>
                    <a:pt x="378" y="67"/>
                    <a:pt x="377" y="67"/>
                    <a:pt x="377" y="67"/>
                  </a:cubicBezTo>
                  <a:cubicBezTo>
                    <a:pt x="376" y="67"/>
                    <a:pt x="375" y="66"/>
                    <a:pt x="374" y="65"/>
                  </a:cubicBezTo>
                  <a:close/>
                  <a:moveTo>
                    <a:pt x="391" y="53"/>
                  </a:moveTo>
                  <a:cubicBezTo>
                    <a:pt x="390" y="52"/>
                    <a:pt x="390" y="50"/>
                    <a:pt x="392" y="48"/>
                  </a:cubicBezTo>
                  <a:cubicBezTo>
                    <a:pt x="393" y="47"/>
                    <a:pt x="395" y="48"/>
                    <a:pt x="397" y="49"/>
                  </a:cubicBezTo>
                  <a:cubicBezTo>
                    <a:pt x="398" y="51"/>
                    <a:pt x="397" y="53"/>
                    <a:pt x="396" y="54"/>
                  </a:cubicBezTo>
                  <a:cubicBezTo>
                    <a:pt x="395" y="55"/>
                    <a:pt x="394" y="55"/>
                    <a:pt x="394" y="55"/>
                  </a:cubicBezTo>
                  <a:cubicBezTo>
                    <a:pt x="393" y="55"/>
                    <a:pt x="392" y="54"/>
                    <a:pt x="391" y="53"/>
                  </a:cubicBezTo>
                  <a:close/>
                  <a:moveTo>
                    <a:pt x="408" y="41"/>
                  </a:moveTo>
                  <a:cubicBezTo>
                    <a:pt x="407" y="40"/>
                    <a:pt x="407" y="38"/>
                    <a:pt x="409" y="37"/>
                  </a:cubicBezTo>
                  <a:cubicBezTo>
                    <a:pt x="410" y="35"/>
                    <a:pt x="412" y="36"/>
                    <a:pt x="413" y="37"/>
                  </a:cubicBezTo>
                  <a:cubicBezTo>
                    <a:pt x="415" y="39"/>
                    <a:pt x="414" y="41"/>
                    <a:pt x="413" y="42"/>
                  </a:cubicBezTo>
                  <a:cubicBezTo>
                    <a:pt x="412" y="43"/>
                    <a:pt x="411" y="43"/>
                    <a:pt x="411" y="43"/>
                  </a:cubicBezTo>
                  <a:cubicBezTo>
                    <a:pt x="410" y="43"/>
                    <a:pt x="409" y="42"/>
                    <a:pt x="408" y="41"/>
                  </a:cubicBezTo>
                  <a:close/>
                  <a:moveTo>
                    <a:pt x="425" y="29"/>
                  </a:moveTo>
                  <a:cubicBezTo>
                    <a:pt x="424" y="28"/>
                    <a:pt x="424" y="26"/>
                    <a:pt x="426" y="25"/>
                  </a:cubicBezTo>
                  <a:cubicBezTo>
                    <a:pt x="427" y="23"/>
                    <a:pt x="429" y="24"/>
                    <a:pt x="430" y="25"/>
                  </a:cubicBezTo>
                  <a:cubicBezTo>
                    <a:pt x="432" y="27"/>
                    <a:pt x="431" y="29"/>
                    <a:pt x="430" y="30"/>
                  </a:cubicBezTo>
                  <a:cubicBezTo>
                    <a:pt x="429" y="31"/>
                    <a:pt x="428" y="31"/>
                    <a:pt x="428" y="31"/>
                  </a:cubicBezTo>
                  <a:cubicBezTo>
                    <a:pt x="427" y="31"/>
                    <a:pt x="426" y="30"/>
                    <a:pt x="425" y="29"/>
                  </a:cubicBezTo>
                  <a:close/>
                  <a:moveTo>
                    <a:pt x="442" y="17"/>
                  </a:moveTo>
                  <a:cubicBezTo>
                    <a:pt x="441" y="16"/>
                    <a:pt x="441" y="14"/>
                    <a:pt x="443" y="13"/>
                  </a:cubicBezTo>
                  <a:cubicBezTo>
                    <a:pt x="444" y="12"/>
                    <a:pt x="446" y="12"/>
                    <a:pt x="447" y="14"/>
                  </a:cubicBezTo>
                  <a:cubicBezTo>
                    <a:pt x="449" y="15"/>
                    <a:pt x="448" y="17"/>
                    <a:pt x="447" y="18"/>
                  </a:cubicBezTo>
                  <a:cubicBezTo>
                    <a:pt x="446" y="19"/>
                    <a:pt x="445" y="19"/>
                    <a:pt x="445" y="19"/>
                  </a:cubicBezTo>
                  <a:cubicBezTo>
                    <a:pt x="444" y="19"/>
                    <a:pt x="442" y="18"/>
                    <a:pt x="442" y="17"/>
                  </a:cubicBezTo>
                  <a:close/>
                  <a:moveTo>
                    <a:pt x="459" y="6"/>
                  </a:moveTo>
                  <a:cubicBezTo>
                    <a:pt x="458" y="4"/>
                    <a:pt x="458" y="2"/>
                    <a:pt x="460" y="1"/>
                  </a:cubicBezTo>
                  <a:cubicBezTo>
                    <a:pt x="461" y="0"/>
                    <a:pt x="463" y="0"/>
                    <a:pt x="464" y="2"/>
                  </a:cubicBezTo>
                  <a:cubicBezTo>
                    <a:pt x="466" y="3"/>
                    <a:pt x="465" y="5"/>
                    <a:pt x="464" y="6"/>
                  </a:cubicBezTo>
                  <a:cubicBezTo>
                    <a:pt x="463" y="7"/>
                    <a:pt x="462" y="7"/>
                    <a:pt x="462" y="7"/>
                  </a:cubicBezTo>
                  <a:cubicBezTo>
                    <a:pt x="460" y="7"/>
                    <a:pt x="459" y="7"/>
                    <a:pt x="459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íS1îḑê"/>
            <p:cNvSpPr/>
            <p:nvPr/>
          </p:nvSpPr>
          <p:spPr bwMode="auto">
            <a:xfrm>
              <a:off x="4012153" y="5100967"/>
              <a:ext cx="1000501" cy="131613"/>
            </a:xfrm>
            <a:custGeom>
              <a:avLst/>
              <a:gdLst>
                <a:gd name="T0" fmla="*/ 8 w 502"/>
                <a:gd name="T1" fmla="*/ 62 h 66"/>
                <a:gd name="T2" fmla="*/ 1 w 502"/>
                <a:gd name="T3" fmla="*/ 63 h 66"/>
                <a:gd name="T4" fmla="*/ 28 w 502"/>
                <a:gd name="T5" fmla="*/ 60 h 66"/>
                <a:gd name="T6" fmla="*/ 21 w 502"/>
                <a:gd name="T7" fmla="*/ 61 h 66"/>
                <a:gd name="T8" fmla="*/ 49 w 502"/>
                <a:gd name="T9" fmla="*/ 57 h 66"/>
                <a:gd name="T10" fmla="*/ 42 w 502"/>
                <a:gd name="T11" fmla="*/ 58 h 66"/>
                <a:gd name="T12" fmla="*/ 69 w 502"/>
                <a:gd name="T13" fmla="*/ 55 h 66"/>
                <a:gd name="T14" fmla="*/ 62 w 502"/>
                <a:gd name="T15" fmla="*/ 56 h 66"/>
                <a:gd name="T16" fmla="*/ 90 w 502"/>
                <a:gd name="T17" fmla="*/ 52 h 66"/>
                <a:gd name="T18" fmla="*/ 83 w 502"/>
                <a:gd name="T19" fmla="*/ 53 h 66"/>
                <a:gd name="T20" fmla="*/ 111 w 502"/>
                <a:gd name="T21" fmla="*/ 50 h 66"/>
                <a:gd name="T22" fmla="*/ 104 w 502"/>
                <a:gd name="T23" fmla="*/ 51 h 66"/>
                <a:gd name="T24" fmla="*/ 131 w 502"/>
                <a:gd name="T25" fmla="*/ 48 h 66"/>
                <a:gd name="T26" fmla="*/ 124 w 502"/>
                <a:gd name="T27" fmla="*/ 48 h 66"/>
                <a:gd name="T28" fmla="*/ 152 w 502"/>
                <a:gd name="T29" fmla="*/ 45 h 66"/>
                <a:gd name="T30" fmla="*/ 145 w 502"/>
                <a:gd name="T31" fmla="*/ 46 h 66"/>
                <a:gd name="T32" fmla="*/ 172 w 502"/>
                <a:gd name="T33" fmla="*/ 43 h 66"/>
                <a:gd name="T34" fmla="*/ 165 w 502"/>
                <a:gd name="T35" fmla="*/ 43 h 66"/>
                <a:gd name="T36" fmla="*/ 193 w 502"/>
                <a:gd name="T37" fmla="*/ 40 h 66"/>
                <a:gd name="T38" fmla="*/ 186 w 502"/>
                <a:gd name="T39" fmla="*/ 41 h 66"/>
                <a:gd name="T40" fmla="*/ 213 w 502"/>
                <a:gd name="T41" fmla="*/ 38 h 66"/>
                <a:gd name="T42" fmla="*/ 207 w 502"/>
                <a:gd name="T43" fmla="*/ 38 h 66"/>
                <a:gd name="T44" fmla="*/ 234 w 502"/>
                <a:gd name="T45" fmla="*/ 35 h 66"/>
                <a:gd name="T46" fmla="*/ 227 w 502"/>
                <a:gd name="T47" fmla="*/ 36 h 66"/>
                <a:gd name="T48" fmla="*/ 255 w 502"/>
                <a:gd name="T49" fmla="*/ 33 h 66"/>
                <a:gd name="T50" fmla="*/ 248 w 502"/>
                <a:gd name="T51" fmla="*/ 34 h 66"/>
                <a:gd name="T52" fmla="*/ 275 w 502"/>
                <a:gd name="T53" fmla="*/ 30 h 66"/>
                <a:gd name="T54" fmla="*/ 268 w 502"/>
                <a:gd name="T55" fmla="*/ 31 h 66"/>
                <a:gd name="T56" fmla="*/ 296 w 502"/>
                <a:gd name="T57" fmla="*/ 28 h 66"/>
                <a:gd name="T58" fmla="*/ 289 w 502"/>
                <a:gd name="T59" fmla="*/ 29 h 66"/>
                <a:gd name="T60" fmla="*/ 316 w 502"/>
                <a:gd name="T61" fmla="*/ 25 h 66"/>
                <a:gd name="T62" fmla="*/ 310 w 502"/>
                <a:gd name="T63" fmla="*/ 26 h 66"/>
                <a:gd name="T64" fmla="*/ 337 w 502"/>
                <a:gd name="T65" fmla="*/ 23 h 66"/>
                <a:gd name="T66" fmla="*/ 330 w 502"/>
                <a:gd name="T67" fmla="*/ 24 h 66"/>
                <a:gd name="T68" fmla="*/ 358 w 502"/>
                <a:gd name="T69" fmla="*/ 20 h 66"/>
                <a:gd name="T70" fmla="*/ 351 w 502"/>
                <a:gd name="T71" fmla="*/ 21 h 66"/>
                <a:gd name="T72" fmla="*/ 378 w 502"/>
                <a:gd name="T73" fmla="*/ 18 h 66"/>
                <a:gd name="T74" fmla="*/ 371 w 502"/>
                <a:gd name="T75" fmla="*/ 19 h 66"/>
                <a:gd name="T76" fmla="*/ 399 w 502"/>
                <a:gd name="T77" fmla="*/ 15 h 66"/>
                <a:gd name="T78" fmla="*/ 392 w 502"/>
                <a:gd name="T79" fmla="*/ 16 h 66"/>
                <a:gd name="T80" fmla="*/ 419 w 502"/>
                <a:gd name="T81" fmla="*/ 13 h 66"/>
                <a:gd name="T82" fmla="*/ 413 w 502"/>
                <a:gd name="T83" fmla="*/ 14 h 66"/>
                <a:gd name="T84" fmla="*/ 440 w 502"/>
                <a:gd name="T85" fmla="*/ 10 h 66"/>
                <a:gd name="T86" fmla="*/ 433 w 502"/>
                <a:gd name="T87" fmla="*/ 11 h 66"/>
                <a:gd name="T88" fmla="*/ 461 w 502"/>
                <a:gd name="T89" fmla="*/ 8 h 66"/>
                <a:gd name="T90" fmla="*/ 454 w 502"/>
                <a:gd name="T91" fmla="*/ 9 h 66"/>
                <a:gd name="T92" fmla="*/ 481 w 502"/>
                <a:gd name="T93" fmla="*/ 5 h 66"/>
                <a:gd name="T94" fmla="*/ 474 w 502"/>
                <a:gd name="T95" fmla="*/ 6 h 66"/>
                <a:gd name="T96" fmla="*/ 502 w 502"/>
                <a:gd name="T97" fmla="*/ 3 h 66"/>
                <a:gd name="T98" fmla="*/ 495 w 502"/>
                <a:gd name="T99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2" h="66">
                  <a:moveTo>
                    <a:pt x="1" y="63"/>
                  </a:moveTo>
                  <a:cubicBezTo>
                    <a:pt x="0" y="61"/>
                    <a:pt x="2" y="60"/>
                    <a:pt x="4" y="59"/>
                  </a:cubicBezTo>
                  <a:cubicBezTo>
                    <a:pt x="6" y="59"/>
                    <a:pt x="7" y="60"/>
                    <a:pt x="8" y="62"/>
                  </a:cubicBezTo>
                  <a:cubicBezTo>
                    <a:pt x="8" y="64"/>
                    <a:pt x="6" y="66"/>
                    <a:pt x="5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2" y="66"/>
                    <a:pt x="1" y="65"/>
                    <a:pt x="1" y="63"/>
                  </a:cubicBezTo>
                  <a:close/>
                  <a:moveTo>
                    <a:pt x="21" y="61"/>
                  </a:moveTo>
                  <a:cubicBezTo>
                    <a:pt x="21" y="59"/>
                    <a:pt x="22" y="57"/>
                    <a:pt x="24" y="57"/>
                  </a:cubicBezTo>
                  <a:cubicBezTo>
                    <a:pt x="26" y="57"/>
                    <a:pt x="28" y="58"/>
                    <a:pt x="28" y="60"/>
                  </a:cubicBezTo>
                  <a:cubicBezTo>
                    <a:pt x="28" y="62"/>
                    <a:pt x="27" y="64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3" y="64"/>
                    <a:pt x="21" y="62"/>
                    <a:pt x="21" y="61"/>
                  </a:cubicBezTo>
                  <a:close/>
                  <a:moveTo>
                    <a:pt x="42" y="58"/>
                  </a:moveTo>
                  <a:cubicBezTo>
                    <a:pt x="42" y="56"/>
                    <a:pt x="43" y="55"/>
                    <a:pt x="45" y="54"/>
                  </a:cubicBezTo>
                  <a:cubicBezTo>
                    <a:pt x="47" y="54"/>
                    <a:pt x="48" y="56"/>
                    <a:pt x="49" y="57"/>
                  </a:cubicBezTo>
                  <a:cubicBezTo>
                    <a:pt x="49" y="59"/>
                    <a:pt x="48" y="61"/>
                    <a:pt x="46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2" y="60"/>
                    <a:pt x="42" y="58"/>
                  </a:cubicBezTo>
                  <a:close/>
                  <a:moveTo>
                    <a:pt x="62" y="56"/>
                  </a:moveTo>
                  <a:cubicBezTo>
                    <a:pt x="62" y="54"/>
                    <a:pt x="64" y="52"/>
                    <a:pt x="65" y="52"/>
                  </a:cubicBezTo>
                  <a:cubicBezTo>
                    <a:pt x="67" y="52"/>
                    <a:pt x="69" y="53"/>
                    <a:pt x="69" y="55"/>
                  </a:cubicBezTo>
                  <a:cubicBezTo>
                    <a:pt x="70" y="57"/>
                    <a:pt x="68" y="59"/>
                    <a:pt x="66" y="5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4" y="59"/>
                    <a:pt x="63" y="58"/>
                    <a:pt x="62" y="56"/>
                  </a:cubicBezTo>
                  <a:close/>
                  <a:moveTo>
                    <a:pt x="83" y="53"/>
                  </a:moveTo>
                  <a:cubicBezTo>
                    <a:pt x="83" y="51"/>
                    <a:pt x="84" y="50"/>
                    <a:pt x="86" y="49"/>
                  </a:cubicBezTo>
                  <a:cubicBezTo>
                    <a:pt x="88" y="49"/>
                    <a:pt x="90" y="51"/>
                    <a:pt x="90" y="52"/>
                  </a:cubicBezTo>
                  <a:cubicBezTo>
                    <a:pt x="90" y="54"/>
                    <a:pt x="89" y="56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5" y="56"/>
                    <a:pt x="83" y="55"/>
                    <a:pt x="83" y="53"/>
                  </a:cubicBezTo>
                  <a:close/>
                  <a:moveTo>
                    <a:pt x="104" y="51"/>
                  </a:moveTo>
                  <a:cubicBezTo>
                    <a:pt x="103" y="49"/>
                    <a:pt x="105" y="47"/>
                    <a:pt x="107" y="47"/>
                  </a:cubicBezTo>
                  <a:cubicBezTo>
                    <a:pt x="109" y="47"/>
                    <a:pt x="110" y="48"/>
                    <a:pt x="111" y="50"/>
                  </a:cubicBezTo>
                  <a:cubicBezTo>
                    <a:pt x="111" y="52"/>
                    <a:pt x="109" y="54"/>
                    <a:pt x="107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5" y="54"/>
                    <a:pt x="104" y="53"/>
                    <a:pt x="104" y="51"/>
                  </a:cubicBezTo>
                  <a:close/>
                  <a:moveTo>
                    <a:pt x="124" y="48"/>
                  </a:moveTo>
                  <a:cubicBezTo>
                    <a:pt x="124" y="46"/>
                    <a:pt x="125" y="45"/>
                    <a:pt x="127" y="45"/>
                  </a:cubicBezTo>
                  <a:cubicBezTo>
                    <a:pt x="129" y="44"/>
                    <a:pt x="131" y="46"/>
                    <a:pt x="131" y="48"/>
                  </a:cubicBezTo>
                  <a:cubicBezTo>
                    <a:pt x="131" y="49"/>
                    <a:pt x="130" y="51"/>
                    <a:pt x="128" y="51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6" y="51"/>
                    <a:pt x="124" y="50"/>
                    <a:pt x="124" y="48"/>
                  </a:cubicBezTo>
                  <a:close/>
                  <a:moveTo>
                    <a:pt x="145" y="46"/>
                  </a:moveTo>
                  <a:cubicBezTo>
                    <a:pt x="145" y="44"/>
                    <a:pt x="146" y="42"/>
                    <a:pt x="148" y="42"/>
                  </a:cubicBezTo>
                  <a:cubicBezTo>
                    <a:pt x="150" y="42"/>
                    <a:pt x="151" y="43"/>
                    <a:pt x="152" y="45"/>
                  </a:cubicBezTo>
                  <a:cubicBezTo>
                    <a:pt x="152" y="47"/>
                    <a:pt x="151" y="49"/>
                    <a:pt x="149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7" y="49"/>
                    <a:pt x="145" y="48"/>
                    <a:pt x="145" y="46"/>
                  </a:cubicBezTo>
                  <a:close/>
                  <a:moveTo>
                    <a:pt x="165" y="43"/>
                  </a:moveTo>
                  <a:cubicBezTo>
                    <a:pt x="165" y="42"/>
                    <a:pt x="167" y="40"/>
                    <a:pt x="168" y="40"/>
                  </a:cubicBezTo>
                  <a:cubicBezTo>
                    <a:pt x="170" y="39"/>
                    <a:pt x="172" y="41"/>
                    <a:pt x="172" y="43"/>
                  </a:cubicBezTo>
                  <a:cubicBezTo>
                    <a:pt x="173" y="45"/>
                    <a:pt x="171" y="46"/>
                    <a:pt x="169" y="46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67" y="46"/>
                    <a:pt x="166" y="45"/>
                    <a:pt x="165" y="43"/>
                  </a:cubicBezTo>
                  <a:close/>
                  <a:moveTo>
                    <a:pt x="186" y="41"/>
                  </a:moveTo>
                  <a:cubicBezTo>
                    <a:pt x="186" y="39"/>
                    <a:pt x="187" y="37"/>
                    <a:pt x="189" y="37"/>
                  </a:cubicBezTo>
                  <a:cubicBezTo>
                    <a:pt x="191" y="37"/>
                    <a:pt x="193" y="38"/>
                    <a:pt x="193" y="40"/>
                  </a:cubicBezTo>
                  <a:cubicBezTo>
                    <a:pt x="193" y="42"/>
                    <a:pt x="192" y="44"/>
                    <a:pt x="190" y="44"/>
                  </a:cubicBezTo>
                  <a:cubicBezTo>
                    <a:pt x="189" y="44"/>
                    <a:pt x="189" y="44"/>
                    <a:pt x="189" y="44"/>
                  </a:cubicBezTo>
                  <a:cubicBezTo>
                    <a:pt x="188" y="44"/>
                    <a:pt x="186" y="43"/>
                    <a:pt x="186" y="41"/>
                  </a:cubicBezTo>
                  <a:close/>
                  <a:moveTo>
                    <a:pt x="207" y="38"/>
                  </a:moveTo>
                  <a:cubicBezTo>
                    <a:pt x="206" y="37"/>
                    <a:pt x="208" y="35"/>
                    <a:pt x="210" y="35"/>
                  </a:cubicBezTo>
                  <a:cubicBezTo>
                    <a:pt x="212" y="34"/>
                    <a:pt x="213" y="36"/>
                    <a:pt x="213" y="38"/>
                  </a:cubicBezTo>
                  <a:cubicBezTo>
                    <a:pt x="214" y="40"/>
                    <a:pt x="212" y="41"/>
                    <a:pt x="210" y="41"/>
                  </a:cubicBezTo>
                  <a:cubicBezTo>
                    <a:pt x="210" y="42"/>
                    <a:pt x="210" y="42"/>
                    <a:pt x="210" y="42"/>
                  </a:cubicBezTo>
                  <a:cubicBezTo>
                    <a:pt x="208" y="42"/>
                    <a:pt x="207" y="40"/>
                    <a:pt x="207" y="38"/>
                  </a:cubicBezTo>
                  <a:close/>
                  <a:moveTo>
                    <a:pt x="227" y="36"/>
                  </a:moveTo>
                  <a:cubicBezTo>
                    <a:pt x="227" y="34"/>
                    <a:pt x="228" y="32"/>
                    <a:pt x="230" y="32"/>
                  </a:cubicBezTo>
                  <a:cubicBezTo>
                    <a:pt x="232" y="32"/>
                    <a:pt x="234" y="33"/>
                    <a:pt x="234" y="35"/>
                  </a:cubicBezTo>
                  <a:cubicBezTo>
                    <a:pt x="234" y="37"/>
                    <a:pt x="233" y="39"/>
                    <a:pt x="231" y="39"/>
                  </a:cubicBezTo>
                  <a:cubicBezTo>
                    <a:pt x="231" y="39"/>
                    <a:pt x="231" y="39"/>
                    <a:pt x="231" y="39"/>
                  </a:cubicBezTo>
                  <a:cubicBezTo>
                    <a:pt x="229" y="39"/>
                    <a:pt x="227" y="38"/>
                    <a:pt x="227" y="36"/>
                  </a:cubicBezTo>
                  <a:close/>
                  <a:moveTo>
                    <a:pt x="248" y="34"/>
                  </a:moveTo>
                  <a:cubicBezTo>
                    <a:pt x="248" y="32"/>
                    <a:pt x="249" y="30"/>
                    <a:pt x="251" y="30"/>
                  </a:cubicBezTo>
                  <a:cubicBezTo>
                    <a:pt x="253" y="29"/>
                    <a:pt x="254" y="31"/>
                    <a:pt x="255" y="33"/>
                  </a:cubicBezTo>
                  <a:cubicBezTo>
                    <a:pt x="255" y="35"/>
                    <a:pt x="254" y="36"/>
                    <a:pt x="252" y="37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0" y="37"/>
                    <a:pt x="248" y="35"/>
                    <a:pt x="248" y="34"/>
                  </a:cubicBezTo>
                  <a:close/>
                  <a:moveTo>
                    <a:pt x="268" y="31"/>
                  </a:moveTo>
                  <a:cubicBezTo>
                    <a:pt x="268" y="29"/>
                    <a:pt x="270" y="27"/>
                    <a:pt x="271" y="27"/>
                  </a:cubicBezTo>
                  <a:cubicBezTo>
                    <a:pt x="273" y="27"/>
                    <a:pt x="275" y="28"/>
                    <a:pt x="275" y="30"/>
                  </a:cubicBezTo>
                  <a:cubicBezTo>
                    <a:pt x="275" y="32"/>
                    <a:pt x="274" y="34"/>
                    <a:pt x="272" y="34"/>
                  </a:cubicBezTo>
                  <a:cubicBezTo>
                    <a:pt x="272" y="34"/>
                    <a:pt x="272" y="34"/>
                    <a:pt x="272" y="34"/>
                  </a:cubicBezTo>
                  <a:cubicBezTo>
                    <a:pt x="270" y="34"/>
                    <a:pt x="269" y="33"/>
                    <a:pt x="268" y="31"/>
                  </a:cubicBezTo>
                  <a:close/>
                  <a:moveTo>
                    <a:pt x="289" y="29"/>
                  </a:moveTo>
                  <a:cubicBezTo>
                    <a:pt x="289" y="27"/>
                    <a:pt x="290" y="25"/>
                    <a:pt x="292" y="25"/>
                  </a:cubicBezTo>
                  <a:cubicBezTo>
                    <a:pt x="294" y="24"/>
                    <a:pt x="296" y="26"/>
                    <a:pt x="296" y="28"/>
                  </a:cubicBezTo>
                  <a:cubicBezTo>
                    <a:pt x="296" y="30"/>
                    <a:pt x="295" y="31"/>
                    <a:pt x="293" y="32"/>
                  </a:cubicBezTo>
                  <a:cubicBezTo>
                    <a:pt x="292" y="32"/>
                    <a:pt x="292" y="32"/>
                    <a:pt x="292" y="32"/>
                  </a:cubicBezTo>
                  <a:cubicBezTo>
                    <a:pt x="291" y="32"/>
                    <a:pt x="289" y="30"/>
                    <a:pt x="289" y="29"/>
                  </a:cubicBezTo>
                  <a:close/>
                  <a:moveTo>
                    <a:pt x="310" y="26"/>
                  </a:moveTo>
                  <a:cubicBezTo>
                    <a:pt x="309" y="24"/>
                    <a:pt x="311" y="22"/>
                    <a:pt x="313" y="22"/>
                  </a:cubicBezTo>
                  <a:cubicBezTo>
                    <a:pt x="314" y="22"/>
                    <a:pt x="316" y="23"/>
                    <a:pt x="316" y="25"/>
                  </a:cubicBezTo>
                  <a:cubicBezTo>
                    <a:pt x="317" y="27"/>
                    <a:pt x="315" y="29"/>
                    <a:pt x="313" y="29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1" y="29"/>
                    <a:pt x="310" y="28"/>
                    <a:pt x="310" y="26"/>
                  </a:cubicBezTo>
                  <a:close/>
                  <a:moveTo>
                    <a:pt x="330" y="24"/>
                  </a:moveTo>
                  <a:cubicBezTo>
                    <a:pt x="330" y="22"/>
                    <a:pt x="331" y="20"/>
                    <a:pt x="333" y="20"/>
                  </a:cubicBezTo>
                  <a:cubicBezTo>
                    <a:pt x="335" y="20"/>
                    <a:pt x="337" y="21"/>
                    <a:pt x="337" y="23"/>
                  </a:cubicBezTo>
                  <a:cubicBezTo>
                    <a:pt x="337" y="25"/>
                    <a:pt x="336" y="26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2" y="27"/>
                    <a:pt x="330" y="25"/>
                    <a:pt x="330" y="24"/>
                  </a:cubicBezTo>
                  <a:close/>
                  <a:moveTo>
                    <a:pt x="351" y="21"/>
                  </a:moveTo>
                  <a:cubicBezTo>
                    <a:pt x="351" y="19"/>
                    <a:pt x="352" y="18"/>
                    <a:pt x="354" y="17"/>
                  </a:cubicBezTo>
                  <a:cubicBezTo>
                    <a:pt x="356" y="17"/>
                    <a:pt x="357" y="18"/>
                    <a:pt x="358" y="20"/>
                  </a:cubicBezTo>
                  <a:cubicBezTo>
                    <a:pt x="358" y="22"/>
                    <a:pt x="356" y="24"/>
                    <a:pt x="355" y="24"/>
                  </a:cubicBezTo>
                  <a:cubicBezTo>
                    <a:pt x="354" y="24"/>
                    <a:pt x="354" y="24"/>
                    <a:pt x="354" y="24"/>
                  </a:cubicBezTo>
                  <a:cubicBezTo>
                    <a:pt x="352" y="24"/>
                    <a:pt x="351" y="23"/>
                    <a:pt x="351" y="21"/>
                  </a:cubicBezTo>
                  <a:close/>
                  <a:moveTo>
                    <a:pt x="371" y="19"/>
                  </a:moveTo>
                  <a:cubicBezTo>
                    <a:pt x="371" y="17"/>
                    <a:pt x="372" y="15"/>
                    <a:pt x="374" y="15"/>
                  </a:cubicBezTo>
                  <a:cubicBezTo>
                    <a:pt x="376" y="15"/>
                    <a:pt x="378" y="16"/>
                    <a:pt x="378" y="18"/>
                  </a:cubicBezTo>
                  <a:cubicBezTo>
                    <a:pt x="378" y="20"/>
                    <a:pt x="377" y="21"/>
                    <a:pt x="375" y="22"/>
                  </a:cubicBezTo>
                  <a:cubicBezTo>
                    <a:pt x="375" y="22"/>
                    <a:pt x="375" y="22"/>
                    <a:pt x="375" y="22"/>
                  </a:cubicBezTo>
                  <a:cubicBezTo>
                    <a:pt x="373" y="22"/>
                    <a:pt x="372" y="20"/>
                    <a:pt x="371" y="19"/>
                  </a:cubicBezTo>
                  <a:close/>
                  <a:moveTo>
                    <a:pt x="392" y="16"/>
                  </a:moveTo>
                  <a:cubicBezTo>
                    <a:pt x="392" y="14"/>
                    <a:pt x="393" y="13"/>
                    <a:pt x="395" y="12"/>
                  </a:cubicBezTo>
                  <a:cubicBezTo>
                    <a:pt x="397" y="12"/>
                    <a:pt x="399" y="13"/>
                    <a:pt x="399" y="15"/>
                  </a:cubicBezTo>
                  <a:cubicBezTo>
                    <a:pt x="399" y="17"/>
                    <a:pt x="398" y="19"/>
                    <a:pt x="396" y="19"/>
                  </a:cubicBezTo>
                  <a:cubicBezTo>
                    <a:pt x="395" y="19"/>
                    <a:pt x="395" y="19"/>
                    <a:pt x="395" y="19"/>
                  </a:cubicBezTo>
                  <a:cubicBezTo>
                    <a:pt x="394" y="19"/>
                    <a:pt x="392" y="18"/>
                    <a:pt x="392" y="16"/>
                  </a:cubicBezTo>
                  <a:close/>
                  <a:moveTo>
                    <a:pt x="413" y="14"/>
                  </a:moveTo>
                  <a:cubicBezTo>
                    <a:pt x="412" y="12"/>
                    <a:pt x="414" y="10"/>
                    <a:pt x="416" y="10"/>
                  </a:cubicBezTo>
                  <a:cubicBezTo>
                    <a:pt x="417" y="10"/>
                    <a:pt x="419" y="11"/>
                    <a:pt x="419" y="13"/>
                  </a:cubicBezTo>
                  <a:cubicBezTo>
                    <a:pt x="420" y="15"/>
                    <a:pt x="418" y="17"/>
                    <a:pt x="416" y="17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4" y="17"/>
                    <a:pt x="413" y="15"/>
                    <a:pt x="413" y="14"/>
                  </a:cubicBezTo>
                  <a:close/>
                  <a:moveTo>
                    <a:pt x="433" y="11"/>
                  </a:moveTo>
                  <a:cubicBezTo>
                    <a:pt x="433" y="9"/>
                    <a:pt x="434" y="8"/>
                    <a:pt x="436" y="7"/>
                  </a:cubicBezTo>
                  <a:cubicBezTo>
                    <a:pt x="438" y="7"/>
                    <a:pt x="440" y="9"/>
                    <a:pt x="440" y="10"/>
                  </a:cubicBezTo>
                  <a:cubicBezTo>
                    <a:pt x="440" y="12"/>
                    <a:pt x="439" y="14"/>
                    <a:pt x="437" y="14"/>
                  </a:cubicBezTo>
                  <a:cubicBezTo>
                    <a:pt x="437" y="14"/>
                    <a:pt x="437" y="14"/>
                    <a:pt x="437" y="14"/>
                  </a:cubicBezTo>
                  <a:cubicBezTo>
                    <a:pt x="435" y="14"/>
                    <a:pt x="433" y="13"/>
                    <a:pt x="433" y="11"/>
                  </a:cubicBezTo>
                  <a:close/>
                  <a:moveTo>
                    <a:pt x="454" y="9"/>
                  </a:moveTo>
                  <a:cubicBezTo>
                    <a:pt x="453" y="7"/>
                    <a:pt x="455" y="5"/>
                    <a:pt x="457" y="5"/>
                  </a:cubicBezTo>
                  <a:cubicBezTo>
                    <a:pt x="459" y="5"/>
                    <a:pt x="460" y="6"/>
                    <a:pt x="461" y="8"/>
                  </a:cubicBezTo>
                  <a:cubicBezTo>
                    <a:pt x="461" y="10"/>
                    <a:pt x="459" y="12"/>
                    <a:pt x="458" y="12"/>
                  </a:cubicBezTo>
                  <a:cubicBezTo>
                    <a:pt x="457" y="12"/>
                    <a:pt x="457" y="12"/>
                    <a:pt x="457" y="12"/>
                  </a:cubicBezTo>
                  <a:cubicBezTo>
                    <a:pt x="455" y="12"/>
                    <a:pt x="454" y="10"/>
                    <a:pt x="454" y="9"/>
                  </a:cubicBezTo>
                  <a:close/>
                  <a:moveTo>
                    <a:pt x="474" y="6"/>
                  </a:moveTo>
                  <a:cubicBezTo>
                    <a:pt x="474" y="4"/>
                    <a:pt x="475" y="3"/>
                    <a:pt x="477" y="2"/>
                  </a:cubicBezTo>
                  <a:cubicBezTo>
                    <a:pt x="479" y="2"/>
                    <a:pt x="481" y="4"/>
                    <a:pt x="481" y="5"/>
                  </a:cubicBezTo>
                  <a:cubicBezTo>
                    <a:pt x="481" y="7"/>
                    <a:pt x="480" y="9"/>
                    <a:pt x="478" y="9"/>
                  </a:cubicBezTo>
                  <a:cubicBezTo>
                    <a:pt x="478" y="9"/>
                    <a:pt x="478" y="9"/>
                    <a:pt x="478" y="9"/>
                  </a:cubicBezTo>
                  <a:cubicBezTo>
                    <a:pt x="476" y="9"/>
                    <a:pt x="474" y="8"/>
                    <a:pt x="474" y="6"/>
                  </a:cubicBezTo>
                  <a:close/>
                  <a:moveTo>
                    <a:pt x="495" y="4"/>
                  </a:moveTo>
                  <a:cubicBezTo>
                    <a:pt x="495" y="2"/>
                    <a:pt x="496" y="0"/>
                    <a:pt x="498" y="0"/>
                  </a:cubicBezTo>
                  <a:cubicBezTo>
                    <a:pt x="500" y="0"/>
                    <a:pt x="502" y="1"/>
                    <a:pt x="502" y="3"/>
                  </a:cubicBezTo>
                  <a:cubicBezTo>
                    <a:pt x="502" y="5"/>
                    <a:pt x="501" y="7"/>
                    <a:pt x="499" y="7"/>
                  </a:cubicBezTo>
                  <a:cubicBezTo>
                    <a:pt x="498" y="7"/>
                    <a:pt x="498" y="7"/>
                    <a:pt x="498" y="7"/>
                  </a:cubicBezTo>
                  <a:cubicBezTo>
                    <a:pt x="497" y="7"/>
                    <a:pt x="495" y="6"/>
                    <a:pt x="49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ïśļíḋè"/>
            <p:cNvSpPr/>
            <p:nvPr/>
          </p:nvSpPr>
          <p:spPr bwMode="auto">
            <a:xfrm>
              <a:off x="5379463" y="4039536"/>
              <a:ext cx="374122" cy="940786"/>
            </a:xfrm>
            <a:custGeom>
              <a:avLst/>
              <a:gdLst>
                <a:gd name="T0" fmla="*/ 187 w 188"/>
                <a:gd name="T1" fmla="*/ 467 h 472"/>
                <a:gd name="T2" fmla="*/ 181 w 188"/>
                <a:gd name="T3" fmla="*/ 470 h 472"/>
                <a:gd name="T4" fmla="*/ 180 w 188"/>
                <a:gd name="T5" fmla="*/ 448 h 472"/>
                <a:gd name="T6" fmla="*/ 173 w 188"/>
                <a:gd name="T7" fmla="*/ 450 h 472"/>
                <a:gd name="T8" fmla="*/ 172 w 188"/>
                <a:gd name="T9" fmla="*/ 429 h 472"/>
                <a:gd name="T10" fmla="*/ 166 w 188"/>
                <a:gd name="T11" fmla="*/ 431 h 472"/>
                <a:gd name="T12" fmla="*/ 165 w 188"/>
                <a:gd name="T13" fmla="*/ 409 h 472"/>
                <a:gd name="T14" fmla="*/ 158 w 188"/>
                <a:gd name="T15" fmla="*/ 412 h 472"/>
                <a:gd name="T16" fmla="*/ 157 w 188"/>
                <a:gd name="T17" fmla="*/ 390 h 472"/>
                <a:gd name="T18" fmla="*/ 151 w 188"/>
                <a:gd name="T19" fmla="*/ 392 h 472"/>
                <a:gd name="T20" fmla="*/ 150 w 188"/>
                <a:gd name="T21" fmla="*/ 370 h 472"/>
                <a:gd name="T22" fmla="*/ 143 w 188"/>
                <a:gd name="T23" fmla="*/ 373 h 472"/>
                <a:gd name="T24" fmla="*/ 142 w 188"/>
                <a:gd name="T25" fmla="*/ 351 h 472"/>
                <a:gd name="T26" fmla="*/ 136 w 188"/>
                <a:gd name="T27" fmla="*/ 354 h 472"/>
                <a:gd name="T28" fmla="*/ 135 w 188"/>
                <a:gd name="T29" fmla="*/ 332 h 472"/>
                <a:gd name="T30" fmla="*/ 128 w 188"/>
                <a:gd name="T31" fmla="*/ 334 h 472"/>
                <a:gd name="T32" fmla="*/ 127 w 188"/>
                <a:gd name="T33" fmla="*/ 312 h 472"/>
                <a:gd name="T34" fmla="*/ 121 w 188"/>
                <a:gd name="T35" fmla="*/ 315 h 472"/>
                <a:gd name="T36" fmla="*/ 120 w 188"/>
                <a:gd name="T37" fmla="*/ 293 h 472"/>
                <a:gd name="T38" fmla="*/ 113 w 188"/>
                <a:gd name="T39" fmla="*/ 296 h 472"/>
                <a:gd name="T40" fmla="*/ 112 w 188"/>
                <a:gd name="T41" fmla="*/ 274 h 472"/>
                <a:gd name="T42" fmla="*/ 106 w 188"/>
                <a:gd name="T43" fmla="*/ 276 h 472"/>
                <a:gd name="T44" fmla="*/ 105 w 188"/>
                <a:gd name="T45" fmla="*/ 254 h 472"/>
                <a:gd name="T46" fmla="*/ 98 w 188"/>
                <a:gd name="T47" fmla="*/ 257 h 472"/>
                <a:gd name="T48" fmla="*/ 97 w 188"/>
                <a:gd name="T49" fmla="*/ 235 h 472"/>
                <a:gd name="T50" fmla="*/ 91 w 188"/>
                <a:gd name="T51" fmla="*/ 238 h 472"/>
                <a:gd name="T52" fmla="*/ 90 w 188"/>
                <a:gd name="T53" fmla="*/ 216 h 472"/>
                <a:gd name="T54" fmla="*/ 83 w 188"/>
                <a:gd name="T55" fmla="*/ 218 h 472"/>
                <a:gd name="T56" fmla="*/ 82 w 188"/>
                <a:gd name="T57" fmla="*/ 196 h 472"/>
                <a:gd name="T58" fmla="*/ 76 w 188"/>
                <a:gd name="T59" fmla="*/ 199 h 472"/>
                <a:gd name="T60" fmla="*/ 75 w 188"/>
                <a:gd name="T61" fmla="*/ 177 h 472"/>
                <a:gd name="T62" fmla="*/ 68 w 188"/>
                <a:gd name="T63" fmla="*/ 180 h 472"/>
                <a:gd name="T64" fmla="*/ 67 w 188"/>
                <a:gd name="T65" fmla="*/ 158 h 472"/>
                <a:gd name="T66" fmla="*/ 61 w 188"/>
                <a:gd name="T67" fmla="*/ 160 h 472"/>
                <a:gd name="T68" fmla="*/ 60 w 188"/>
                <a:gd name="T69" fmla="*/ 138 h 472"/>
                <a:gd name="T70" fmla="*/ 53 w 188"/>
                <a:gd name="T71" fmla="*/ 141 h 472"/>
                <a:gd name="T72" fmla="*/ 52 w 188"/>
                <a:gd name="T73" fmla="*/ 119 h 472"/>
                <a:gd name="T74" fmla="*/ 46 w 188"/>
                <a:gd name="T75" fmla="*/ 122 h 472"/>
                <a:gd name="T76" fmla="*/ 45 w 188"/>
                <a:gd name="T77" fmla="*/ 100 h 472"/>
                <a:gd name="T78" fmla="*/ 38 w 188"/>
                <a:gd name="T79" fmla="*/ 102 h 472"/>
                <a:gd name="T80" fmla="*/ 37 w 188"/>
                <a:gd name="T81" fmla="*/ 80 h 472"/>
                <a:gd name="T82" fmla="*/ 31 w 188"/>
                <a:gd name="T83" fmla="*/ 83 h 472"/>
                <a:gd name="T84" fmla="*/ 30 w 188"/>
                <a:gd name="T85" fmla="*/ 61 h 472"/>
                <a:gd name="T86" fmla="*/ 23 w 188"/>
                <a:gd name="T87" fmla="*/ 64 h 472"/>
                <a:gd name="T88" fmla="*/ 22 w 188"/>
                <a:gd name="T89" fmla="*/ 42 h 472"/>
                <a:gd name="T90" fmla="*/ 16 w 188"/>
                <a:gd name="T91" fmla="*/ 44 h 472"/>
                <a:gd name="T92" fmla="*/ 15 w 188"/>
                <a:gd name="T93" fmla="*/ 22 h 472"/>
                <a:gd name="T94" fmla="*/ 9 w 188"/>
                <a:gd name="T95" fmla="*/ 25 h 472"/>
                <a:gd name="T96" fmla="*/ 7 w 188"/>
                <a:gd name="T97" fmla="*/ 3 h 472"/>
                <a:gd name="T98" fmla="*/ 1 w 188"/>
                <a:gd name="T99" fmla="*/ 5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472">
                  <a:moveTo>
                    <a:pt x="181" y="470"/>
                  </a:moveTo>
                  <a:cubicBezTo>
                    <a:pt x="180" y="468"/>
                    <a:pt x="181" y="466"/>
                    <a:pt x="183" y="465"/>
                  </a:cubicBezTo>
                  <a:cubicBezTo>
                    <a:pt x="184" y="465"/>
                    <a:pt x="186" y="465"/>
                    <a:pt x="187" y="467"/>
                  </a:cubicBezTo>
                  <a:cubicBezTo>
                    <a:pt x="188" y="469"/>
                    <a:pt x="187" y="471"/>
                    <a:pt x="185" y="472"/>
                  </a:cubicBezTo>
                  <a:cubicBezTo>
                    <a:pt x="185" y="472"/>
                    <a:pt x="184" y="472"/>
                    <a:pt x="184" y="472"/>
                  </a:cubicBezTo>
                  <a:cubicBezTo>
                    <a:pt x="183" y="472"/>
                    <a:pt x="181" y="471"/>
                    <a:pt x="181" y="470"/>
                  </a:cubicBezTo>
                  <a:close/>
                  <a:moveTo>
                    <a:pt x="173" y="450"/>
                  </a:moveTo>
                  <a:cubicBezTo>
                    <a:pt x="172" y="449"/>
                    <a:pt x="173" y="447"/>
                    <a:pt x="175" y="446"/>
                  </a:cubicBezTo>
                  <a:cubicBezTo>
                    <a:pt x="177" y="445"/>
                    <a:pt x="179" y="446"/>
                    <a:pt x="180" y="448"/>
                  </a:cubicBezTo>
                  <a:cubicBezTo>
                    <a:pt x="180" y="450"/>
                    <a:pt x="179" y="452"/>
                    <a:pt x="178" y="452"/>
                  </a:cubicBezTo>
                  <a:cubicBezTo>
                    <a:pt x="177" y="452"/>
                    <a:pt x="177" y="453"/>
                    <a:pt x="176" y="453"/>
                  </a:cubicBezTo>
                  <a:cubicBezTo>
                    <a:pt x="175" y="453"/>
                    <a:pt x="174" y="452"/>
                    <a:pt x="173" y="450"/>
                  </a:cubicBezTo>
                  <a:close/>
                  <a:moveTo>
                    <a:pt x="166" y="431"/>
                  </a:moveTo>
                  <a:cubicBezTo>
                    <a:pt x="165" y="429"/>
                    <a:pt x="166" y="427"/>
                    <a:pt x="168" y="427"/>
                  </a:cubicBezTo>
                  <a:cubicBezTo>
                    <a:pt x="169" y="426"/>
                    <a:pt x="171" y="427"/>
                    <a:pt x="172" y="429"/>
                  </a:cubicBezTo>
                  <a:cubicBezTo>
                    <a:pt x="173" y="430"/>
                    <a:pt x="172" y="432"/>
                    <a:pt x="170" y="433"/>
                  </a:cubicBezTo>
                  <a:cubicBezTo>
                    <a:pt x="170" y="433"/>
                    <a:pt x="169" y="433"/>
                    <a:pt x="169" y="433"/>
                  </a:cubicBezTo>
                  <a:cubicBezTo>
                    <a:pt x="168" y="433"/>
                    <a:pt x="166" y="432"/>
                    <a:pt x="166" y="431"/>
                  </a:cubicBezTo>
                  <a:close/>
                  <a:moveTo>
                    <a:pt x="158" y="412"/>
                  </a:moveTo>
                  <a:cubicBezTo>
                    <a:pt x="157" y="410"/>
                    <a:pt x="158" y="408"/>
                    <a:pt x="160" y="407"/>
                  </a:cubicBezTo>
                  <a:cubicBezTo>
                    <a:pt x="162" y="407"/>
                    <a:pt x="164" y="407"/>
                    <a:pt x="165" y="409"/>
                  </a:cubicBezTo>
                  <a:cubicBezTo>
                    <a:pt x="165" y="411"/>
                    <a:pt x="164" y="413"/>
                    <a:pt x="163" y="414"/>
                  </a:cubicBezTo>
                  <a:cubicBezTo>
                    <a:pt x="162" y="414"/>
                    <a:pt x="162" y="414"/>
                    <a:pt x="161" y="414"/>
                  </a:cubicBezTo>
                  <a:cubicBezTo>
                    <a:pt x="160" y="414"/>
                    <a:pt x="159" y="413"/>
                    <a:pt x="158" y="412"/>
                  </a:cubicBezTo>
                  <a:close/>
                  <a:moveTo>
                    <a:pt x="151" y="392"/>
                  </a:moveTo>
                  <a:cubicBezTo>
                    <a:pt x="150" y="391"/>
                    <a:pt x="151" y="389"/>
                    <a:pt x="153" y="388"/>
                  </a:cubicBezTo>
                  <a:cubicBezTo>
                    <a:pt x="154" y="387"/>
                    <a:pt x="156" y="388"/>
                    <a:pt x="157" y="390"/>
                  </a:cubicBezTo>
                  <a:cubicBezTo>
                    <a:pt x="158" y="392"/>
                    <a:pt x="157" y="394"/>
                    <a:pt x="155" y="394"/>
                  </a:cubicBezTo>
                  <a:cubicBezTo>
                    <a:pt x="155" y="394"/>
                    <a:pt x="154" y="395"/>
                    <a:pt x="154" y="395"/>
                  </a:cubicBezTo>
                  <a:cubicBezTo>
                    <a:pt x="153" y="395"/>
                    <a:pt x="151" y="394"/>
                    <a:pt x="151" y="392"/>
                  </a:cubicBezTo>
                  <a:close/>
                  <a:moveTo>
                    <a:pt x="143" y="373"/>
                  </a:moveTo>
                  <a:cubicBezTo>
                    <a:pt x="143" y="371"/>
                    <a:pt x="143" y="369"/>
                    <a:pt x="145" y="369"/>
                  </a:cubicBezTo>
                  <a:cubicBezTo>
                    <a:pt x="147" y="368"/>
                    <a:pt x="149" y="369"/>
                    <a:pt x="150" y="370"/>
                  </a:cubicBezTo>
                  <a:cubicBezTo>
                    <a:pt x="150" y="372"/>
                    <a:pt x="149" y="374"/>
                    <a:pt x="148" y="375"/>
                  </a:cubicBezTo>
                  <a:cubicBezTo>
                    <a:pt x="147" y="375"/>
                    <a:pt x="147" y="375"/>
                    <a:pt x="146" y="375"/>
                  </a:cubicBezTo>
                  <a:cubicBezTo>
                    <a:pt x="145" y="375"/>
                    <a:pt x="144" y="374"/>
                    <a:pt x="143" y="373"/>
                  </a:cubicBezTo>
                  <a:close/>
                  <a:moveTo>
                    <a:pt x="136" y="354"/>
                  </a:moveTo>
                  <a:cubicBezTo>
                    <a:pt x="135" y="352"/>
                    <a:pt x="136" y="350"/>
                    <a:pt x="138" y="349"/>
                  </a:cubicBezTo>
                  <a:cubicBezTo>
                    <a:pt x="139" y="349"/>
                    <a:pt x="141" y="349"/>
                    <a:pt x="142" y="351"/>
                  </a:cubicBezTo>
                  <a:cubicBezTo>
                    <a:pt x="143" y="353"/>
                    <a:pt x="142" y="355"/>
                    <a:pt x="140" y="356"/>
                  </a:cubicBezTo>
                  <a:cubicBezTo>
                    <a:pt x="140" y="356"/>
                    <a:pt x="139" y="356"/>
                    <a:pt x="139" y="356"/>
                  </a:cubicBezTo>
                  <a:cubicBezTo>
                    <a:pt x="138" y="356"/>
                    <a:pt x="136" y="355"/>
                    <a:pt x="136" y="354"/>
                  </a:cubicBezTo>
                  <a:close/>
                  <a:moveTo>
                    <a:pt x="128" y="334"/>
                  </a:moveTo>
                  <a:cubicBezTo>
                    <a:pt x="128" y="333"/>
                    <a:pt x="128" y="331"/>
                    <a:pt x="130" y="330"/>
                  </a:cubicBezTo>
                  <a:cubicBezTo>
                    <a:pt x="132" y="329"/>
                    <a:pt x="134" y="330"/>
                    <a:pt x="135" y="332"/>
                  </a:cubicBezTo>
                  <a:cubicBezTo>
                    <a:pt x="135" y="334"/>
                    <a:pt x="134" y="336"/>
                    <a:pt x="133" y="336"/>
                  </a:cubicBezTo>
                  <a:cubicBezTo>
                    <a:pt x="132" y="336"/>
                    <a:pt x="132" y="337"/>
                    <a:pt x="131" y="337"/>
                  </a:cubicBezTo>
                  <a:cubicBezTo>
                    <a:pt x="130" y="337"/>
                    <a:pt x="129" y="336"/>
                    <a:pt x="128" y="334"/>
                  </a:cubicBezTo>
                  <a:close/>
                  <a:moveTo>
                    <a:pt x="121" y="315"/>
                  </a:moveTo>
                  <a:cubicBezTo>
                    <a:pt x="120" y="313"/>
                    <a:pt x="121" y="311"/>
                    <a:pt x="123" y="310"/>
                  </a:cubicBezTo>
                  <a:cubicBezTo>
                    <a:pt x="125" y="310"/>
                    <a:pt x="127" y="311"/>
                    <a:pt x="127" y="312"/>
                  </a:cubicBezTo>
                  <a:cubicBezTo>
                    <a:pt x="128" y="314"/>
                    <a:pt x="127" y="316"/>
                    <a:pt x="125" y="317"/>
                  </a:cubicBezTo>
                  <a:cubicBezTo>
                    <a:pt x="125" y="317"/>
                    <a:pt x="124" y="317"/>
                    <a:pt x="124" y="317"/>
                  </a:cubicBezTo>
                  <a:cubicBezTo>
                    <a:pt x="123" y="317"/>
                    <a:pt x="121" y="316"/>
                    <a:pt x="121" y="315"/>
                  </a:cubicBezTo>
                  <a:close/>
                  <a:moveTo>
                    <a:pt x="113" y="296"/>
                  </a:moveTo>
                  <a:cubicBezTo>
                    <a:pt x="113" y="294"/>
                    <a:pt x="113" y="292"/>
                    <a:pt x="115" y="291"/>
                  </a:cubicBezTo>
                  <a:cubicBezTo>
                    <a:pt x="117" y="291"/>
                    <a:pt x="119" y="291"/>
                    <a:pt x="120" y="293"/>
                  </a:cubicBezTo>
                  <a:cubicBezTo>
                    <a:pt x="120" y="295"/>
                    <a:pt x="120" y="297"/>
                    <a:pt x="118" y="298"/>
                  </a:cubicBezTo>
                  <a:cubicBezTo>
                    <a:pt x="117" y="298"/>
                    <a:pt x="117" y="298"/>
                    <a:pt x="116" y="298"/>
                  </a:cubicBezTo>
                  <a:cubicBezTo>
                    <a:pt x="115" y="298"/>
                    <a:pt x="114" y="297"/>
                    <a:pt x="113" y="296"/>
                  </a:cubicBezTo>
                  <a:close/>
                  <a:moveTo>
                    <a:pt x="106" y="276"/>
                  </a:moveTo>
                  <a:cubicBezTo>
                    <a:pt x="105" y="275"/>
                    <a:pt x="106" y="273"/>
                    <a:pt x="108" y="272"/>
                  </a:cubicBezTo>
                  <a:cubicBezTo>
                    <a:pt x="110" y="271"/>
                    <a:pt x="112" y="272"/>
                    <a:pt x="112" y="274"/>
                  </a:cubicBezTo>
                  <a:cubicBezTo>
                    <a:pt x="113" y="276"/>
                    <a:pt x="112" y="278"/>
                    <a:pt x="110" y="278"/>
                  </a:cubicBezTo>
                  <a:cubicBezTo>
                    <a:pt x="110" y="278"/>
                    <a:pt x="109" y="278"/>
                    <a:pt x="109" y="278"/>
                  </a:cubicBezTo>
                  <a:cubicBezTo>
                    <a:pt x="108" y="278"/>
                    <a:pt x="106" y="278"/>
                    <a:pt x="106" y="276"/>
                  </a:cubicBezTo>
                  <a:close/>
                  <a:moveTo>
                    <a:pt x="98" y="257"/>
                  </a:moveTo>
                  <a:cubicBezTo>
                    <a:pt x="98" y="255"/>
                    <a:pt x="99" y="253"/>
                    <a:pt x="100" y="252"/>
                  </a:cubicBezTo>
                  <a:cubicBezTo>
                    <a:pt x="102" y="252"/>
                    <a:pt x="104" y="253"/>
                    <a:pt x="105" y="254"/>
                  </a:cubicBezTo>
                  <a:cubicBezTo>
                    <a:pt x="105" y="256"/>
                    <a:pt x="105" y="258"/>
                    <a:pt x="103" y="259"/>
                  </a:cubicBezTo>
                  <a:cubicBezTo>
                    <a:pt x="102" y="259"/>
                    <a:pt x="102" y="259"/>
                    <a:pt x="102" y="259"/>
                  </a:cubicBezTo>
                  <a:cubicBezTo>
                    <a:pt x="100" y="259"/>
                    <a:pt x="99" y="258"/>
                    <a:pt x="98" y="257"/>
                  </a:cubicBezTo>
                  <a:close/>
                  <a:moveTo>
                    <a:pt x="91" y="238"/>
                  </a:moveTo>
                  <a:cubicBezTo>
                    <a:pt x="90" y="236"/>
                    <a:pt x="91" y="234"/>
                    <a:pt x="93" y="233"/>
                  </a:cubicBezTo>
                  <a:cubicBezTo>
                    <a:pt x="95" y="232"/>
                    <a:pt x="97" y="233"/>
                    <a:pt x="97" y="235"/>
                  </a:cubicBezTo>
                  <a:cubicBezTo>
                    <a:pt x="98" y="237"/>
                    <a:pt x="97" y="239"/>
                    <a:pt x="95" y="240"/>
                  </a:cubicBezTo>
                  <a:cubicBezTo>
                    <a:pt x="95" y="240"/>
                    <a:pt x="94" y="240"/>
                    <a:pt x="94" y="240"/>
                  </a:cubicBezTo>
                  <a:cubicBezTo>
                    <a:pt x="93" y="240"/>
                    <a:pt x="91" y="239"/>
                    <a:pt x="91" y="238"/>
                  </a:cubicBezTo>
                  <a:close/>
                  <a:moveTo>
                    <a:pt x="83" y="218"/>
                  </a:moveTo>
                  <a:cubicBezTo>
                    <a:pt x="83" y="216"/>
                    <a:pt x="84" y="214"/>
                    <a:pt x="85" y="214"/>
                  </a:cubicBezTo>
                  <a:cubicBezTo>
                    <a:pt x="87" y="213"/>
                    <a:pt x="89" y="214"/>
                    <a:pt x="90" y="216"/>
                  </a:cubicBezTo>
                  <a:cubicBezTo>
                    <a:pt x="90" y="218"/>
                    <a:pt x="90" y="220"/>
                    <a:pt x="88" y="220"/>
                  </a:cubicBezTo>
                  <a:cubicBezTo>
                    <a:pt x="87" y="220"/>
                    <a:pt x="87" y="220"/>
                    <a:pt x="87" y="220"/>
                  </a:cubicBezTo>
                  <a:cubicBezTo>
                    <a:pt x="85" y="220"/>
                    <a:pt x="84" y="220"/>
                    <a:pt x="83" y="218"/>
                  </a:cubicBezTo>
                  <a:close/>
                  <a:moveTo>
                    <a:pt x="76" y="199"/>
                  </a:moveTo>
                  <a:cubicBezTo>
                    <a:pt x="75" y="197"/>
                    <a:pt x="76" y="195"/>
                    <a:pt x="78" y="194"/>
                  </a:cubicBezTo>
                  <a:cubicBezTo>
                    <a:pt x="80" y="194"/>
                    <a:pt x="82" y="195"/>
                    <a:pt x="82" y="196"/>
                  </a:cubicBezTo>
                  <a:cubicBezTo>
                    <a:pt x="83" y="198"/>
                    <a:pt x="82" y="200"/>
                    <a:pt x="80" y="201"/>
                  </a:cubicBezTo>
                  <a:cubicBezTo>
                    <a:pt x="80" y="201"/>
                    <a:pt x="80" y="201"/>
                    <a:pt x="79" y="201"/>
                  </a:cubicBezTo>
                  <a:cubicBezTo>
                    <a:pt x="78" y="201"/>
                    <a:pt x="76" y="200"/>
                    <a:pt x="76" y="199"/>
                  </a:cubicBezTo>
                  <a:close/>
                  <a:moveTo>
                    <a:pt x="68" y="180"/>
                  </a:moveTo>
                  <a:cubicBezTo>
                    <a:pt x="68" y="178"/>
                    <a:pt x="69" y="176"/>
                    <a:pt x="70" y="175"/>
                  </a:cubicBezTo>
                  <a:cubicBezTo>
                    <a:pt x="72" y="174"/>
                    <a:pt x="74" y="175"/>
                    <a:pt x="75" y="177"/>
                  </a:cubicBezTo>
                  <a:cubicBezTo>
                    <a:pt x="75" y="179"/>
                    <a:pt x="75" y="181"/>
                    <a:pt x="73" y="182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0" y="182"/>
                    <a:pt x="69" y="181"/>
                    <a:pt x="68" y="180"/>
                  </a:cubicBezTo>
                  <a:close/>
                  <a:moveTo>
                    <a:pt x="61" y="160"/>
                  </a:moveTo>
                  <a:cubicBezTo>
                    <a:pt x="60" y="158"/>
                    <a:pt x="61" y="156"/>
                    <a:pt x="63" y="156"/>
                  </a:cubicBezTo>
                  <a:cubicBezTo>
                    <a:pt x="65" y="155"/>
                    <a:pt x="67" y="156"/>
                    <a:pt x="67" y="158"/>
                  </a:cubicBezTo>
                  <a:cubicBezTo>
                    <a:pt x="68" y="160"/>
                    <a:pt x="67" y="162"/>
                    <a:pt x="65" y="162"/>
                  </a:cubicBezTo>
                  <a:cubicBezTo>
                    <a:pt x="65" y="162"/>
                    <a:pt x="64" y="162"/>
                    <a:pt x="64" y="162"/>
                  </a:cubicBezTo>
                  <a:cubicBezTo>
                    <a:pt x="63" y="162"/>
                    <a:pt x="61" y="162"/>
                    <a:pt x="61" y="160"/>
                  </a:cubicBezTo>
                  <a:close/>
                  <a:moveTo>
                    <a:pt x="53" y="141"/>
                  </a:moveTo>
                  <a:cubicBezTo>
                    <a:pt x="53" y="139"/>
                    <a:pt x="54" y="137"/>
                    <a:pt x="55" y="136"/>
                  </a:cubicBezTo>
                  <a:cubicBezTo>
                    <a:pt x="57" y="136"/>
                    <a:pt x="59" y="137"/>
                    <a:pt x="60" y="138"/>
                  </a:cubicBezTo>
                  <a:cubicBezTo>
                    <a:pt x="61" y="140"/>
                    <a:pt x="60" y="142"/>
                    <a:pt x="58" y="143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55" y="143"/>
                    <a:pt x="54" y="142"/>
                    <a:pt x="53" y="141"/>
                  </a:cubicBezTo>
                  <a:close/>
                  <a:moveTo>
                    <a:pt x="46" y="122"/>
                  </a:moveTo>
                  <a:cubicBezTo>
                    <a:pt x="45" y="120"/>
                    <a:pt x="46" y="118"/>
                    <a:pt x="48" y="117"/>
                  </a:cubicBezTo>
                  <a:cubicBezTo>
                    <a:pt x="50" y="116"/>
                    <a:pt x="52" y="117"/>
                    <a:pt x="52" y="119"/>
                  </a:cubicBezTo>
                  <a:cubicBezTo>
                    <a:pt x="53" y="121"/>
                    <a:pt x="52" y="123"/>
                    <a:pt x="50" y="124"/>
                  </a:cubicBezTo>
                  <a:cubicBezTo>
                    <a:pt x="50" y="124"/>
                    <a:pt x="50" y="124"/>
                    <a:pt x="49" y="124"/>
                  </a:cubicBezTo>
                  <a:cubicBezTo>
                    <a:pt x="48" y="124"/>
                    <a:pt x="46" y="123"/>
                    <a:pt x="46" y="122"/>
                  </a:cubicBezTo>
                  <a:close/>
                  <a:moveTo>
                    <a:pt x="38" y="102"/>
                  </a:moveTo>
                  <a:cubicBezTo>
                    <a:pt x="38" y="100"/>
                    <a:pt x="39" y="98"/>
                    <a:pt x="40" y="98"/>
                  </a:cubicBezTo>
                  <a:cubicBezTo>
                    <a:pt x="42" y="97"/>
                    <a:pt x="44" y="98"/>
                    <a:pt x="45" y="100"/>
                  </a:cubicBezTo>
                  <a:cubicBezTo>
                    <a:pt x="46" y="102"/>
                    <a:pt x="45" y="104"/>
                    <a:pt x="43" y="104"/>
                  </a:cubicBezTo>
                  <a:cubicBezTo>
                    <a:pt x="43" y="104"/>
                    <a:pt x="42" y="104"/>
                    <a:pt x="42" y="104"/>
                  </a:cubicBezTo>
                  <a:cubicBezTo>
                    <a:pt x="40" y="104"/>
                    <a:pt x="39" y="104"/>
                    <a:pt x="38" y="102"/>
                  </a:cubicBezTo>
                  <a:close/>
                  <a:moveTo>
                    <a:pt x="31" y="83"/>
                  </a:moveTo>
                  <a:cubicBezTo>
                    <a:pt x="30" y="81"/>
                    <a:pt x="31" y="79"/>
                    <a:pt x="33" y="78"/>
                  </a:cubicBezTo>
                  <a:cubicBezTo>
                    <a:pt x="35" y="78"/>
                    <a:pt x="37" y="79"/>
                    <a:pt x="37" y="80"/>
                  </a:cubicBezTo>
                  <a:cubicBezTo>
                    <a:pt x="38" y="82"/>
                    <a:pt x="37" y="84"/>
                    <a:pt x="35" y="85"/>
                  </a:cubicBezTo>
                  <a:cubicBezTo>
                    <a:pt x="35" y="85"/>
                    <a:pt x="35" y="85"/>
                    <a:pt x="34" y="85"/>
                  </a:cubicBezTo>
                  <a:cubicBezTo>
                    <a:pt x="33" y="85"/>
                    <a:pt x="31" y="84"/>
                    <a:pt x="31" y="83"/>
                  </a:cubicBezTo>
                  <a:close/>
                  <a:moveTo>
                    <a:pt x="23" y="64"/>
                  </a:moveTo>
                  <a:cubicBezTo>
                    <a:pt x="23" y="62"/>
                    <a:pt x="24" y="60"/>
                    <a:pt x="25" y="59"/>
                  </a:cubicBezTo>
                  <a:cubicBezTo>
                    <a:pt x="27" y="58"/>
                    <a:pt x="29" y="59"/>
                    <a:pt x="30" y="61"/>
                  </a:cubicBezTo>
                  <a:cubicBezTo>
                    <a:pt x="31" y="63"/>
                    <a:pt x="30" y="65"/>
                    <a:pt x="28" y="65"/>
                  </a:cubicBezTo>
                  <a:cubicBezTo>
                    <a:pt x="28" y="66"/>
                    <a:pt x="27" y="66"/>
                    <a:pt x="27" y="66"/>
                  </a:cubicBezTo>
                  <a:cubicBezTo>
                    <a:pt x="25" y="66"/>
                    <a:pt x="24" y="65"/>
                    <a:pt x="23" y="64"/>
                  </a:cubicBezTo>
                  <a:close/>
                  <a:moveTo>
                    <a:pt x="16" y="44"/>
                  </a:moveTo>
                  <a:cubicBezTo>
                    <a:pt x="15" y="42"/>
                    <a:pt x="16" y="40"/>
                    <a:pt x="18" y="40"/>
                  </a:cubicBezTo>
                  <a:cubicBezTo>
                    <a:pt x="20" y="39"/>
                    <a:pt x="22" y="40"/>
                    <a:pt x="22" y="42"/>
                  </a:cubicBezTo>
                  <a:cubicBezTo>
                    <a:pt x="23" y="44"/>
                    <a:pt x="22" y="46"/>
                    <a:pt x="20" y="46"/>
                  </a:cubicBezTo>
                  <a:cubicBezTo>
                    <a:pt x="20" y="46"/>
                    <a:pt x="20" y="46"/>
                    <a:pt x="19" y="46"/>
                  </a:cubicBezTo>
                  <a:cubicBezTo>
                    <a:pt x="18" y="46"/>
                    <a:pt x="17" y="46"/>
                    <a:pt x="16" y="44"/>
                  </a:cubicBezTo>
                  <a:close/>
                  <a:moveTo>
                    <a:pt x="9" y="25"/>
                  </a:moveTo>
                  <a:cubicBezTo>
                    <a:pt x="8" y="23"/>
                    <a:pt x="9" y="21"/>
                    <a:pt x="10" y="20"/>
                  </a:cubicBezTo>
                  <a:cubicBezTo>
                    <a:pt x="12" y="20"/>
                    <a:pt x="14" y="21"/>
                    <a:pt x="15" y="22"/>
                  </a:cubicBezTo>
                  <a:cubicBezTo>
                    <a:pt x="16" y="24"/>
                    <a:pt x="15" y="26"/>
                    <a:pt x="13" y="27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0" y="27"/>
                    <a:pt x="9" y="26"/>
                    <a:pt x="9" y="25"/>
                  </a:cubicBezTo>
                  <a:close/>
                  <a:moveTo>
                    <a:pt x="1" y="5"/>
                  </a:move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8" y="5"/>
                    <a:pt x="7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3" y="8"/>
                    <a:pt x="2" y="7"/>
                    <a:pt x="1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îṡliḋê"/>
            <p:cNvSpPr/>
            <p:nvPr/>
          </p:nvSpPr>
          <p:spPr bwMode="auto">
            <a:xfrm>
              <a:off x="5859200" y="3787279"/>
              <a:ext cx="851827" cy="242509"/>
            </a:xfrm>
            <a:custGeom>
              <a:avLst/>
              <a:gdLst>
                <a:gd name="T0" fmla="*/ 7 w 428"/>
                <a:gd name="T1" fmla="*/ 116 h 121"/>
                <a:gd name="T2" fmla="*/ 1 w 428"/>
                <a:gd name="T3" fmla="*/ 118 h 121"/>
                <a:gd name="T4" fmla="*/ 27 w 428"/>
                <a:gd name="T5" fmla="*/ 111 h 121"/>
                <a:gd name="T6" fmla="*/ 21 w 428"/>
                <a:gd name="T7" fmla="*/ 113 h 121"/>
                <a:gd name="T8" fmla="*/ 47 w 428"/>
                <a:gd name="T9" fmla="*/ 105 h 121"/>
                <a:gd name="T10" fmla="*/ 41 w 428"/>
                <a:gd name="T11" fmla="*/ 107 h 121"/>
                <a:gd name="T12" fmla="*/ 67 w 428"/>
                <a:gd name="T13" fmla="*/ 100 h 121"/>
                <a:gd name="T14" fmla="*/ 61 w 428"/>
                <a:gd name="T15" fmla="*/ 102 h 121"/>
                <a:gd name="T16" fmla="*/ 87 w 428"/>
                <a:gd name="T17" fmla="*/ 95 h 121"/>
                <a:gd name="T18" fmla="*/ 81 w 428"/>
                <a:gd name="T19" fmla="*/ 96 h 121"/>
                <a:gd name="T20" fmla="*/ 107 w 428"/>
                <a:gd name="T21" fmla="*/ 89 h 121"/>
                <a:gd name="T22" fmla="*/ 101 w 428"/>
                <a:gd name="T23" fmla="*/ 91 h 121"/>
                <a:gd name="T24" fmla="*/ 127 w 428"/>
                <a:gd name="T25" fmla="*/ 84 h 121"/>
                <a:gd name="T26" fmla="*/ 121 w 428"/>
                <a:gd name="T27" fmla="*/ 86 h 121"/>
                <a:gd name="T28" fmla="*/ 147 w 428"/>
                <a:gd name="T29" fmla="*/ 78 h 121"/>
                <a:gd name="T30" fmla="*/ 141 w 428"/>
                <a:gd name="T31" fmla="*/ 80 h 121"/>
                <a:gd name="T32" fmla="*/ 167 w 428"/>
                <a:gd name="T33" fmla="*/ 73 h 121"/>
                <a:gd name="T34" fmla="*/ 161 w 428"/>
                <a:gd name="T35" fmla="*/ 75 h 121"/>
                <a:gd name="T36" fmla="*/ 187 w 428"/>
                <a:gd name="T37" fmla="*/ 67 h 121"/>
                <a:gd name="T38" fmla="*/ 181 w 428"/>
                <a:gd name="T39" fmla="*/ 69 h 121"/>
                <a:gd name="T40" fmla="*/ 207 w 428"/>
                <a:gd name="T41" fmla="*/ 62 h 121"/>
                <a:gd name="T42" fmla="*/ 201 w 428"/>
                <a:gd name="T43" fmla="*/ 64 h 121"/>
                <a:gd name="T44" fmla="*/ 227 w 428"/>
                <a:gd name="T45" fmla="*/ 57 h 121"/>
                <a:gd name="T46" fmla="*/ 221 w 428"/>
                <a:gd name="T47" fmla="*/ 58 h 121"/>
                <a:gd name="T48" fmla="*/ 247 w 428"/>
                <a:gd name="T49" fmla="*/ 51 h 121"/>
                <a:gd name="T50" fmla="*/ 241 w 428"/>
                <a:gd name="T51" fmla="*/ 53 h 121"/>
                <a:gd name="T52" fmla="*/ 267 w 428"/>
                <a:gd name="T53" fmla="*/ 46 h 121"/>
                <a:gd name="T54" fmla="*/ 261 w 428"/>
                <a:gd name="T55" fmla="*/ 48 h 121"/>
                <a:gd name="T56" fmla="*/ 287 w 428"/>
                <a:gd name="T57" fmla="*/ 40 h 121"/>
                <a:gd name="T58" fmla="*/ 281 w 428"/>
                <a:gd name="T59" fmla="*/ 42 h 121"/>
                <a:gd name="T60" fmla="*/ 307 w 428"/>
                <a:gd name="T61" fmla="*/ 35 h 121"/>
                <a:gd name="T62" fmla="*/ 301 w 428"/>
                <a:gd name="T63" fmla="*/ 37 h 121"/>
                <a:gd name="T64" fmla="*/ 327 w 428"/>
                <a:gd name="T65" fmla="*/ 30 h 121"/>
                <a:gd name="T66" fmla="*/ 321 w 428"/>
                <a:gd name="T67" fmla="*/ 31 h 121"/>
                <a:gd name="T68" fmla="*/ 347 w 428"/>
                <a:gd name="T69" fmla="*/ 24 h 121"/>
                <a:gd name="T70" fmla="*/ 341 w 428"/>
                <a:gd name="T71" fmla="*/ 26 h 121"/>
                <a:gd name="T72" fmla="*/ 368 w 428"/>
                <a:gd name="T73" fmla="*/ 19 h 121"/>
                <a:gd name="T74" fmla="*/ 361 w 428"/>
                <a:gd name="T75" fmla="*/ 21 h 121"/>
                <a:gd name="T76" fmla="*/ 387 w 428"/>
                <a:gd name="T77" fmla="*/ 13 h 121"/>
                <a:gd name="T78" fmla="*/ 381 w 428"/>
                <a:gd name="T79" fmla="*/ 15 h 121"/>
                <a:gd name="T80" fmla="*/ 408 w 428"/>
                <a:gd name="T81" fmla="*/ 8 h 121"/>
                <a:gd name="T82" fmla="*/ 401 w 428"/>
                <a:gd name="T83" fmla="*/ 10 h 121"/>
                <a:gd name="T84" fmla="*/ 428 w 428"/>
                <a:gd name="T85" fmla="*/ 2 h 121"/>
                <a:gd name="T86" fmla="*/ 421 w 428"/>
                <a:gd name="T87" fmla="*/ 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28" h="121">
                  <a:moveTo>
                    <a:pt x="1" y="118"/>
                  </a:moveTo>
                  <a:cubicBezTo>
                    <a:pt x="0" y="116"/>
                    <a:pt x="1" y="114"/>
                    <a:pt x="3" y="114"/>
                  </a:cubicBezTo>
                  <a:cubicBezTo>
                    <a:pt x="5" y="113"/>
                    <a:pt x="7" y="114"/>
                    <a:pt x="7" y="116"/>
                  </a:cubicBezTo>
                  <a:cubicBezTo>
                    <a:pt x="8" y="118"/>
                    <a:pt x="7" y="120"/>
                    <a:pt x="5" y="120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2" y="121"/>
                    <a:pt x="1" y="120"/>
                    <a:pt x="1" y="118"/>
                  </a:cubicBezTo>
                  <a:close/>
                  <a:moveTo>
                    <a:pt x="21" y="113"/>
                  </a:moveTo>
                  <a:cubicBezTo>
                    <a:pt x="20" y="111"/>
                    <a:pt x="21" y="109"/>
                    <a:pt x="23" y="108"/>
                  </a:cubicBezTo>
                  <a:cubicBezTo>
                    <a:pt x="25" y="108"/>
                    <a:pt x="27" y="109"/>
                    <a:pt x="27" y="111"/>
                  </a:cubicBezTo>
                  <a:cubicBezTo>
                    <a:pt x="28" y="113"/>
                    <a:pt x="27" y="115"/>
                    <a:pt x="25" y="115"/>
                  </a:cubicBezTo>
                  <a:cubicBezTo>
                    <a:pt x="24" y="115"/>
                    <a:pt x="24" y="115"/>
                    <a:pt x="24" y="115"/>
                  </a:cubicBezTo>
                  <a:cubicBezTo>
                    <a:pt x="22" y="115"/>
                    <a:pt x="21" y="114"/>
                    <a:pt x="21" y="113"/>
                  </a:cubicBezTo>
                  <a:close/>
                  <a:moveTo>
                    <a:pt x="41" y="107"/>
                  </a:moveTo>
                  <a:cubicBezTo>
                    <a:pt x="40" y="105"/>
                    <a:pt x="41" y="103"/>
                    <a:pt x="43" y="103"/>
                  </a:cubicBezTo>
                  <a:cubicBezTo>
                    <a:pt x="45" y="102"/>
                    <a:pt x="47" y="104"/>
                    <a:pt x="47" y="105"/>
                  </a:cubicBezTo>
                  <a:cubicBezTo>
                    <a:pt x="48" y="107"/>
                    <a:pt x="47" y="109"/>
                    <a:pt x="45" y="110"/>
                  </a:cubicBezTo>
                  <a:cubicBezTo>
                    <a:pt x="44" y="110"/>
                    <a:pt x="44" y="110"/>
                    <a:pt x="44" y="110"/>
                  </a:cubicBezTo>
                  <a:cubicBezTo>
                    <a:pt x="42" y="110"/>
                    <a:pt x="41" y="109"/>
                    <a:pt x="41" y="107"/>
                  </a:cubicBezTo>
                  <a:close/>
                  <a:moveTo>
                    <a:pt x="61" y="102"/>
                  </a:moveTo>
                  <a:cubicBezTo>
                    <a:pt x="60" y="100"/>
                    <a:pt x="61" y="98"/>
                    <a:pt x="63" y="98"/>
                  </a:cubicBezTo>
                  <a:cubicBezTo>
                    <a:pt x="65" y="97"/>
                    <a:pt x="67" y="98"/>
                    <a:pt x="67" y="100"/>
                  </a:cubicBezTo>
                  <a:cubicBezTo>
                    <a:pt x="68" y="102"/>
                    <a:pt x="67" y="104"/>
                    <a:pt x="65" y="104"/>
                  </a:cubicBezTo>
                  <a:cubicBezTo>
                    <a:pt x="64" y="104"/>
                    <a:pt x="64" y="104"/>
                    <a:pt x="64" y="104"/>
                  </a:cubicBezTo>
                  <a:cubicBezTo>
                    <a:pt x="62" y="104"/>
                    <a:pt x="61" y="103"/>
                    <a:pt x="61" y="102"/>
                  </a:cubicBezTo>
                  <a:close/>
                  <a:moveTo>
                    <a:pt x="81" y="96"/>
                  </a:moveTo>
                  <a:cubicBezTo>
                    <a:pt x="80" y="95"/>
                    <a:pt x="81" y="93"/>
                    <a:pt x="83" y="92"/>
                  </a:cubicBezTo>
                  <a:cubicBezTo>
                    <a:pt x="85" y="92"/>
                    <a:pt x="87" y="93"/>
                    <a:pt x="87" y="95"/>
                  </a:cubicBezTo>
                  <a:cubicBezTo>
                    <a:pt x="88" y="96"/>
                    <a:pt x="87" y="98"/>
                    <a:pt x="85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2" y="99"/>
                    <a:pt x="81" y="98"/>
                    <a:pt x="81" y="96"/>
                  </a:cubicBezTo>
                  <a:close/>
                  <a:moveTo>
                    <a:pt x="101" y="91"/>
                  </a:moveTo>
                  <a:cubicBezTo>
                    <a:pt x="100" y="89"/>
                    <a:pt x="101" y="87"/>
                    <a:pt x="103" y="87"/>
                  </a:cubicBezTo>
                  <a:cubicBezTo>
                    <a:pt x="105" y="86"/>
                    <a:pt x="107" y="87"/>
                    <a:pt x="107" y="89"/>
                  </a:cubicBezTo>
                  <a:cubicBezTo>
                    <a:pt x="108" y="91"/>
                    <a:pt x="107" y="93"/>
                    <a:pt x="105" y="93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02" y="94"/>
                    <a:pt x="101" y="92"/>
                    <a:pt x="101" y="91"/>
                  </a:cubicBezTo>
                  <a:close/>
                  <a:moveTo>
                    <a:pt x="121" y="86"/>
                  </a:moveTo>
                  <a:cubicBezTo>
                    <a:pt x="120" y="84"/>
                    <a:pt x="121" y="82"/>
                    <a:pt x="123" y="81"/>
                  </a:cubicBezTo>
                  <a:cubicBezTo>
                    <a:pt x="125" y="81"/>
                    <a:pt x="127" y="82"/>
                    <a:pt x="127" y="84"/>
                  </a:cubicBezTo>
                  <a:cubicBezTo>
                    <a:pt x="128" y="86"/>
                    <a:pt x="127" y="87"/>
                    <a:pt x="125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2" y="88"/>
                    <a:pt x="121" y="87"/>
                    <a:pt x="121" y="86"/>
                  </a:cubicBezTo>
                  <a:close/>
                  <a:moveTo>
                    <a:pt x="141" y="80"/>
                  </a:moveTo>
                  <a:cubicBezTo>
                    <a:pt x="140" y="78"/>
                    <a:pt x="141" y="76"/>
                    <a:pt x="143" y="76"/>
                  </a:cubicBezTo>
                  <a:cubicBezTo>
                    <a:pt x="145" y="75"/>
                    <a:pt x="147" y="76"/>
                    <a:pt x="147" y="78"/>
                  </a:cubicBezTo>
                  <a:cubicBezTo>
                    <a:pt x="148" y="80"/>
                    <a:pt x="147" y="82"/>
                    <a:pt x="145" y="83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2" y="83"/>
                    <a:pt x="141" y="82"/>
                    <a:pt x="141" y="80"/>
                  </a:cubicBezTo>
                  <a:close/>
                  <a:moveTo>
                    <a:pt x="161" y="75"/>
                  </a:moveTo>
                  <a:cubicBezTo>
                    <a:pt x="160" y="73"/>
                    <a:pt x="161" y="71"/>
                    <a:pt x="163" y="70"/>
                  </a:cubicBezTo>
                  <a:cubicBezTo>
                    <a:pt x="165" y="70"/>
                    <a:pt x="167" y="71"/>
                    <a:pt x="167" y="73"/>
                  </a:cubicBezTo>
                  <a:cubicBezTo>
                    <a:pt x="168" y="75"/>
                    <a:pt x="167" y="77"/>
                    <a:pt x="165" y="77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77"/>
                    <a:pt x="161" y="76"/>
                    <a:pt x="161" y="75"/>
                  </a:cubicBezTo>
                  <a:close/>
                  <a:moveTo>
                    <a:pt x="181" y="69"/>
                  </a:moveTo>
                  <a:cubicBezTo>
                    <a:pt x="180" y="67"/>
                    <a:pt x="181" y="66"/>
                    <a:pt x="183" y="65"/>
                  </a:cubicBezTo>
                  <a:cubicBezTo>
                    <a:pt x="185" y="65"/>
                    <a:pt x="187" y="66"/>
                    <a:pt x="187" y="67"/>
                  </a:cubicBezTo>
                  <a:cubicBezTo>
                    <a:pt x="188" y="69"/>
                    <a:pt x="187" y="71"/>
                    <a:pt x="185" y="72"/>
                  </a:cubicBezTo>
                  <a:cubicBezTo>
                    <a:pt x="184" y="72"/>
                    <a:pt x="184" y="72"/>
                    <a:pt x="184" y="72"/>
                  </a:cubicBezTo>
                  <a:cubicBezTo>
                    <a:pt x="182" y="72"/>
                    <a:pt x="181" y="71"/>
                    <a:pt x="181" y="69"/>
                  </a:cubicBezTo>
                  <a:close/>
                  <a:moveTo>
                    <a:pt x="201" y="64"/>
                  </a:moveTo>
                  <a:cubicBezTo>
                    <a:pt x="200" y="62"/>
                    <a:pt x="201" y="60"/>
                    <a:pt x="203" y="60"/>
                  </a:cubicBezTo>
                  <a:cubicBezTo>
                    <a:pt x="205" y="59"/>
                    <a:pt x="207" y="60"/>
                    <a:pt x="207" y="62"/>
                  </a:cubicBezTo>
                  <a:cubicBezTo>
                    <a:pt x="208" y="64"/>
                    <a:pt x="207" y="66"/>
                    <a:pt x="205" y="66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2" y="66"/>
                    <a:pt x="201" y="65"/>
                    <a:pt x="201" y="64"/>
                  </a:cubicBezTo>
                  <a:close/>
                  <a:moveTo>
                    <a:pt x="221" y="58"/>
                  </a:moveTo>
                  <a:cubicBezTo>
                    <a:pt x="220" y="57"/>
                    <a:pt x="221" y="55"/>
                    <a:pt x="223" y="54"/>
                  </a:cubicBezTo>
                  <a:cubicBezTo>
                    <a:pt x="225" y="54"/>
                    <a:pt x="227" y="55"/>
                    <a:pt x="227" y="57"/>
                  </a:cubicBezTo>
                  <a:cubicBezTo>
                    <a:pt x="228" y="58"/>
                    <a:pt x="227" y="60"/>
                    <a:pt x="225" y="61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3" y="61"/>
                    <a:pt x="221" y="60"/>
                    <a:pt x="221" y="58"/>
                  </a:cubicBezTo>
                  <a:close/>
                  <a:moveTo>
                    <a:pt x="241" y="53"/>
                  </a:moveTo>
                  <a:cubicBezTo>
                    <a:pt x="240" y="51"/>
                    <a:pt x="241" y="49"/>
                    <a:pt x="243" y="49"/>
                  </a:cubicBezTo>
                  <a:cubicBezTo>
                    <a:pt x="245" y="48"/>
                    <a:pt x="247" y="49"/>
                    <a:pt x="247" y="51"/>
                  </a:cubicBezTo>
                  <a:cubicBezTo>
                    <a:pt x="248" y="53"/>
                    <a:pt x="247" y="55"/>
                    <a:pt x="245" y="55"/>
                  </a:cubicBezTo>
                  <a:cubicBezTo>
                    <a:pt x="244" y="56"/>
                    <a:pt x="244" y="56"/>
                    <a:pt x="244" y="56"/>
                  </a:cubicBezTo>
                  <a:cubicBezTo>
                    <a:pt x="243" y="56"/>
                    <a:pt x="241" y="55"/>
                    <a:pt x="241" y="53"/>
                  </a:cubicBezTo>
                  <a:close/>
                  <a:moveTo>
                    <a:pt x="261" y="48"/>
                  </a:moveTo>
                  <a:cubicBezTo>
                    <a:pt x="260" y="46"/>
                    <a:pt x="261" y="44"/>
                    <a:pt x="263" y="43"/>
                  </a:cubicBezTo>
                  <a:cubicBezTo>
                    <a:pt x="265" y="43"/>
                    <a:pt x="267" y="44"/>
                    <a:pt x="267" y="46"/>
                  </a:cubicBezTo>
                  <a:cubicBezTo>
                    <a:pt x="268" y="48"/>
                    <a:pt x="267" y="50"/>
                    <a:pt x="265" y="50"/>
                  </a:cubicBezTo>
                  <a:cubicBezTo>
                    <a:pt x="264" y="50"/>
                    <a:pt x="264" y="50"/>
                    <a:pt x="264" y="50"/>
                  </a:cubicBezTo>
                  <a:cubicBezTo>
                    <a:pt x="263" y="50"/>
                    <a:pt x="261" y="49"/>
                    <a:pt x="261" y="48"/>
                  </a:cubicBezTo>
                  <a:close/>
                  <a:moveTo>
                    <a:pt x="281" y="42"/>
                  </a:moveTo>
                  <a:cubicBezTo>
                    <a:pt x="280" y="40"/>
                    <a:pt x="281" y="38"/>
                    <a:pt x="283" y="38"/>
                  </a:cubicBezTo>
                  <a:cubicBezTo>
                    <a:pt x="285" y="37"/>
                    <a:pt x="287" y="39"/>
                    <a:pt x="287" y="40"/>
                  </a:cubicBezTo>
                  <a:cubicBezTo>
                    <a:pt x="288" y="42"/>
                    <a:pt x="287" y="44"/>
                    <a:pt x="285" y="45"/>
                  </a:cubicBezTo>
                  <a:cubicBezTo>
                    <a:pt x="284" y="45"/>
                    <a:pt x="284" y="45"/>
                    <a:pt x="284" y="45"/>
                  </a:cubicBezTo>
                  <a:cubicBezTo>
                    <a:pt x="283" y="45"/>
                    <a:pt x="281" y="44"/>
                    <a:pt x="281" y="42"/>
                  </a:cubicBezTo>
                  <a:close/>
                  <a:moveTo>
                    <a:pt x="301" y="37"/>
                  </a:moveTo>
                  <a:cubicBezTo>
                    <a:pt x="300" y="35"/>
                    <a:pt x="301" y="33"/>
                    <a:pt x="303" y="32"/>
                  </a:cubicBezTo>
                  <a:cubicBezTo>
                    <a:pt x="305" y="32"/>
                    <a:pt x="307" y="33"/>
                    <a:pt x="307" y="35"/>
                  </a:cubicBezTo>
                  <a:cubicBezTo>
                    <a:pt x="308" y="37"/>
                    <a:pt x="307" y="39"/>
                    <a:pt x="305" y="39"/>
                  </a:cubicBezTo>
                  <a:cubicBezTo>
                    <a:pt x="304" y="39"/>
                    <a:pt x="304" y="39"/>
                    <a:pt x="304" y="39"/>
                  </a:cubicBezTo>
                  <a:cubicBezTo>
                    <a:pt x="303" y="39"/>
                    <a:pt x="301" y="38"/>
                    <a:pt x="301" y="37"/>
                  </a:cubicBezTo>
                  <a:close/>
                  <a:moveTo>
                    <a:pt x="321" y="31"/>
                  </a:moveTo>
                  <a:cubicBezTo>
                    <a:pt x="320" y="29"/>
                    <a:pt x="321" y="28"/>
                    <a:pt x="323" y="27"/>
                  </a:cubicBezTo>
                  <a:cubicBezTo>
                    <a:pt x="325" y="27"/>
                    <a:pt x="327" y="28"/>
                    <a:pt x="327" y="30"/>
                  </a:cubicBezTo>
                  <a:cubicBezTo>
                    <a:pt x="328" y="31"/>
                    <a:pt x="327" y="33"/>
                    <a:pt x="325" y="34"/>
                  </a:cubicBezTo>
                  <a:cubicBezTo>
                    <a:pt x="324" y="34"/>
                    <a:pt x="324" y="34"/>
                    <a:pt x="324" y="34"/>
                  </a:cubicBezTo>
                  <a:cubicBezTo>
                    <a:pt x="323" y="34"/>
                    <a:pt x="321" y="33"/>
                    <a:pt x="321" y="31"/>
                  </a:cubicBezTo>
                  <a:close/>
                  <a:moveTo>
                    <a:pt x="341" y="26"/>
                  </a:moveTo>
                  <a:cubicBezTo>
                    <a:pt x="340" y="24"/>
                    <a:pt x="341" y="22"/>
                    <a:pt x="343" y="22"/>
                  </a:cubicBezTo>
                  <a:cubicBezTo>
                    <a:pt x="345" y="21"/>
                    <a:pt x="347" y="22"/>
                    <a:pt x="347" y="24"/>
                  </a:cubicBezTo>
                  <a:cubicBezTo>
                    <a:pt x="348" y="26"/>
                    <a:pt x="347" y="28"/>
                    <a:pt x="345" y="28"/>
                  </a:cubicBezTo>
                  <a:cubicBezTo>
                    <a:pt x="344" y="28"/>
                    <a:pt x="344" y="28"/>
                    <a:pt x="344" y="28"/>
                  </a:cubicBezTo>
                  <a:cubicBezTo>
                    <a:pt x="343" y="28"/>
                    <a:pt x="341" y="27"/>
                    <a:pt x="341" y="26"/>
                  </a:cubicBezTo>
                  <a:close/>
                  <a:moveTo>
                    <a:pt x="361" y="21"/>
                  </a:moveTo>
                  <a:cubicBezTo>
                    <a:pt x="360" y="19"/>
                    <a:pt x="361" y="17"/>
                    <a:pt x="363" y="16"/>
                  </a:cubicBezTo>
                  <a:cubicBezTo>
                    <a:pt x="365" y="16"/>
                    <a:pt x="367" y="17"/>
                    <a:pt x="368" y="19"/>
                  </a:cubicBezTo>
                  <a:cubicBezTo>
                    <a:pt x="368" y="21"/>
                    <a:pt x="367" y="22"/>
                    <a:pt x="365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3" y="23"/>
                    <a:pt x="361" y="22"/>
                    <a:pt x="361" y="21"/>
                  </a:cubicBezTo>
                  <a:close/>
                  <a:moveTo>
                    <a:pt x="381" y="15"/>
                  </a:moveTo>
                  <a:cubicBezTo>
                    <a:pt x="380" y="13"/>
                    <a:pt x="381" y="11"/>
                    <a:pt x="383" y="11"/>
                  </a:cubicBezTo>
                  <a:cubicBezTo>
                    <a:pt x="385" y="10"/>
                    <a:pt x="387" y="11"/>
                    <a:pt x="387" y="13"/>
                  </a:cubicBezTo>
                  <a:cubicBezTo>
                    <a:pt x="388" y="15"/>
                    <a:pt x="387" y="17"/>
                    <a:pt x="385" y="17"/>
                  </a:cubicBezTo>
                  <a:cubicBezTo>
                    <a:pt x="384" y="18"/>
                    <a:pt x="384" y="18"/>
                    <a:pt x="384" y="18"/>
                  </a:cubicBezTo>
                  <a:cubicBezTo>
                    <a:pt x="383" y="18"/>
                    <a:pt x="381" y="17"/>
                    <a:pt x="381" y="15"/>
                  </a:cubicBezTo>
                  <a:close/>
                  <a:moveTo>
                    <a:pt x="401" y="10"/>
                  </a:moveTo>
                  <a:cubicBezTo>
                    <a:pt x="400" y="8"/>
                    <a:pt x="401" y="6"/>
                    <a:pt x="403" y="5"/>
                  </a:cubicBezTo>
                  <a:cubicBezTo>
                    <a:pt x="405" y="5"/>
                    <a:pt x="407" y="6"/>
                    <a:pt x="408" y="8"/>
                  </a:cubicBezTo>
                  <a:cubicBezTo>
                    <a:pt x="408" y="10"/>
                    <a:pt x="407" y="12"/>
                    <a:pt x="405" y="12"/>
                  </a:cubicBezTo>
                  <a:cubicBezTo>
                    <a:pt x="404" y="12"/>
                    <a:pt x="404" y="12"/>
                    <a:pt x="404" y="12"/>
                  </a:cubicBezTo>
                  <a:cubicBezTo>
                    <a:pt x="403" y="12"/>
                    <a:pt x="401" y="11"/>
                    <a:pt x="401" y="10"/>
                  </a:cubicBezTo>
                  <a:close/>
                  <a:moveTo>
                    <a:pt x="421" y="4"/>
                  </a:moveTo>
                  <a:cubicBezTo>
                    <a:pt x="420" y="2"/>
                    <a:pt x="422" y="0"/>
                    <a:pt x="423" y="0"/>
                  </a:cubicBezTo>
                  <a:cubicBezTo>
                    <a:pt x="425" y="0"/>
                    <a:pt x="427" y="1"/>
                    <a:pt x="428" y="2"/>
                  </a:cubicBezTo>
                  <a:cubicBezTo>
                    <a:pt x="428" y="4"/>
                    <a:pt x="427" y="6"/>
                    <a:pt x="425" y="7"/>
                  </a:cubicBezTo>
                  <a:cubicBezTo>
                    <a:pt x="424" y="7"/>
                    <a:pt x="424" y="7"/>
                    <a:pt x="424" y="7"/>
                  </a:cubicBezTo>
                  <a:cubicBezTo>
                    <a:pt x="423" y="7"/>
                    <a:pt x="421" y="6"/>
                    <a:pt x="421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ïśľiḋe"/>
            <p:cNvSpPr/>
            <p:nvPr/>
          </p:nvSpPr>
          <p:spPr bwMode="auto">
            <a:xfrm>
              <a:off x="5690215" y="4980323"/>
              <a:ext cx="1208887" cy="92616"/>
            </a:xfrm>
            <a:custGeom>
              <a:avLst/>
              <a:gdLst>
                <a:gd name="T0" fmla="*/ 604 w 607"/>
                <a:gd name="T1" fmla="*/ 39 h 46"/>
                <a:gd name="T2" fmla="*/ 603 w 607"/>
                <a:gd name="T3" fmla="*/ 46 h 46"/>
                <a:gd name="T4" fmla="*/ 583 w 607"/>
                <a:gd name="T5" fmla="*/ 37 h 46"/>
                <a:gd name="T6" fmla="*/ 562 w 607"/>
                <a:gd name="T7" fmla="*/ 43 h 46"/>
                <a:gd name="T8" fmla="*/ 566 w 607"/>
                <a:gd name="T9" fmla="*/ 40 h 46"/>
                <a:gd name="T10" fmla="*/ 538 w 607"/>
                <a:gd name="T11" fmla="*/ 38 h 46"/>
                <a:gd name="T12" fmla="*/ 542 w 607"/>
                <a:gd name="T13" fmla="*/ 42 h 46"/>
                <a:gd name="T14" fmla="*/ 517 w 607"/>
                <a:gd name="T15" fmla="*/ 37 h 46"/>
                <a:gd name="T16" fmla="*/ 521 w 607"/>
                <a:gd name="T17" fmla="*/ 40 h 46"/>
                <a:gd name="T18" fmla="*/ 500 w 607"/>
                <a:gd name="T19" fmla="*/ 32 h 46"/>
                <a:gd name="T20" fmla="*/ 479 w 607"/>
                <a:gd name="T21" fmla="*/ 38 h 46"/>
                <a:gd name="T22" fmla="*/ 483 w 607"/>
                <a:gd name="T23" fmla="*/ 34 h 46"/>
                <a:gd name="T24" fmla="*/ 459 w 607"/>
                <a:gd name="T25" fmla="*/ 36 h 46"/>
                <a:gd name="T26" fmla="*/ 462 w 607"/>
                <a:gd name="T27" fmla="*/ 33 h 46"/>
                <a:gd name="T28" fmla="*/ 435 w 607"/>
                <a:gd name="T29" fmla="*/ 31 h 46"/>
                <a:gd name="T30" fmla="*/ 438 w 607"/>
                <a:gd name="T31" fmla="*/ 35 h 46"/>
                <a:gd name="T32" fmla="*/ 418 w 607"/>
                <a:gd name="T33" fmla="*/ 27 h 46"/>
                <a:gd name="T34" fmla="*/ 396 w 607"/>
                <a:gd name="T35" fmla="*/ 32 h 46"/>
                <a:gd name="T36" fmla="*/ 400 w 607"/>
                <a:gd name="T37" fmla="*/ 29 h 46"/>
                <a:gd name="T38" fmla="*/ 376 w 607"/>
                <a:gd name="T39" fmla="*/ 31 h 46"/>
                <a:gd name="T40" fmla="*/ 379 w 607"/>
                <a:gd name="T41" fmla="*/ 28 h 46"/>
                <a:gd name="T42" fmla="*/ 352 w 607"/>
                <a:gd name="T43" fmla="*/ 26 h 46"/>
                <a:gd name="T44" fmla="*/ 355 w 607"/>
                <a:gd name="T45" fmla="*/ 30 h 46"/>
                <a:gd name="T46" fmla="*/ 335 w 607"/>
                <a:gd name="T47" fmla="*/ 21 h 46"/>
                <a:gd name="T48" fmla="*/ 334 w 607"/>
                <a:gd name="T49" fmla="*/ 28 h 46"/>
                <a:gd name="T50" fmla="*/ 314 w 607"/>
                <a:gd name="T51" fmla="*/ 20 h 46"/>
                <a:gd name="T52" fmla="*/ 293 w 607"/>
                <a:gd name="T53" fmla="*/ 26 h 46"/>
                <a:gd name="T54" fmla="*/ 297 w 607"/>
                <a:gd name="T55" fmla="*/ 22 h 46"/>
                <a:gd name="T56" fmla="*/ 269 w 607"/>
                <a:gd name="T57" fmla="*/ 21 h 46"/>
                <a:gd name="T58" fmla="*/ 273 w 607"/>
                <a:gd name="T59" fmla="*/ 24 h 46"/>
                <a:gd name="T60" fmla="*/ 248 w 607"/>
                <a:gd name="T61" fmla="*/ 19 h 46"/>
                <a:gd name="T62" fmla="*/ 252 w 607"/>
                <a:gd name="T63" fmla="*/ 23 h 46"/>
                <a:gd name="T64" fmla="*/ 231 w 607"/>
                <a:gd name="T65" fmla="*/ 15 h 46"/>
                <a:gd name="T66" fmla="*/ 210 w 607"/>
                <a:gd name="T67" fmla="*/ 20 h 46"/>
                <a:gd name="T68" fmla="*/ 214 w 607"/>
                <a:gd name="T69" fmla="*/ 17 h 46"/>
                <a:gd name="T70" fmla="*/ 186 w 607"/>
                <a:gd name="T71" fmla="*/ 15 h 46"/>
                <a:gd name="T72" fmla="*/ 190 w 607"/>
                <a:gd name="T73" fmla="*/ 19 h 46"/>
                <a:gd name="T74" fmla="*/ 169 w 607"/>
                <a:gd name="T75" fmla="*/ 11 h 46"/>
                <a:gd name="T76" fmla="*/ 148 w 607"/>
                <a:gd name="T77" fmla="*/ 16 h 46"/>
                <a:gd name="T78" fmla="*/ 152 w 607"/>
                <a:gd name="T79" fmla="*/ 13 h 46"/>
                <a:gd name="T80" fmla="*/ 124 w 607"/>
                <a:gd name="T81" fmla="*/ 11 h 46"/>
                <a:gd name="T82" fmla="*/ 128 w 607"/>
                <a:gd name="T83" fmla="*/ 15 h 46"/>
                <a:gd name="T84" fmla="*/ 104 w 607"/>
                <a:gd name="T85" fmla="*/ 10 h 46"/>
                <a:gd name="T86" fmla="*/ 107 w 607"/>
                <a:gd name="T87" fmla="*/ 14 h 46"/>
                <a:gd name="T88" fmla="*/ 86 w 607"/>
                <a:gd name="T89" fmla="*/ 5 h 46"/>
                <a:gd name="T90" fmla="*/ 65 w 607"/>
                <a:gd name="T91" fmla="*/ 11 h 46"/>
                <a:gd name="T92" fmla="*/ 69 w 607"/>
                <a:gd name="T93" fmla="*/ 8 h 46"/>
                <a:gd name="T94" fmla="*/ 45 w 607"/>
                <a:gd name="T95" fmla="*/ 10 h 46"/>
                <a:gd name="T96" fmla="*/ 48 w 607"/>
                <a:gd name="T97" fmla="*/ 6 h 46"/>
                <a:gd name="T98" fmla="*/ 21 w 607"/>
                <a:gd name="T99" fmla="*/ 5 h 46"/>
                <a:gd name="T100" fmla="*/ 24 w 607"/>
                <a:gd name="T101" fmla="*/ 8 h 46"/>
                <a:gd name="T102" fmla="*/ 4 w 607"/>
                <a:gd name="T10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7" h="46">
                  <a:moveTo>
                    <a:pt x="603" y="46"/>
                  </a:moveTo>
                  <a:cubicBezTo>
                    <a:pt x="602" y="45"/>
                    <a:pt x="600" y="44"/>
                    <a:pt x="600" y="42"/>
                  </a:cubicBezTo>
                  <a:cubicBezTo>
                    <a:pt x="600" y="40"/>
                    <a:pt x="602" y="38"/>
                    <a:pt x="604" y="39"/>
                  </a:cubicBezTo>
                  <a:cubicBezTo>
                    <a:pt x="606" y="39"/>
                    <a:pt x="607" y="40"/>
                    <a:pt x="607" y="42"/>
                  </a:cubicBezTo>
                  <a:cubicBezTo>
                    <a:pt x="607" y="44"/>
                    <a:pt x="605" y="46"/>
                    <a:pt x="604" y="46"/>
                  </a:cubicBezTo>
                  <a:lnTo>
                    <a:pt x="603" y="46"/>
                  </a:lnTo>
                  <a:close/>
                  <a:moveTo>
                    <a:pt x="583" y="44"/>
                  </a:moveTo>
                  <a:cubicBezTo>
                    <a:pt x="581" y="44"/>
                    <a:pt x="579" y="42"/>
                    <a:pt x="580" y="41"/>
                  </a:cubicBezTo>
                  <a:cubicBezTo>
                    <a:pt x="580" y="39"/>
                    <a:pt x="581" y="37"/>
                    <a:pt x="583" y="37"/>
                  </a:cubicBezTo>
                  <a:cubicBezTo>
                    <a:pt x="585" y="37"/>
                    <a:pt x="587" y="39"/>
                    <a:pt x="586" y="41"/>
                  </a:cubicBezTo>
                  <a:cubicBezTo>
                    <a:pt x="586" y="43"/>
                    <a:pt x="585" y="44"/>
                    <a:pt x="583" y="44"/>
                  </a:cubicBezTo>
                  <a:close/>
                  <a:moveTo>
                    <a:pt x="562" y="43"/>
                  </a:moveTo>
                  <a:cubicBezTo>
                    <a:pt x="560" y="43"/>
                    <a:pt x="559" y="41"/>
                    <a:pt x="559" y="39"/>
                  </a:cubicBezTo>
                  <a:cubicBezTo>
                    <a:pt x="559" y="37"/>
                    <a:pt x="561" y="36"/>
                    <a:pt x="562" y="36"/>
                  </a:cubicBezTo>
                  <a:cubicBezTo>
                    <a:pt x="564" y="36"/>
                    <a:pt x="566" y="38"/>
                    <a:pt x="566" y="40"/>
                  </a:cubicBezTo>
                  <a:cubicBezTo>
                    <a:pt x="566" y="41"/>
                    <a:pt x="564" y="43"/>
                    <a:pt x="562" y="43"/>
                  </a:cubicBezTo>
                  <a:close/>
                  <a:moveTo>
                    <a:pt x="541" y="42"/>
                  </a:moveTo>
                  <a:cubicBezTo>
                    <a:pt x="539" y="41"/>
                    <a:pt x="538" y="40"/>
                    <a:pt x="538" y="38"/>
                  </a:cubicBezTo>
                  <a:cubicBezTo>
                    <a:pt x="538" y="36"/>
                    <a:pt x="540" y="35"/>
                    <a:pt x="542" y="35"/>
                  </a:cubicBezTo>
                  <a:cubicBezTo>
                    <a:pt x="544" y="35"/>
                    <a:pt x="545" y="36"/>
                    <a:pt x="545" y="38"/>
                  </a:cubicBezTo>
                  <a:cubicBezTo>
                    <a:pt x="545" y="40"/>
                    <a:pt x="543" y="42"/>
                    <a:pt x="542" y="42"/>
                  </a:cubicBezTo>
                  <a:lnTo>
                    <a:pt x="541" y="42"/>
                  </a:lnTo>
                  <a:close/>
                  <a:moveTo>
                    <a:pt x="521" y="40"/>
                  </a:moveTo>
                  <a:cubicBezTo>
                    <a:pt x="519" y="40"/>
                    <a:pt x="517" y="38"/>
                    <a:pt x="517" y="37"/>
                  </a:cubicBezTo>
                  <a:cubicBezTo>
                    <a:pt x="518" y="35"/>
                    <a:pt x="519" y="33"/>
                    <a:pt x="521" y="33"/>
                  </a:cubicBezTo>
                  <a:cubicBezTo>
                    <a:pt x="523" y="33"/>
                    <a:pt x="524" y="35"/>
                    <a:pt x="524" y="37"/>
                  </a:cubicBezTo>
                  <a:cubicBezTo>
                    <a:pt x="524" y="39"/>
                    <a:pt x="523" y="40"/>
                    <a:pt x="521" y="40"/>
                  </a:cubicBezTo>
                  <a:close/>
                  <a:moveTo>
                    <a:pt x="500" y="39"/>
                  </a:moveTo>
                  <a:cubicBezTo>
                    <a:pt x="498" y="39"/>
                    <a:pt x="497" y="37"/>
                    <a:pt x="497" y="35"/>
                  </a:cubicBezTo>
                  <a:cubicBezTo>
                    <a:pt x="497" y="33"/>
                    <a:pt x="498" y="32"/>
                    <a:pt x="500" y="32"/>
                  </a:cubicBezTo>
                  <a:cubicBezTo>
                    <a:pt x="502" y="32"/>
                    <a:pt x="504" y="34"/>
                    <a:pt x="504" y="36"/>
                  </a:cubicBezTo>
                  <a:cubicBezTo>
                    <a:pt x="504" y="38"/>
                    <a:pt x="502" y="39"/>
                    <a:pt x="500" y="39"/>
                  </a:cubicBezTo>
                  <a:close/>
                  <a:moveTo>
                    <a:pt x="479" y="38"/>
                  </a:moveTo>
                  <a:cubicBezTo>
                    <a:pt x="477" y="37"/>
                    <a:pt x="476" y="36"/>
                    <a:pt x="476" y="34"/>
                  </a:cubicBezTo>
                  <a:cubicBezTo>
                    <a:pt x="476" y="32"/>
                    <a:pt x="478" y="31"/>
                    <a:pt x="480" y="31"/>
                  </a:cubicBezTo>
                  <a:cubicBezTo>
                    <a:pt x="482" y="31"/>
                    <a:pt x="483" y="32"/>
                    <a:pt x="483" y="34"/>
                  </a:cubicBezTo>
                  <a:cubicBezTo>
                    <a:pt x="483" y="36"/>
                    <a:pt x="481" y="38"/>
                    <a:pt x="480" y="38"/>
                  </a:cubicBezTo>
                  <a:lnTo>
                    <a:pt x="479" y="38"/>
                  </a:lnTo>
                  <a:close/>
                  <a:moveTo>
                    <a:pt x="459" y="36"/>
                  </a:moveTo>
                  <a:cubicBezTo>
                    <a:pt x="457" y="36"/>
                    <a:pt x="455" y="34"/>
                    <a:pt x="455" y="33"/>
                  </a:cubicBezTo>
                  <a:cubicBezTo>
                    <a:pt x="455" y="31"/>
                    <a:pt x="457" y="29"/>
                    <a:pt x="459" y="29"/>
                  </a:cubicBezTo>
                  <a:cubicBezTo>
                    <a:pt x="461" y="29"/>
                    <a:pt x="462" y="31"/>
                    <a:pt x="462" y="33"/>
                  </a:cubicBezTo>
                  <a:cubicBezTo>
                    <a:pt x="462" y="35"/>
                    <a:pt x="461" y="36"/>
                    <a:pt x="459" y="36"/>
                  </a:cubicBezTo>
                  <a:close/>
                  <a:moveTo>
                    <a:pt x="438" y="35"/>
                  </a:moveTo>
                  <a:cubicBezTo>
                    <a:pt x="436" y="35"/>
                    <a:pt x="435" y="33"/>
                    <a:pt x="435" y="31"/>
                  </a:cubicBezTo>
                  <a:cubicBezTo>
                    <a:pt x="435" y="29"/>
                    <a:pt x="436" y="28"/>
                    <a:pt x="438" y="28"/>
                  </a:cubicBezTo>
                  <a:cubicBezTo>
                    <a:pt x="440" y="28"/>
                    <a:pt x="442" y="30"/>
                    <a:pt x="442" y="32"/>
                  </a:cubicBezTo>
                  <a:cubicBezTo>
                    <a:pt x="441" y="33"/>
                    <a:pt x="440" y="35"/>
                    <a:pt x="438" y="35"/>
                  </a:cubicBezTo>
                  <a:close/>
                  <a:moveTo>
                    <a:pt x="417" y="34"/>
                  </a:moveTo>
                  <a:cubicBezTo>
                    <a:pt x="415" y="33"/>
                    <a:pt x="414" y="32"/>
                    <a:pt x="414" y="30"/>
                  </a:cubicBezTo>
                  <a:cubicBezTo>
                    <a:pt x="414" y="28"/>
                    <a:pt x="416" y="27"/>
                    <a:pt x="418" y="27"/>
                  </a:cubicBezTo>
                  <a:cubicBezTo>
                    <a:pt x="420" y="27"/>
                    <a:pt x="421" y="28"/>
                    <a:pt x="421" y="30"/>
                  </a:cubicBezTo>
                  <a:cubicBezTo>
                    <a:pt x="421" y="32"/>
                    <a:pt x="419" y="34"/>
                    <a:pt x="417" y="34"/>
                  </a:cubicBezTo>
                  <a:close/>
                  <a:moveTo>
                    <a:pt x="396" y="32"/>
                  </a:moveTo>
                  <a:cubicBezTo>
                    <a:pt x="395" y="32"/>
                    <a:pt x="393" y="30"/>
                    <a:pt x="393" y="29"/>
                  </a:cubicBezTo>
                  <a:cubicBezTo>
                    <a:pt x="393" y="27"/>
                    <a:pt x="395" y="25"/>
                    <a:pt x="397" y="25"/>
                  </a:cubicBezTo>
                  <a:cubicBezTo>
                    <a:pt x="399" y="25"/>
                    <a:pt x="400" y="27"/>
                    <a:pt x="400" y="29"/>
                  </a:cubicBezTo>
                  <a:cubicBezTo>
                    <a:pt x="400" y="31"/>
                    <a:pt x="399" y="32"/>
                    <a:pt x="397" y="32"/>
                  </a:cubicBezTo>
                  <a:lnTo>
                    <a:pt x="396" y="32"/>
                  </a:lnTo>
                  <a:close/>
                  <a:moveTo>
                    <a:pt x="376" y="31"/>
                  </a:moveTo>
                  <a:cubicBezTo>
                    <a:pt x="374" y="31"/>
                    <a:pt x="372" y="29"/>
                    <a:pt x="373" y="27"/>
                  </a:cubicBezTo>
                  <a:cubicBezTo>
                    <a:pt x="373" y="25"/>
                    <a:pt x="374" y="24"/>
                    <a:pt x="376" y="24"/>
                  </a:cubicBezTo>
                  <a:cubicBezTo>
                    <a:pt x="378" y="24"/>
                    <a:pt x="380" y="26"/>
                    <a:pt x="379" y="28"/>
                  </a:cubicBezTo>
                  <a:cubicBezTo>
                    <a:pt x="379" y="29"/>
                    <a:pt x="378" y="31"/>
                    <a:pt x="376" y="31"/>
                  </a:cubicBezTo>
                  <a:close/>
                  <a:moveTo>
                    <a:pt x="355" y="30"/>
                  </a:moveTo>
                  <a:cubicBezTo>
                    <a:pt x="353" y="29"/>
                    <a:pt x="352" y="28"/>
                    <a:pt x="352" y="26"/>
                  </a:cubicBezTo>
                  <a:cubicBezTo>
                    <a:pt x="352" y="24"/>
                    <a:pt x="354" y="23"/>
                    <a:pt x="356" y="23"/>
                  </a:cubicBezTo>
                  <a:cubicBezTo>
                    <a:pt x="357" y="23"/>
                    <a:pt x="359" y="24"/>
                    <a:pt x="359" y="26"/>
                  </a:cubicBezTo>
                  <a:cubicBezTo>
                    <a:pt x="359" y="28"/>
                    <a:pt x="357" y="30"/>
                    <a:pt x="355" y="30"/>
                  </a:cubicBezTo>
                  <a:close/>
                  <a:moveTo>
                    <a:pt x="334" y="28"/>
                  </a:moveTo>
                  <a:cubicBezTo>
                    <a:pt x="332" y="28"/>
                    <a:pt x="331" y="27"/>
                    <a:pt x="331" y="25"/>
                  </a:cubicBezTo>
                  <a:cubicBezTo>
                    <a:pt x="331" y="23"/>
                    <a:pt x="333" y="21"/>
                    <a:pt x="335" y="21"/>
                  </a:cubicBezTo>
                  <a:cubicBezTo>
                    <a:pt x="337" y="21"/>
                    <a:pt x="338" y="23"/>
                    <a:pt x="338" y="25"/>
                  </a:cubicBezTo>
                  <a:cubicBezTo>
                    <a:pt x="338" y="27"/>
                    <a:pt x="336" y="28"/>
                    <a:pt x="335" y="28"/>
                  </a:cubicBezTo>
                  <a:lnTo>
                    <a:pt x="334" y="28"/>
                  </a:lnTo>
                  <a:close/>
                  <a:moveTo>
                    <a:pt x="314" y="27"/>
                  </a:moveTo>
                  <a:cubicBezTo>
                    <a:pt x="312" y="27"/>
                    <a:pt x="310" y="25"/>
                    <a:pt x="311" y="23"/>
                  </a:cubicBezTo>
                  <a:cubicBezTo>
                    <a:pt x="311" y="21"/>
                    <a:pt x="312" y="20"/>
                    <a:pt x="314" y="20"/>
                  </a:cubicBezTo>
                  <a:cubicBezTo>
                    <a:pt x="316" y="20"/>
                    <a:pt x="317" y="22"/>
                    <a:pt x="317" y="24"/>
                  </a:cubicBezTo>
                  <a:cubicBezTo>
                    <a:pt x="317" y="26"/>
                    <a:pt x="316" y="27"/>
                    <a:pt x="314" y="27"/>
                  </a:cubicBezTo>
                  <a:close/>
                  <a:moveTo>
                    <a:pt x="293" y="26"/>
                  </a:moveTo>
                  <a:cubicBezTo>
                    <a:pt x="291" y="25"/>
                    <a:pt x="290" y="24"/>
                    <a:pt x="290" y="22"/>
                  </a:cubicBezTo>
                  <a:cubicBezTo>
                    <a:pt x="290" y="20"/>
                    <a:pt x="292" y="19"/>
                    <a:pt x="293" y="19"/>
                  </a:cubicBezTo>
                  <a:cubicBezTo>
                    <a:pt x="295" y="19"/>
                    <a:pt x="297" y="21"/>
                    <a:pt x="297" y="22"/>
                  </a:cubicBezTo>
                  <a:cubicBezTo>
                    <a:pt x="297" y="24"/>
                    <a:pt x="295" y="26"/>
                    <a:pt x="293" y="26"/>
                  </a:cubicBezTo>
                  <a:close/>
                  <a:moveTo>
                    <a:pt x="272" y="24"/>
                  </a:moveTo>
                  <a:cubicBezTo>
                    <a:pt x="270" y="24"/>
                    <a:pt x="269" y="23"/>
                    <a:pt x="269" y="21"/>
                  </a:cubicBezTo>
                  <a:cubicBezTo>
                    <a:pt x="269" y="19"/>
                    <a:pt x="271" y="17"/>
                    <a:pt x="273" y="17"/>
                  </a:cubicBezTo>
                  <a:cubicBezTo>
                    <a:pt x="275" y="17"/>
                    <a:pt x="276" y="19"/>
                    <a:pt x="276" y="21"/>
                  </a:cubicBezTo>
                  <a:cubicBezTo>
                    <a:pt x="276" y="23"/>
                    <a:pt x="274" y="24"/>
                    <a:pt x="273" y="24"/>
                  </a:cubicBezTo>
                  <a:lnTo>
                    <a:pt x="272" y="24"/>
                  </a:lnTo>
                  <a:close/>
                  <a:moveTo>
                    <a:pt x="252" y="23"/>
                  </a:moveTo>
                  <a:cubicBezTo>
                    <a:pt x="250" y="23"/>
                    <a:pt x="248" y="21"/>
                    <a:pt x="248" y="19"/>
                  </a:cubicBezTo>
                  <a:cubicBezTo>
                    <a:pt x="248" y="17"/>
                    <a:pt x="250" y="16"/>
                    <a:pt x="252" y="16"/>
                  </a:cubicBezTo>
                  <a:cubicBezTo>
                    <a:pt x="254" y="16"/>
                    <a:pt x="255" y="18"/>
                    <a:pt x="255" y="20"/>
                  </a:cubicBezTo>
                  <a:cubicBezTo>
                    <a:pt x="255" y="22"/>
                    <a:pt x="254" y="23"/>
                    <a:pt x="252" y="23"/>
                  </a:cubicBezTo>
                  <a:close/>
                  <a:moveTo>
                    <a:pt x="231" y="22"/>
                  </a:moveTo>
                  <a:cubicBezTo>
                    <a:pt x="229" y="21"/>
                    <a:pt x="228" y="20"/>
                    <a:pt x="228" y="18"/>
                  </a:cubicBezTo>
                  <a:cubicBezTo>
                    <a:pt x="228" y="16"/>
                    <a:pt x="229" y="15"/>
                    <a:pt x="231" y="15"/>
                  </a:cubicBezTo>
                  <a:cubicBezTo>
                    <a:pt x="233" y="15"/>
                    <a:pt x="235" y="16"/>
                    <a:pt x="235" y="18"/>
                  </a:cubicBezTo>
                  <a:cubicBezTo>
                    <a:pt x="234" y="20"/>
                    <a:pt x="233" y="22"/>
                    <a:pt x="231" y="22"/>
                  </a:cubicBezTo>
                  <a:close/>
                  <a:moveTo>
                    <a:pt x="210" y="20"/>
                  </a:moveTo>
                  <a:cubicBezTo>
                    <a:pt x="208" y="20"/>
                    <a:pt x="207" y="18"/>
                    <a:pt x="207" y="17"/>
                  </a:cubicBezTo>
                  <a:cubicBezTo>
                    <a:pt x="207" y="15"/>
                    <a:pt x="209" y="13"/>
                    <a:pt x="211" y="13"/>
                  </a:cubicBezTo>
                  <a:cubicBezTo>
                    <a:pt x="213" y="14"/>
                    <a:pt x="214" y="15"/>
                    <a:pt x="214" y="17"/>
                  </a:cubicBezTo>
                  <a:cubicBezTo>
                    <a:pt x="214" y="19"/>
                    <a:pt x="212" y="20"/>
                    <a:pt x="210" y="20"/>
                  </a:cubicBezTo>
                  <a:close/>
                  <a:moveTo>
                    <a:pt x="190" y="19"/>
                  </a:moveTo>
                  <a:cubicBezTo>
                    <a:pt x="188" y="19"/>
                    <a:pt x="186" y="17"/>
                    <a:pt x="186" y="15"/>
                  </a:cubicBezTo>
                  <a:cubicBezTo>
                    <a:pt x="186" y="13"/>
                    <a:pt x="188" y="12"/>
                    <a:pt x="190" y="12"/>
                  </a:cubicBezTo>
                  <a:cubicBezTo>
                    <a:pt x="192" y="12"/>
                    <a:pt x="193" y="14"/>
                    <a:pt x="193" y="16"/>
                  </a:cubicBezTo>
                  <a:cubicBezTo>
                    <a:pt x="193" y="18"/>
                    <a:pt x="192" y="19"/>
                    <a:pt x="190" y="19"/>
                  </a:cubicBezTo>
                  <a:close/>
                  <a:moveTo>
                    <a:pt x="169" y="18"/>
                  </a:moveTo>
                  <a:cubicBezTo>
                    <a:pt x="167" y="17"/>
                    <a:pt x="165" y="16"/>
                    <a:pt x="166" y="14"/>
                  </a:cubicBezTo>
                  <a:cubicBezTo>
                    <a:pt x="166" y="12"/>
                    <a:pt x="167" y="11"/>
                    <a:pt x="169" y="11"/>
                  </a:cubicBezTo>
                  <a:cubicBezTo>
                    <a:pt x="171" y="11"/>
                    <a:pt x="173" y="12"/>
                    <a:pt x="173" y="14"/>
                  </a:cubicBezTo>
                  <a:cubicBezTo>
                    <a:pt x="172" y="16"/>
                    <a:pt x="171" y="18"/>
                    <a:pt x="169" y="18"/>
                  </a:cubicBezTo>
                  <a:close/>
                  <a:moveTo>
                    <a:pt x="148" y="16"/>
                  </a:moveTo>
                  <a:cubicBezTo>
                    <a:pt x="146" y="16"/>
                    <a:pt x="145" y="14"/>
                    <a:pt x="145" y="13"/>
                  </a:cubicBezTo>
                  <a:cubicBezTo>
                    <a:pt x="145" y="11"/>
                    <a:pt x="147" y="9"/>
                    <a:pt x="149" y="9"/>
                  </a:cubicBezTo>
                  <a:cubicBezTo>
                    <a:pt x="150" y="10"/>
                    <a:pt x="152" y="11"/>
                    <a:pt x="152" y="13"/>
                  </a:cubicBezTo>
                  <a:cubicBezTo>
                    <a:pt x="152" y="15"/>
                    <a:pt x="150" y="16"/>
                    <a:pt x="148" y="16"/>
                  </a:cubicBezTo>
                  <a:close/>
                  <a:moveTo>
                    <a:pt x="127" y="15"/>
                  </a:moveTo>
                  <a:cubicBezTo>
                    <a:pt x="126" y="15"/>
                    <a:pt x="124" y="13"/>
                    <a:pt x="124" y="11"/>
                  </a:cubicBezTo>
                  <a:cubicBezTo>
                    <a:pt x="124" y="9"/>
                    <a:pt x="126" y="8"/>
                    <a:pt x="128" y="8"/>
                  </a:cubicBezTo>
                  <a:cubicBezTo>
                    <a:pt x="130" y="8"/>
                    <a:pt x="131" y="10"/>
                    <a:pt x="131" y="12"/>
                  </a:cubicBezTo>
                  <a:cubicBezTo>
                    <a:pt x="131" y="14"/>
                    <a:pt x="129" y="15"/>
                    <a:pt x="128" y="15"/>
                  </a:cubicBezTo>
                  <a:lnTo>
                    <a:pt x="127" y="15"/>
                  </a:lnTo>
                  <a:close/>
                  <a:moveTo>
                    <a:pt x="107" y="14"/>
                  </a:moveTo>
                  <a:cubicBezTo>
                    <a:pt x="105" y="14"/>
                    <a:pt x="103" y="12"/>
                    <a:pt x="104" y="10"/>
                  </a:cubicBezTo>
                  <a:cubicBezTo>
                    <a:pt x="104" y="8"/>
                    <a:pt x="105" y="7"/>
                    <a:pt x="107" y="7"/>
                  </a:cubicBezTo>
                  <a:cubicBezTo>
                    <a:pt x="109" y="7"/>
                    <a:pt x="111" y="8"/>
                    <a:pt x="110" y="10"/>
                  </a:cubicBezTo>
                  <a:cubicBezTo>
                    <a:pt x="110" y="12"/>
                    <a:pt x="109" y="14"/>
                    <a:pt x="107" y="14"/>
                  </a:cubicBezTo>
                  <a:close/>
                  <a:moveTo>
                    <a:pt x="86" y="12"/>
                  </a:moveTo>
                  <a:cubicBezTo>
                    <a:pt x="84" y="12"/>
                    <a:pt x="83" y="11"/>
                    <a:pt x="83" y="9"/>
                  </a:cubicBezTo>
                  <a:cubicBezTo>
                    <a:pt x="83" y="7"/>
                    <a:pt x="85" y="5"/>
                    <a:pt x="86" y="5"/>
                  </a:cubicBezTo>
                  <a:cubicBezTo>
                    <a:pt x="88" y="5"/>
                    <a:pt x="90" y="7"/>
                    <a:pt x="90" y="9"/>
                  </a:cubicBezTo>
                  <a:cubicBezTo>
                    <a:pt x="90" y="11"/>
                    <a:pt x="88" y="12"/>
                    <a:pt x="86" y="12"/>
                  </a:cubicBezTo>
                  <a:close/>
                  <a:moveTo>
                    <a:pt x="65" y="11"/>
                  </a:moveTo>
                  <a:cubicBezTo>
                    <a:pt x="63" y="11"/>
                    <a:pt x="62" y="9"/>
                    <a:pt x="62" y="7"/>
                  </a:cubicBezTo>
                  <a:cubicBezTo>
                    <a:pt x="62" y="5"/>
                    <a:pt x="64" y="4"/>
                    <a:pt x="66" y="4"/>
                  </a:cubicBezTo>
                  <a:cubicBezTo>
                    <a:pt x="68" y="4"/>
                    <a:pt x="69" y="6"/>
                    <a:pt x="69" y="8"/>
                  </a:cubicBezTo>
                  <a:cubicBezTo>
                    <a:pt x="69" y="10"/>
                    <a:pt x="67" y="11"/>
                    <a:pt x="66" y="11"/>
                  </a:cubicBezTo>
                  <a:lnTo>
                    <a:pt x="65" y="11"/>
                  </a:lnTo>
                  <a:close/>
                  <a:moveTo>
                    <a:pt x="45" y="10"/>
                  </a:moveTo>
                  <a:cubicBezTo>
                    <a:pt x="43" y="10"/>
                    <a:pt x="41" y="8"/>
                    <a:pt x="41" y="6"/>
                  </a:cubicBezTo>
                  <a:cubicBezTo>
                    <a:pt x="42" y="4"/>
                    <a:pt x="43" y="3"/>
                    <a:pt x="45" y="3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"/>
                    <a:pt x="47" y="10"/>
                    <a:pt x="45" y="10"/>
                  </a:cubicBezTo>
                  <a:close/>
                  <a:moveTo>
                    <a:pt x="24" y="8"/>
                  </a:moveTo>
                  <a:cubicBezTo>
                    <a:pt x="22" y="8"/>
                    <a:pt x="21" y="7"/>
                    <a:pt x="21" y="5"/>
                  </a:cubicBezTo>
                  <a:cubicBezTo>
                    <a:pt x="21" y="3"/>
                    <a:pt x="23" y="1"/>
                    <a:pt x="24" y="1"/>
                  </a:cubicBezTo>
                  <a:cubicBezTo>
                    <a:pt x="26" y="1"/>
                    <a:pt x="28" y="3"/>
                    <a:pt x="28" y="5"/>
                  </a:cubicBezTo>
                  <a:cubicBezTo>
                    <a:pt x="27" y="7"/>
                    <a:pt x="26" y="8"/>
                    <a:pt x="24" y="8"/>
                  </a:cubicBezTo>
                  <a:close/>
                  <a:moveTo>
                    <a:pt x="3" y="7"/>
                  </a:move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6"/>
                    <a:pt x="5" y="7"/>
                    <a:pt x="3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iṥľídè"/>
            <p:cNvSpPr/>
            <p:nvPr/>
          </p:nvSpPr>
          <p:spPr bwMode="auto">
            <a:xfrm>
              <a:off x="6906414" y="3639824"/>
              <a:ext cx="811612" cy="1433115"/>
            </a:xfrm>
            <a:custGeom>
              <a:avLst/>
              <a:gdLst>
                <a:gd name="T0" fmla="*/ 19 w 407"/>
                <a:gd name="T1" fmla="*/ 706 h 718"/>
                <a:gd name="T2" fmla="*/ 39 w 407"/>
                <a:gd name="T3" fmla="*/ 691 h 718"/>
                <a:gd name="T4" fmla="*/ 61 w 407"/>
                <a:gd name="T5" fmla="*/ 682 h 718"/>
                <a:gd name="T6" fmla="*/ 78 w 407"/>
                <a:gd name="T7" fmla="*/ 676 h 718"/>
                <a:gd name="T8" fmla="*/ 94 w 407"/>
                <a:gd name="T9" fmla="*/ 667 h 718"/>
                <a:gd name="T10" fmla="*/ 109 w 407"/>
                <a:gd name="T11" fmla="*/ 655 h 718"/>
                <a:gd name="T12" fmla="*/ 146 w 407"/>
                <a:gd name="T13" fmla="*/ 634 h 718"/>
                <a:gd name="T14" fmla="*/ 165 w 407"/>
                <a:gd name="T15" fmla="*/ 619 h 718"/>
                <a:gd name="T16" fmla="*/ 188 w 407"/>
                <a:gd name="T17" fmla="*/ 610 h 718"/>
                <a:gd name="T18" fmla="*/ 204 w 407"/>
                <a:gd name="T19" fmla="*/ 605 h 718"/>
                <a:gd name="T20" fmla="*/ 221 w 407"/>
                <a:gd name="T21" fmla="*/ 595 h 718"/>
                <a:gd name="T22" fmla="*/ 236 w 407"/>
                <a:gd name="T23" fmla="*/ 583 h 718"/>
                <a:gd name="T24" fmla="*/ 272 w 407"/>
                <a:gd name="T25" fmla="*/ 563 h 718"/>
                <a:gd name="T26" fmla="*/ 291 w 407"/>
                <a:gd name="T27" fmla="*/ 548 h 718"/>
                <a:gd name="T28" fmla="*/ 314 w 407"/>
                <a:gd name="T29" fmla="*/ 539 h 718"/>
                <a:gd name="T30" fmla="*/ 331 w 407"/>
                <a:gd name="T31" fmla="*/ 534 h 718"/>
                <a:gd name="T32" fmla="*/ 347 w 407"/>
                <a:gd name="T33" fmla="*/ 524 h 718"/>
                <a:gd name="T34" fmla="*/ 362 w 407"/>
                <a:gd name="T35" fmla="*/ 512 h 718"/>
                <a:gd name="T36" fmla="*/ 398 w 407"/>
                <a:gd name="T37" fmla="*/ 491 h 718"/>
                <a:gd name="T38" fmla="*/ 402 w 407"/>
                <a:gd name="T39" fmla="*/ 469 h 718"/>
                <a:gd name="T40" fmla="*/ 402 w 407"/>
                <a:gd name="T41" fmla="*/ 451 h 718"/>
                <a:gd name="T42" fmla="*/ 394 w 407"/>
                <a:gd name="T43" fmla="*/ 435 h 718"/>
                <a:gd name="T44" fmla="*/ 389 w 407"/>
                <a:gd name="T45" fmla="*/ 415 h 718"/>
                <a:gd name="T46" fmla="*/ 380 w 407"/>
                <a:gd name="T47" fmla="*/ 392 h 718"/>
                <a:gd name="T48" fmla="*/ 371 w 407"/>
                <a:gd name="T49" fmla="*/ 352 h 718"/>
                <a:gd name="T50" fmla="*/ 368 w 407"/>
                <a:gd name="T51" fmla="*/ 328 h 718"/>
                <a:gd name="T52" fmla="*/ 368 w 407"/>
                <a:gd name="T53" fmla="*/ 310 h 718"/>
                <a:gd name="T54" fmla="*/ 360 w 407"/>
                <a:gd name="T55" fmla="*/ 294 h 718"/>
                <a:gd name="T56" fmla="*/ 355 w 407"/>
                <a:gd name="T57" fmla="*/ 274 h 718"/>
                <a:gd name="T58" fmla="*/ 347 w 407"/>
                <a:gd name="T59" fmla="*/ 251 h 718"/>
                <a:gd name="T60" fmla="*/ 42 w 407"/>
                <a:gd name="T61" fmla="*/ 238 h 718"/>
                <a:gd name="T62" fmla="*/ 344 w 407"/>
                <a:gd name="T63" fmla="*/ 227 h 718"/>
                <a:gd name="T64" fmla="*/ 62 w 407"/>
                <a:gd name="T65" fmla="*/ 219 h 718"/>
                <a:gd name="T66" fmla="*/ 341 w 407"/>
                <a:gd name="T67" fmla="*/ 214 h 718"/>
                <a:gd name="T68" fmla="*/ 74 w 407"/>
                <a:gd name="T69" fmla="*/ 210 h 718"/>
                <a:gd name="T70" fmla="*/ 87 w 407"/>
                <a:gd name="T71" fmla="*/ 195 h 718"/>
                <a:gd name="T72" fmla="*/ 102 w 407"/>
                <a:gd name="T73" fmla="*/ 180 h 718"/>
                <a:gd name="T74" fmla="*/ 330 w 407"/>
                <a:gd name="T75" fmla="*/ 166 h 718"/>
                <a:gd name="T76" fmla="*/ 122 w 407"/>
                <a:gd name="T77" fmla="*/ 161 h 718"/>
                <a:gd name="T78" fmla="*/ 327 w 407"/>
                <a:gd name="T79" fmla="*/ 153 h 718"/>
                <a:gd name="T80" fmla="*/ 134 w 407"/>
                <a:gd name="T81" fmla="*/ 152 h 718"/>
                <a:gd name="T82" fmla="*/ 146 w 407"/>
                <a:gd name="T83" fmla="*/ 137 h 718"/>
                <a:gd name="T84" fmla="*/ 161 w 407"/>
                <a:gd name="T85" fmla="*/ 122 h 718"/>
                <a:gd name="T86" fmla="*/ 315 w 407"/>
                <a:gd name="T87" fmla="*/ 106 h 718"/>
                <a:gd name="T88" fmla="*/ 181 w 407"/>
                <a:gd name="T89" fmla="*/ 103 h 718"/>
                <a:gd name="T90" fmla="*/ 196 w 407"/>
                <a:gd name="T91" fmla="*/ 94 h 718"/>
                <a:gd name="T92" fmla="*/ 311 w 407"/>
                <a:gd name="T93" fmla="*/ 93 h 718"/>
                <a:gd name="T94" fmla="*/ 206 w 407"/>
                <a:gd name="T95" fmla="*/ 79 h 718"/>
                <a:gd name="T96" fmla="*/ 221 w 407"/>
                <a:gd name="T97" fmla="*/ 65 h 718"/>
                <a:gd name="T98" fmla="*/ 301 w 407"/>
                <a:gd name="T99" fmla="*/ 45 h 718"/>
                <a:gd name="T100" fmla="*/ 240 w 407"/>
                <a:gd name="T101" fmla="*/ 45 h 718"/>
                <a:gd name="T102" fmla="*/ 255 w 407"/>
                <a:gd name="T103" fmla="*/ 36 h 718"/>
                <a:gd name="T104" fmla="*/ 297 w 407"/>
                <a:gd name="T105" fmla="*/ 32 h 718"/>
                <a:gd name="T106" fmla="*/ 265 w 407"/>
                <a:gd name="T107" fmla="*/ 21 h 718"/>
                <a:gd name="T108" fmla="*/ 280 w 407"/>
                <a:gd name="T109" fmla="*/ 7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7" h="718">
                  <a:moveTo>
                    <a:pt x="1" y="716"/>
                  </a:moveTo>
                  <a:cubicBezTo>
                    <a:pt x="0" y="714"/>
                    <a:pt x="1" y="712"/>
                    <a:pt x="2" y="711"/>
                  </a:cubicBezTo>
                  <a:cubicBezTo>
                    <a:pt x="4" y="710"/>
                    <a:pt x="6" y="711"/>
                    <a:pt x="7" y="712"/>
                  </a:cubicBezTo>
                  <a:cubicBezTo>
                    <a:pt x="8" y="714"/>
                    <a:pt x="7" y="716"/>
                    <a:pt x="6" y="717"/>
                  </a:cubicBezTo>
                  <a:cubicBezTo>
                    <a:pt x="5" y="717"/>
                    <a:pt x="5" y="718"/>
                    <a:pt x="4" y="718"/>
                  </a:cubicBezTo>
                  <a:cubicBezTo>
                    <a:pt x="3" y="718"/>
                    <a:pt x="2" y="717"/>
                    <a:pt x="1" y="716"/>
                  </a:cubicBezTo>
                  <a:close/>
                  <a:moveTo>
                    <a:pt x="19" y="706"/>
                  </a:moveTo>
                  <a:cubicBezTo>
                    <a:pt x="18" y="704"/>
                    <a:pt x="19" y="702"/>
                    <a:pt x="20" y="701"/>
                  </a:cubicBezTo>
                  <a:cubicBezTo>
                    <a:pt x="22" y="700"/>
                    <a:pt x="24" y="701"/>
                    <a:pt x="25" y="702"/>
                  </a:cubicBezTo>
                  <a:cubicBezTo>
                    <a:pt x="26" y="704"/>
                    <a:pt x="26" y="706"/>
                    <a:pt x="24" y="707"/>
                  </a:cubicBezTo>
                  <a:cubicBezTo>
                    <a:pt x="23" y="707"/>
                    <a:pt x="23" y="707"/>
                    <a:pt x="22" y="707"/>
                  </a:cubicBezTo>
                  <a:cubicBezTo>
                    <a:pt x="21" y="707"/>
                    <a:pt x="20" y="707"/>
                    <a:pt x="19" y="706"/>
                  </a:cubicBezTo>
                  <a:close/>
                  <a:moveTo>
                    <a:pt x="37" y="695"/>
                  </a:moveTo>
                  <a:cubicBezTo>
                    <a:pt x="36" y="694"/>
                    <a:pt x="37" y="692"/>
                    <a:pt x="39" y="691"/>
                  </a:cubicBezTo>
                  <a:cubicBezTo>
                    <a:pt x="40" y="690"/>
                    <a:pt x="42" y="690"/>
                    <a:pt x="43" y="692"/>
                  </a:cubicBezTo>
                  <a:cubicBezTo>
                    <a:pt x="44" y="694"/>
                    <a:pt x="44" y="696"/>
                    <a:pt x="42" y="697"/>
                  </a:cubicBezTo>
                  <a:cubicBezTo>
                    <a:pt x="41" y="697"/>
                    <a:pt x="41" y="697"/>
                    <a:pt x="40" y="697"/>
                  </a:cubicBezTo>
                  <a:cubicBezTo>
                    <a:pt x="39" y="697"/>
                    <a:pt x="38" y="697"/>
                    <a:pt x="37" y="695"/>
                  </a:cubicBezTo>
                  <a:close/>
                  <a:moveTo>
                    <a:pt x="55" y="685"/>
                  </a:moveTo>
                  <a:cubicBezTo>
                    <a:pt x="54" y="684"/>
                    <a:pt x="55" y="681"/>
                    <a:pt x="57" y="680"/>
                  </a:cubicBezTo>
                  <a:cubicBezTo>
                    <a:pt x="58" y="680"/>
                    <a:pt x="60" y="680"/>
                    <a:pt x="61" y="682"/>
                  </a:cubicBezTo>
                  <a:cubicBezTo>
                    <a:pt x="62" y="683"/>
                    <a:pt x="62" y="686"/>
                    <a:pt x="60" y="686"/>
                  </a:cubicBezTo>
                  <a:cubicBezTo>
                    <a:pt x="59" y="687"/>
                    <a:pt x="59" y="687"/>
                    <a:pt x="58" y="687"/>
                  </a:cubicBezTo>
                  <a:cubicBezTo>
                    <a:pt x="57" y="687"/>
                    <a:pt x="56" y="686"/>
                    <a:pt x="55" y="685"/>
                  </a:cubicBezTo>
                  <a:close/>
                  <a:moveTo>
                    <a:pt x="73" y="675"/>
                  </a:moveTo>
                  <a:cubicBezTo>
                    <a:pt x="72" y="673"/>
                    <a:pt x="73" y="671"/>
                    <a:pt x="75" y="670"/>
                  </a:cubicBezTo>
                  <a:cubicBezTo>
                    <a:pt x="76" y="669"/>
                    <a:pt x="78" y="670"/>
                    <a:pt x="79" y="672"/>
                  </a:cubicBezTo>
                  <a:cubicBezTo>
                    <a:pt x="80" y="673"/>
                    <a:pt x="80" y="675"/>
                    <a:pt x="78" y="676"/>
                  </a:cubicBezTo>
                  <a:cubicBezTo>
                    <a:pt x="77" y="677"/>
                    <a:pt x="77" y="677"/>
                    <a:pt x="76" y="677"/>
                  </a:cubicBezTo>
                  <a:cubicBezTo>
                    <a:pt x="75" y="677"/>
                    <a:pt x="74" y="676"/>
                    <a:pt x="73" y="675"/>
                  </a:cubicBezTo>
                  <a:close/>
                  <a:moveTo>
                    <a:pt x="91" y="665"/>
                  </a:moveTo>
                  <a:cubicBezTo>
                    <a:pt x="90" y="663"/>
                    <a:pt x="91" y="661"/>
                    <a:pt x="93" y="660"/>
                  </a:cubicBezTo>
                  <a:cubicBezTo>
                    <a:pt x="94" y="659"/>
                    <a:pt x="96" y="660"/>
                    <a:pt x="97" y="661"/>
                  </a:cubicBezTo>
                  <a:cubicBezTo>
                    <a:pt x="98" y="663"/>
                    <a:pt x="98" y="665"/>
                    <a:pt x="96" y="666"/>
                  </a:cubicBezTo>
                  <a:cubicBezTo>
                    <a:pt x="96" y="666"/>
                    <a:pt x="95" y="667"/>
                    <a:pt x="94" y="667"/>
                  </a:cubicBezTo>
                  <a:cubicBezTo>
                    <a:pt x="93" y="667"/>
                    <a:pt x="92" y="666"/>
                    <a:pt x="91" y="665"/>
                  </a:cubicBezTo>
                  <a:close/>
                  <a:moveTo>
                    <a:pt x="109" y="655"/>
                  </a:moveTo>
                  <a:cubicBezTo>
                    <a:pt x="109" y="653"/>
                    <a:pt x="109" y="651"/>
                    <a:pt x="111" y="650"/>
                  </a:cubicBezTo>
                  <a:cubicBezTo>
                    <a:pt x="112" y="649"/>
                    <a:pt x="115" y="650"/>
                    <a:pt x="115" y="651"/>
                  </a:cubicBezTo>
                  <a:cubicBezTo>
                    <a:pt x="116" y="653"/>
                    <a:pt x="116" y="655"/>
                    <a:pt x="114" y="656"/>
                  </a:cubicBezTo>
                  <a:cubicBezTo>
                    <a:pt x="114" y="656"/>
                    <a:pt x="113" y="656"/>
                    <a:pt x="112" y="656"/>
                  </a:cubicBezTo>
                  <a:cubicBezTo>
                    <a:pt x="111" y="656"/>
                    <a:pt x="110" y="656"/>
                    <a:pt x="109" y="655"/>
                  </a:cubicBezTo>
                  <a:close/>
                  <a:moveTo>
                    <a:pt x="127" y="644"/>
                  </a:moveTo>
                  <a:cubicBezTo>
                    <a:pt x="127" y="643"/>
                    <a:pt x="127" y="641"/>
                    <a:pt x="129" y="640"/>
                  </a:cubicBezTo>
                  <a:cubicBezTo>
                    <a:pt x="130" y="639"/>
                    <a:pt x="133" y="639"/>
                    <a:pt x="134" y="641"/>
                  </a:cubicBezTo>
                  <a:cubicBezTo>
                    <a:pt x="134" y="643"/>
                    <a:pt x="134" y="645"/>
                    <a:pt x="132" y="646"/>
                  </a:cubicBezTo>
                  <a:cubicBezTo>
                    <a:pt x="132" y="646"/>
                    <a:pt x="131" y="646"/>
                    <a:pt x="131" y="646"/>
                  </a:cubicBezTo>
                  <a:cubicBezTo>
                    <a:pt x="129" y="646"/>
                    <a:pt x="128" y="646"/>
                    <a:pt x="127" y="644"/>
                  </a:cubicBezTo>
                  <a:close/>
                  <a:moveTo>
                    <a:pt x="146" y="634"/>
                  </a:moveTo>
                  <a:cubicBezTo>
                    <a:pt x="145" y="633"/>
                    <a:pt x="145" y="630"/>
                    <a:pt x="147" y="630"/>
                  </a:cubicBezTo>
                  <a:cubicBezTo>
                    <a:pt x="149" y="629"/>
                    <a:pt x="151" y="629"/>
                    <a:pt x="152" y="631"/>
                  </a:cubicBezTo>
                  <a:cubicBezTo>
                    <a:pt x="153" y="633"/>
                    <a:pt x="152" y="635"/>
                    <a:pt x="150" y="636"/>
                  </a:cubicBezTo>
                  <a:cubicBezTo>
                    <a:pt x="150" y="636"/>
                    <a:pt x="149" y="636"/>
                    <a:pt x="149" y="636"/>
                  </a:cubicBezTo>
                  <a:cubicBezTo>
                    <a:pt x="147" y="636"/>
                    <a:pt x="146" y="635"/>
                    <a:pt x="146" y="634"/>
                  </a:cubicBezTo>
                  <a:close/>
                  <a:moveTo>
                    <a:pt x="164" y="624"/>
                  </a:moveTo>
                  <a:cubicBezTo>
                    <a:pt x="163" y="622"/>
                    <a:pt x="163" y="620"/>
                    <a:pt x="165" y="619"/>
                  </a:cubicBezTo>
                  <a:cubicBezTo>
                    <a:pt x="167" y="618"/>
                    <a:pt x="169" y="619"/>
                    <a:pt x="170" y="621"/>
                  </a:cubicBezTo>
                  <a:cubicBezTo>
                    <a:pt x="171" y="622"/>
                    <a:pt x="170" y="624"/>
                    <a:pt x="168" y="625"/>
                  </a:cubicBezTo>
                  <a:cubicBezTo>
                    <a:pt x="168" y="626"/>
                    <a:pt x="167" y="626"/>
                    <a:pt x="167" y="626"/>
                  </a:cubicBezTo>
                  <a:cubicBezTo>
                    <a:pt x="165" y="626"/>
                    <a:pt x="164" y="625"/>
                    <a:pt x="164" y="624"/>
                  </a:cubicBezTo>
                  <a:close/>
                  <a:moveTo>
                    <a:pt x="182" y="614"/>
                  </a:moveTo>
                  <a:cubicBezTo>
                    <a:pt x="181" y="612"/>
                    <a:pt x="181" y="610"/>
                    <a:pt x="183" y="609"/>
                  </a:cubicBezTo>
                  <a:cubicBezTo>
                    <a:pt x="185" y="608"/>
                    <a:pt x="187" y="609"/>
                    <a:pt x="188" y="610"/>
                  </a:cubicBezTo>
                  <a:cubicBezTo>
                    <a:pt x="189" y="612"/>
                    <a:pt x="188" y="614"/>
                    <a:pt x="186" y="615"/>
                  </a:cubicBezTo>
                  <a:cubicBezTo>
                    <a:pt x="186" y="615"/>
                    <a:pt x="185" y="616"/>
                    <a:pt x="185" y="616"/>
                  </a:cubicBezTo>
                  <a:cubicBezTo>
                    <a:pt x="183" y="616"/>
                    <a:pt x="182" y="615"/>
                    <a:pt x="182" y="614"/>
                  </a:cubicBezTo>
                  <a:close/>
                  <a:moveTo>
                    <a:pt x="200" y="604"/>
                  </a:moveTo>
                  <a:cubicBezTo>
                    <a:pt x="199" y="602"/>
                    <a:pt x="199" y="600"/>
                    <a:pt x="201" y="599"/>
                  </a:cubicBezTo>
                  <a:cubicBezTo>
                    <a:pt x="203" y="598"/>
                    <a:pt x="205" y="599"/>
                    <a:pt x="206" y="600"/>
                  </a:cubicBezTo>
                  <a:cubicBezTo>
                    <a:pt x="207" y="602"/>
                    <a:pt x="206" y="604"/>
                    <a:pt x="204" y="605"/>
                  </a:cubicBezTo>
                  <a:cubicBezTo>
                    <a:pt x="204" y="605"/>
                    <a:pt x="203" y="605"/>
                    <a:pt x="203" y="605"/>
                  </a:cubicBezTo>
                  <a:cubicBezTo>
                    <a:pt x="202" y="605"/>
                    <a:pt x="200" y="605"/>
                    <a:pt x="200" y="604"/>
                  </a:cubicBezTo>
                  <a:close/>
                  <a:moveTo>
                    <a:pt x="218" y="593"/>
                  </a:moveTo>
                  <a:cubicBezTo>
                    <a:pt x="217" y="592"/>
                    <a:pt x="217" y="590"/>
                    <a:pt x="219" y="589"/>
                  </a:cubicBezTo>
                  <a:cubicBezTo>
                    <a:pt x="221" y="588"/>
                    <a:pt x="223" y="588"/>
                    <a:pt x="224" y="590"/>
                  </a:cubicBezTo>
                  <a:cubicBezTo>
                    <a:pt x="225" y="592"/>
                    <a:pt x="224" y="594"/>
                    <a:pt x="222" y="595"/>
                  </a:cubicBezTo>
                  <a:cubicBezTo>
                    <a:pt x="222" y="595"/>
                    <a:pt x="221" y="595"/>
                    <a:pt x="221" y="595"/>
                  </a:cubicBezTo>
                  <a:cubicBezTo>
                    <a:pt x="220" y="595"/>
                    <a:pt x="218" y="595"/>
                    <a:pt x="218" y="593"/>
                  </a:cubicBezTo>
                  <a:close/>
                  <a:moveTo>
                    <a:pt x="236" y="583"/>
                  </a:moveTo>
                  <a:cubicBezTo>
                    <a:pt x="235" y="582"/>
                    <a:pt x="235" y="579"/>
                    <a:pt x="237" y="579"/>
                  </a:cubicBezTo>
                  <a:cubicBezTo>
                    <a:pt x="239" y="578"/>
                    <a:pt x="241" y="578"/>
                    <a:pt x="242" y="580"/>
                  </a:cubicBezTo>
                  <a:cubicBezTo>
                    <a:pt x="243" y="581"/>
                    <a:pt x="242" y="584"/>
                    <a:pt x="241" y="585"/>
                  </a:cubicBezTo>
                  <a:cubicBezTo>
                    <a:pt x="240" y="585"/>
                    <a:pt x="239" y="585"/>
                    <a:pt x="239" y="585"/>
                  </a:cubicBezTo>
                  <a:cubicBezTo>
                    <a:pt x="238" y="585"/>
                    <a:pt x="237" y="584"/>
                    <a:pt x="236" y="583"/>
                  </a:cubicBezTo>
                  <a:close/>
                  <a:moveTo>
                    <a:pt x="254" y="573"/>
                  </a:moveTo>
                  <a:cubicBezTo>
                    <a:pt x="253" y="571"/>
                    <a:pt x="254" y="569"/>
                    <a:pt x="255" y="568"/>
                  </a:cubicBezTo>
                  <a:cubicBezTo>
                    <a:pt x="257" y="567"/>
                    <a:pt x="259" y="568"/>
                    <a:pt x="260" y="570"/>
                  </a:cubicBezTo>
                  <a:cubicBezTo>
                    <a:pt x="261" y="571"/>
                    <a:pt x="260" y="573"/>
                    <a:pt x="259" y="574"/>
                  </a:cubicBezTo>
                  <a:cubicBezTo>
                    <a:pt x="258" y="575"/>
                    <a:pt x="258" y="575"/>
                    <a:pt x="257" y="575"/>
                  </a:cubicBezTo>
                  <a:cubicBezTo>
                    <a:pt x="256" y="575"/>
                    <a:pt x="255" y="574"/>
                    <a:pt x="254" y="573"/>
                  </a:cubicBezTo>
                  <a:close/>
                  <a:moveTo>
                    <a:pt x="272" y="563"/>
                  </a:moveTo>
                  <a:cubicBezTo>
                    <a:pt x="271" y="561"/>
                    <a:pt x="272" y="559"/>
                    <a:pt x="273" y="558"/>
                  </a:cubicBezTo>
                  <a:cubicBezTo>
                    <a:pt x="275" y="557"/>
                    <a:pt x="277" y="558"/>
                    <a:pt x="278" y="559"/>
                  </a:cubicBezTo>
                  <a:cubicBezTo>
                    <a:pt x="279" y="561"/>
                    <a:pt x="278" y="563"/>
                    <a:pt x="277" y="564"/>
                  </a:cubicBezTo>
                  <a:cubicBezTo>
                    <a:pt x="276" y="564"/>
                    <a:pt x="276" y="565"/>
                    <a:pt x="275" y="565"/>
                  </a:cubicBezTo>
                  <a:cubicBezTo>
                    <a:pt x="274" y="565"/>
                    <a:pt x="273" y="564"/>
                    <a:pt x="272" y="563"/>
                  </a:cubicBezTo>
                  <a:close/>
                  <a:moveTo>
                    <a:pt x="290" y="553"/>
                  </a:moveTo>
                  <a:cubicBezTo>
                    <a:pt x="289" y="551"/>
                    <a:pt x="290" y="549"/>
                    <a:pt x="291" y="548"/>
                  </a:cubicBezTo>
                  <a:cubicBezTo>
                    <a:pt x="293" y="547"/>
                    <a:pt x="295" y="548"/>
                    <a:pt x="296" y="549"/>
                  </a:cubicBezTo>
                  <a:cubicBezTo>
                    <a:pt x="297" y="551"/>
                    <a:pt x="296" y="553"/>
                    <a:pt x="295" y="554"/>
                  </a:cubicBezTo>
                  <a:cubicBezTo>
                    <a:pt x="294" y="554"/>
                    <a:pt x="294" y="554"/>
                    <a:pt x="293" y="554"/>
                  </a:cubicBezTo>
                  <a:cubicBezTo>
                    <a:pt x="292" y="554"/>
                    <a:pt x="291" y="554"/>
                    <a:pt x="290" y="553"/>
                  </a:cubicBezTo>
                  <a:close/>
                  <a:moveTo>
                    <a:pt x="308" y="542"/>
                  </a:moveTo>
                  <a:cubicBezTo>
                    <a:pt x="307" y="541"/>
                    <a:pt x="308" y="539"/>
                    <a:pt x="309" y="538"/>
                  </a:cubicBezTo>
                  <a:cubicBezTo>
                    <a:pt x="311" y="537"/>
                    <a:pt x="313" y="537"/>
                    <a:pt x="314" y="539"/>
                  </a:cubicBezTo>
                  <a:cubicBezTo>
                    <a:pt x="315" y="541"/>
                    <a:pt x="314" y="543"/>
                    <a:pt x="313" y="544"/>
                  </a:cubicBezTo>
                  <a:cubicBezTo>
                    <a:pt x="312" y="544"/>
                    <a:pt x="312" y="544"/>
                    <a:pt x="311" y="544"/>
                  </a:cubicBezTo>
                  <a:cubicBezTo>
                    <a:pt x="310" y="544"/>
                    <a:pt x="309" y="544"/>
                    <a:pt x="308" y="542"/>
                  </a:cubicBezTo>
                  <a:close/>
                  <a:moveTo>
                    <a:pt x="326" y="532"/>
                  </a:moveTo>
                  <a:cubicBezTo>
                    <a:pt x="325" y="531"/>
                    <a:pt x="326" y="528"/>
                    <a:pt x="327" y="527"/>
                  </a:cubicBezTo>
                  <a:cubicBezTo>
                    <a:pt x="329" y="527"/>
                    <a:pt x="331" y="527"/>
                    <a:pt x="332" y="529"/>
                  </a:cubicBezTo>
                  <a:cubicBezTo>
                    <a:pt x="333" y="530"/>
                    <a:pt x="333" y="533"/>
                    <a:pt x="331" y="534"/>
                  </a:cubicBezTo>
                  <a:cubicBezTo>
                    <a:pt x="330" y="534"/>
                    <a:pt x="330" y="534"/>
                    <a:pt x="329" y="534"/>
                  </a:cubicBezTo>
                  <a:cubicBezTo>
                    <a:pt x="328" y="534"/>
                    <a:pt x="327" y="533"/>
                    <a:pt x="326" y="532"/>
                  </a:cubicBezTo>
                  <a:close/>
                  <a:moveTo>
                    <a:pt x="344" y="522"/>
                  </a:moveTo>
                  <a:cubicBezTo>
                    <a:pt x="343" y="520"/>
                    <a:pt x="344" y="518"/>
                    <a:pt x="346" y="517"/>
                  </a:cubicBezTo>
                  <a:cubicBezTo>
                    <a:pt x="347" y="516"/>
                    <a:pt x="349" y="517"/>
                    <a:pt x="350" y="519"/>
                  </a:cubicBezTo>
                  <a:cubicBezTo>
                    <a:pt x="351" y="520"/>
                    <a:pt x="351" y="522"/>
                    <a:pt x="349" y="523"/>
                  </a:cubicBezTo>
                  <a:cubicBezTo>
                    <a:pt x="348" y="524"/>
                    <a:pt x="348" y="524"/>
                    <a:pt x="347" y="524"/>
                  </a:cubicBezTo>
                  <a:cubicBezTo>
                    <a:pt x="346" y="524"/>
                    <a:pt x="345" y="523"/>
                    <a:pt x="344" y="522"/>
                  </a:cubicBezTo>
                  <a:close/>
                  <a:moveTo>
                    <a:pt x="362" y="512"/>
                  </a:moveTo>
                  <a:cubicBezTo>
                    <a:pt x="361" y="510"/>
                    <a:pt x="362" y="508"/>
                    <a:pt x="364" y="507"/>
                  </a:cubicBezTo>
                  <a:cubicBezTo>
                    <a:pt x="365" y="506"/>
                    <a:pt x="367" y="507"/>
                    <a:pt x="368" y="508"/>
                  </a:cubicBezTo>
                  <a:cubicBezTo>
                    <a:pt x="369" y="510"/>
                    <a:pt x="369" y="512"/>
                    <a:pt x="367" y="513"/>
                  </a:cubicBezTo>
                  <a:cubicBezTo>
                    <a:pt x="366" y="513"/>
                    <a:pt x="366" y="514"/>
                    <a:pt x="365" y="514"/>
                  </a:cubicBezTo>
                  <a:cubicBezTo>
                    <a:pt x="364" y="514"/>
                    <a:pt x="363" y="513"/>
                    <a:pt x="362" y="512"/>
                  </a:cubicBezTo>
                  <a:close/>
                  <a:moveTo>
                    <a:pt x="380" y="502"/>
                  </a:moveTo>
                  <a:cubicBezTo>
                    <a:pt x="379" y="500"/>
                    <a:pt x="380" y="498"/>
                    <a:pt x="382" y="497"/>
                  </a:cubicBezTo>
                  <a:cubicBezTo>
                    <a:pt x="383" y="496"/>
                    <a:pt x="385" y="497"/>
                    <a:pt x="386" y="498"/>
                  </a:cubicBezTo>
                  <a:cubicBezTo>
                    <a:pt x="387" y="500"/>
                    <a:pt x="387" y="502"/>
                    <a:pt x="385" y="503"/>
                  </a:cubicBezTo>
                  <a:cubicBezTo>
                    <a:pt x="384" y="503"/>
                    <a:pt x="384" y="503"/>
                    <a:pt x="383" y="503"/>
                  </a:cubicBezTo>
                  <a:cubicBezTo>
                    <a:pt x="382" y="503"/>
                    <a:pt x="381" y="503"/>
                    <a:pt x="380" y="502"/>
                  </a:cubicBezTo>
                  <a:close/>
                  <a:moveTo>
                    <a:pt x="398" y="491"/>
                  </a:moveTo>
                  <a:cubicBezTo>
                    <a:pt x="397" y="490"/>
                    <a:pt x="398" y="488"/>
                    <a:pt x="400" y="487"/>
                  </a:cubicBezTo>
                  <a:cubicBezTo>
                    <a:pt x="401" y="486"/>
                    <a:pt x="403" y="486"/>
                    <a:pt x="404" y="488"/>
                  </a:cubicBezTo>
                  <a:cubicBezTo>
                    <a:pt x="405" y="490"/>
                    <a:pt x="405" y="492"/>
                    <a:pt x="403" y="493"/>
                  </a:cubicBezTo>
                  <a:cubicBezTo>
                    <a:pt x="402" y="493"/>
                    <a:pt x="402" y="493"/>
                    <a:pt x="401" y="493"/>
                  </a:cubicBezTo>
                  <a:cubicBezTo>
                    <a:pt x="400" y="493"/>
                    <a:pt x="399" y="493"/>
                    <a:pt x="398" y="491"/>
                  </a:cubicBezTo>
                  <a:close/>
                  <a:moveTo>
                    <a:pt x="400" y="473"/>
                  </a:moveTo>
                  <a:cubicBezTo>
                    <a:pt x="399" y="471"/>
                    <a:pt x="400" y="469"/>
                    <a:pt x="402" y="469"/>
                  </a:cubicBezTo>
                  <a:cubicBezTo>
                    <a:pt x="404" y="469"/>
                    <a:pt x="406" y="470"/>
                    <a:pt x="406" y="472"/>
                  </a:cubicBezTo>
                  <a:cubicBezTo>
                    <a:pt x="407" y="473"/>
                    <a:pt x="406" y="475"/>
                    <a:pt x="404" y="476"/>
                  </a:cubicBezTo>
                  <a:cubicBezTo>
                    <a:pt x="403" y="476"/>
                    <a:pt x="403" y="476"/>
                    <a:pt x="403" y="476"/>
                  </a:cubicBezTo>
                  <a:cubicBezTo>
                    <a:pt x="402" y="476"/>
                    <a:pt x="400" y="475"/>
                    <a:pt x="400" y="473"/>
                  </a:cubicBezTo>
                  <a:close/>
                  <a:moveTo>
                    <a:pt x="395" y="453"/>
                  </a:moveTo>
                  <a:cubicBezTo>
                    <a:pt x="394" y="451"/>
                    <a:pt x="396" y="449"/>
                    <a:pt x="397" y="449"/>
                  </a:cubicBezTo>
                  <a:cubicBezTo>
                    <a:pt x="399" y="448"/>
                    <a:pt x="401" y="450"/>
                    <a:pt x="402" y="451"/>
                  </a:cubicBezTo>
                  <a:cubicBezTo>
                    <a:pt x="402" y="453"/>
                    <a:pt x="401" y="455"/>
                    <a:pt x="399" y="456"/>
                  </a:cubicBezTo>
                  <a:cubicBezTo>
                    <a:pt x="398" y="456"/>
                    <a:pt x="398" y="456"/>
                    <a:pt x="398" y="456"/>
                  </a:cubicBezTo>
                  <a:cubicBezTo>
                    <a:pt x="397" y="456"/>
                    <a:pt x="395" y="455"/>
                    <a:pt x="395" y="453"/>
                  </a:cubicBezTo>
                  <a:close/>
                  <a:moveTo>
                    <a:pt x="390" y="433"/>
                  </a:moveTo>
                  <a:cubicBezTo>
                    <a:pt x="390" y="431"/>
                    <a:pt x="391" y="429"/>
                    <a:pt x="393" y="429"/>
                  </a:cubicBezTo>
                  <a:cubicBezTo>
                    <a:pt x="394" y="428"/>
                    <a:pt x="396" y="429"/>
                    <a:pt x="397" y="431"/>
                  </a:cubicBezTo>
                  <a:cubicBezTo>
                    <a:pt x="397" y="433"/>
                    <a:pt x="396" y="435"/>
                    <a:pt x="394" y="435"/>
                  </a:cubicBezTo>
                  <a:cubicBezTo>
                    <a:pt x="393" y="435"/>
                    <a:pt x="393" y="435"/>
                    <a:pt x="393" y="435"/>
                  </a:cubicBezTo>
                  <a:cubicBezTo>
                    <a:pt x="392" y="435"/>
                    <a:pt x="390" y="434"/>
                    <a:pt x="390" y="433"/>
                  </a:cubicBezTo>
                  <a:close/>
                  <a:moveTo>
                    <a:pt x="385" y="413"/>
                  </a:moveTo>
                  <a:cubicBezTo>
                    <a:pt x="385" y="411"/>
                    <a:pt x="386" y="409"/>
                    <a:pt x="388" y="408"/>
                  </a:cubicBezTo>
                  <a:cubicBezTo>
                    <a:pt x="390" y="408"/>
                    <a:pt x="391" y="409"/>
                    <a:pt x="392" y="411"/>
                  </a:cubicBezTo>
                  <a:cubicBezTo>
                    <a:pt x="392" y="413"/>
                    <a:pt x="391" y="415"/>
                    <a:pt x="389" y="415"/>
                  </a:cubicBezTo>
                  <a:cubicBezTo>
                    <a:pt x="389" y="415"/>
                    <a:pt x="389" y="415"/>
                    <a:pt x="389" y="415"/>
                  </a:cubicBezTo>
                  <a:cubicBezTo>
                    <a:pt x="387" y="415"/>
                    <a:pt x="386" y="414"/>
                    <a:pt x="385" y="413"/>
                  </a:cubicBezTo>
                  <a:close/>
                  <a:moveTo>
                    <a:pt x="380" y="392"/>
                  </a:moveTo>
                  <a:cubicBezTo>
                    <a:pt x="380" y="391"/>
                    <a:pt x="381" y="389"/>
                    <a:pt x="383" y="388"/>
                  </a:cubicBezTo>
                  <a:cubicBezTo>
                    <a:pt x="385" y="388"/>
                    <a:pt x="387" y="389"/>
                    <a:pt x="387" y="391"/>
                  </a:cubicBezTo>
                  <a:cubicBezTo>
                    <a:pt x="388" y="393"/>
                    <a:pt x="386" y="395"/>
                    <a:pt x="385" y="395"/>
                  </a:cubicBezTo>
                  <a:cubicBezTo>
                    <a:pt x="384" y="395"/>
                    <a:pt x="384" y="395"/>
                    <a:pt x="384" y="395"/>
                  </a:cubicBezTo>
                  <a:cubicBezTo>
                    <a:pt x="382" y="395"/>
                    <a:pt x="381" y="394"/>
                    <a:pt x="380" y="392"/>
                  </a:cubicBezTo>
                  <a:close/>
                  <a:moveTo>
                    <a:pt x="376" y="372"/>
                  </a:moveTo>
                  <a:cubicBezTo>
                    <a:pt x="375" y="370"/>
                    <a:pt x="376" y="369"/>
                    <a:pt x="378" y="368"/>
                  </a:cubicBezTo>
                  <a:cubicBezTo>
                    <a:pt x="380" y="368"/>
                    <a:pt x="382" y="369"/>
                    <a:pt x="382" y="371"/>
                  </a:cubicBezTo>
                  <a:cubicBezTo>
                    <a:pt x="383" y="373"/>
                    <a:pt x="382" y="374"/>
                    <a:pt x="380" y="375"/>
                  </a:cubicBezTo>
                  <a:cubicBezTo>
                    <a:pt x="379" y="375"/>
                    <a:pt x="379" y="375"/>
                    <a:pt x="379" y="375"/>
                  </a:cubicBezTo>
                  <a:cubicBezTo>
                    <a:pt x="377" y="375"/>
                    <a:pt x="376" y="374"/>
                    <a:pt x="376" y="372"/>
                  </a:cubicBezTo>
                  <a:close/>
                  <a:moveTo>
                    <a:pt x="371" y="352"/>
                  </a:moveTo>
                  <a:cubicBezTo>
                    <a:pt x="370" y="350"/>
                    <a:pt x="371" y="348"/>
                    <a:pt x="373" y="348"/>
                  </a:cubicBezTo>
                  <a:cubicBezTo>
                    <a:pt x="375" y="348"/>
                    <a:pt x="377" y="349"/>
                    <a:pt x="377" y="351"/>
                  </a:cubicBezTo>
                  <a:cubicBezTo>
                    <a:pt x="378" y="352"/>
                    <a:pt x="377" y="354"/>
                    <a:pt x="375" y="355"/>
                  </a:cubicBezTo>
                  <a:cubicBezTo>
                    <a:pt x="374" y="355"/>
                    <a:pt x="374" y="355"/>
                    <a:pt x="374" y="355"/>
                  </a:cubicBezTo>
                  <a:cubicBezTo>
                    <a:pt x="372" y="355"/>
                    <a:pt x="371" y="354"/>
                    <a:pt x="371" y="352"/>
                  </a:cubicBezTo>
                  <a:close/>
                  <a:moveTo>
                    <a:pt x="366" y="332"/>
                  </a:moveTo>
                  <a:cubicBezTo>
                    <a:pt x="365" y="330"/>
                    <a:pt x="367" y="328"/>
                    <a:pt x="368" y="328"/>
                  </a:cubicBezTo>
                  <a:cubicBezTo>
                    <a:pt x="370" y="327"/>
                    <a:pt x="372" y="328"/>
                    <a:pt x="373" y="330"/>
                  </a:cubicBezTo>
                  <a:cubicBezTo>
                    <a:pt x="373" y="332"/>
                    <a:pt x="372" y="334"/>
                    <a:pt x="370" y="334"/>
                  </a:cubicBezTo>
                  <a:cubicBezTo>
                    <a:pt x="369" y="335"/>
                    <a:pt x="369" y="335"/>
                    <a:pt x="369" y="335"/>
                  </a:cubicBezTo>
                  <a:cubicBezTo>
                    <a:pt x="368" y="335"/>
                    <a:pt x="366" y="334"/>
                    <a:pt x="366" y="332"/>
                  </a:cubicBezTo>
                  <a:close/>
                  <a:moveTo>
                    <a:pt x="361" y="312"/>
                  </a:moveTo>
                  <a:cubicBezTo>
                    <a:pt x="361" y="310"/>
                    <a:pt x="362" y="308"/>
                    <a:pt x="364" y="308"/>
                  </a:cubicBezTo>
                  <a:cubicBezTo>
                    <a:pt x="365" y="307"/>
                    <a:pt x="367" y="308"/>
                    <a:pt x="368" y="310"/>
                  </a:cubicBezTo>
                  <a:cubicBezTo>
                    <a:pt x="368" y="312"/>
                    <a:pt x="367" y="314"/>
                    <a:pt x="365" y="314"/>
                  </a:cubicBezTo>
                  <a:cubicBezTo>
                    <a:pt x="364" y="314"/>
                    <a:pt x="364" y="314"/>
                    <a:pt x="364" y="314"/>
                  </a:cubicBezTo>
                  <a:cubicBezTo>
                    <a:pt x="363" y="314"/>
                    <a:pt x="361" y="313"/>
                    <a:pt x="361" y="312"/>
                  </a:cubicBezTo>
                  <a:close/>
                  <a:moveTo>
                    <a:pt x="356" y="292"/>
                  </a:moveTo>
                  <a:cubicBezTo>
                    <a:pt x="356" y="290"/>
                    <a:pt x="357" y="288"/>
                    <a:pt x="359" y="287"/>
                  </a:cubicBezTo>
                  <a:cubicBezTo>
                    <a:pt x="361" y="287"/>
                    <a:pt x="363" y="288"/>
                    <a:pt x="363" y="290"/>
                  </a:cubicBezTo>
                  <a:cubicBezTo>
                    <a:pt x="363" y="292"/>
                    <a:pt x="362" y="294"/>
                    <a:pt x="360" y="294"/>
                  </a:cubicBezTo>
                  <a:cubicBezTo>
                    <a:pt x="360" y="294"/>
                    <a:pt x="360" y="294"/>
                    <a:pt x="360" y="294"/>
                  </a:cubicBezTo>
                  <a:cubicBezTo>
                    <a:pt x="358" y="294"/>
                    <a:pt x="357" y="293"/>
                    <a:pt x="356" y="292"/>
                  </a:cubicBezTo>
                  <a:close/>
                  <a:moveTo>
                    <a:pt x="351" y="271"/>
                  </a:moveTo>
                  <a:cubicBezTo>
                    <a:pt x="351" y="270"/>
                    <a:pt x="352" y="268"/>
                    <a:pt x="354" y="267"/>
                  </a:cubicBezTo>
                  <a:cubicBezTo>
                    <a:pt x="356" y="267"/>
                    <a:pt x="358" y="268"/>
                    <a:pt x="358" y="270"/>
                  </a:cubicBezTo>
                  <a:cubicBezTo>
                    <a:pt x="359" y="272"/>
                    <a:pt x="357" y="274"/>
                    <a:pt x="356" y="274"/>
                  </a:cubicBezTo>
                  <a:cubicBezTo>
                    <a:pt x="355" y="274"/>
                    <a:pt x="355" y="274"/>
                    <a:pt x="355" y="274"/>
                  </a:cubicBezTo>
                  <a:cubicBezTo>
                    <a:pt x="353" y="274"/>
                    <a:pt x="352" y="273"/>
                    <a:pt x="351" y="271"/>
                  </a:cubicBezTo>
                  <a:close/>
                  <a:moveTo>
                    <a:pt x="347" y="251"/>
                  </a:moveTo>
                  <a:cubicBezTo>
                    <a:pt x="346" y="249"/>
                    <a:pt x="347" y="248"/>
                    <a:pt x="349" y="247"/>
                  </a:cubicBezTo>
                  <a:cubicBezTo>
                    <a:pt x="351" y="247"/>
                    <a:pt x="353" y="248"/>
                    <a:pt x="353" y="250"/>
                  </a:cubicBezTo>
                  <a:cubicBezTo>
                    <a:pt x="354" y="252"/>
                    <a:pt x="353" y="253"/>
                    <a:pt x="351" y="254"/>
                  </a:cubicBezTo>
                  <a:cubicBezTo>
                    <a:pt x="350" y="254"/>
                    <a:pt x="350" y="254"/>
                    <a:pt x="350" y="254"/>
                  </a:cubicBezTo>
                  <a:cubicBezTo>
                    <a:pt x="348" y="254"/>
                    <a:pt x="347" y="253"/>
                    <a:pt x="347" y="251"/>
                  </a:cubicBezTo>
                  <a:close/>
                  <a:moveTo>
                    <a:pt x="27" y="253"/>
                  </a:moveTo>
                  <a:cubicBezTo>
                    <a:pt x="26" y="251"/>
                    <a:pt x="26" y="249"/>
                    <a:pt x="28" y="248"/>
                  </a:cubicBezTo>
                  <a:cubicBezTo>
                    <a:pt x="29" y="246"/>
                    <a:pt x="31" y="246"/>
                    <a:pt x="32" y="248"/>
                  </a:cubicBezTo>
                  <a:cubicBezTo>
                    <a:pt x="34" y="249"/>
                    <a:pt x="34" y="251"/>
                    <a:pt x="32" y="253"/>
                  </a:cubicBezTo>
                  <a:cubicBezTo>
                    <a:pt x="32" y="253"/>
                    <a:pt x="31" y="254"/>
                    <a:pt x="30" y="254"/>
                  </a:cubicBezTo>
                  <a:cubicBezTo>
                    <a:pt x="29" y="254"/>
                    <a:pt x="28" y="253"/>
                    <a:pt x="27" y="253"/>
                  </a:cubicBezTo>
                  <a:close/>
                  <a:moveTo>
                    <a:pt x="42" y="238"/>
                  </a:moveTo>
                  <a:cubicBezTo>
                    <a:pt x="41" y="237"/>
                    <a:pt x="41" y="235"/>
                    <a:pt x="42" y="233"/>
                  </a:cubicBezTo>
                  <a:cubicBezTo>
                    <a:pt x="44" y="232"/>
                    <a:pt x="46" y="232"/>
                    <a:pt x="47" y="233"/>
                  </a:cubicBezTo>
                  <a:cubicBezTo>
                    <a:pt x="49" y="235"/>
                    <a:pt x="49" y="237"/>
                    <a:pt x="47" y="238"/>
                  </a:cubicBezTo>
                  <a:cubicBezTo>
                    <a:pt x="47" y="239"/>
                    <a:pt x="46" y="239"/>
                    <a:pt x="45" y="239"/>
                  </a:cubicBezTo>
                  <a:cubicBezTo>
                    <a:pt x="44" y="239"/>
                    <a:pt x="43" y="239"/>
                    <a:pt x="42" y="238"/>
                  </a:cubicBezTo>
                  <a:close/>
                  <a:moveTo>
                    <a:pt x="342" y="231"/>
                  </a:moveTo>
                  <a:cubicBezTo>
                    <a:pt x="341" y="229"/>
                    <a:pt x="342" y="227"/>
                    <a:pt x="344" y="227"/>
                  </a:cubicBezTo>
                  <a:cubicBezTo>
                    <a:pt x="346" y="226"/>
                    <a:pt x="348" y="228"/>
                    <a:pt x="348" y="229"/>
                  </a:cubicBezTo>
                  <a:cubicBezTo>
                    <a:pt x="349" y="231"/>
                    <a:pt x="348" y="233"/>
                    <a:pt x="346" y="234"/>
                  </a:cubicBezTo>
                  <a:cubicBezTo>
                    <a:pt x="345" y="234"/>
                    <a:pt x="345" y="234"/>
                    <a:pt x="345" y="234"/>
                  </a:cubicBezTo>
                  <a:cubicBezTo>
                    <a:pt x="344" y="234"/>
                    <a:pt x="342" y="233"/>
                    <a:pt x="342" y="231"/>
                  </a:cubicBezTo>
                  <a:close/>
                  <a:moveTo>
                    <a:pt x="57" y="224"/>
                  </a:moveTo>
                  <a:cubicBezTo>
                    <a:pt x="56" y="222"/>
                    <a:pt x="56" y="220"/>
                    <a:pt x="57" y="219"/>
                  </a:cubicBezTo>
                  <a:cubicBezTo>
                    <a:pt x="59" y="217"/>
                    <a:pt x="61" y="217"/>
                    <a:pt x="62" y="219"/>
                  </a:cubicBezTo>
                  <a:cubicBezTo>
                    <a:pt x="63" y="220"/>
                    <a:pt x="63" y="222"/>
                    <a:pt x="62" y="224"/>
                  </a:cubicBezTo>
                  <a:cubicBezTo>
                    <a:pt x="61" y="224"/>
                    <a:pt x="60" y="225"/>
                    <a:pt x="60" y="225"/>
                  </a:cubicBezTo>
                  <a:cubicBezTo>
                    <a:pt x="59" y="225"/>
                    <a:pt x="58" y="224"/>
                    <a:pt x="57" y="224"/>
                  </a:cubicBezTo>
                  <a:close/>
                  <a:moveTo>
                    <a:pt x="337" y="211"/>
                  </a:moveTo>
                  <a:cubicBezTo>
                    <a:pt x="336" y="209"/>
                    <a:pt x="338" y="207"/>
                    <a:pt x="339" y="207"/>
                  </a:cubicBezTo>
                  <a:cubicBezTo>
                    <a:pt x="341" y="206"/>
                    <a:pt x="343" y="207"/>
                    <a:pt x="344" y="209"/>
                  </a:cubicBezTo>
                  <a:cubicBezTo>
                    <a:pt x="344" y="211"/>
                    <a:pt x="343" y="213"/>
                    <a:pt x="341" y="214"/>
                  </a:cubicBezTo>
                  <a:cubicBezTo>
                    <a:pt x="340" y="214"/>
                    <a:pt x="340" y="214"/>
                    <a:pt x="340" y="214"/>
                  </a:cubicBezTo>
                  <a:cubicBezTo>
                    <a:pt x="339" y="214"/>
                    <a:pt x="337" y="213"/>
                    <a:pt x="337" y="211"/>
                  </a:cubicBezTo>
                  <a:close/>
                  <a:moveTo>
                    <a:pt x="72" y="209"/>
                  </a:moveTo>
                  <a:cubicBezTo>
                    <a:pt x="71" y="208"/>
                    <a:pt x="71" y="206"/>
                    <a:pt x="72" y="204"/>
                  </a:cubicBezTo>
                  <a:cubicBezTo>
                    <a:pt x="73" y="203"/>
                    <a:pt x="76" y="203"/>
                    <a:pt x="77" y="204"/>
                  </a:cubicBezTo>
                  <a:cubicBezTo>
                    <a:pt x="78" y="206"/>
                    <a:pt x="78" y="208"/>
                    <a:pt x="77" y="209"/>
                  </a:cubicBezTo>
                  <a:cubicBezTo>
                    <a:pt x="76" y="210"/>
                    <a:pt x="75" y="210"/>
                    <a:pt x="74" y="210"/>
                  </a:cubicBezTo>
                  <a:cubicBezTo>
                    <a:pt x="74" y="210"/>
                    <a:pt x="73" y="210"/>
                    <a:pt x="72" y="209"/>
                  </a:cubicBezTo>
                  <a:close/>
                  <a:moveTo>
                    <a:pt x="87" y="195"/>
                  </a:moveTo>
                  <a:cubicBezTo>
                    <a:pt x="86" y="193"/>
                    <a:pt x="86" y="191"/>
                    <a:pt x="87" y="190"/>
                  </a:cubicBezTo>
                  <a:cubicBezTo>
                    <a:pt x="88" y="188"/>
                    <a:pt x="91" y="189"/>
                    <a:pt x="92" y="190"/>
                  </a:cubicBezTo>
                  <a:cubicBezTo>
                    <a:pt x="93" y="191"/>
                    <a:pt x="93" y="193"/>
                    <a:pt x="92" y="195"/>
                  </a:cubicBezTo>
                  <a:cubicBezTo>
                    <a:pt x="91" y="195"/>
                    <a:pt x="90" y="196"/>
                    <a:pt x="89" y="196"/>
                  </a:cubicBezTo>
                  <a:cubicBezTo>
                    <a:pt x="88" y="196"/>
                    <a:pt x="88" y="195"/>
                    <a:pt x="87" y="195"/>
                  </a:cubicBezTo>
                  <a:close/>
                  <a:moveTo>
                    <a:pt x="332" y="191"/>
                  </a:moveTo>
                  <a:cubicBezTo>
                    <a:pt x="332" y="189"/>
                    <a:pt x="333" y="187"/>
                    <a:pt x="335" y="187"/>
                  </a:cubicBezTo>
                  <a:cubicBezTo>
                    <a:pt x="336" y="186"/>
                    <a:pt x="338" y="187"/>
                    <a:pt x="339" y="189"/>
                  </a:cubicBezTo>
                  <a:cubicBezTo>
                    <a:pt x="339" y="191"/>
                    <a:pt x="338" y="193"/>
                    <a:pt x="336" y="193"/>
                  </a:cubicBezTo>
                  <a:cubicBezTo>
                    <a:pt x="335" y="193"/>
                    <a:pt x="335" y="193"/>
                    <a:pt x="335" y="193"/>
                  </a:cubicBezTo>
                  <a:cubicBezTo>
                    <a:pt x="334" y="193"/>
                    <a:pt x="332" y="192"/>
                    <a:pt x="332" y="191"/>
                  </a:cubicBezTo>
                  <a:close/>
                  <a:moveTo>
                    <a:pt x="102" y="180"/>
                  </a:moveTo>
                  <a:cubicBezTo>
                    <a:pt x="100" y="179"/>
                    <a:pt x="100" y="177"/>
                    <a:pt x="102" y="175"/>
                  </a:cubicBezTo>
                  <a:cubicBezTo>
                    <a:pt x="103" y="174"/>
                    <a:pt x="105" y="174"/>
                    <a:pt x="107" y="175"/>
                  </a:cubicBezTo>
                  <a:cubicBezTo>
                    <a:pt x="108" y="177"/>
                    <a:pt x="108" y="179"/>
                    <a:pt x="107" y="180"/>
                  </a:cubicBezTo>
                  <a:cubicBezTo>
                    <a:pt x="106" y="181"/>
                    <a:pt x="105" y="181"/>
                    <a:pt x="104" y="181"/>
                  </a:cubicBezTo>
                  <a:cubicBezTo>
                    <a:pt x="103" y="181"/>
                    <a:pt x="102" y="181"/>
                    <a:pt x="102" y="180"/>
                  </a:cubicBezTo>
                  <a:close/>
                  <a:moveTo>
                    <a:pt x="327" y="171"/>
                  </a:moveTo>
                  <a:cubicBezTo>
                    <a:pt x="327" y="169"/>
                    <a:pt x="328" y="167"/>
                    <a:pt x="330" y="166"/>
                  </a:cubicBezTo>
                  <a:cubicBezTo>
                    <a:pt x="332" y="166"/>
                    <a:pt x="333" y="167"/>
                    <a:pt x="334" y="169"/>
                  </a:cubicBezTo>
                  <a:cubicBezTo>
                    <a:pt x="334" y="171"/>
                    <a:pt x="333" y="173"/>
                    <a:pt x="331" y="173"/>
                  </a:cubicBezTo>
                  <a:cubicBezTo>
                    <a:pt x="331" y="173"/>
                    <a:pt x="331" y="173"/>
                    <a:pt x="331" y="173"/>
                  </a:cubicBezTo>
                  <a:cubicBezTo>
                    <a:pt x="329" y="173"/>
                    <a:pt x="328" y="172"/>
                    <a:pt x="327" y="171"/>
                  </a:cubicBezTo>
                  <a:close/>
                  <a:moveTo>
                    <a:pt x="117" y="166"/>
                  </a:moveTo>
                  <a:cubicBezTo>
                    <a:pt x="115" y="164"/>
                    <a:pt x="115" y="162"/>
                    <a:pt x="117" y="161"/>
                  </a:cubicBezTo>
                  <a:cubicBezTo>
                    <a:pt x="118" y="160"/>
                    <a:pt x="120" y="160"/>
                    <a:pt x="122" y="161"/>
                  </a:cubicBezTo>
                  <a:cubicBezTo>
                    <a:pt x="123" y="162"/>
                    <a:pt x="123" y="164"/>
                    <a:pt x="121" y="166"/>
                  </a:cubicBezTo>
                  <a:cubicBezTo>
                    <a:pt x="121" y="166"/>
                    <a:pt x="120" y="167"/>
                    <a:pt x="119" y="167"/>
                  </a:cubicBezTo>
                  <a:cubicBezTo>
                    <a:pt x="118" y="167"/>
                    <a:pt x="117" y="166"/>
                    <a:pt x="117" y="166"/>
                  </a:cubicBezTo>
                  <a:close/>
                  <a:moveTo>
                    <a:pt x="322" y="150"/>
                  </a:moveTo>
                  <a:cubicBezTo>
                    <a:pt x="322" y="149"/>
                    <a:pt x="323" y="147"/>
                    <a:pt x="325" y="146"/>
                  </a:cubicBezTo>
                  <a:cubicBezTo>
                    <a:pt x="327" y="146"/>
                    <a:pt x="329" y="147"/>
                    <a:pt x="329" y="149"/>
                  </a:cubicBezTo>
                  <a:cubicBezTo>
                    <a:pt x="330" y="151"/>
                    <a:pt x="328" y="153"/>
                    <a:pt x="327" y="15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24" y="153"/>
                    <a:pt x="323" y="152"/>
                    <a:pt x="322" y="150"/>
                  </a:cubicBezTo>
                  <a:close/>
                  <a:moveTo>
                    <a:pt x="131" y="151"/>
                  </a:moveTo>
                  <a:cubicBezTo>
                    <a:pt x="130" y="150"/>
                    <a:pt x="130" y="148"/>
                    <a:pt x="131" y="146"/>
                  </a:cubicBezTo>
                  <a:cubicBezTo>
                    <a:pt x="133" y="145"/>
                    <a:pt x="135" y="145"/>
                    <a:pt x="136" y="147"/>
                  </a:cubicBezTo>
                  <a:cubicBezTo>
                    <a:pt x="138" y="148"/>
                    <a:pt x="138" y="150"/>
                    <a:pt x="136" y="151"/>
                  </a:cubicBezTo>
                  <a:cubicBezTo>
                    <a:pt x="136" y="152"/>
                    <a:pt x="135" y="152"/>
                    <a:pt x="134" y="152"/>
                  </a:cubicBezTo>
                  <a:cubicBezTo>
                    <a:pt x="133" y="152"/>
                    <a:pt x="132" y="152"/>
                    <a:pt x="131" y="151"/>
                  </a:cubicBezTo>
                  <a:close/>
                  <a:moveTo>
                    <a:pt x="146" y="137"/>
                  </a:moveTo>
                  <a:cubicBezTo>
                    <a:pt x="145" y="135"/>
                    <a:pt x="145" y="133"/>
                    <a:pt x="146" y="132"/>
                  </a:cubicBezTo>
                  <a:cubicBezTo>
                    <a:pt x="148" y="131"/>
                    <a:pt x="150" y="131"/>
                    <a:pt x="151" y="132"/>
                  </a:cubicBezTo>
                  <a:cubicBezTo>
                    <a:pt x="153" y="133"/>
                    <a:pt x="153" y="136"/>
                    <a:pt x="151" y="137"/>
                  </a:cubicBezTo>
                  <a:cubicBezTo>
                    <a:pt x="151" y="138"/>
                    <a:pt x="150" y="138"/>
                    <a:pt x="149" y="138"/>
                  </a:cubicBezTo>
                  <a:cubicBezTo>
                    <a:pt x="148" y="138"/>
                    <a:pt x="147" y="138"/>
                    <a:pt x="146" y="137"/>
                  </a:cubicBezTo>
                  <a:close/>
                  <a:moveTo>
                    <a:pt x="318" y="130"/>
                  </a:moveTo>
                  <a:cubicBezTo>
                    <a:pt x="317" y="128"/>
                    <a:pt x="318" y="127"/>
                    <a:pt x="320" y="126"/>
                  </a:cubicBezTo>
                  <a:cubicBezTo>
                    <a:pt x="322" y="126"/>
                    <a:pt x="324" y="127"/>
                    <a:pt x="324" y="129"/>
                  </a:cubicBezTo>
                  <a:cubicBezTo>
                    <a:pt x="325" y="131"/>
                    <a:pt x="324" y="132"/>
                    <a:pt x="322" y="133"/>
                  </a:cubicBezTo>
                  <a:cubicBezTo>
                    <a:pt x="321" y="133"/>
                    <a:pt x="321" y="133"/>
                    <a:pt x="321" y="133"/>
                  </a:cubicBezTo>
                  <a:cubicBezTo>
                    <a:pt x="319" y="133"/>
                    <a:pt x="318" y="132"/>
                    <a:pt x="318" y="130"/>
                  </a:cubicBezTo>
                  <a:close/>
                  <a:moveTo>
                    <a:pt x="161" y="122"/>
                  </a:moveTo>
                  <a:cubicBezTo>
                    <a:pt x="160" y="121"/>
                    <a:pt x="160" y="119"/>
                    <a:pt x="161" y="117"/>
                  </a:cubicBezTo>
                  <a:cubicBezTo>
                    <a:pt x="163" y="116"/>
                    <a:pt x="165" y="116"/>
                    <a:pt x="166" y="118"/>
                  </a:cubicBezTo>
                  <a:cubicBezTo>
                    <a:pt x="167" y="119"/>
                    <a:pt x="167" y="121"/>
                    <a:pt x="166" y="122"/>
                  </a:cubicBezTo>
                  <a:cubicBezTo>
                    <a:pt x="165" y="123"/>
                    <a:pt x="165" y="123"/>
                    <a:pt x="164" y="123"/>
                  </a:cubicBezTo>
                  <a:cubicBezTo>
                    <a:pt x="163" y="123"/>
                    <a:pt x="162" y="123"/>
                    <a:pt x="161" y="122"/>
                  </a:cubicBezTo>
                  <a:close/>
                  <a:moveTo>
                    <a:pt x="313" y="110"/>
                  </a:moveTo>
                  <a:cubicBezTo>
                    <a:pt x="312" y="108"/>
                    <a:pt x="313" y="106"/>
                    <a:pt x="315" y="106"/>
                  </a:cubicBezTo>
                  <a:cubicBezTo>
                    <a:pt x="317" y="106"/>
                    <a:pt x="319" y="107"/>
                    <a:pt x="319" y="108"/>
                  </a:cubicBezTo>
                  <a:cubicBezTo>
                    <a:pt x="320" y="110"/>
                    <a:pt x="319" y="112"/>
                    <a:pt x="317" y="113"/>
                  </a:cubicBezTo>
                  <a:cubicBezTo>
                    <a:pt x="316" y="113"/>
                    <a:pt x="316" y="113"/>
                    <a:pt x="316" y="113"/>
                  </a:cubicBezTo>
                  <a:cubicBezTo>
                    <a:pt x="315" y="113"/>
                    <a:pt x="313" y="112"/>
                    <a:pt x="313" y="110"/>
                  </a:cubicBezTo>
                  <a:close/>
                  <a:moveTo>
                    <a:pt x="176" y="108"/>
                  </a:moveTo>
                  <a:cubicBezTo>
                    <a:pt x="175" y="107"/>
                    <a:pt x="175" y="104"/>
                    <a:pt x="176" y="103"/>
                  </a:cubicBezTo>
                  <a:cubicBezTo>
                    <a:pt x="177" y="102"/>
                    <a:pt x="180" y="102"/>
                    <a:pt x="181" y="103"/>
                  </a:cubicBezTo>
                  <a:cubicBezTo>
                    <a:pt x="182" y="104"/>
                    <a:pt x="182" y="107"/>
                    <a:pt x="181" y="108"/>
                  </a:cubicBezTo>
                  <a:cubicBezTo>
                    <a:pt x="180" y="109"/>
                    <a:pt x="179" y="109"/>
                    <a:pt x="179" y="109"/>
                  </a:cubicBezTo>
                  <a:cubicBezTo>
                    <a:pt x="178" y="109"/>
                    <a:pt x="177" y="109"/>
                    <a:pt x="176" y="108"/>
                  </a:cubicBezTo>
                  <a:close/>
                  <a:moveTo>
                    <a:pt x="191" y="93"/>
                  </a:moveTo>
                  <a:cubicBezTo>
                    <a:pt x="190" y="92"/>
                    <a:pt x="190" y="90"/>
                    <a:pt x="191" y="89"/>
                  </a:cubicBezTo>
                  <a:cubicBezTo>
                    <a:pt x="192" y="87"/>
                    <a:pt x="195" y="87"/>
                    <a:pt x="196" y="89"/>
                  </a:cubicBezTo>
                  <a:cubicBezTo>
                    <a:pt x="197" y="90"/>
                    <a:pt x="197" y="92"/>
                    <a:pt x="196" y="94"/>
                  </a:cubicBezTo>
                  <a:cubicBezTo>
                    <a:pt x="195" y="94"/>
                    <a:pt x="194" y="95"/>
                    <a:pt x="193" y="95"/>
                  </a:cubicBezTo>
                  <a:cubicBezTo>
                    <a:pt x="192" y="95"/>
                    <a:pt x="192" y="94"/>
                    <a:pt x="191" y="93"/>
                  </a:cubicBezTo>
                  <a:close/>
                  <a:moveTo>
                    <a:pt x="308" y="90"/>
                  </a:moveTo>
                  <a:cubicBezTo>
                    <a:pt x="308" y="88"/>
                    <a:pt x="309" y="86"/>
                    <a:pt x="310" y="86"/>
                  </a:cubicBezTo>
                  <a:cubicBezTo>
                    <a:pt x="312" y="85"/>
                    <a:pt x="314" y="86"/>
                    <a:pt x="315" y="88"/>
                  </a:cubicBezTo>
                  <a:cubicBezTo>
                    <a:pt x="315" y="90"/>
                    <a:pt x="314" y="92"/>
                    <a:pt x="312" y="92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0" y="93"/>
                    <a:pt x="308" y="91"/>
                    <a:pt x="308" y="90"/>
                  </a:cubicBezTo>
                  <a:close/>
                  <a:moveTo>
                    <a:pt x="206" y="79"/>
                  </a:moveTo>
                  <a:cubicBezTo>
                    <a:pt x="204" y="78"/>
                    <a:pt x="204" y="75"/>
                    <a:pt x="206" y="74"/>
                  </a:cubicBezTo>
                  <a:cubicBezTo>
                    <a:pt x="207" y="73"/>
                    <a:pt x="209" y="73"/>
                    <a:pt x="211" y="74"/>
                  </a:cubicBezTo>
                  <a:cubicBezTo>
                    <a:pt x="212" y="76"/>
                    <a:pt x="212" y="78"/>
                    <a:pt x="211" y="79"/>
                  </a:cubicBezTo>
                  <a:cubicBezTo>
                    <a:pt x="210" y="80"/>
                    <a:pt x="209" y="80"/>
                    <a:pt x="208" y="80"/>
                  </a:cubicBezTo>
                  <a:cubicBezTo>
                    <a:pt x="207" y="80"/>
                    <a:pt x="206" y="80"/>
                    <a:pt x="206" y="79"/>
                  </a:cubicBezTo>
                  <a:close/>
                  <a:moveTo>
                    <a:pt x="303" y="70"/>
                  </a:moveTo>
                  <a:cubicBezTo>
                    <a:pt x="303" y="68"/>
                    <a:pt x="304" y="66"/>
                    <a:pt x="306" y="66"/>
                  </a:cubicBezTo>
                  <a:cubicBezTo>
                    <a:pt x="308" y="65"/>
                    <a:pt x="309" y="66"/>
                    <a:pt x="310" y="68"/>
                  </a:cubicBezTo>
                  <a:cubicBezTo>
                    <a:pt x="310" y="70"/>
                    <a:pt x="309" y="72"/>
                    <a:pt x="307" y="72"/>
                  </a:cubicBezTo>
                  <a:cubicBezTo>
                    <a:pt x="306" y="72"/>
                    <a:pt x="306" y="72"/>
                    <a:pt x="306" y="72"/>
                  </a:cubicBezTo>
                  <a:cubicBezTo>
                    <a:pt x="305" y="72"/>
                    <a:pt x="304" y="71"/>
                    <a:pt x="303" y="70"/>
                  </a:cubicBezTo>
                  <a:close/>
                  <a:moveTo>
                    <a:pt x="221" y="65"/>
                  </a:moveTo>
                  <a:cubicBezTo>
                    <a:pt x="219" y="63"/>
                    <a:pt x="219" y="61"/>
                    <a:pt x="221" y="60"/>
                  </a:cubicBezTo>
                  <a:cubicBezTo>
                    <a:pt x="222" y="58"/>
                    <a:pt x="224" y="58"/>
                    <a:pt x="226" y="60"/>
                  </a:cubicBezTo>
                  <a:cubicBezTo>
                    <a:pt x="227" y="61"/>
                    <a:pt x="227" y="63"/>
                    <a:pt x="226" y="65"/>
                  </a:cubicBezTo>
                  <a:cubicBezTo>
                    <a:pt x="225" y="65"/>
                    <a:pt x="224" y="66"/>
                    <a:pt x="223" y="66"/>
                  </a:cubicBezTo>
                  <a:cubicBezTo>
                    <a:pt x="222" y="66"/>
                    <a:pt x="221" y="65"/>
                    <a:pt x="221" y="65"/>
                  </a:cubicBezTo>
                  <a:close/>
                  <a:moveTo>
                    <a:pt x="298" y="50"/>
                  </a:moveTo>
                  <a:cubicBezTo>
                    <a:pt x="298" y="48"/>
                    <a:pt x="299" y="46"/>
                    <a:pt x="301" y="45"/>
                  </a:cubicBezTo>
                  <a:cubicBezTo>
                    <a:pt x="303" y="45"/>
                    <a:pt x="305" y="46"/>
                    <a:pt x="305" y="48"/>
                  </a:cubicBezTo>
                  <a:cubicBezTo>
                    <a:pt x="305" y="50"/>
                    <a:pt x="304" y="52"/>
                    <a:pt x="302" y="52"/>
                  </a:cubicBezTo>
                  <a:cubicBezTo>
                    <a:pt x="302" y="52"/>
                    <a:pt x="302" y="52"/>
                    <a:pt x="302" y="52"/>
                  </a:cubicBezTo>
                  <a:cubicBezTo>
                    <a:pt x="300" y="52"/>
                    <a:pt x="299" y="51"/>
                    <a:pt x="298" y="50"/>
                  </a:cubicBezTo>
                  <a:close/>
                  <a:moveTo>
                    <a:pt x="235" y="50"/>
                  </a:moveTo>
                  <a:cubicBezTo>
                    <a:pt x="234" y="49"/>
                    <a:pt x="234" y="46"/>
                    <a:pt x="236" y="45"/>
                  </a:cubicBezTo>
                  <a:cubicBezTo>
                    <a:pt x="237" y="44"/>
                    <a:pt x="239" y="44"/>
                    <a:pt x="240" y="45"/>
                  </a:cubicBezTo>
                  <a:cubicBezTo>
                    <a:pt x="242" y="47"/>
                    <a:pt x="242" y="49"/>
                    <a:pt x="240" y="50"/>
                  </a:cubicBezTo>
                  <a:cubicBezTo>
                    <a:pt x="240" y="51"/>
                    <a:pt x="239" y="51"/>
                    <a:pt x="238" y="51"/>
                  </a:cubicBezTo>
                  <a:cubicBezTo>
                    <a:pt x="237" y="51"/>
                    <a:pt x="236" y="51"/>
                    <a:pt x="235" y="50"/>
                  </a:cubicBezTo>
                  <a:close/>
                  <a:moveTo>
                    <a:pt x="250" y="36"/>
                  </a:moveTo>
                  <a:cubicBezTo>
                    <a:pt x="249" y="34"/>
                    <a:pt x="249" y="32"/>
                    <a:pt x="250" y="31"/>
                  </a:cubicBezTo>
                  <a:cubicBezTo>
                    <a:pt x="252" y="29"/>
                    <a:pt x="254" y="29"/>
                    <a:pt x="255" y="31"/>
                  </a:cubicBezTo>
                  <a:cubicBezTo>
                    <a:pt x="257" y="32"/>
                    <a:pt x="257" y="34"/>
                    <a:pt x="255" y="36"/>
                  </a:cubicBezTo>
                  <a:cubicBezTo>
                    <a:pt x="255" y="36"/>
                    <a:pt x="254" y="37"/>
                    <a:pt x="253" y="37"/>
                  </a:cubicBezTo>
                  <a:cubicBezTo>
                    <a:pt x="252" y="37"/>
                    <a:pt x="251" y="36"/>
                    <a:pt x="250" y="36"/>
                  </a:cubicBezTo>
                  <a:close/>
                  <a:moveTo>
                    <a:pt x="293" y="29"/>
                  </a:moveTo>
                  <a:cubicBezTo>
                    <a:pt x="293" y="28"/>
                    <a:pt x="294" y="26"/>
                    <a:pt x="296" y="25"/>
                  </a:cubicBezTo>
                  <a:cubicBezTo>
                    <a:pt x="298" y="25"/>
                    <a:pt x="300" y="26"/>
                    <a:pt x="300" y="28"/>
                  </a:cubicBezTo>
                  <a:cubicBezTo>
                    <a:pt x="301" y="30"/>
                    <a:pt x="299" y="32"/>
                    <a:pt x="298" y="32"/>
                  </a:cubicBezTo>
                  <a:cubicBezTo>
                    <a:pt x="297" y="32"/>
                    <a:pt x="297" y="32"/>
                    <a:pt x="297" y="32"/>
                  </a:cubicBezTo>
                  <a:cubicBezTo>
                    <a:pt x="295" y="32"/>
                    <a:pt x="294" y="31"/>
                    <a:pt x="293" y="29"/>
                  </a:cubicBezTo>
                  <a:close/>
                  <a:moveTo>
                    <a:pt x="265" y="21"/>
                  </a:moveTo>
                  <a:cubicBezTo>
                    <a:pt x="264" y="20"/>
                    <a:pt x="264" y="18"/>
                    <a:pt x="265" y="16"/>
                  </a:cubicBezTo>
                  <a:cubicBezTo>
                    <a:pt x="267" y="15"/>
                    <a:pt x="269" y="15"/>
                    <a:pt x="270" y="16"/>
                  </a:cubicBezTo>
                  <a:cubicBezTo>
                    <a:pt x="271" y="18"/>
                    <a:pt x="271" y="20"/>
                    <a:pt x="270" y="21"/>
                  </a:cubicBezTo>
                  <a:cubicBezTo>
                    <a:pt x="269" y="22"/>
                    <a:pt x="269" y="22"/>
                    <a:pt x="268" y="22"/>
                  </a:cubicBezTo>
                  <a:cubicBezTo>
                    <a:pt x="267" y="22"/>
                    <a:pt x="266" y="22"/>
                    <a:pt x="265" y="21"/>
                  </a:cubicBezTo>
                  <a:close/>
                  <a:moveTo>
                    <a:pt x="289" y="9"/>
                  </a:moveTo>
                  <a:cubicBezTo>
                    <a:pt x="288" y="7"/>
                    <a:pt x="289" y="6"/>
                    <a:pt x="291" y="5"/>
                  </a:cubicBezTo>
                  <a:cubicBezTo>
                    <a:pt x="293" y="5"/>
                    <a:pt x="295" y="6"/>
                    <a:pt x="295" y="8"/>
                  </a:cubicBezTo>
                  <a:cubicBezTo>
                    <a:pt x="296" y="10"/>
                    <a:pt x="295" y="11"/>
                    <a:pt x="293" y="12"/>
                  </a:cubicBezTo>
                  <a:cubicBezTo>
                    <a:pt x="292" y="12"/>
                    <a:pt x="292" y="12"/>
                    <a:pt x="292" y="12"/>
                  </a:cubicBezTo>
                  <a:cubicBezTo>
                    <a:pt x="290" y="12"/>
                    <a:pt x="289" y="11"/>
                    <a:pt x="289" y="9"/>
                  </a:cubicBezTo>
                  <a:close/>
                  <a:moveTo>
                    <a:pt x="280" y="7"/>
                  </a:moveTo>
                  <a:cubicBezTo>
                    <a:pt x="279" y="5"/>
                    <a:pt x="279" y="3"/>
                    <a:pt x="280" y="2"/>
                  </a:cubicBezTo>
                  <a:cubicBezTo>
                    <a:pt x="282" y="0"/>
                    <a:pt x="284" y="0"/>
                    <a:pt x="285" y="2"/>
                  </a:cubicBezTo>
                  <a:cubicBezTo>
                    <a:pt x="286" y="3"/>
                    <a:pt x="286" y="5"/>
                    <a:pt x="285" y="7"/>
                  </a:cubicBezTo>
                  <a:cubicBezTo>
                    <a:pt x="284" y="7"/>
                    <a:pt x="283" y="8"/>
                    <a:pt x="283" y="8"/>
                  </a:cubicBezTo>
                  <a:cubicBezTo>
                    <a:pt x="282" y="8"/>
                    <a:pt x="281" y="7"/>
                    <a:pt x="28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ïsliḑê"/>
            <p:cNvSpPr/>
            <p:nvPr/>
          </p:nvSpPr>
          <p:spPr bwMode="auto">
            <a:xfrm>
              <a:off x="3892727" y="3761688"/>
              <a:ext cx="4327378" cy="1418491"/>
            </a:xfrm>
            <a:custGeom>
              <a:avLst/>
              <a:gdLst>
                <a:gd name="T0" fmla="*/ 2085 w 2172"/>
                <a:gd name="T1" fmla="*/ 704 h 711"/>
                <a:gd name="T2" fmla="*/ 2019 w 2172"/>
                <a:gd name="T3" fmla="*/ 695 h 711"/>
                <a:gd name="T4" fmla="*/ 1940 w 2172"/>
                <a:gd name="T5" fmla="*/ 685 h 711"/>
                <a:gd name="T6" fmla="*/ 1882 w 2172"/>
                <a:gd name="T7" fmla="*/ 684 h 711"/>
                <a:gd name="T8" fmla="*/ 1795 w 2172"/>
                <a:gd name="T9" fmla="*/ 680 h 711"/>
                <a:gd name="T10" fmla="*/ 1733 w 2172"/>
                <a:gd name="T11" fmla="*/ 675 h 711"/>
                <a:gd name="T12" fmla="*/ 1630 w 2172"/>
                <a:gd name="T13" fmla="*/ 667 h 711"/>
                <a:gd name="T14" fmla="*/ 2121 w 2172"/>
                <a:gd name="T15" fmla="*/ 655 h 711"/>
                <a:gd name="T16" fmla="*/ 577 w 2172"/>
                <a:gd name="T17" fmla="*/ 651 h 711"/>
                <a:gd name="T18" fmla="*/ 2111 w 2172"/>
                <a:gd name="T19" fmla="*/ 646 h 711"/>
                <a:gd name="T20" fmla="*/ 1486 w 2172"/>
                <a:gd name="T21" fmla="*/ 640 h 711"/>
                <a:gd name="T22" fmla="*/ 2091 w 2172"/>
                <a:gd name="T23" fmla="*/ 632 h 711"/>
                <a:gd name="T24" fmla="*/ 1474 w 2172"/>
                <a:gd name="T25" fmla="*/ 620 h 711"/>
                <a:gd name="T26" fmla="*/ 818 w 2172"/>
                <a:gd name="T27" fmla="*/ 606 h 711"/>
                <a:gd name="T28" fmla="*/ 863 w 2172"/>
                <a:gd name="T29" fmla="*/ 602 h 711"/>
                <a:gd name="T30" fmla="*/ 901 w 2172"/>
                <a:gd name="T31" fmla="*/ 599 h 711"/>
                <a:gd name="T32" fmla="*/ 588 w 2172"/>
                <a:gd name="T33" fmla="*/ 588 h 711"/>
                <a:gd name="T34" fmla="*/ 1502 w 2172"/>
                <a:gd name="T35" fmla="*/ 571 h 711"/>
                <a:gd name="T36" fmla="*/ 1505 w 2172"/>
                <a:gd name="T37" fmla="*/ 551 h 711"/>
                <a:gd name="T38" fmla="*/ 1440 w 2172"/>
                <a:gd name="T39" fmla="*/ 540 h 711"/>
                <a:gd name="T40" fmla="*/ 611 w 2172"/>
                <a:gd name="T41" fmla="*/ 523 h 711"/>
                <a:gd name="T42" fmla="*/ 620 w 2172"/>
                <a:gd name="T43" fmla="*/ 508 h 711"/>
                <a:gd name="T44" fmla="*/ 982 w 2172"/>
                <a:gd name="T45" fmla="*/ 493 h 711"/>
                <a:gd name="T46" fmla="*/ 1512 w 2172"/>
                <a:gd name="T47" fmla="*/ 489 h 711"/>
                <a:gd name="T48" fmla="*/ 1514 w 2172"/>
                <a:gd name="T49" fmla="*/ 468 h 711"/>
                <a:gd name="T50" fmla="*/ 1001 w 2172"/>
                <a:gd name="T51" fmla="*/ 449 h 711"/>
                <a:gd name="T52" fmla="*/ 1520 w 2172"/>
                <a:gd name="T53" fmla="*/ 445 h 711"/>
                <a:gd name="T54" fmla="*/ 1389 w 2172"/>
                <a:gd name="T55" fmla="*/ 434 h 711"/>
                <a:gd name="T56" fmla="*/ 230 w 2172"/>
                <a:gd name="T57" fmla="*/ 423 h 711"/>
                <a:gd name="T58" fmla="*/ 652 w 2172"/>
                <a:gd name="T59" fmla="*/ 413 h 711"/>
                <a:gd name="T60" fmla="*/ 261 w 2172"/>
                <a:gd name="T61" fmla="*/ 397 h 711"/>
                <a:gd name="T62" fmla="*/ 661 w 2172"/>
                <a:gd name="T63" fmla="*/ 387 h 711"/>
                <a:gd name="T64" fmla="*/ 1039 w 2172"/>
                <a:gd name="T65" fmla="*/ 379 h 711"/>
                <a:gd name="T66" fmla="*/ 667 w 2172"/>
                <a:gd name="T67" fmla="*/ 374 h 711"/>
                <a:gd name="T68" fmla="*/ 1043 w 2172"/>
                <a:gd name="T69" fmla="*/ 362 h 711"/>
                <a:gd name="T70" fmla="*/ 191 w 2172"/>
                <a:gd name="T71" fmla="*/ 350 h 711"/>
                <a:gd name="T72" fmla="*/ 1344 w 2172"/>
                <a:gd name="T73" fmla="*/ 333 h 711"/>
                <a:gd name="T74" fmla="*/ 187 w 2172"/>
                <a:gd name="T75" fmla="*/ 329 h 711"/>
                <a:gd name="T76" fmla="*/ 1339 w 2172"/>
                <a:gd name="T77" fmla="*/ 320 h 711"/>
                <a:gd name="T78" fmla="*/ 688 w 2172"/>
                <a:gd name="T79" fmla="*/ 315 h 711"/>
                <a:gd name="T80" fmla="*/ 1325 w 2172"/>
                <a:gd name="T81" fmla="*/ 300 h 711"/>
                <a:gd name="T82" fmla="*/ 1629 w 2172"/>
                <a:gd name="T83" fmla="*/ 289 h 711"/>
                <a:gd name="T84" fmla="*/ 1609 w 2172"/>
                <a:gd name="T85" fmla="*/ 275 h 711"/>
                <a:gd name="T86" fmla="*/ 1596 w 2172"/>
                <a:gd name="T87" fmla="*/ 263 h 711"/>
                <a:gd name="T88" fmla="*/ 145 w 2172"/>
                <a:gd name="T89" fmla="*/ 261 h 711"/>
                <a:gd name="T90" fmla="*/ 1099 w 2172"/>
                <a:gd name="T91" fmla="*/ 250 h 711"/>
                <a:gd name="T92" fmla="*/ 1540 w 2172"/>
                <a:gd name="T93" fmla="*/ 241 h 711"/>
                <a:gd name="T94" fmla="*/ 121 w 2172"/>
                <a:gd name="T95" fmla="*/ 223 h 711"/>
                <a:gd name="T96" fmla="*/ 1283 w 2172"/>
                <a:gd name="T97" fmla="*/ 201 h 711"/>
                <a:gd name="T98" fmla="*/ 280 w 2172"/>
                <a:gd name="T99" fmla="*/ 187 h 711"/>
                <a:gd name="T100" fmla="*/ 1137 w 2172"/>
                <a:gd name="T101" fmla="*/ 173 h 711"/>
                <a:gd name="T102" fmla="*/ 746 w 2172"/>
                <a:gd name="T103" fmla="*/ 160 h 711"/>
                <a:gd name="T104" fmla="*/ 1255 w 2172"/>
                <a:gd name="T105" fmla="*/ 149 h 711"/>
                <a:gd name="T106" fmla="*/ 1151 w 2172"/>
                <a:gd name="T107" fmla="*/ 138 h 711"/>
                <a:gd name="T108" fmla="*/ 1248 w 2172"/>
                <a:gd name="T109" fmla="*/ 126 h 711"/>
                <a:gd name="T110" fmla="*/ 579 w 2172"/>
                <a:gd name="T111" fmla="*/ 120 h 711"/>
                <a:gd name="T112" fmla="*/ 1164 w 2172"/>
                <a:gd name="T113" fmla="*/ 117 h 711"/>
                <a:gd name="T114" fmla="*/ 1241 w 2172"/>
                <a:gd name="T115" fmla="*/ 114 h 711"/>
                <a:gd name="T116" fmla="*/ 413 w 2172"/>
                <a:gd name="T117" fmla="*/ 108 h 711"/>
                <a:gd name="T118" fmla="*/ 331 w 2172"/>
                <a:gd name="T119" fmla="*/ 99 h 711"/>
                <a:gd name="T120" fmla="*/ 287 w 2172"/>
                <a:gd name="T121" fmla="*/ 90 h 711"/>
                <a:gd name="T122" fmla="*/ 1190 w 2172"/>
                <a:gd name="T123" fmla="*/ 56 h 711"/>
                <a:gd name="T124" fmla="*/ 25 w 2172"/>
                <a:gd name="T125" fmla="*/ 43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2" h="711">
                  <a:moveTo>
                    <a:pt x="2167" y="711"/>
                  </a:moveTo>
                  <a:cubicBezTo>
                    <a:pt x="2165" y="711"/>
                    <a:pt x="2164" y="709"/>
                    <a:pt x="2164" y="707"/>
                  </a:cubicBezTo>
                  <a:cubicBezTo>
                    <a:pt x="2164" y="705"/>
                    <a:pt x="2166" y="704"/>
                    <a:pt x="2168" y="704"/>
                  </a:cubicBezTo>
                  <a:cubicBezTo>
                    <a:pt x="2170" y="704"/>
                    <a:pt x="2171" y="706"/>
                    <a:pt x="2171" y="708"/>
                  </a:cubicBezTo>
                  <a:cubicBezTo>
                    <a:pt x="2171" y="710"/>
                    <a:pt x="2169" y="711"/>
                    <a:pt x="2168" y="711"/>
                  </a:cubicBezTo>
                  <a:cubicBezTo>
                    <a:pt x="2167" y="711"/>
                    <a:pt x="2167" y="711"/>
                    <a:pt x="2167" y="711"/>
                  </a:cubicBezTo>
                  <a:moveTo>
                    <a:pt x="2147" y="709"/>
                  </a:moveTo>
                  <a:cubicBezTo>
                    <a:pt x="2145" y="709"/>
                    <a:pt x="2143" y="707"/>
                    <a:pt x="2143" y="705"/>
                  </a:cubicBezTo>
                  <a:cubicBezTo>
                    <a:pt x="2144" y="704"/>
                    <a:pt x="2145" y="702"/>
                    <a:pt x="2147" y="702"/>
                  </a:cubicBezTo>
                  <a:cubicBezTo>
                    <a:pt x="2149" y="702"/>
                    <a:pt x="2150" y="704"/>
                    <a:pt x="2150" y="706"/>
                  </a:cubicBezTo>
                  <a:cubicBezTo>
                    <a:pt x="2150" y="708"/>
                    <a:pt x="2149" y="709"/>
                    <a:pt x="2147" y="709"/>
                  </a:cubicBezTo>
                  <a:cubicBezTo>
                    <a:pt x="2147" y="709"/>
                    <a:pt x="2147" y="709"/>
                    <a:pt x="2147" y="709"/>
                  </a:cubicBezTo>
                  <a:moveTo>
                    <a:pt x="2126" y="708"/>
                  </a:moveTo>
                  <a:cubicBezTo>
                    <a:pt x="2124" y="707"/>
                    <a:pt x="2123" y="706"/>
                    <a:pt x="2123" y="704"/>
                  </a:cubicBezTo>
                  <a:cubicBezTo>
                    <a:pt x="2123" y="702"/>
                    <a:pt x="2125" y="701"/>
                    <a:pt x="2126" y="701"/>
                  </a:cubicBezTo>
                  <a:cubicBezTo>
                    <a:pt x="2128" y="701"/>
                    <a:pt x="2130" y="702"/>
                    <a:pt x="2130" y="704"/>
                  </a:cubicBezTo>
                  <a:cubicBezTo>
                    <a:pt x="2130" y="706"/>
                    <a:pt x="2128" y="708"/>
                    <a:pt x="2126" y="708"/>
                  </a:cubicBezTo>
                  <a:cubicBezTo>
                    <a:pt x="2126" y="708"/>
                    <a:pt x="2126" y="708"/>
                    <a:pt x="2126" y="708"/>
                  </a:cubicBezTo>
                  <a:moveTo>
                    <a:pt x="2105" y="706"/>
                  </a:moveTo>
                  <a:cubicBezTo>
                    <a:pt x="2103" y="706"/>
                    <a:pt x="2102" y="704"/>
                    <a:pt x="2102" y="702"/>
                  </a:cubicBezTo>
                  <a:cubicBezTo>
                    <a:pt x="2102" y="700"/>
                    <a:pt x="2104" y="699"/>
                    <a:pt x="2106" y="699"/>
                  </a:cubicBezTo>
                  <a:cubicBezTo>
                    <a:pt x="2108" y="699"/>
                    <a:pt x="2109" y="701"/>
                    <a:pt x="2109" y="703"/>
                  </a:cubicBezTo>
                  <a:cubicBezTo>
                    <a:pt x="2109" y="705"/>
                    <a:pt x="2107" y="706"/>
                    <a:pt x="2106" y="706"/>
                  </a:cubicBezTo>
                  <a:cubicBezTo>
                    <a:pt x="2105" y="706"/>
                    <a:pt x="2105" y="706"/>
                    <a:pt x="2105" y="706"/>
                  </a:cubicBezTo>
                  <a:moveTo>
                    <a:pt x="2085" y="704"/>
                  </a:moveTo>
                  <a:cubicBezTo>
                    <a:pt x="2083" y="704"/>
                    <a:pt x="2081" y="702"/>
                    <a:pt x="2081" y="700"/>
                  </a:cubicBezTo>
                  <a:cubicBezTo>
                    <a:pt x="2082" y="698"/>
                    <a:pt x="2083" y="697"/>
                    <a:pt x="2085" y="697"/>
                  </a:cubicBezTo>
                  <a:cubicBezTo>
                    <a:pt x="2087" y="697"/>
                    <a:pt x="2088" y="699"/>
                    <a:pt x="2088" y="701"/>
                  </a:cubicBezTo>
                  <a:cubicBezTo>
                    <a:pt x="2088" y="703"/>
                    <a:pt x="2087" y="704"/>
                    <a:pt x="2085" y="704"/>
                  </a:cubicBezTo>
                  <a:cubicBezTo>
                    <a:pt x="2085" y="704"/>
                    <a:pt x="2085" y="704"/>
                    <a:pt x="2085" y="704"/>
                  </a:cubicBezTo>
                  <a:moveTo>
                    <a:pt x="2166" y="703"/>
                  </a:moveTo>
                  <a:cubicBezTo>
                    <a:pt x="2165" y="702"/>
                    <a:pt x="2165" y="699"/>
                    <a:pt x="2166" y="698"/>
                  </a:cubicBezTo>
                  <a:cubicBezTo>
                    <a:pt x="2167" y="697"/>
                    <a:pt x="2170" y="697"/>
                    <a:pt x="2171" y="698"/>
                  </a:cubicBezTo>
                  <a:cubicBezTo>
                    <a:pt x="2172" y="699"/>
                    <a:pt x="2172" y="701"/>
                    <a:pt x="2171" y="703"/>
                  </a:cubicBezTo>
                  <a:cubicBezTo>
                    <a:pt x="2170" y="704"/>
                    <a:pt x="2169" y="704"/>
                    <a:pt x="2169" y="704"/>
                  </a:cubicBezTo>
                  <a:cubicBezTo>
                    <a:pt x="2168" y="704"/>
                    <a:pt x="2167" y="704"/>
                    <a:pt x="2166" y="703"/>
                  </a:cubicBezTo>
                  <a:moveTo>
                    <a:pt x="2064" y="702"/>
                  </a:moveTo>
                  <a:cubicBezTo>
                    <a:pt x="2062" y="702"/>
                    <a:pt x="2061" y="701"/>
                    <a:pt x="2061" y="699"/>
                  </a:cubicBezTo>
                  <a:cubicBezTo>
                    <a:pt x="2061" y="697"/>
                    <a:pt x="2063" y="695"/>
                    <a:pt x="2064" y="696"/>
                  </a:cubicBezTo>
                  <a:cubicBezTo>
                    <a:pt x="2066" y="696"/>
                    <a:pt x="2068" y="697"/>
                    <a:pt x="2068" y="699"/>
                  </a:cubicBezTo>
                  <a:cubicBezTo>
                    <a:pt x="2068" y="701"/>
                    <a:pt x="2066" y="702"/>
                    <a:pt x="2064" y="702"/>
                  </a:cubicBezTo>
                  <a:cubicBezTo>
                    <a:pt x="2064" y="702"/>
                    <a:pt x="2064" y="702"/>
                    <a:pt x="2064" y="702"/>
                  </a:cubicBezTo>
                  <a:moveTo>
                    <a:pt x="2043" y="701"/>
                  </a:moveTo>
                  <a:cubicBezTo>
                    <a:pt x="2041" y="701"/>
                    <a:pt x="2040" y="699"/>
                    <a:pt x="2040" y="697"/>
                  </a:cubicBezTo>
                  <a:cubicBezTo>
                    <a:pt x="2040" y="695"/>
                    <a:pt x="2042" y="694"/>
                    <a:pt x="2044" y="694"/>
                  </a:cubicBezTo>
                  <a:cubicBezTo>
                    <a:pt x="2046" y="694"/>
                    <a:pt x="2047" y="696"/>
                    <a:pt x="2047" y="698"/>
                  </a:cubicBezTo>
                  <a:cubicBezTo>
                    <a:pt x="2047" y="699"/>
                    <a:pt x="2045" y="701"/>
                    <a:pt x="2044" y="701"/>
                  </a:cubicBezTo>
                  <a:cubicBezTo>
                    <a:pt x="2043" y="701"/>
                    <a:pt x="2043" y="701"/>
                    <a:pt x="2043" y="701"/>
                  </a:cubicBezTo>
                  <a:moveTo>
                    <a:pt x="2023" y="699"/>
                  </a:moveTo>
                  <a:cubicBezTo>
                    <a:pt x="2021" y="699"/>
                    <a:pt x="2019" y="697"/>
                    <a:pt x="2019" y="695"/>
                  </a:cubicBezTo>
                  <a:cubicBezTo>
                    <a:pt x="2020" y="693"/>
                    <a:pt x="2021" y="692"/>
                    <a:pt x="2023" y="692"/>
                  </a:cubicBezTo>
                  <a:cubicBezTo>
                    <a:pt x="2025" y="692"/>
                    <a:pt x="2026" y="694"/>
                    <a:pt x="2026" y="696"/>
                  </a:cubicBezTo>
                  <a:cubicBezTo>
                    <a:pt x="2026" y="698"/>
                    <a:pt x="2025" y="699"/>
                    <a:pt x="2023" y="699"/>
                  </a:cubicBezTo>
                  <a:cubicBezTo>
                    <a:pt x="2023" y="699"/>
                    <a:pt x="2023" y="699"/>
                    <a:pt x="2023" y="699"/>
                  </a:cubicBezTo>
                  <a:moveTo>
                    <a:pt x="2002" y="697"/>
                  </a:moveTo>
                  <a:cubicBezTo>
                    <a:pt x="2000" y="697"/>
                    <a:pt x="1999" y="696"/>
                    <a:pt x="1999" y="694"/>
                  </a:cubicBezTo>
                  <a:cubicBezTo>
                    <a:pt x="1999" y="692"/>
                    <a:pt x="2001" y="690"/>
                    <a:pt x="2002" y="690"/>
                  </a:cubicBezTo>
                  <a:cubicBezTo>
                    <a:pt x="2004" y="691"/>
                    <a:pt x="2006" y="692"/>
                    <a:pt x="2006" y="694"/>
                  </a:cubicBezTo>
                  <a:cubicBezTo>
                    <a:pt x="2005" y="696"/>
                    <a:pt x="2004" y="697"/>
                    <a:pt x="2002" y="697"/>
                  </a:cubicBezTo>
                  <a:cubicBezTo>
                    <a:pt x="2002" y="697"/>
                    <a:pt x="2002" y="697"/>
                    <a:pt x="2002" y="697"/>
                  </a:cubicBezTo>
                  <a:moveTo>
                    <a:pt x="1981" y="696"/>
                  </a:moveTo>
                  <a:cubicBezTo>
                    <a:pt x="1979" y="695"/>
                    <a:pt x="1978" y="694"/>
                    <a:pt x="1978" y="692"/>
                  </a:cubicBezTo>
                  <a:cubicBezTo>
                    <a:pt x="1978" y="690"/>
                    <a:pt x="1980" y="689"/>
                    <a:pt x="1982" y="689"/>
                  </a:cubicBezTo>
                  <a:cubicBezTo>
                    <a:pt x="1984" y="689"/>
                    <a:pt x="1985" y="691"/>
                    <a:pt x="1985" y="692"/>
                  </a:cubicBezTo>
                  <a:cubicBezTo>
                    <a:pt x="1985" y="694"/>
                    <a:pt x="1983" y="696"/>
                    <a:pt x="1982" y="696"/>
                  </a:cubicBezTo>
                  <a:cubicBezTo>
                    <a:pt x="1981" y="696"/>
                    <a:pt x="1981" y="696"/>
                    <a:pt x="1981" y="696"/>
                  </a:cubicBezTo>
                  <a:moveTo>
                    <a:pt x="1961" y="694"/>
                  </a:moveTo>
                  <a:cubicBezTo>
                    <a:pt x="1959" y="694"/>
                    <a:pt x="1957" y="692"/>
                    <a:pt x="1957" y="690"/>
                  </a:cubicBezTo>
                  <a:cubicBezTo>
                    <a:pt x="1958" y="688"/>
                    <a:pt x="1959" y="687"/>
                    <a:pt x="1961" y="687"/>
                  </a:cubicBezTo>
                  <a:cubicBezTo>
                    <a:pt x="1963" y="687"/>
                    <a:pt x="1964" y="689"/>
                    <a:pt x="1964" y="691"/>
                  </a:cubicBezTo>
                  <a:cubicBezTo>
                    <a:pt x="1964" y="693"/>
                    <a:pt x="1963" y="694"/>
                    <a:pt x="1961" y="694"/>
                  </a:cubicBezTo>
                  <a:cubicBezTo>
                    <a:pt x="1961" y="694"/>
                    <a:pt x="1961" y="694"/>
                    <a:pt x="1961" y="694"/>
                  </a:cubicBezTo>
                  <a:moveTo>
                    <a:pt x="1940" y="692"/>
                  </a:moveTo>
                  <a:cubicBezTo>
                    <a:pt x="1938" y="692"/>
                    <a:pt x="1937" y="690"/>
                    <a:pt x="1937" y="689"/>
                  </a:cubicBezTo>
                  <a:cubicBezTo>
                    <a:pt x="1937" y="687"/>
                    <a:pt x="1939" y="685"/>
                    <a:pt x="1940" y="685"/>
                  </a:cubicBezTo>
                  <a:cubicBezTo>
                    <a:pt x="1942" y="685"/>
                    <a:pt x="1944" y="687"/>
                    <a:pt x="1944" y="689"/>
                  </a:cubicBezTo>
                  <a:cubicBezTo>
                    <a:pt x="1943" y="691"/>
                    <a:pt x="1942" y="692"/>
                    <a:pt x="1940" y="692"/>
                  </a:cubicBezTo>
                  <a:cubicBezTo>
                    <a:pt x="1940" y="692"/>
                    <a:pt x="1940" y="692"/>
                    <a:pt x="1940" y="692"/>
                  </a:cubicBezTo>
                  <a:moveTo>
                    <a:pt x="1919" y="691"/>
                  </a:moveTo>
                  <a:cubicBezTo>
                    <a:pt x="1917" y="690"/>
                    <a:pt x="1916" y="689"/>
                    <a:pt x="1916" y="687"/>
                  </a:cubicBezTo>
                  <a:cubicBezTo>
                    <a:pt x="1916" y="685"/>
                    <a:pt x="1918" y="683"/>
                    <a:pt x="1920" y="684"/>
                  </a:cubicBezTo>
                  <a:cubicBezTo>
                    <a:pt x="1922" y="684"/>
                    <a:pt x="1923" y="685"/>
                    <a:pt x="1923" y="687"/>
                  </a:cubicBezTo>
                  <a:cubicBezTo>
                    <a:pt x="1923" y="689"/>
                    <a:pt x="1921" y="691"/>
                    <a:pt x="1919" y="691"/>
                  </a:cubicBezTo>
                  <a:cubicBezTo>
                    <a:pt x="1919" y="691"/>
                    <a:pt x="1919" y="691"/>
                    <a:pt x="1919" y="691"/>
                  </a:cubicBezTo>
                  <a:moveTo>
                    <a:pt x="2151" y="689"/>
                  </a:moveTo>
                  <a:cubicBezTo>
                    <a:pt x="2150" y="687"/>
                    <a:pt x="2150" y="685"/>
                    <a:pt x="2151" y="684"/>
                  </a:cubicBezTo>
                  <a:cubicBezTo>
                    <a:pt x="2152" y="682"/>
                    <a:pt x="2154" y="682"/>
                    <a:pt x="2156" y="684"/>
                  </a:cubicBezTo>
                  <a:cubicBezTo>
                    <a:pt x="2157" y="685"/>
                    <a:pt x="2157" y="687"/>
                    <a:pt x="2156" y="689"/>
                  </a:cubicBezTo>
                  <a:cubicBezTo>
                    <a:pt x="2155" y="689"/>
                    <a:pt x="2154" y="690"/>
                    <a:pt x="2154" y="690"/>
                  </a:cubicBezTo>
                  <a:cubicBezTo>
                    <a:pt x="2153" y="690"/>
                    <a:pt x="2152" y="689"/>
                    <a:pt x="2151" y="689"/>
                  </a:cubicBezTo>
                  <a:moveTo>
                    <a:pt x="1899" y="689"/>
                  </a:moveTo>
                  <a:cubicBezTo>
                    <a:pt x="1897" y="689"/>
                    <a:pt x="1895" y="687"/>
                    <a:pt x="1895" y="685"/>
                  </a:cubicBezTo>
                  <a:cubicBezTo>
                    <a:pt x="1896" y="683"/>
                    <a:pt x="1897" y="682"/>
                    <a:pt x="1899" y="682"/>
                  </a:cubicBezTo>
                  <a:cubicBezTo>
                    <a:pt x="1901" y="682"/>
                    <a:pt x="1902" y="684"/>
                    <a:pt x="1902" y="686"/>
                  </a:cubicBezTo>
                  <a:cubicBezTo>
                    <a:pt x="1902" y="688"/>
                    <a:pt x="1901" y="689"/>
                    <a:pt x="1899" y="689"/>
                  </a:cubicBezTo>
                  <a:cubicBezTo>
                    <a:pt x="1899" y="689"/>
                    <a:pt x="1899" y="689"/>
                    <a:pt x="1899" y="689"/>
                  </a:cubicBezTo>
                  <a:moveTo>
                    <a:pt x="1878" y="687"/>
                  </a:moveTo>
                  <a:cubicBezTo>
                    <a:pt x="1876" y="687"/>
                    <a:pt x="1875" y="685"/>
                    <a:pt x="1875" y="683"/>
                  </a:cubicBezTo>
                  <a:cubicBezTo>
                    <a:pt x="1875" y="681"/>
                    <a:pt x="1877" y="680"/>
                    <a:pt x="1878" y="680"/>
                  </a:cubicBezTo>
                  <a:cubicBezTo>
                    <a:pt x="1880" y="680"/>
                    <a:pt x="1882" y="682"/>
                    <a:pt x="1882" y="684"/>
                  </a:cubicBezTo>
                  <a:cubicBezTo>
                    <a:pt x="1881" y="686"/>
                    <a:pt x="1880" y="687"/>
                    <a:pt x="1878" y="687"/>
                  </a:cubicBezTo>
                  <a:cubicBezTo>
                    <a:pt x="1878" y="687"/>
                    <a:pt x="1878" y="687"/>
                    <a:pt x="1878" y="687"/>
                  </a:cubicBezTo>
                  <a:moveTo>
                    <a:pt x="1857" y="685"/>
                  </a:moveTo>
                  <a:cubicBezTo>
                    <a:pt x="1855" y="685"/>
                    <a:pt x="1854" y="684"/>
                    <a:pt x="1854" y="682"/>
                  </a:cubicBezTo>
                  <a:cubicBezTo>
                    <a:pt x="1854" y="680"/>
                    <a:pt x="1856" y="678"/>
                    <a:pt x="1858" y="679"/>
                  </a:cubicBezTo>
                  <a:cubicBezTo>
                    <a:pt x="1860" y="679"/>
                    <a:pt x="1861" y="680"/>
                    <a:pt x="1861" y="682"/>
                  </a:cubicBezTo>
                  <a:cubicBezTo>
                    <a:pt x="1861" y="684"/>
                    <a:pt x="1859" y="685"/>
                    <a:pt x="1857" y="685"/>
                  </a:cubicBezTo>
                  <a:cubicBezTo>
                    <a:pt x="1857" y="685"/>
                    <a:pt x="1857" y="685"/>
                    <a:pt x="1857" y="685"/>
                  </a:cubicBezTo>
                  <a:moveTo>
                    <a:pt x="1837" y="684"/>
                  </a:moveTo>
                  <a:cubicBezTo>
                    <a:pt x="1835" y="684"/>
                    <a:pt x="1833" y="682"/>
                    <a:pt x="1833" y="680"/>
                  </a:cubicBezTo>
                  <a:cubicBezTo>
                    <a:pt x="1833" y="678"/>
                    <a:pt x="1835" y="677"/>
                    <a:pt x="1837" y="677"/>
                  </a:cubicBezTo>
                  <a:cubicBezTo>
                    <a:pt x="1839" y="677"/>
                    <a:pt x="1840" y="679"/>
                    <a:pt x="1840" y="681"/>
                  </a:cubicBezTo>
                  <a:cubicBezTo>
                    <a:pt x="1840" y="682"/>
                    <a:pt x="1839" y="684"/>
                    <a:pt x="1837" y="684"/>
                  </a:cubicBezTo>
                  <a:cubicBezTo>
                    <a:pt x="1837" y="684"/>
                    <a:pt x="1837" y="684"/>
                    <a:pt x="1837" y="684"/>
                  </a:cubicBezTo>
                  <a:moveTo>
                    <a:pt x="1816" y="682"/>
                  </a:moveTo>
                  <a:cubicBezTo>
                    <a:pt x="1814" y="682"/>
                    <a:pt x="1813" y="680"/>
                    <a:pt x="1813" y="678"/>
                  </a:cubicBezTo>
                  <a:cubicBezTo>
                    <a:pt x="1813" y="676"/>
                    <a:pt x="1815" y="675"/>
                    <a:pt x="1816" y="675"/>
                  </a:cubicBezTo>
                  <a:cubicBezTo>
                    <a:pt x="1818" y="675"/>
                    <a:pt x="1820" y="677"/>
                    <a:pt x="1820" y="679"/>
                  </a:cubicBezTo>
                  <a:cubicBezTo>
                    <a:pt x="1819" y="681"/>
                    <a:pt x="1818" y="682"/>
                    <a:pt x="1816" y="682"/>
                  </a:cubicBezTo>
                  <a:cubicBezTo>
                    <a:pt x="1816" y="682"/>
                    <a:pt x="1816" y="682"/>
                    <a:pt x="1816" y="682"/>
                  </a:cubicBezTo>
                  <a:moveTo>
                    <a:pt x="1795" y="680"/>
                  </a:moveTo>
                  <a:cubicBezTo>
                    <a:pt x="1793" y="680"/>
                    <a:pt x="1792" y="679"/>
                    <a:pt x="1792" y="677"/>
                  </a:cubicBezTo>
                  <a:cubicBezTo>
                    <a:pt x="1792" y="675"/>
                    <a:pt x="1794" y="673"/>
                    <a:pt x="1796" y="673"/>
                  </a:cubicBezTo>
                  <a:cubicBezTo>
                    <a:pt x="1798" y="674"/>
                    <a:pt x="1799" y="675"/>
                    <a:pt x="1799" y="677"/>
                  </a:cubicBezTo>
                  <a:cubicBezTo>
                    <a:pt x="1799" y="679"/>
                    <a:pt x="1797" y="680"/>
                    <a:pt x="1795" y="680"/>
                  </a:cubicBezTo>
                  <a:cubicBezTo>
                    <a:pt x="1795" y="680"/>
                    <a:pt x="1795" y="680"/>
                    <a:pt x="1795" y="680"/>
                  </a:cubicBezTo>
                  <a:moveTo>
                    <a:pt x="1775" y="679"/>
                  </a:moveTo>
                  <a:cubicBezTo>
                    <a:pt x="1773" y="679"/>
                    <a:pt x="1771" y="677"/>
                    <a:pt x="1771" y="675"/>
                  </a:cubicBezTo>
                  <a:cubicBezTo>
                    <a:pt x="1771" y="673"/>
                    <a:pt x="1773" y="672"/>
                    <a:pt x="1775" y="672"/>
                  </a:cubicBezTo>
                  <a:cubicBezTo>
                    <a:pt x="1777" y="672"/>
                    <a:pt x="1778" y="674"/>
                    <a:pt x="1778" y="675"/>
                  </a:cubicBezTo>
                  <a:cubicBezTo>
                    <a:pt x="1778" y="677"/>
                    <a:pt x="1777" y="679"/>
                    <a:pt x="1775" y="679"/>
                  </a:cubicBezTo>
                  <a:cubicBezTo>
                    <a:pt x="1775" y="679"/>
                    <a:pt x="1775" y="679"/>
                    <a:pt x="1775" y="679"/>
                  </a:cubicBezTo>
                  <a:moveTo>
                    <a:pt x="1754" y="677"/>
                  </a:moveTo>
                  <a:cubicBezTo>
                    <a:pt x="1752" y="677"/>
                    <a:pt x="1751" y="675"/>
                    <a:pt x="1751" y="673"/>
                  </a:cubicBezTo>
                  <a:cubicBezTo>
                    <a:pt x="1751" y="671"/>
                    <a:pt x="1752" y="670"/>
                    <a:pt x="1754" y="670"/>
                  </a:cubicBezTo>
                  <a:cubicBezTo>
                    <a:pt x="1756" y="670"/>
                    <a:pt x="1758" y="672"/>
                    <a:pt x="1758" y="674"/>
                  </a:cubicBezTo>
                  <a:cubicBezTo>
                    <a:pt x="1757" y="676"/>
                    <a:pt x="1756" y="677"/>
                    <a:pt x="1754" y="677"/>
                  </a:cubicBezTo>
                  <a:cubicBezTo>
                    <a:pt x="1754" y="677"/>
                    <a:pt x="1754" y="677"/>
                    <a:pt x="1754" y="677"/>
                  </a:cubicBezTo>
                  <a:moveTo>
                    <a:pt x="2136" y="675"/>
                  </a:moveTo>
                  <a:cubicBezTo>
                    <a:pt x="2135" y="673"/>
                    <a:pt x="2135" y="671"/>
                    <a:pt x="2136" y="670"/>
                  </a:cubicBezTo>
                  <a:cubicBezTo>
                    <a:pt x="2137" y="668"/>
                    <a:pt x="2139" y="668"/>
                    <a:pt x="2141" y="669"/>
                  </a:cubicBezTo>
                  <a:cubicBezTo>
                    <a:pt x="2142" y="671"/>
                    <a:pt x="2142" y="673"/>
                    <a:pt x="2141" y="674"/>
                  </a:cubicBezTo>
                  <a:cubicBezTo>
                    <a:pt x="2140" y="675"/>
                    <a:pt x="2139" y="675"/>
                    <a:pt x="2138" y="675"/>
                  </a:cubicBezTo>
                  <a:cubicBezTo>
                    <a:pt x="2138" y="675"/>
                    <a:pt x="2137" y="675"/>
                    <a:pt x="2136" y="675"/>
                  </a:cubicBezTo>
                  <a:moveTo>
                    <a:pt x="1733" y="675"/>
                  </a:moveTo>
                  <a:cubicBezTo>
                    <a:pt x="1731" y="675"/>
                    <a:pt x="1730" y="673"/>
                    <a:pt x="1730" y="672"/>
                  </a:cubicBezTo>
                  <a:cubicBezTo>
                    <a:pt x="1730" y="670"/>
                    <a:pt x="1732" y="668"/>
                    <a:pt x="1734" y="668"/>
                  </a:cubicBezTo>
                  <a:cubicBezTo>
                    <a:pt x="1736" y="668"/>
                    <a:pt x="1737" y="670"/>
                    <a:pt x="1737" y="672"/>
                  </a:cubicBezTo>
                  <a:cubicBezTo>
                    <a:pt x="1737" y="674"/>
                    <a:pt x="1735" y="675"/>
                    <a:pt x="1733" y="675"/>
                  </a:cubicBezTo>
                  <a:cubicBezTo>
                    <a:pt x="1733" y="675"/>
                    <a:pt x="1733" y="675"/>
                    <a:pt x="1733" y="675"/>
                  </a:cubicBezTo>
                  <a:moveTo>
                    <a:pt x="1713" y="674"/>
                  </a:moveTo>
                  <a:cubicBezTo>
                    <a:pt x="1711" y="673"/>
                    <a:pt x="1709" y="672"/>
                    <a:pt x="1709" y="670"/>
                  </a:cubicBezTo>
                  <a:cubicBezTo>
                    <a:pt x="1709" y="668"/>
                    <a:pt x="1711" y="666"/>
                    <a:pt x="1713" y="667"/>
                  </a:cubicBezTo>
                  <a:cubicBezTo>
                    <a:pt x="1715" y="667"/>
                    <a:pt x="1716" y="668"/>
                    <a:pt x="1716" y="670"/>
                  </a:cubicBezTo>
                  <a:cubicBezTo>
                    <a:pt x="1716" y="672"/>
                    <a:pt x="1715" y="674"/>
                    <a:pt x="1713" y="674"/>
                  </a:cubicBezTo>
                  <a:cubicBezTo>
                    <a:pt x="1713" y="674"/>
                    <a:pt x="1713" y="674"/>
                    <a:pt x="1713" y="674"/>
                  </a:cubicBezTo>
                  <a:moveTo>
                    <a:pt x="1692" y="672"/>
                  </a:moveTo>
                  <a:cubicBezTo>
                    <a:pt x="1690" y="672"/>
                    <a:pt x="1689" y="670"/>
                    <a:pt x="1689" y="668"/>
                  </a:cubicBezTo>
                  <a:cubicBezTo>
                    <a:pt x="1689" y="666"/>
                    <a:pt x="1690" y="665"/>
                    <a:pt x="1692" y="665"/>
                  </a:cubicBezTo>
                  <a:cubicBezTo>
                    <a:pt x="1694" y="665"/>
                    <a:pt x="1696" y="667"/>
                    <a:pt x="1696" y="669"/>
                  </a:cubicBezTo>
                  <a:cubicBezTo>
                    <a:pt x="1695" y="670"/>
                    <a:pt x="1694" y="672"/>
                    <a:pt x="1692" y="672"/>
                  </a:cubicBezTo>
                  <a:cubicBezTo>
                    <a:pt x="1692" y="672"/>
                    <a:pt x="1692" y="672"/>
                    <a:pt x="1692" y="672"/>
                  </a:cubicBezTo>
                  <a:moveTo>
                    <a:pt x="1671" y="670"/>
                  </a:moveTo>
                  <a:cubicBezTo>
                    <a:pt x="1669" y="670"/>
                    <a:pt x="1668" y="668"/>
                    <a:pt x="1668" y="666"/>
                  </a:cubicBezTo>
                  <a:cubicBezTo>
                    <a:pt x="1668" y="665"/>
                    <a:pt x="1670" y="663"/>
                    <a:pt x="1672" y="663"/>
                  </a:cubicBezTo>
                  <a:cubicBezTo>
                    <a:pt x="1674" y="663"/>
                    <a:pt x="1675" y="665"/>
                    <a:pt x="1675" y="667"/>
                  </a:cubicBezTo>
                  <a:cubicBezTo>
                    <a:pt x="1675" y="669"/>
                    <a:pt x="1673" y="670"/>
                    <a:pt x="1671" y="670"/>
                  </a:cubicBezTo>
                  <a:cubicBezTo>
                    <a:pt x="1671" y="670"/>
                    <a:pt x="1671" y="670"/>
                    <a:pt x="1671" y="670"/>
                  </a:cubicBezTo>
                  <a:moveTo>
                    <a:pt x="1651" y="668"/>
                  </a:moveTo>
                  <a:cubicBezTo>
                    <a:pt x="1649" y="668"/>
                    <a:pt x="1647" y="667"/>
                    <a:pt x="1647" y="665"/>
                  </a:cubicBezTo>
                  <a:cubicBezTo>
                    <a:pt x="1647" y="663"/>
                    <a:pt x="1649" y="661"/>
                    <a:pt x="1651" y="662"/>
                  </a:cubicBezTo>
                  <a:cubicBezTo>
                    <a:pt x="1653" y="662"/>
                    <a:pt x="1654" y="663"/>
                    <a:pt x="1654" y="665"/>
                  </a:cubicBezTo>
                  <a:cubicBezTo>
                    <a:pt x="1654" y="667"/>
                    <a:pt x="1653" y="668"/>
                    <a:pt x="1651" y="668"/>
                  </a:cubicBezTo>
                  <a:cubicBezTo>
                    <a:pt x="1651" y="668"/>
                    <a:pt x="1651" y="668"/>
                    <a:pt x="1651" y="668"/>
                  </a:cubicBezTo>
                  <a:moveTo>
                    <a:pt x="1630" y="667"/>
                  </a:moveTo>
                  <a:cubicBezTo>
                    <a:pt x="1628" y="667"/>
                    <a:pt x="1627" y="665"/>
                    <a:pt x="1627" y="663"/>
                  </a:cubicBezTo>
                  <a:cubicBezTo>
                    <a:pt x="1627" y="661"/>
                    <a:pt x="1629" y="660"/>
                    <a:pt x="1630" y="660"/>
                  </a:cubicBezTo>
                  <a:cubicBezTo>
                    <a:pt x="1632" y="660"/>
                    <a:pt x="1634" y="662"/>
                    <a:pt x="1634" y="664"/>
                  </a:cubicBezTo>
                  <a:cubicBezTo>
                    <a:pt x="1633" y="665"/>
                    <a:pt x="1632" y="667"/>
                    <a:pt x="1630" y="667"/>
                  </a:cubicBezTo>
                  <a:cubicBezTo>
                    <a:pt x="1630" y="667"/>
                    <a:pt x="1630" y="667"/>
                    <a:pt x="1630" y="667"/>
                  </a:cubicBezTo>
                  <a:moveTo>
                    <a:pt x="1609" y="665"/>
                  </a:moveTo>
                  <a:cubicBezTo>
                    <a:pt x="1607" y="665"/>
                    <a:pt x="1606" y="663"/>
                    <a:pt x="1606" y="661"/>
                  </a:cubicBezTo>
                  <a:cubicBezTo>
                    <a:pt x="1606" y="659"/>
                    <a:pt x="1608" y="658"/>
                    <a:pt x="1610" y="658"/>
                  </a:cubicBezTo>
                  <a:cubicBezTo>
                    <a:pt x="1612" y="658"/>
                    <a:pt x="1613" y="660"/>
                    <a:pt x="1613" y="662"/>
                  </a:cubicBezTo>
                  <a:cubicBezTo>
                    <a:pt x="1613" y="664"/>
                    <a:pt x="1611" y="665"/>
                    <a:pt x="1609" y="665"/>
                  </a:cubicBezTo>
                  <a:cubicBezTo>
                    <a:pt x="1609" y="665"/>
                    <a:pt x="1609" y="665"/>
                    <a:pt x="1609" y="665"/>
                  </a:cubicBezTo>
                  <a:moveTo>
                    <a:pt x="1588" y="663"/>
                  </a:moveTo>
                  <a:cubicBezTo>
                    <a:pt x="1587" y="663"/>
                    <a:pt x="1585" y="662"/>
                    <a:pt x="1585" y="660"/>
                  </a:cubicBezTo>
                  <a:cubicBezTo>
                    <a:pt x="1585" y="658"/>
                    <a:pt x="1587" y="656"/>
                    <a:pt x="1589" y="656"/>
                  </a:cubicBezTo>
                  <a:cubicBezTo>
                    <a:pt x="1591" y="657"/>
                    <a:pt x="1592" y="658"/>
                    <a:pt x="1592" y="660"/>
                  </a:cubicBezTo>
                  <a:cubicBezTo>
                    <a:pt x="1592" y="662"/>
                    <a:pt x="1591" y="663"/>
                    <a:pt x="1589" y="663"/>
                  </a:cubicBezTo>
                  <a:cubicBezTo>
                    <a:pt x="1588" y="663"/>
                    <a:pt x="1588" y="663"/>
                    <a:pt x="1588" y="663"/>
                  </a:cubicBezTo>
                  <a:moveTo>
                    <a:pt x="1568" y="662"/>
                  </a:moveTo>
                  <a:cubicBezTo>
                    <a:pt x="1566" y="662"/>
                    <a:pt x="1565" y="660"/>
                    <a:pt x="1565" y="658"/>
                  </a:cubicBezTo>
                  <a:cubicBezTo>
                    <a:pt x="1565" y="656"/>
                    <a:pt x="1567" y="655"/>
                    <a:pt x="1568" y="655"/>
                  </a:cubicBezTo>
                  <a:cubicBezTo>
                    <a:pt x="1570" y="655"/>
                    <a:pt x="1572" y="657"/>
                    <a:pt x="1572" y="658"/>
                  </a:cubicBezTo>
                  <a:cubicBezTo>
                    <a:pt x="1571" y="660"/>
                    <a:pt x="1570" y="662"/>
                    <a:pt x="1568" y="662"/>
                  </a:cubicBezTo>
                  <a:cubicBezTo>
                    <a:pt x="1568" y="662"/>
                    <a:pt x="1568" y="662"/>
                    <a:pt x="1568" y="662"/>
                  </a:cubicBezTo>
                  <a:moveTo>
                    <a:pt x="2121" y="660"/>
                  </a:moveTo>
                  <a:cubicBezTo>
                    <a:pt x="2120" y="659"/>
                    <a:pt x="2119" y="657"/>
                    <a:pt x="2121" y="655"/>
                  </a:cubicBezTo>
                  <a:cubicBezTo>
                    <a:pt x="2122" y="654"/>
                    <a:pt x="2124" y="654"/>
                    <a:pt x="2126" y="655"/>
                  </a:cubicBezTo>
                  <a:cubicBezTo>
                    <a:pt x="2127" y="657"/>
                    <a:pt x="2127" y="659"/>
                    <a:pt x="2126" y="660"/>
                  </a:cubicBezTo>
                  <a:cubicBezTo>
                    <a:pt x="2125" y="661"/>
                    <a:pt x="2124" y="661"/>
                    <a:pt x="2123" y="661"/>
                  </a:cubicBezTo>
                  <a:cubicBezTo>
                    <a:pt x="2122" y="661"/>
                    <a:pt x="2122" y="661"/>
                    <a:pt x="2121" y="660"/>
                  </a:cubicBezTo>
                  <a:moveTo>
                    <a:pt x="1547" y="660"/>
                  </a:moveTo>
                  <a:cubicBezTo>
                    <a:pt x="1545" y="660"/>
                    <a:pt x="1544" y="658"/>
                    <a:pt x="1544" y="656"/>
                  </a:cubicBezTo>
                  <a:cubicBezTo>
                    <a:pt x="1544" y="654"/>
                    <a:pt x="1546" y="653"/>
                    <a:pt x="1548" y="653"/>
                  </a:cubicBezTo>
                  <a:cubicBezTo>
                    <a:pt x="1550" y="653"/>
                    <a:pt x="1551" y="655"/>
                    <a:pt x="1551" y="657"/>
                  </a:cubicBezTo>
                  <a:cubicBezTo>
                    <a:pt x="1551" y="659"/>
                    <a:pt x="1549" y="660"/>
                    <a:pt x="1547" y="660"/>
                  </a:cubicBezTo>
                  <a:cubicBezTo>
                    <a:pt x="1547" y="660"/>
                    <a:pt x="1547" y="660"/>
                    <a:pt x="1547" y="660"/>
                  </a:cubicBezTo>
                  <a:moveTo>
                    <a:pt x="1526" y="658"/>
                  </a:moveTo>
                  <a:cubicBezTo>
                    <a:pt x="1525" y="658"/>
                    <a:pt x="1523" y="656"/>
                    <a:pt x="1523" y="655"/>
                  </a:cubicBezTo>
                  <a:cubicBezTo>
                    <a:pt x="1523" y="653"/>
                    <a:pt x="1525" y="651"/>
                    <a:pt x="1527" y="651"/>
                  </a:cubicBezTo>
                  <a:cubicBezTo>
                    <a:pt x="1529" y="651"/>
                    <a:pt x="1530" y="653"/>
                    <a:pt x="1530" y="655"/>
                  </a:cubicBezTo>
                  <a:cubicBezTo>
                    <a:pt x="1530" y="657"/>
                    <a:pt x="1529" y="658"/>
                    <a:pt x="1527" y="658"/>
                  </a:cubicBezTo>
                  <a:cubicBezTo>
                    <a:pt x="1526" y="658"/>
                    <a:pt x="1526" y="658"/>
                    <a:pt x="1526" y="658"/>
                  </a:cubicBezTo>
                  <a:moveTo>
                    <a:pt x="1506" y="657"/>
                  </a:moveTo>
                  <a:cubicBezTo>
                    <a:pt x="1504" y="656"/>
                    <a:pt x="1503" y="655"/>
                    <a:pt x="1503" y="653"/>
                  </a:cubicBezTo>
                  <a:cubicBezTo>
                    <a:pt x="1503" y="651"/>
                    <a:pt x="1505" y="650"/>
                    <a:pt x="1506" y="650"/>
                  </a:cubicBezTo>
                  <a:cubicBezTo>
                    <a:pt x="1508" y="650"/>
                    <a:pt x="1510" y="651"/>
                    <a:pt x="1510" y="653"/>
                  </a:cubicBezTo>
                  <a:cubicBezTo>
                    <a:pt x="1509" y="655"/>
                    <a:pt x="1508" y="657"/>
                    <a:pt x="1506" y="657"/>
                  </a:cubicBezTo>
                  <a:cubicBezTo>
                    <a:pt x="1506" y="657"/>
                    <a:pt x="1506" y="657"/>
                    <a:pt x="1506" y="657"/>
                  </a:cubicBezTo>
                  <a:moveTo>
                    <a:pt x="570" y="652"/>
                  </a:moveTo>
                  <a:cubicBezTo>
                    <a:pt x="569" y="650"/>
                    <a:pt x="571" y="648"/>
                    <a:pt x="572" y="648"/>
                  </a:cubicBezTo>
                  <a:cubicBezTo>
                    <a:pt x="574" y="648"/>
                    <a:pt x="576" y="649"/>
                    <a:pt x="577" y="651"/>
                  </a:cubicBezTo>
                  <a:cubicBezTo>
                    <a:pt x="577" y="653"/>
                    <a:pt x="576" y="655"/>
                    <a:pt x="574" y="655"/>
                  </a:cubicBezTo>
                  <a:cubicBezTo>
                    <a:pt x="573" y="655"/>
                    <a:pt x="573" y="655"/>
                    <a:pt x="573" y="655"/>
                  </a:cubicBezTo>
                  <a:cubicBezTo>
                    <a:pt x="571" y="655"/>
                    <a:pt x="570" y="654"/>
                    <a:pt x="570" y="652"/>
                  </a:cubicBezTo>
                  <a:moveTo>
                    <a:pt x="1493" y="654"/>
                  </a:moveTo>
                  <a:cubicBezTo>
                    <a:pt x="1491" y="653"/>
                    <a:pt x="1490" y="652"/>
                    <a:pt x="1490" y="650"/>
                  </a:cubicBezTo>
                  <a:cubicBezTo>
                    <a:pt x="1490" y="648"/>
                    <a:pt x="1492" y="647"/>
                    <a:pt x="1494" y="647"/>
                  </a:cubicBezTo>
                  <a:cubicBezTo>
                    <a:pt x="1496" y="647"/>
                    <a:pt x="1497" y="649"/>
                    <a:pt x="1497" y="651"/>
                  </a:cubicBezTo>
                  <a:cubicBezTo>
                    <a:pt x="1497" y="652"/>
                    <a:pt x="1495" y="654"/>
                    <a:pt x="1493" y="654"/>
                  </a:cubicBezTo>
                  <a:cubicBezTo>
                    <a:pt x="1493" y="654"/>
                    <a:pt x="1493" y="654"/>
                    <a:pt x="1493" y="654"/>
                  </a:cubicBezTo>
                  <a:moveTo>
                    <a:pt x="590" y="649"/>
                  </a:moveTo>
                  <a:cubicBezTo>
                    <a:pt x="590" y="647"/>
                    <a:pt x="591" y="645"/>
                    <a:pt x="593" y="644"/>
                  </a:cubicBezTo>
                  <a:cubicBezTo>
                    <a:pt x="595" y="644"/>
                    <a:pt x="597" y="645"/>
                    <a:pt x="597" y="647"/>
                  </a:cubicBezTo>
                  <a:cubicBezTo>
                    <a:pt x="597" y="649"/>
                    <a:pt x="596" y="651"/>
                    <a:pt x="594" y="651"/>
                  </a:cubicBezTo>
                  <a:cubicBezTo>
                    <a:pt x="594" y="651"/>
                    <a:pt x="594" y="651"/>
                    <a:pt x="594" y="651"/>
                  </a:cubicBezTo>
                  <a:cubicBezTo>
                    <a:pt x="592" y="651"/>
                    <a:pt x="590" y="650"/>
                    <a:pt x="590" y="649"/>
                  </a:cubicBezTo>
                  <a:moveTo>
                    <a:pt x="611" y="645"/>
                  </a:moveTo>
                  <a:cubicBezTo>
                    <a:pt x="610" y="643"/>
                    <a:pt x="611" y="641"/>
                    <a:pt x="613" y="641"/>
                  </a:cubicBezTo>
                  <a:cubicBezTo>
                    <a:pt x="615" y="641"/>
                    <a:pt x="617" y="642"/>
                    <a:pt x="617" y="644"/>
                  </a:cubicBezTo>
                  <a:cubicBezTo>
                    <a:pt x="618" y="646"/>
                    <a:pt x="616" y="648"/>
                    <a:pt x="615" y="648"/>
                  </a:cubicBezTo>
                  <a:cubicBezTo>
                    <a:pt x="614" y="648"/>
                    <a:pt x="614" y="648"/>
                    <a:pt x="614" y="648"/>
                  </a:cubicBezTo>
                  <a:cubicBezTo>
                    <a:pt x="612" y="648"/>
                    <a:pt x="611" y="647"/>
                    <a:pt x="611" y="645"/>
                  </a:cubicBezTo>
                  <a:moveTo>
                    <a:pt x="2106" y="646"/>
                  </a:moveTo>
                  <a:cubicBezTo>
                    <a:pt x="2104" y="645"/>
                    <a:pt x="2104" y="642"/>
                    <a:pt x="2106" y="641"/>
                  </a:cubicBezTo>
                  <a:cubicBezTo>
                    <a:pt x="2107" y="640"/>
                    <a:pt x="2109" y="640"/>
                    <a:pt x="2111" y="641"/>
                  </a:cubicBezTo>
                  <a:cubicBezTo>
                    <a:pt x="2112" y="642"/>
                    <a:pt x="2112" y="644"/>
                    <a:pt x="2111" y="646"/>
                  </a:cubicBezTo>
                  <a:cubicBezTo>
                    <a:pt x="2110" y="647"/>
                    <a:pt x="2109" y="647"/>
                    <a:pt x="2108" y="647"/>
                  </a:cubicBezTo>
                  <a:cubicBezTo>
                    <a:pt x="2107" y="647"/>
                    <a:pt x="2107" y="647"/>
                    <a:pt x="2106" y="646"/>
                  </a:cubicBezTo>
                  <a:moveTo>
                    <a:pt x="566" y="646"/>
                  </a:moveTo>
                  <a:cubicBezTo>
                    <a:pt x="564" y="646"/>
                    <a:pt x="563" y="644"/>
                    <a:pt x="564" y="642"/>
                  </a:cubicBezTo>
                  <a:cubicBezTo>
                    <a:pt x="564" y="640"/>
                    <a:pt x="566" y="639"/>
                    <a:pt x="568" y="640"/>
                  </a:cubicBezTo>
                  <a:cubicBezTo>
                    <a:pt x="570" y="640"/>
                    <a:pt x="571" y="642"/>
                    <a:pt x="570" y="644"/>
                  </a:cubicBezTo>
                  <a:cubicBezTo>
                    <a:pt x="570" y="646"/>
                    <a:pt x="568" y="646"/>
                    <a:pt x="567" y="646"/>
                  </a:cubicBezTo>
                  <a:cubicBezTo>
                    <a:pt x="567" y="646"/>
                    <a:pt x="566" y="646"/>
                    <a:pt x="566" y="646"/>
                  </a:cubicBezTo>
                  <a:moveTo>
                    <a:pt x="631" y="642"/>
                  </a:moveTo>
                  <a:cubicBezTo>
                    <a:pt x="631" y="640"/>
                    <a:pt x="632" y="638"/>
                    <a:pt x="634" y="638"/>
                  </a:cubicBezTo>
                  <a:cubicBezTo>
                    <a:pt x="636" y="637"/>
                    <a:pt x="637" y="638"/>
                    <a:pt x="638" y="640"/>
                  </a:cubicBezTo>
                  <a:cubicBezTo>
                    <a:pt x="638" y="642"/>
                    <a:pt x="637" y="644"/>
                    <a:pt x="635" y="644"/>
                  </a:cubicBezTo>
                  <a:cubicBezTo>
                    <a:pt x="634" y="644"/>
                    <a:pt x="634" y="644"/>
                    <a:pt x="634" y="644"/>
                  </a:cubicBezTo>
                  <a:cubicBezTo>
                    <a:pt x="633" y="644"/>
                    <a:pt x="631" y="643"/>
                    <a:pt x="631" y="642"/>
                  </a:cubicBezTo>
                  <a:moveTo>
                    <a:pt x="651" y="638"/>
                  </a:moveTo>
                  <a:cubicBezTo>
                    <a:pt x="651" y="636"/>
                    <a:pt x="652" y="634"/>
                    <a:pt x="654" y="634"/>
                  </a:cubicBezTo>
                  <a:cubicBezTo>
                    <a:pt x="656" y="634"/>
                    <a:pt x="658" y="635"/>
                    <a:pt x="658" y="637"/>
                  </a:cubicBezTo>
                  <a:cubicBezTo>
                    <a:pt x="659" y="639"/>
                    <a:pt x="657" y="640"/>
                    <a:pt x="655" y="641"/>
                  </a:cubicBezTo>
                  <a:cubicBezTo>
                    <a:pt x="655" y="641"/>
                    <a:pt x="655" y="641"/>
                    <a:pt x="655" y="641"/>
                  </a:cubicBezTo>
                  <a:cubicBezTo>
                    <a:pt x="653" y="641"/>
                    <a:pt x="652" y="640"/>
                    <a:pt x="651" y="638"/>
                  </a:cubicBezTo>
                  <a:moveTo>
                    <a:pt x="1482" y="638"/>
                  </a:moveTo>
                  <a:cubicBezTo>
                    <a:pt x="1482" y="637"/>
                    <a:pt x="1482" y="635"/>
                    <a:pt x="1484" y="634"/>
                  </a:cubicBezTo>
                  <a:cubicBezTo>
                    <a:pt x="1486" y="633"/>
                    <a:pt x="1488" y="634"/>
                    <a:pt x="1489" y="636"/>
                  </a:cubicBezTo>
                  <a:cubicBezTo>
                    <a:pt x="1490" y="637"/>
                    <a:pt x="1489" y="639"/>
                    <a:pt x="1487" y="640"/>
                  </a:cubicBezTo>
                  <a:cubicBezTo>
                    <a:pt x="1487" y="640"/>
                    <a:pt x="1486" y="640"/>
                    <a:pt x="1486" y="640"/>
                  </a:cubicBezTo>
                  <a:cubicBezTo>
                    <a:pt x="1484" y="640"/>
                    <a:pt x="1483" y="640"/>
                    <a:pt x="1482" y="638"/>
                  </a:cubicBezTo>
                  <a:moveTo>
                    <a:pt x="672" y="634"/>
                  </a:moveTo>
                  <a:cubicBezTo>
                    <a:pt x="672" y="633"/>
                    <a:pt x="673" y="631"/>
                    <a:pt x="675" y="631"/>
                  </a:cubicBezTo>
                  <a:cubicBezTo>
                    <a:pt x="677" y="630"/>
                    <a:pt x="678" y="631"/>
                    <a:pt x="679" y="633"/>
                  </a:cubicBezTo>
                  <a:cubicBezTo>
                    <a:pt x="679" y="635"/>
                    <a:pt x="678" y="637"/>
                    <a:pt x="676" y="637"/>
                  </a:cubicBezTo>
                  <a:cubicBezTo>
                    <a:pt x="675" y="637"/>
                    <a:pt x="675" y="637"/>
                    <a:pt x="675" y="637"/>
                  </a:cubicBezTo>
                  <a:cubicBezTo>
                    <a:pt x="674" y="637"/>
                    <a:pt x="672" y="636"/>
                    <a:pt x="672" y="634"/>
                  </a:cubicBezTo>
                  <a:moveTo>
                    <a:pt x="692" y="631"/>
                  </a:moveTo>
                  <a:cubicBezTo>
                    <a:pt x="692" y="629"/>
                    <a:pt x="693" y="627"/>
                    <a:pt x="695" y="627"/>
                  </a:cubicBezTo>
                  <a:cubicBezTo>
                    <a:pt x="697" y="627"/>
                    <a:pt x="699" y="628"/>
                    <a:pt x="699" y="630"/>
                  </a:cubicBezTo>
                  <a:cubicBezTo>
                    <a:pt x="699" y="632"/>
                    <a:pt x="698" y="634"/>
                    <a:pt x="696" y="634"/>
                  </a:cubicBezTo>
                  <a:cubicBezTo>
                    <a:pt x="696" y="634"/>
                    <a:pt x="696" y="634"/>
                    <a:pt x="696" y="634"/>
                  </a:cubicBezTo>
                  <a:cubicBezTo>
                    <a:pt x="694" y="634"/>
                    <a:pt x="693" y="633"/>
                    <a:pt x="692" y="631"/>
                  </a:cubicBezTo>
                  <a:moveTo>
                    <a:pt x="1495" y="633"/>
                  </a:moveTo>
                  <a:cubicBezTo>
                    <a:pt x="1494" y="633"/>
                    <a:pt x="1492" y="631"/>
                    <a:pt x="1492" y="629"/>
                  </a:cubicBezTo>
                  <a:cubicBezTo>
                    <a:pt x="1493" y="627"/>
                    <a:pt x="1494" y="626"/>
                    <a:pt x="1496" y="626"/>
                  </a:cubicBezTo>
                  <a:cubicBezTo>
                    <a:pt x="1498" y="626"/>
                    <a:pt x="1499" y="628"/>
                    <a:pt x="1499" y="630"/>
                  </a:cubicBezTo>
                  <a:cubicBezTo>
                    <a:pt x="1499" y="632"/>
                    <a:pt x="1498" y="633"/>
                    <a:pt x="1496" y="633"/>
                  </a:cubicBezTo>
                  <a:cubicBezTo>
                    <a:pt x="1495" y="633"/>
                    <a:pt x="1495" y="633"/>
                    <a:pt x="1495" y="633"/>
                  </a:cubicBezTo>
                  <a:moveTo>
                    <a:pt x="2091" y="632"/>
                  </a:moveTo>
                  <a:cubicBezTo>
                    <a:pt x="2089" y="630"/>
                    <a:pt x="2089" y="628"/>
                    <a:pt x="2091" y="627"/>
                  </a:cubicBezTo>
                  <a:cubicBezTo>
                    <a:pt x="2092" y="625"/>
                    <a:pt x="2094" y="625"/>
                    <a:pt x="2096" y="627"/>
                  </a:cubicBezTo>
                  <a:cubicBezTo>
                    <a:pt x="2097" y="628"/>
                    <a:pt x="2097" y="630"/>
                    <a:pt x="2096" y="632"/>
                  </a:cubicBezTo>
                  <a:cubicBezTo>
                    <a:pt x="2095" y="632"/>
                    <a:pt x="2094" y="633"/>
                    <a:pt x="2093" y="633"/>
                  </a:cubicBezTo>
                  <a:cubicBezTo>
                    <a:pt x="2092" y="633"/>
                    <a:pt x="2091" y="632"/>
                    <a:pt x="2091" y="632"/>
                  </a:cubicBezTo>
                  <a:moveTo>
                    <a:pt x="713" y="627"/>
                  </a:moveTo>
                  <a:cubicBezTo>
                    <a:pt x="712" y="626"/>
                    <a:pt x="714" y="624"/>
                    <a:pt x="716" y="623"/>
                  </a:cubicBezTo>
                  <a:cubicBezTo>
                    <a:pt x="717" y="623"/>
                    <a:pt x="719" y="624"/>
                    <a:pt x="720" y="626"/>
                  </a:cubicBezTo>
                  <a:cubicBezTo>
                    <a:pt x="720" y="628"/>
                    <a:pt x="719" y="630"/>
                    <a:pt x="717" y="630"/>
                  </a:cubicBezTo>
                  <a:cubicBezTo>
                    <a:pt x="716" y="630"/>
                    <a:pt x="716" y="630"/>
                    <a:pt x="716" y="630"/>
                  </a:cubicBezTo>
                  <a:cubicBezTo>
                    <a:pt x="715" y="630"/>
                    <a:pt x="713" y="629"/>
                    <a:pt x="713" y="627"/>
                  </a:cubicBezTo>
                  <a:moveTo>
                    <a:pt x="573" y="627"/>
                  </a:moveTo>
                  <a:cubicBezTo>
                    <a:pt x="571" y="626"/>
                    <a:pt x="570" y="624"/>
                    <a:pt x="571" y="622"/>
                  </a:cubicBezTo>
                  <a:cubicBezTo>
                    <a:pt x="572" y="621"/>
                    <a:pt x="574" y="620"/>
                    <a:pt x="575" y="620"/>
                  </a:cubicBezTo>
                  <a:cubicBezTo>
                    <a:pt x="577" y="621"/>
                    <a:pt x="578" y="623"/>
                    <a:pt x="577" y="625"/>
                  </a:cubicBezTo>
                  <a:cubicBezTo>
                    <a:pt x="577" y="626"/>
                    <a:pt x="576" y="627"/>
                    <a:pt x="574" y="627"/>
                  </a:cubicBezTo>
                  <a:cubicBezTo>
                    <a:pt x="574" y="627"/>
                    <a:pt x="573" y="627"/>
                    <a:pt x="573" y="627"/>
                  </a:cubicBezTo>
                  <a:moveTo>
                    <a:pt x="733" y="624"/>
                  </a:moveTo>
                  <a:cubicBezTo>
                    <a:pt x="733" y="622"/>
                    <a:pt x="734" y="620"/>
                    <a:pt x="736" y="620"/>
                  </a:cubicBezTo>
                  <a:cubicBezTo>
                    <a:pt x="738" y="620"/>
                    <a:pt x="740" y="621"/>
                    <a:pt x="740" y="623"/>
                  </a:cubicBezTo>
                  <a:cubicBezTo>
                    <a:pt x="740" y="625"/>
                    <a:pt x="739" y="626"/>
                    <a:pt x="737" y="627"/>
                  </a:cubicBezTo>
                  <a:cubicBezTo>
                    <a:pt x="737" y="627"/>
                    <a:pt x="737" y="627"/>
                    <a:pt x="737" y="627"/>
                  </a:cubicBezTo>
                  <a:cubicBezTo>
                    <a:pt x="735" y="627"/>
                    <a:pt x="733" y="626"/>
                    <a:pt x="733" y="624"/>
                  </a:cubicBezTo>
                  <a:moveTo>
                    <a:pt x="754" y="620"/>
                  </a:moveTo>
                  <a:cubicBezTo>
                    <a:pt x="753" y="619"/>
                    <a:pt x="755" y="617"/>
                    <a:pt x="757" y="616"/>
                  </a:cubicBezTo>
                  <a:cubicBezTo>
                    <a:pt x="758" y="616"/>
                    <a:pt x="760" y="617"/>
                    <a:pt x="760" y="619"/>
                  </a:cubicBezTo>
                  <a:cubicBezTo>
                    <a:pt x="761" y="621"/>
                    <a:pt x="760" y="623"/>
                    <a:pt x="758" y="623"/>
                  </a:cubicBezTo>
                  <a:cubicBezTo>
                    <a:pt x="757" y="623"/>
                    <a:pt x="757" y="623"/>
                    <a:pt x="757" y="623"/>
                  </a:cubicBezTo>
                  <a:cubicBezTo>
                    <a:pt x="755" y="623"/>
                    <a:pt x="754" y="622"/>
                    <a:pt x="754" y="620"/>
                  </a:cubicBezTo>
                  <a:moveTo>
                    <a:pt x="1474" y="620"/>
                  </a:moveTo>
                  <a:cubicBezTo>
                    <a:pt x="1473" y="618"/>
                    <a:pt x="1474" y="616"/>
                    <a:pt x="1475" y="615"/>
                  </a:cubicBezTo>
                  <a:cubicBezTo>
                    <a:pt x="1477" y="614"/>
                    <a:pt x="1479" y="615"/>
                    <a:pt x="1480" y="617"/>
                  </a:cubicBezTo>
                  <a:cubicBezTo>
                    <a:pt x="1481" y="619"/>
                    <a:pt x="1480" y="621"/>
                    <a:pt x="1478" y="621"/>
                  </a:cubicBezTo>
                  <a:cubicBezTo>
                    <a:pt x="1478" y="622"/>
                    <a:pt x="1477" y="622"/>
                    <a:pt x="1477" y="622"/>
                  </a:cubicBezTo>
                  <a:cubicBezTo>
                    <a:pt x="1476" y="622"/>
                    <a:pt x="1474" y="621"/>
                    <a:pt x="1474" y="620"/>
                  </a:cubicBezTo>
                  <a:moveTo>
                    <a:pt x="774" y="617"/>
                  </a:moveTo>
                  <a:cubicBezTo>
                    <a:pt x="774" y="615"/>
                    <a:pt x="775" y="613"/>
                    <a:pt x="777" y="613"/>
                  </a:cubicBezTo>
                  <a:cubicBezTo>
                    <a:pt x="779" y="613"/>
                    <a:pt x="781" y="614"/>
                    <a:pt x="781" y="616"/>
                  </a:cubicBezTo>
                  <a:cubicBezTo>
                    <a:pt x="781" y="618"/>
                    <a:pt x="780" y="619"/>
                    <a:pt x="778" y="620"/>
                  </a:cubicBezTo>
                  <a:cubicBezTo>
                    <a:pt x="778" y="620"/>
                    <a:pt x="778" y="620"/>
                    <a:pt x="778" y="620"/>
                  </a:cubicBezTo>
                  <a:cubicBezTo>
                    <a:pt x="776" y="620"/>
                    <a:pt x="774" y="619"/>
                    <a:pt x="774" y="617"/>
                  </a:cubicBezTo>
                  <a:moveTo>
                    <a:pt x="2076" y="618"/>
                  </a:moveTo>
                  <a:cubicBezTo>
                    <a:pt x="2074" y="616"/>
                    <a:pt x="2074" y="614"/>
                    <a:pt x="2076" y="613"/>
                  </a:cubicBezTo>
                  <a:cubicBezTo>
                    <a:pt x="2077" y="611"/>
                    <a:pt x="2079" y="611"/>
                    <a:pt x="2080" y="612"/>
                  </a:cubicBezTo>
                  <a:cubicBezTo>
                    <a:pt x="2082" y="614"/>
                    <a:pt x="2082" y="616"/>
                    <a:pt x="2081" y="617"/>
                  </a:cubicBezTo>
                  <a:cubicBezTo>
                    <a:pt x="2080" y="618"/>
                    <a:pt x="2079" y="619"/>
                    <a:pt x="2078" y="619"/>
                  </a:cubicBezTo>
                  <a:cubicBezTo>
                    <a:pt x="2077" y="619"/>
                    <a:pt x="2076" y="618"/>
                    <a:pt x="2076" y="618"/>
                  </a:cubicBezTo>
                  <a:moveTo>
                    <a:pt x="795" y="613"/>
                  </a:moveTo>
                  <a:cubicBezTo>
                    <a:pt x="794" y="612"/>
                    <a:pt x="796" y="610"/>
                    <a:pt x="797" y="609"/>
                  </a:cubicBezTo>
                  <a:cubicBezTo>
                    <a:pt x="799" y="609"/>
                    <a:pt x="801" y="610"/>
                    <a:pt x="801" y="612"/>
                  </a:cubicBezTo>
                  <a:cubicBezTo>
                    <a:pt x="802" y="614"/>
                    <a:pt x="800" y="616"/>
                    <a:pt x="799" y="616"/>
                  </a:cubicBezTo>
                  <a:cubicBezTo>
                    <a:pt x="798" y="616"/>
                    <a:pt x="798" y="616"/>
                    <a:pt x="798" y="616"/>
                  </a:cubicBezTo>
                  <a:cubicBezTo>
                    <a:pt x="796" y="616"/>
                    <a:pt x="795" y="615"/>
                    <a:pt x="795" y="613"/>
                  </a:cubicBezTo>
                  <a:moveTo>
                    <a:pt x="815" y="610"/>
                  </a:moveTo>
                  <a:cubicBezTo>
                    <a:pt x="815" y="608"/>
                    <a:pt x="816" y="606"/>
                    <a:pt x="818" y="606"/>
                  </a:cubicBezTo>
                  <a:cubicBezTo>
                    <a:pt x="820" y="606"/>
                    <a:pt x="821" y="607"/>
                    <a:pt x="822" y="609"/>
                  </a:cubicBezTo>
                  <a:cubicBezTo>
                    <a:pt x="822" y="611"/>
                    <a:pt x="821" y="612"/>
                    <a:pt x="819" y="613"/>
                  </a:cubicBezTo>
                  <a:cubicBezTo>
                    <a:pt x="818" y="613"/>
                    <a:pt x="818" y="613"/>
                    <a:pt x="818" y="613"/>
                  </a:cubicBezTo>
                  <a:cubicBezTo>
                    <a:pt x="817" y="613"/>
                    <a:pt x="815" y="612"/>
                    <a:pt x="815" y="610"/>
                  </a:cubicBezTo>
                  <a:moveTo>
                    <a:pt x="1498" y="612"/>
                  </a:moveTo>
                  <a:cubicBezTo>
                    <a:pt x="1496" y="612"/>
                    <a:pt x="1494" y="610"/>
                    <a:pt x="1495" y="609"/>
                  </a:cubicBezTo>
                  <a:cubicBezTo>
                    <a:pt x="1495" y="607"/>
                    <a:pt x="1497" y="605"/>
                    <a:pt x="1498" y="606"/>
                  </a:cubicBezTo>
                  <a:cubicBezTo>
                    <a:pt x="1500" y="606"/>
                    <a:pt x="1502" y="607"/>
                    <a:pt x="1502" y="609"/>
                  </a:cubicBezTo>
                  <a:cubicBezTo>
                    <a:pt x="1501" y="611"/>
                    <a:pt x="1500" y="612"/>
                    <a:pt x="1498" y="612"/>
                  </a:cubicBezTo>
                  <a:cubicBezTo>
                    <a:pt x="1498" y="612"/>
                    <a:pt x="1498" y="612"/>
                    <a:pt x="1498" y="612"/>
                  </a:cubicBezTo>
                  <a:moveTo>
                    <a:pt x="835" y="606"/>
                  </a:moveTo>
                  <a:cubicBezTo>
                    <a:pt x="835" y="605"/>
                    <a:pt x="836" y="603"/>
                    <a:pt x="838" y="602"/>
                  </a:cubicBezTo>
                  <a:cubicBezTo>
                    <a:pt x="840" y="602"/>
                    <a:pt x="842" y="603"/>
                    <a:pt x="842" y="605"/>
                  </a:cubicBezTo>
                  <a:cubicBezTo>
                    <a:pt x="843" y="607"/>
                    <a:pt x="841" y="609"/>
                    <a:pt x="839" y="609"/>
                  </a:cubicBezTo>
                  <a:cubicBezTo>
                    <a:pt x="839" y="609"/>
                    <a:pt x="839" y="609"/>
                    <a:pt x="839" y="609"/>
                  </a:cubicBezTo>
                  <a:cubicBezTo>
                    <a:pt x="837" y="609"/>
                    <a:pt x="836" y="608"/>
                    <a:pt x="835" y="606"/>
                  </a:cubicBezTo>
                  <a:moveTo>
                    <a:pt x="580" y="607"/>
                  </a:moveTo>
                  <a:cubicBezTo>
                    <a:pt x="578" y="607"/>
                    <a:pt x="577" y="605"/>
                    <a:pt x="578" y="603"/>
                  </a:cubicBezTo>
                  <a:cubicBezTo>
                    <a:pt x="579" y="601"/>
                    <a:pt x="581" y="600"/>
                    <a:pt x="582" y="601"/>
                  </a:cubicBezTo>
                  <a:cubicBezTo>
                    <a:pt x="584" y="601"/>
                    <a:pt x="585" y="603"/>
                    <a:pt x="585" y="605"/>
                  </a:cubicBezTo>
                  <a:cubicBezTo>
                    <a:pt x="584" y="607"/>
                    <a:pt x="583" y="608"/>
                    <a:pt x="581" y="608"/>
                  </a:cubicBezTo>
                  <a:cubicBezTo>
                    <a:pt x="581" y="608"/>
                    <a:pt x="581" y="607"/>
                    <a:pt x="580" y="607"/>
                  </a:cubicBezTo>
                  <a:moveTo>
                    <a:pt x="856" y="603"/>
                  </a:moveTo>
                  <a:cubicBezTo>
                    <a:pt x="856" y="601"/>
                    <a:pt x="857" y="599"/>
                    <a:pt x="859" y="599"/>
                  </a:cubicBezTo>
                  <a:cubicBezTo>
                    <a:pt x="861" y="599"/>
                    <a:pt x="862" y="600"/>
                    <a:pt x="863" y="602"/>
                  </a:cubicBezTo>
                  <a:cubicBezTo>
                    <a:pt x="863" y="604"/>
                    <a:pt x="862" y="605"/>
                    <a:pt x="860" y="606"/>
                  </a:cubicBezTo>
                  <a:cubicBezTo>
                    <a:pt x="859" y="606"/>
                    <a:pt x="859" y="606"/>
                    <a:pt x="859" y="606"/>
                  </a:cubicBezTo>
                  <a:cubicBezTo>
                    <a:pt x="858" y="606"/>
                    <a:pt x="856" y="605"/>
                    <a:pt x="856" y="603"/>
                  </a:cubicBezTo>
                  <a:moveTo>
                    <a:pt x="2061" y="603"/>
                  </a:moveTo>
                  <a:cubicBezTo>
                    <a:pt x="2059" y="602"/>
                    <a:pt x="2059" y="600"/>
                    <a:pt x="2061" y="598"/>
                  </a:cubicBezTo>
                  <a:cubicBezTo>
                    <a:pt x="2062" y="597"/>
                    <a:pt x="2064" y="597"/>
                    <a:pt x="2065" y="598"/>
                  </a:cubicBezTo>
                  <a:cubicBezTo>
                    <a:pt x="2067" y="600"/>
                    <a:pt x="2067" y="602"/>
                    <a:pt x="2065" y="603"/>
                  </a:cubicBezTo>
                  <a:cubicBezTo>
                    <a:pt x="2065" y="604"/>
                    <a:pt x="2064" y="604"/>
                    <a:pt x="2063" y="604"/>
                  </a:cubicBezTo>
                  <a:cubicBezTo>
                    <a:pt x="2062" y="604"/>
                    <a:pt x="2061" y="604"/>
                    <a:pt x="2061" y="603"/>
                  </a:cubicBezTo>
                  <a:moveTo>
                    <a:pt x="1465" y="601"/>
                  </a:moveTo>
                  <a:cubicBezTo>
                    <a:pt x="1464" y="599"/>
                    <a:pt x="1465" y="597"/>
                    <a:pt x="1467" y="596"/>
                  </a:cubicBezTo>
                  <a:cubicBezTo>
                    <a:pt x="1468" y="595"/>
                    <a:pt x="1470" y="596"/>
                    <a:pt x="1471" y="598"/>
                  </a:cubicBezTo>
                  <a:cubicBezTo>
                    <a:pt x="1472" y="600"/>
                    <a:pt x="1471" y="602"/>
                    <a:pt x="1470" y="603"/>
                  </a:cubicBezTo>
                  <a:cubicBezTo>
                    <a:pt x="1469" y="603"/>
                    <a:pt x="1469" y="603"/>
                    <a:pt x="1468" y="603"/>
                  </a:cubicBezTo>
                  <a:cubicBezTo>
                    <a:pt x="1467" y="603"/>
                    <a:pt x="1466" y="602"/>
                    <a:pt x="1465" y="601"/>
                  </a:cubicBezTo>
                  <a:moveTo>
                    <a:pt x="876" y="599"/>
                  </a:moveTo>
                  <a:cubicBezTo>
                    <a:pt x="876" y="598"/>
                    <a:pt x="877" y="596"/>
                    <a:pt x="879" y="595"/>
                  </a:cubicBezTo>
                  <a:cubicBezTo>
                    <a:pt x="881" y="595"/>
                    <a:pt x="883" y="596"/>
                    <a:pt x="883" y="598"/>
                  </a:cubicBezTo>
                  <a:cubicBezTo>
                    <a:pt x="883" y="600"/>
                    <a:pt x="882" y="602"/>
                    <a:pt x="880" y="602"/>
                  </a:cubicBezTo>
                  <a:cubicBezTo>
                    <a:pt x="880" y="602"/>
                    <a:pt x="880" y="602"/>
                    <a:pt x="880" y="602"/>
                  </a:cubicBezTo>
                  <a:cubicBezTo>
                    <a:pt x="878" y="602"/>
                    <a:pt x="877" y="601"/>
                    <a:pt x="876" y="599"/>
                  </a:cubicBezTo>
                  <a:moveTo>
                    <a:pt x="897" y="596"/>
                  </a:moveTo>
                  <a:cubicBezTo>
                    <a:pt x="896" y="594"/>
                    <a:pt x="898" y="592"/>
                    <a:pt x="900" y="592"/>
                  </a:cubicBezTo>
                  <a:cubicBezTo>
                    <a:pt x="901" y="592"/>
                    <a:pt x="903" y="593"/>
                    <a:pt x="904" y="595"/>
                  </a:cubicBezTo>
                  <a:cubicBezTo>
                    <a:pt x="904" y="597"/>
                    <a:pt x="903" y="598"/>
                    <a:pt x="901" y="599"/>
                  </a:cubicBezTo>
                  <a:cubicBezTo>
                    <a:pt x="900" y="599"/>
                    <a:pt x="900" y="599"/>
                    <a:pt x="900" y="599"/>
                  </a:cubicBezTo>
                  <a:cubicBezTo>
                    <a:pt x="899" y="599"/>
                    <a:pt x="897" y="598"/>
                    <a:pt x="897" y="596"/>
                  </a:cubicBezTo>
                  <a:moveTo>
                    <a:pt x="917" y="592"/>
                  </a:moveTo>
                  <a:cubicBezTo>
                    <a:pt x="917" y="591"/>
                    <a:pt x="918" y="589"/>
                    <a:pt x="920" y="588"/>
                  </a:cubicBezTo>
                  <a:cubicBezTo>
                    <a:pt x="922" y="588"/>
                    <a:pt x="924" y="589"/>
                    <a:pt x="924" y="591"/>
                  </a:cubicBezTo>
                  <a:cubicBezTo>
                    <a:pt x="924" y="593"/>
                    <a:pt x="923" y="595"/>
                    <a:pt x="921" y="595"/>
                  </a:cubicBezTo>
                  <a:cubicBezTo>
                    <a:pt x="921" y="595"/>
                    <a:pt x="921" y="595"/>
                    <a:pt x="921" y="595"/>
                  </a:cubicBezTo>
                  <a:cubicBezTo>
                    <a:pt x="919" y="595"/>
                    <a:pt x="917" y="594"/>
                    <a:pt x="917" y="592"/>
                  </a:cubicBezTo>
                  <a:moveTo>
                    <a:pt x="1500" y="592"/>
                  </a:moveTo>
                  <a:cubicBezTo>
                    <a:pt x="1498" y="592"/>
                    <a:pt x="1497" y="590"/>
                    <a:pt x="1497" y="588"/>
                  </a:cubicBezTo>
                  <a:cubicBezTo>
                    <a:pt x="1497" y="586"/>
                    <a:pt x="1499" y="585"/>
                    <a:pt x="1501" y="585"/>
                  </a:cubicBezTo>
                  <a:cubicBezTo>
                    <a:pt x="1503" y="585"/>
                    <a:pt x="1504" y="587"/>
                    <a:pt x="1504" y="589"/>
                  </a:cubicBezTo>
                  <a:cubicBezTo>
                    <a:pt x="1504" y="591"/>
                    <a:pt x="1502" y="592"/>
                    <a:pt x="1501" y="592"/>
                  </a:cubicBezTo>
                  <a:cubicBezTo>
                    <a:pt x="1500" y="592"/>
                    <a:pt x="1500" y="592"/>
                    <a:pt x="1500" y="592"/>
                  </a:cubicBezTo>
                  <a:moveTo>
                    <a:pt x="2046" y="589"/>
                  </a:moveTo>
                  <a:cubicBezTo>
                    <a:pt x="2044" y="588"/>
                    <a:pt x="2044" y="586"/>
                    <a:pt x="2045" y="584"/>
                  </a:cubicBezTo>
                  <a:cubicBezTo>
                    <a:pt x="2047" y="583"/>
                    <a:pt x="2049" y="583"/>
                    <a:pt x="2050" y="584"/>
                  </a:cubicBezTo>
                  <a:cubicBezTo>
                    <a:pt x="2052" y="585"/>
                    <a:pt x="2052" y="588"/>
                    <a:pt x="2050" y="589"/>
                  </a:cubicBezTo>
                  <a:cubicBezTo>
                    <a:pt x="2050" y="590"/>
                    <a:pt x="2049" y="590"/>
                    <a:pt x="2048" y="590"/>
                  </a:cubicBezTo>
                  <a:cubicBezTo>
                    <a:pt x="2047" y="590"/>
                    <a:pt x="2046" y="590"/>
                    <a:pt x="2046" y="589"/>
                  </a:cubicBezTo>
                  <a:moveTo>
                    <a:pt x="587" y="588"/>
                  </a:moveTo>
                  <a:cubicBezTo>
                    <a:pt x="585" y="587"/>
                    <a:pt x="585" y="585"/>
                    <a:pt x="585" y="583"/>
                  </a:cubicBezTo>
                  <a:cubicBezTo>
                    <a:pt x="586" y="582"/>
                    <a:pt x="588" y="581"/>
                    <a:pt x="590" y="581"/>
                  </a:cubicBezTo>
                  <a:cubicBezTo>
                    <a:pt x="591" y="582"/>
                    <a:pt x="592" y="584"/>
                    <a:pt x="592" y="586"/>
                  </a:cubicBezTo>
                  <a:cubicBezTo>
                    <a:pt x="591" y="587"/>
                    <a:pt x="590" y="588"/>
                    <a:pt x="588" y="588"/>
                  </a:cubicBezTo>
                  <a:cubicBezTo>
                    <a:pt x="588" y="588"/>
                    <a:pt x="588" y="588"/>
                    <a:pt x="587" y="588"/>
                  </a:cubicBezTo>
                  <a:moveTo>
                    <a:pt x="936" y="586"/>
                  </a:moveTo>
                  <a:cubicBezTo>
                    <a:pt x="934" y="586"/>
                    <a:pt x="933" y="584"/>
                    <a:pt x="934" y="582"/>
                  </a:cubicBezTo>
                  <a:cubicBezTo>
                    <a:pt x="935" y="580"/>
                    <a:pt x="937" y="579"/>
                    <a:pt x="939" y="580"/>
                  </a:cubicBezTo>
                  <a:cubicBezTo>
                    <a:pt x="940" y="581"/>
                    <a:pt x="941" y="583"/>
                    <a:pt x="940" y="585"/>
                  </a:cubicBezTo>
                  <a:cubicBezTo>
                    <a:pt x="940" y="586"/>
                    <a:pt x="938" y="587"/>
                    <a:pt x="937" y="587"/>
                  </a:cubicBezTo>
                  <a:cubicBezTo>
                    <a:pt x="937" y="587"/>
                    <a:pt x="936" y="587"/>
                    <a:pt x="936" y="586"/>
                  </a:cubicBezTo>
                  <a:moveTo>
                    <a:pt x="1456" y="582"/>
                  </a:moveTo>
                  <a:cubicBezTo>
                    <a:pt x="1455" y="580"/>
                    <a:pt x="1456" y="578"/>
                    <a:pt x="1458" y="577"/>
                  </a:cubicBezTo>
                  <a:cubicBezTo>
                    <a:pt x="1460" y="577"/>
                    <a:pt x="1462" y="577"/>
                    <a:pt x="1463" y="579"/>
                  </a:cubicBezTo>
                  <a:cubicBezTo>
                    <a:pt x="1463" y="581"/>
                    <a:pt x="1463" y="583"/>
                    <a:pt x="1461" y="584"/>
                  </a:cubicBezTo>
                  <a:cubicBezTo>
                    <a:pt x="1460" y="584"/>
                    <a:pt x="1460" y="584"/>
                    <a:pt x="1459" y="584"/>
                  </a:cubicBezTo>
                  <a:cubicBezTo>
                    <a:pt x="1458" y="584"/>
                    <a:pt x="1457" y="583"/>
                    <a:pt x="1456" y="582"/>
                  </a:cubicBezTo>
                  <a:moveTo>
                    <a:pt x="2030" y="575"/>
                  </a:moveTo>
                  <a:cubicBezTo>
                    <a:pt x="2029" y="574"/>
                    <a:pt x="2029" y="571"/>
                    <a:pt x="2030" y="570"/>
                  </a:cubicBezTo>
                  <a:cubicBezTo>
                    <a:pt x="2032" y="569"/>
                    <a:pt x="2034" y="568"/>
                    <a:pt x="2035" y="570"/>
                  </a:cubicBezTo>
                  <a:cubicBezTo>
                    <a:pt x="2037" y="571"/>
                    <a:pt x="2037" y="573"/>
                    <a:pt x="2035" y="575"/>
                  </a:cubicBezTo>
                  <a:cubicBezTo>
                    <a:pt x="2035" y="575"/>
                    <a:pt x="2034" y="576"/>
                    <a:pt x="2033" y="576"/>
                  </a:cubicBezTo>
                  <a:cubicBezTo>
                    <a:pt x="2032" y="576"/>
                    <a:pt x="2031" y="575"/>
                    <a:pt x="2030" y="575"/>
                  </a:cubicBezTo>
                  <a:moveTo>
                    <a:pt x="1502" y="571"/>
                  </a:moveTo>
                  <a:cubicBezTo>
                    <a:pt x="1501" y="571"/>
                    <a:pt x="1499" y="569"/>
                    <a:pt x="1499" y="567"/>
                  </a:cubicBezTo>
                  <a:cubicBezTo>
                    <a:pt x="1500" y="565"/>
                    <a:pt x="1501" y="564"/>
                    <a:pt x="1503" y="564"/>
                  </a:cubicBezTo>
                  <a:cubicBezTo>
                    <a:pt x="1505" y="565"/>
                    <a:pt x="1506" y="566"/>
                    <a:pt x="1506" y="568"/>
                  </a:cubicBezTo>
                  <a:cubicBezTo>
                    <a:pt x="1506" y="570"/>
                    <a:pt x="1505" y="571"/>
                    <a:pt x="1503" y="571"/>
                  </a:cubicBezTo>
                  <a:cubicBezTo>
                    <a:pt x="1502" y="571"/>
                    <a:pt x="1502" y="571"/>
                    <a:pt x="1502" y="571"/>
                  </a:cubicBezTo>
                  <a:moveTo>
                    <a:pt x="594" y="568"/>
                  </a:moveTo>
                  <a:cubicBezTo>
                    <a:pt x="593" y="568"/>
                    <a:pt x="592" y="566"/>
                    <a:pt x="592" y="564"/>
                  </a:cubicBezTo>
                  <a:cubicBezTo>
                    <a:pt x="593" y="562"/>
                    <a:pt x="595" y="561"/>
                    <a:pt x="597" y="562"/>
                  </a:cubicBezTo>
                  <a:cubicBezTo>
                    <a:pt x="599" y="563"/>
                    <a:pt x="599" y="565"/>
                    <a:pt x="599" y="566"/>
                  </a:cubicBezTo>
                  <a:cubicBezTo>
                    <a:pt x="598" y="568"/>
                    <a:pt x="597" y="569"/>
                    <a:pt x="596" y="569"/>
                  </a:cubicBezTo>
                  <a:cubicBezTo>
                    <a:pt x="595" y="569"/>
                    <a:pt x="595" y="569"/>
                    <a:pt x="594" y="568"/>
                  </a:cubicBezTo>
                  <a:moveTo>
                    <a:pt x="945" y="568"/>
                  </a:moveTo>
                  <a:cubicBezTo>
                    <a:pt x="943" y="567"/>
                    <a:pt x="942" y="565"/>
                    <a:pt x="943" y="563"/>
                  </a:cubicBezTo>
                  <a:cubicBezTo>
                    <a:pt x="944" y="561"/>
                    <a:pt x="946" y="561"/>
                    <a:pt x="948" y="561"/>
                  </a:cubicBezTo>
                  <a:cubicBezTo>
                    <a:pt x="949" y="562"/>
                    <a:pt x="950" y="564"/>
                    <a:pt x="949" y="566"/>
                  </a:cubicBezTo>
                  <a:cubicBezTo>
                    <a:pt x="949" y="567"/>
                    <a:pt x="947" y="568"/>
                    <a:pt x="946" y="568"/>
                  </a:cubicBezTo>
                  <a:cubicBezTo>
                    <a:pt x="946" y="568"/>
                    <a:pt x="945" y="568"/>
                    <a:pt x="945" y="568"/>
                  </a:cubicBezTo>
                  <a:moveTo>
                    <a:pt x="1448" y="563"/>
                  </a:moveTo>
                  <a:cubicBezTo>
                    <a:pt x="1447" y="562"/>
                    <a:pt x="1447" y="559"/>
                    <a:pt x="1449" y="559"/>
                  </a:cubicBezTo>
                  <a:cubicBezTo>
                    <a:pt x="1451" y="558"/>
                    <a:pt x="1453" y="559"/>
                    <a:pt x="1454" y="560"/>
                  </a:cubicBezTo>
                  <a:cubicBezTo>
                    <a:pt x="1455" y="562"/>
                    <a:pt x="1454" y="564"/>
                    <a:pt x="1452" y="565"/>
                  </a:cubicBezTo>
                  <a:cubicBezTo>
                    <a:pt x="1452" y="565"/>
                    <a:pt x="1451" y="565"/>
                    <a:pt x="1451" y="565"/>
                  </a:cubicBezTo>
                  <a:cubicBezTo>
                    <a:pt x="1449" y="565"/>
                    <a:pt x="1448" y="565"/>
                    <a:pt x="1448" y="563"/>
                  </a:cubicBezTo>
                  <a:moveTo>
                    <a:pt x="2015" y="561"/>
                  </a:moveTo>
                  <a:cubicBezTo>
                    <a:pt x="2014" y="559"/>
                    <a:pt x="2014" y="557"/>
                    <a:pt x="2015" y="556"/>
                  </a:cubicBezTo>
                  <a:cubicBezTo>
                    <a:pt x="2017" y="554"/>
                    <a:pt x="2019" y="554"/>
                    <a:pt x="2020" y="556"/>
                  </a:cubicBezTo>
                  <a:cubicBezTo>
                    <a:pt x="2022" y="557"/>
                    <a:pt x="2022" y="559"/>
                    <a:pt x="2020" y="560"/>
                  </a:cubicBezTo>
                  <a:cubicBezTo>
                    <a:pt x="2020" y="561"/>
                    <a:pt x="2019" y="562"/>
                    <a:pt x="2018" y="562"/>
                  </a:cubicBezTo>
                  <a:cubicBezTo>
                    <a:pt x="2017" y="562"/>
                    <a:pt x="2016" y="561"/>
                    <a:pt x="2015" y="561"/>
                  </a:cubicBezTo>
                  <a:moveTo>
                    <a:pt x="1505" y="551"/>
                  </a:moveTo>
                  <a:cubicBezTo>
                    <a:pt x="1503" y="550"/>
                    <a:pt x="1502" y="549"/>
                    <a:pt x="1502" y="547"/>
                  </a:cubicBezTo>
                  <a:cubicBezTo>
                    <a:pt x="1502" y="545"/>
                    <a:pt x="1504" y="543"/>
                    <a:pt x="1506" y="544"/>
                  </a:cubicBezTo>
                  <a:cubicBezTo>
                    <a:pt x="1507" y="544"/>
                    <a:pt x="1509" y="546"/>
                    <a:pt x="1509" y="548"/>
                  </a:cubicBezTo>
                  <a:cubicBezTo>
                    <a:pt x="1508" y="549"/>
                    <a:pt x="1507" y="551"/>
                    <a:pt x="1505" y="551"/>
                  </a:cubicBezTo>
                  <a:cubicBezTo>
                    <a:pt x="1505" y="551"/>
                    <a:pt x="1505" y="551"/>
                    <a:pt x="1505" y="551"/>
                  </a:cubicBezTo>
                  <a:moveTo>
                    <a:pt x="954" y="549"/>
                  </a:moveTo>
                  <a:cubicBezTo>
                    <a:pt x="952" y="548"/>
                    <a:pt x="951" y="546"/>
                    <a:pt x="952" y="544"/>
                  </a:cubicBezTo>
                  <a:cubicBezTo>
                    <a:pt x="953" y="543"/>
                    <a:pt x="955" y="542"/>
                    <a:pt x="957" y="543"/>
                  </a:cubicBezTo>
                  <a:cubicBezTo>
                    <a:pt x="958" y="544"/>
                    <a:pt x="959" y="546"/>
                    <a:pt x="958" y="547"/>
                  </a:cubicBezTo>
                  <a:cubicBezTo>
                    <a:pt x="958" y="549"/>
                    <a:pt x="956" y="549"/>
                    <a:pt x="955" y="549"/>
                  </a:cubicBezTo>
                  <a:cubicBezTo>
                    <a:pt x="955" y="549"/>
                    <a:pt x="954" y="549"/>
                    <a:pt x="954" y="549"/>
                  </a:cubicBezTo>
                  <a:moveTo>
                    <a:pt x="602" y="549"/>
                  </a:moveTo>
                  <a:cubicBezTo>
                    <a:pt x="600" y="548"/>
                    <a:pt x="599" y="546"/>
                    <a:pt x="599" y="544"/>
                  </a:cubicBezTo>
                  <a:cubicBezTo>
                    <a:pt x="600" y="543"/>
                    <a:pt x="602" y="542"/>
                    <a:pt x="604" y="542"/>
                  </a:cubicBezTo>
                  <a:cubicBezTo>
                    <a:pt x="606" y="543"/>
                    <a:pt x="607" y="545"/>
                    <a:pt x="606" y="547"/>
                  </a:cubicBezTo>
                  <a:cubicBezTo>
                    <a:pt x="605" y="548"/>
                    <a:pt x="604" y="549"/>
                    <a:pt x="603" y="549"/>
                  </a:cubicBezTo>
                  <a:cubicBezTo>
                    <a:pt x="602" y="549"/>
                    <a:pt x="602" y="549"/>
                    <a:pt x="602" y="549"/>
                  </a:cubicBezTo>
                  <a:moveTo>
                    <a:pt x="2000" y="546"/>
                  </a:moveTo>
                  <a:cubicBezTo>
                    <a:pt x="1999" y="545"/>
                    <a:pt x="1999" y="543"/>
                    <a:pt x="2000" y="541"/>
                  </a:cubicBezTo>
                  <a:cubicBezTo>
                    <a:pt x="2001" y="540"/>
                    <a:pt x="2004" y="540"/>
                    <a:pt x="2005" y="541"/>
                  </a:cubicBezTo>
                  <a:cubicBezTo>
                    <a:pt x="2006" y="543"/>
                    <a:pt x="2006" y="545"/>
                    <a:pt x="2005" y="546"/>
                  </a:cubicBezTo>
                  <a:cubicBezTo>
                    <a:pt x="2005" y="547"/>
                    <a:pt x="2004" y="547"/>
                    <a:pt x="2003" y="547"/>
                  </a:cubicBezTo>
                  <a:cubicBezTo>
                    <a:pt x="2002" y="547"/>
                    <a:pt x="2001" y="547"/>
                    <a:pt x="2000" y="546"/>
                  </a:cubicBezTo>
                  <a:moveTo>
                    <a:pt x="1439" y="544"/>
                  </a:moveTo>
                  <a:cubicBezTo>
                    <a:pt x="1438" y="543"/>
                    <a:pt x="1439" y="541"/>
                    <a:pt x="1440" y="540"/>
                  </a:cubicBezTo>
                  <a:cubicBezTo>
                    <a:pt x="1442" y="539"/>
                    <a:pt x="1444" y="540"/>
                    <a:pt x="1445" y="542"/>
                  </a:cubicBezTo>
                  <a:cubicBezTo>
                    <a:pt x="1446" y="543"/>
                    <a:pt x="1445" y="545"/>
                    <a:pt x="1443" y="546"/>
                  </a:cubicBezTo>
                  <a:cubicBezTo>
                    <a:pt x="1443" y="546"/>
                    <a:pt x="1442" y="546"/>
                    <a:pt x="1442" y="546"/>
                  </a:cubicBezTo>
                  <a:cubicBezTo>
                    <a:pt x="1441" y="546"/>
                    <a:pt x="1439" y="546"/>
                    <a:pt x="1439" y="544"/>
                  </a:cubicBezTo>
                  <a:moveTo>
                    <a:pt x="1985" y="532"/>
                  </a:moveTo>
                  <a:cubicBezTo>
                    <a:pt x="1984" y="531"/>
                    <a:pt x="1984" y="529"/>
                    <a:pt x="1985" y="527"/>
                  </a:cubicBezTo>
                  <a:cubicBezTo>
                    <a:pt x="1986" y="526"/>
                    <a:pt x="1989" y="526"/>
                    <a:pt x="1990" y="527"/>
                  </a:cubicBezTo>
                  <a:cubicBezTo>
                    <a:pt x="1991" y="528"/>
                    <a:pt x="1991" y="531"/>
                    <a:pt x="1990" y="532"/>
                  </a:cubicBezTo>
                  <a:cubicBezTo>
                    <a:pt x="1989" y="533"/>
                    <a:pt x="1989" y="533"/>
                    <a:pt x="1988" y="533"/>
                  </a:cubicBezTo>
                  <a:cubicBezTo>
                    <a:pt x="1987" y="533"/>
                    <a:pt x="1986" y="533"/>
                    <a:pt x="1985" y="532"/>
                  </a:cubicBezTo>
                  <a:moveTo>
                    <a:pt x="963" y="530"/>
                  </a:moveTo>
                  <a:cubicBezTo>
                    <a:pt x="961" y="529"/>
                    <a:pt x="960" y="527"/>
                    <a:pt x="961" y="526"/>
                  </a:cubicBezTo>
                  <a:cubicBezTo>
                    <a:pt x="962" y="524"/>
                    <a:pt x="964" y="523"/>
                    <a:pt x="966" y="524"/>
                  </a:cubicBezTo>
                  <a:cubicBezTo>
                    <a:pt x="967" y="525"/>
                    <a:pt x="968" y="527"/>
                    <a:pt x="967" y="529"/>
                  </a:cubicBezTo>
                  <a:cubicBezTo>
                    <a:pt x="967" y="530"/>
                    <a:pt x="965" y="531"/>
                    <a:pt x="964" y="531"/>
                  </a:cubicBezTo>
                  <a:cubicBezTo>
                    <a:pt x="964" y="531"/>
                    <a:pt x="963" y="531"/>
                    <a:pt x="963" y="530"/>
                  </a:cubicBezTo>
                  <a:moveTo>
                    <a:pt x="1507" y="530"/>
                  </a:moveTo>
                  <a:cubicBezTo>
                    <a:pt x="1505" y="530"/>
                    <a:pt x="1504" y="528"/>
                    <a:pt x="1504" y="526"/>
                  </a:cubicBezTo>
                  <a:cubicBezTo>
                    <a:pt x="1504" y="524"/>
                    <a:pt x="1506" y="523"/>
                    <a:pt x="1508" y="523"/>
                  </a:cubicBezTo>
                  <a:cubicBezTo>
                    <a:pt x="1510" y="523"/>
                    <a:pt x="1511" y="525"/>
                    <a:pt x="1511" y="527"/>
                  </a:cubicBezTo>
                  <a:cubicBezTo>
                    <a:pt x="1511" y="529"/>
                    <a:pt x="1509" y="530"/>
                    <a:pt x="1507" y="530"/>
                  </a:cubicBezTo>
                  <a:cubicBezTo>
                    <a:pt x="1507" y="530"/>
                    <a:pt x="1507" y="530"/>
                    <a:pt x="1507" y="530"/>
                  </a:cubicBezTo>
                  <a:moveTo>
                    <a:pt x="609" y="529"/>
                  </a:moveTo>
                  <a:cubicBezTo>
                    <a:pt x="607" y="529"/>
                    <a:pt x="606" y="527"/>
                    <a:pt x="607" y="525"/>
                  </a:cubicBezTo>
                  <a:cubicBezTo>
                    <a:pt x="607" y="523"/>
                    <a:pt x="609" y="522"/>
                    <a:pt x="611" y="523"/>
                  </a:cubicBezTo>
                  <a:cubicBezTo>
                    <a:pt x="613" y="524"/>
                    <a:pt x="614" y="526"/>
                    <a:pt x="613" y="527"/>
                  </a:cubicBezTo>
                  <a:cubicBezTo>
                    <a:pt x="613" y="529"/>
                    <a:pt x="611" y="530"/>
                    <a:pt x="610" y="530"/>
                  </a:cubicBezTo>
                  <a:cubicBezTo>
                    <a:pt x="609" y="530"/>
                    <a:pt x="609" y="530"/>
                    <a:pt x="609" y="529"/>
                  </a:cubicBezTo>
                  <a:moveTo>
                    <a:pt x="1430" y="526"/>
                  </a:moveTo>
                  <a:cubicBezTo>
                    <a:pt x="1429" y="524"/>
                    <a:pt x="1430" y="522"/>
                    <a:pt x="1432" y="521"/>
                  </a:cubicBezTo>
                  <a:cubicBezTo>
                    <a:pt x="1433" y="520"/>
                    <a:pt x="1436" y="521"/>
                    <a:pt x="1436" y="523"/>
                  </a:cubicBezTo>
                  <a:cubicBezTo>
                    <a:pt x="1437" y="524"/>
                    <a:pt x="1436" y="526"/>
                    <a:pt x="1435" y="527"/>
                  </a:cubicBezTo>
                  <a:cubicBezTo>
                    <a:pt x="1434" y="528"/>
                    <a:pt x="1434" y="528"/>
                    <a:pt x="1433" y="528"/>
                  </a:cubicBezTo>
                  <a:cubicBezTo>
                    <a:pt x="1432" y="528"/>
                    <a:pt x="1431" y="527"/>
                    <a:pt x="1430" y="526"/>
                  </a:cubicBezTo>
                  <a:moveTo>
                    <a:pt x="1970" y="518"/>
                  </a:moveTo>
                  <a:cubicBezTo>
                    <a:pt x="1969" y="517"/>
                    <a:pt x="1969" y="514"/>
                    <a:pt x="1970" y="513"/>
                  </a:cubicBezTo>
                  <a:cubicBezTo>
                    <a:pt x="1971" y="512"/>
                    <a:pt x="1973" y="512"/>
                    <a:pt x="1975" y="513"/>
                  </a:cubicBezTo>
                  <a:cubicBezTo>
                    <a:pt x="1976" y="514"/>
                    <a:pt x="1976" y="516"/>
                    <a:pt x="1975" y="518"/>
                  </a:cubicBezTo>
                  <a:cubicBezTo>
                    <a:pt x="1974" y="518"/>
                    <a:pt x="1973" y="519"/>
                    <a:pt x="1973" y="519"/>
                  </a:cubicBezTo>
                  <a:cubicBezTo>
                    <a:pt x="1972" y="519"/>
                    <a:pt x="1971" y="519"/>
                    <a:pt x="1970" y="518"/>
                  </a:cubicBezTo>
                  <a:moveTo>
                    <a:pt x="972" y="512"/>
                  </a:moveTo>
                  <a:cubicBezTo>
                    <a:pt x="970" y="511"/>
                    <a:pt x="969" y="509"/>
                    <a:pt x="970" y="507"/>
                  </a:cubicBezTo>
                  <a:cubicBezTo>
                    <a:pt x="971" y="505"/>
                    <a:pt x="973" y="505"/>
                    <a:pt x="975" y="505"/>
                  </a:cubicBezTo>
                  <a:cubicBezTo>
                    <a:pt x="976" y="506"/>
                    <a:pt x="977" y="508"/>
                    <a:pt x="976" y="510"/>
                  </a:cubicBezTo>
                  <a:cubicBezTo>
                    <a:pt x="976" y="511"/>
                    <a:pt x="974" y="512"/>
                    <a:pt x="973" y="512"/>
                  </a:cubicBezTo>
                  <a:cubicBezTo>
                    <a:pt x="973" y="512"/>
                    <a:pt x="972" y="512"/>
                    <a:pt x="972" y="512"/>
                  </a:cubicBezTo>
                  <a:moveTo>
                    <a:pt x="616" y="510"/>
                  </a:moveTo>
                  <a:cubicBezTo>
                    <a:pt x="614" y="509"/>
                    <a:pt x="613" y="507"/>
                    <a:pt x="614" y="505"/>
                  </a:cubicBezTo>
                  <a:cubicBezTo>
                    <a:pt x="614" y="504"/>
                    <a:pt x="616" y="503"/>
                    <a:pt x="618" y="503"/>
                  </a:cubicBezTo>
                  <a:cubicBezTo>
                    <a:pt x="620" y="504"/>
                    <a:pt x="621" y="506"/>
                    <a:pt x="620" y="508"/>
                  </a:cubicBezTo>
                  <a:cubicBezTo>
                    <a:pt x="620" y="509"/>
                    <a:pt x="618" y="510"/>
                    <a:pt x="617" y="510"/>
                  </a:cubicBezTo>
                  <a:cubicBezTo>
                    <a:pt x="617" y="510"/>
                    <a:pt x="616" y="510"/>
                    <a:pt x="616" y="510"/>
                  </a:cubicBezTo>
                  <a:moveTo>
                    <a:pt x="1509" y="509"/>
                  </a:moveTo>
                  <a:cubicBezTo>
                    <a:pt x="1508" y="509"/>
                    <a:pt x="1506" y="507"/>
                    <a:pt x="1506" y="505"/>
                  </a:cubicBezTo>
                  <a:cubicBezTo>
                    <a:pt x="1507" y="504"/>
                    <a:pt x="1508" y="502"/>
                    <a:pt x="1510" y="503"/>
                  </a:cubicBezTo>
                  <a:cubicBezTo>
                    <a:pt x="1512" y="503"/>
                    <a:pt x="1514" y="504"/>
                    <a:pt x="1513" y="506"/>
                  </a:cubicBezTo>
                  <a:cubicBezTo>
                    <a:pt x="1513" y="508"/>
                    <a:pt x="1512" y="509"/>
                    <a:pt x="1510" y="509"/>
                  </a:cubicBezTo>
                  <a:cubicBezTo>
                    <a:pt x="1509" y="509"/>
                    <a:pt x="1509" y="509"/>
                    <a:pt x="1509" y="509"/>
                  </a:cubicBezTo>
                  <a:moveTo>
                    <a:pt x="1421" y="507"/>
                  </a:moveTo>
                  <a:cubicBezTo>
                    <a:pt x="1421" y="505"/>
                    <a:pt x="1421" y="503"/>
                    <a:pt x="1423" y="502"/>
                  </a:cubicBezTo>
                  <a:cubicBezTo>
                    <a:pt x="1425" y="501"/>
                    <a:pt x="1427" y="502"/>
                    <a:pt x="1428" y="504"/>
                  </a:cubicBezTo>
                  <a:cubicBezTo>
                    <a:pt x="1428" y="506"/>
                    <a:pt x="1428" y="508"/>
                    <a:pt x="1426" y="509"/>
                  </a:cubicBezTo>
                  <a:cubicBezTo>
                    <a:pt x="1425" y="509"/>
                    <a:pt x="1425" y="509"/>
                    <a:pt x="1424" y="509"/>
                  </a:cubicBezTo>
                  <a:cubicBezTo>
                    <a:pt x="1423" y="509"/>
                    <a:pt x="1422" y="508"/>
                    <a:pt x="1421" y="507"/>
                  </a:cubicBezTo>
                  <a:moveTo>
                    <a:pt x="1955" y="504"/>
                  </a:moveTo>
                  <a:cubicBezTo>
                    <a:pt x="1954" y="502"/>
                    <a:pt x="1954" y="500"/>
                    <a:pt x="1955" y="499"/>
                  </a:cubicBezTo>
                  <a:cubicBezTo>
                    <a:pt x="1956" y="497"/>
                    <a:pt x="1958" y="497"/>
                    <a:pt x="1960" y="499"/>
                  </a:cubicBezTo>
                  <a:cubicBezTo>
                    <a:pt x="1961" y="500"/>
                    <a:pt x="1961" y="502"/>
                    <a:pt x="1960" y="503"/>
                  </a:cubicBezTo>
                  <a:cubicBezTo>
                    <a:pt x="1959" y="504"/>
                    <a:pt x="1958" y="505"/>
                    <a:pt x="1957" y="505"/>
                  </a:cubicBezTo>
                  <a:cubicBezTo>
                    <a:pt x="1957" y="505"/>
                    <a:pt x="1956" y="504"/>
                    <a:pt x="1955" y="504"/>
                  </a:cubicBezTo>
                  <a:moveTo>
                    <a:pt x="980" y="493"/>
                  </a:moveTo>
                  <a:cubicBezTo>
                    <a:pt x="979" y="492"/>
                    <a:pt x="978" y="490"/>
                    <a:pt x="979" y="488"/>
                  </a:cubicBezTo>
                  <a:cubicBezTo>
                    <a:pt x="980" y="487"/>
                    <a:pt x="982" y="486"/>
                    <a:pt x="983" y="487"/>
                  </a:cubicBezTo>
                  <a:cubicBezTo>
                    <a:pt x="985" y="487"/>
                    <a:pt x="986" y="490"/>
                    <a:pt x="985" y="491"/>
                  </a:cubicBezTo>
                  <a:cubicBezTo>
                    <a:pt x="985" y="492"/>
                    <a:pt x="983" y="493"/>
                    <a:pt x="982" y="493"/>
                  </a:cubicBezTo>
                  <a:cubicBezTo>
                    <a:pt x="982" y="493"/>
                    <a:pt x="981" y="493"/>
                    <a:pt x="980" y="493"/>
                  </a:cubicBezTo>
                  <a:moveTo>
                    <a:pt x="623" y="490"/>
                  </a:moveTo>
                  <a:cubicBezTo>
                    <a:pt x="621" y="490"/>
                    <a:pt x="620" y="488"/>
                    <a:pt x="621" y="486"/>
                  </a:cubicBezTo>
                  <a:cubicBezTo>
                    <a:pt x="622" y="484"/>
                    <a:pt x="624" y="483"/>
                    <a:pt x="625" y="484"/>
                  </a:cubicBezTo>
                  <a:cubicBezTo>
                    <a:pt x="627" y="485"/>
                    <a:pt x="628" y="487"/>
                    <a:pt x="627" y="488"/>
                  </a:cubicBezTo>
                  <a:cubicBezTo>
                    <a:pt x="627" y="490"/>
                    <a:pt x="626" y="491"/>
                    <a:pt x="624" y="491"/>
                  </a:cubicBezTo>
                  <a:cubicBezTo>
                    <a:pt x="624" y="491"/>
                    <a:pt x="623" y="491"/>
                    <a:pt x="623" y="490"/>
                  </a:cubicBezTo>
                  <a:moveTo>
                    <a:pt x="1940" y="489"/>
                  </a:moveTo>
                  <a:cubicBezTo>
                    <a:pt x="1939" y="488"/>
                    <a:pt x="1939" y="486"/>
                    <a:pt x="1940" y="485"/>
                  </a:cubicBezTo>
                  <a:cubicBezTo>
                    <a:pt x="1941" y="483"/>
                    <a:pt x="1943" y="483"/>
                    <a:pt x="1945" y="484"/>
                  </a:cubicBezTo>
                  <a:cubicBezTo>
                    <a:pt x="1946" y="486"/>
                    <a:pt x="1946" y="488"/>
                    <a:pt x="1945" y="489"/>
                  </a:cubicBezTo>
                  <a:cubicBezTo>
                    <a:pt x="1944" y="490"/>
                    <a:pt x="1943" y="490"/>
                    <a:pt x="1942" y="490"/>
                  </a:cubicBezTo>
                  <a:cubicBezTo>
                    <a:pt x="1941" y="490"/>
                    <a:pt x="1941" y="490"/>
                    <a:pt x="1940" y="489"/>
                  </a:cubicBezTo>
                  <a:moveTo>
                    <a:pt x="1413" y="488"/>
                  </a:moveTo>
                  <a:cubicBezTo>
                    <a:pt x="1412" y="486"/>
                    <a:pt x="1412" y="484"/>
                    <a:pt x="1414" y="483"/>
                  </a:cubicBezTo>
                  <a:cubicBezTo>
                    <a:pt x="1416" y="483"/>
                    <a:pt x="1418" y="483"/>
                    <a:pt x="1419" y="485"/>
                  </a:cubicBezTo>
                  <a:cubicBezTo>
                    <a:pt x="1420" y="487"/>
                    <a:pt x="1419" y="489"/>
                    <a:pt x="1417" y="490"/>
                  </a:cubicBezTo>
                  <a:cubicBezTo>
                    <a:pt x="1417" y="490"/>
                    <a:pt x="1416" y="490"/>
                    <a:pt x="1416" y="490"/>
                  </a:cubicBezTo>
                  <a:cubicBezTo>
                    <a:pt x="1414" y="490"/>
                    <a:pt x="1413" y="489"/>
                    <a:pt x="1413" y="488"/>
                  </a:cubicBezTo>
                  <a:moveTo>
                    <a:pt x="1512" y="489"/>
                  </a:moveTo>
                  <a:cubicBezTo>
                    <a:pt x="1510" y="489"/>
                    <a:pt x="1509" y="487"/>
                    <a:pt x="1509" y="485"/>
                  </a:cubicBezTo>
                  <a:cubicBezTo>
                    <a:pt x="1509" y="483"/>
                    <a:pt x="1511" y="482"/>
                    <a:pt x="1513" y="482"/>
                  </a:cubicBezTo>
                  <a:cubicBezTo>
                    <a:pt x="1515" y="482"/>
                    <a:pt x="1516" y="484"/>
                    <a:pt x="1516" y="486"/>
                  </a:cubicBezTo>
                  <a:cubicBezTo>
                    <a:pt x="1515" y="487"/>
                    <a:pt x="1514" y="489"/>
                    <a:pt x="1512" y="489"/>
                  </a:cubicBezTo>
                  <a:cubicBezTo>
                    <a:pt x="1512" y="489"/>
                    <a:pt x="1512" y="489"/>
                    <a:pt x="1512" y="489"/>
                  </a:cubicBezTo>
                  <a:moveTo>
                    <a:pt x="1925" y="475"/>
                  </a:moveTo>
                  <a:cubicBezTo>
                    <a:pt x="1924" y="474"/>
                    <a:pt x="1923" y="472"/>
                    <a:pt x="1925" y="470"/>
                  </a:cubicBezTo>
                  <a:cubicBezTo>
                    <a:pt x="1926" y="469"/>
                    <a:pt x="1928" y="469"/>
                    <a:pt x="1930" y="470"/>
                  </a:cubicBezTo>
                  <a:cubicBezTo>
                    <a:pt x="1931" y="471"/>
                    <a:pt x="1931" y="474"/>
                    <a:pt x="1930" y="475"/>
                  </a:cubicBezTo>
                  <a:cubicBezTo>
                    <a:pt x="1929" y="476"/>
                    <a:pt x="1928" y="476"/>
                    <a:pt x="1927" y="476"/>
                  </a:cubicBezTo>
                  <a:cubicBezTo>
                    <a:pt x="1926" y="476"/>
                    <a:pt x="1926" y="476"/>
                    <a:pt x="1925" y="475"/>
                  </a:cubicBezTo>
                  <a:moveTo>
                    <a:pt x="989" y="474"/>
                  </a:moveTo>
                  <a:cubicBezTo>
                    <a:pt x="988" y="473"/>
                    <a:pt x="987" y="471"/>
                    <a:pt x="988" y="470"/>
                  </a:cubicBezTo>
                  <a:cubicBezTo>
                    <a:pt x="989" y="468"/>
                    <a:pt x="991" y="467"/>
                    <a:pt x="992" y="468"/>
                  </a:cubicBezTo>
                  <a:cubicBezTo>
                    <a:pt x="994" y="469"/>
                    <a:pt x="995" y="471"/>
                    <a:pt x="994" y="473"/>
                  </a:cubicBezTo>
                  <a:cubicBezTo>
                    <a:pt x="993" y="474"/>
                    <a:pt x="992" y="475"/>
                    <a:pt x="991" y="475"/>
                  </a:cubicBezTo>
                  <a:cubicBezTo>
                    <a:pt x="990" y="475"/>
                    <a:pt x="990" y="474"/>
                    <a:pt x="989" y="474"/>
                  </a:cubicBezTo>
                  <a:moveTo>
                    <a:pt x="1404" y="469"/>
                  </a:moveTo>
                  <a:cubicBezTo>
                    <a:pt x="1403" y="467"/>
                    <a:pt x="1404" y="465"/>
                    <a:pt x="1406" y="465"/>
                  </a:cubicBezTo>
                  <a:cubicBezTo>
                    <a:pt x="1407" y="464"/>
                    <a:pt x="1409" y="465"/>
                    <a:pt x="1410" y="466"/>
                  </a:cubicBezTo>
                  <a:cubicBezTo>
                    <a:pt x="1411" y="468"/>
                    <a:pt x="1410" y="470"/>
                    <a:pt x="1408" y="471"/>
                  </a:cubicBezTo>
                  <a:cubicBezTo>
                    <a:pt x="1408" y="471"/>
                    <a:pt x="1407" y="471"/>
                    <a:pt x="1407" y="471"/>
                  </a:cubicBezTo>
                  <a:cubicBezTo>
                    <a:pt x="1406" y="471"/>
                    <a:pt x="1404" y="471"/>
                    <a:pt x="1404" y="469"/>
                  </a:cubicBezTo>
                  <a:moveTo>
                    <a:pt x="630" y="471"/>
                  </a:moveTo>
                  <a:cubicBezTo>
                    <a:pt x="628" y="470"/>
                    <a:pt x="627" y="468"/>
                    <a:pt x="628" y="467"/>
                  </a:cubicBezTo>
                  <a:cubicBezTo>
                    <a:pt x="629" y="465"/>
                    <a:pt x="631" y="464"/>
                    <a:pt x="632" y="464"/>
                  </a:cubicBezTo>
                  <a:cubicBezTo>
                    <a:pt x="634" y="465"/>
                    <a:pt x="635" y="467"/>
                    <a:pt x="634" y="469"/>
                  </a:cubicBezTo>
                  <a:cubicBezTo>
                    <a:pt x="634" y="470"/>
                    <a:pt x="633" y="471"/>
                    <a:pt x="631" y="471"/>
                  </a:cubicBezTo>
                  <a:cubicBezTo>
                    <a:pt x="631" y="471"/>
                    <a:pt x="630" y="471"/>
                    <a:pt x="630" y="471"/>
                  </a:cubicBezTo>
                  <a:moveTo>
                    <a:pt x="1514" y="468"/>
                  </a:moveTo>
                  <a:cubicBezTo>
                    <a:pt x="1512" y="468"/>
                    <a:pt x="1511" y="466"/>
                    <a:pt x="1511" y="464"/>
                  </a:cubicBezTo>
                  <a:cubicBezTo>
                    <a:pt x="1511" y="462"/>
                    <a:pt x="1513" y="461"/>
                    <a:pt x="1515" y="461"/>
                  </a:cubicBezTo>
                  <a:cubicBezTo>
                    <a:pt x="1517" y="461"/>
                    <a:pt x="1518" y="463"/>
                    <a:pt x="1518" y="465"/>
                  </a:cubicBezTo>
                  <a:cubicBezTo>
                    <a:pt x="1518" y="467"/>
                    <a:pt x="1516" y="468"/>
                    <a:pt x="1515" y="468"/>
                  </a:cubicBezTo>
                  <a:cubicBezTo>
                    <a:pt x="1514" y="468"/>
                    <a:pt x="1514" y="468"/>
                    <a:pt x="1514" y="468"/>
                  </a:cubicBezTo>
                  <a:moveTo>
                    <a:pt x="260" y="461"/>
                  </a:moveTo>
                  <a:cubicBezTo>
                    <a:pt x="258" y="461"/>
                    <a:pt x="257" y="461"/>
                    <a:pt x="256" y="459"/>
                  </a:cubicBezTo>
                  <a:cubicBezTo>
                    <a:pt x="256" y="460"/>
                    <a:pt x="256" y="460"/>
                    <a:pt x="255" y="461"/>
                  </a:cubicBezTo>
                  <a:cubicBezTo>
                    <a:pt x="254" y="461"/>
                    <a:pt x="251" y="461"/>
                    <a:pt x="250" y="459"/>
                  </a:cubicBezTo>
                  <a:cubicBezTo>
                    <a:pt x="250" y="458"/>
                    <a:pt x="250" y="456"/>
                    <a:pt x="252" y="455"/>
                  </a:cubicBezTo>
                  <a:cubicBezTo>
                    <a:pt x="254" y="454"/>
                    <a:pt x="256" y="454"/>
                    <a:pt x="257" y="456"/>
                  </a:cubicBezTo>
                  <a:cubicBezTo>
                    <a:pt x="257" y="457"/>
                    <a:pt x="257" y="457"/>
                    <a:pt x="257" y="457"/>
                  </a:cubicBezTo>
                  <a:cubicBezTo>
                    <a:pt x="258" y="456"/>
                    <a:pt x="259" y="455"/>
                    <a:pt x="260" y="455"/>
                  </a:cubicBezTo>
                  <a:cubicBezTo>
                    <a:pt x="262" y="456"/>
                    <a:pt x="263" y="457"/>
                    <a:pt x="263" y="458"/>
                  </a:cubicBezTo>
                  <a:cubicBezTo>
                    <a:pt x="263" y="460"/>
                    <a:pt x="262" y="461"/>
                    <a:pt x="260" y="461"/>
                  </a:cubicBezTo>
                  <a:cubicBezTo>
                    <a:pt x="260" y="461"/>
                    <a:pt x="260" y="461"/>
                    <a:pt x="260" y="461"/>
                  </a:cubicBezTo>
                  <a:moveTo>
                    <a:pt x="1910" y="461"/>
                  </a:moveTo>
                  <a:cubicBezTo>
                    <a:pt x="1908" y="460"/>
                    <a:pt x="1908" y="457"/>
                    <a:pt x="1910" y="456"/>
                  </a:cubicBezTo>
                  <a:cubicBezTo>
                    <a:pt x="1911" y="455"/>
                    <a:pt x="1913" y="455"/>
                    <a:pt x="1915" y="456"/>
                  </a:cubicBezTo>
                  <a:cubicBezTo>
                    <a:pt x="1916" y="457"/>
                    <a:pt x="1916" y="459"/>
                    <a:pt x="1915" y="461"/>
                  </a:cubicBezTo>
                  <a:cubicBezTo>
                    <a:pt x="1914" y="462"/>
                    <a:pt x="1913" y="462"/>
                    <a:pt x="1912" y="462"/>
                  </a:cubicBezTo>
                  <a:cubicBezTo>
                    <a:pt x="1911" y="462"/>
                    <a:pt x="1911" y="462"/>
                    <a:pt x="1910" y="461"/>
                  </a:cubicBezTo>
                  <a:moveTo>
                    <a:pt x="998" y="455"/>
                  </a:moveTo>
                  <a:cubicBezTo>
                    <a:pt x="997" y="455"/>
                    <a:pt x="996" y="453"/>
                    <a:pt x="997" y="451"/>
                  </a:cubicBezTo>
                  <a:cubicBezTo>
                    <a:pt x="998" y="449"/>
                    <a:pt x="1000" y="448"/>
                    <a:pt x="1001" y="449"/>
                  </a:cubicBezTo>
                  <a:cubicBezTo>
                    <a:pt x="1003" y="450"/>
                    <a:pt x="1004" y="452"/>
                    <a:pt x="1003" y="454"/>
                  </a:cubicBezTo>
                  <a:cubicBezTo>
                    <a:pt x="1002" y="455"/>
                    <a:pt x="1001" y="456"/>
                    <a:pt x="1000" y="456"/>
                  </a:cubicBezTo>
                  <a:cubicBezTo>
                    <a:pt x="999" y="456"/>
                    <a:pt x="999" y="456"/>
                    <a:pt x="998" y="455"/>
                  </a:cubicBezTo>
                  <a:moveTo>
                    <a:pt x="1395" y="450"/>
                  </a:moveTo>
                  <a:cubicBezTo>
                    <a:pt x="1394" y="449"/>
                    <a:pt x="1395" y="447"/>
                    <a:pt x="1397" y="446"/>
                  </a:cubicBezTo>
                  <a:cubicBezTo>
                    <a:pt x="1398" y="445"/>
                    <a:pt x="1401" y="446"/>
                    <a:pt x="1401" y="447"/>
                  </a:cubicBezTo>
                  <a:cubicBezTo>
                    <a:pt x="1402" y="449"/>
                    <a:pt x="1401" y="451"/>
                    <a:pt x="1400" y="452"/>
                  </a:cubicBezTo>
                  <a:cubicBezTo>
                    <a:pt x="1399" y="452"/>
                    <a:pt x="1399" y="452"/>
                    <a:pt x="1398" y="452"/>
                  </a:cubicBezTo>
                  <a:cubicBezTo>
                    <a:pt x="1397" y="452"/>
                    <a:pt x="1396" y="452"/>
                    <a:pt x="1395" y="450"/>
                  </a:cubicBezTo>
                  <a:moveTo>
                    <a:pt x="637" y="451"/>
                  </a:moveTo>
                  <a:cubicBezTo>
                    <a:pt x="635" y="451"/>
                    <a:pt x="634" y="449"/>
                    <a:pt x="635" y="447"/>
                  </a:cubicBezTo>
                  <a:cubicBezTo>
                    <a:pt x="636" y="445"/>
                    <a:pt x="638" y="444"/>
                    <a:pt x="640" y="445"/>
                  </a:cubicBezTo>
                  <a:cubicBezTo>
                    <a:pt x="641" y="446"/>
                    <a:pt x="642" y="448"/>
                    <a:pt x="642" y="449"/>
                  </a:cubicBezTo>
                  <a:cubicBezTo>
                    <a:pt x="641" y="451"/>
                    <a:pt x="640" y="452"/>
                    <a:pt x="638" y="452"/>
                  </a:cubicBezTo>
                  <a:cubicBezTo>
                    <a:pt x="638" y="452"/>
                    <a:pt x="638" y="452"/>
                    <a:pt x="637" y="451"/>
                  </a:cubicBezTo>
                  <a:moveTo>
                    <a:pt x="1895" y="447"/>
                  </a:moveTo>
                  <a:cubicBezTo>
                    <a:pt x="1893" y="445"/>
                    <a:pt x="1893" y="443"/>
                    <a:pt x="1895" y="442"/>
                  </a:cubicBezTo>
                  <a:cubicBezTo>
                    <a:pt x="1896" y="440"/>
                    <a:pt x="1898" y="440"/>
                    <a:pt x="1899" y="442"/>
                  </a:cubicBezTo>
                  <a:cubicBezTo>
                    <a:pt x="1901" y="443"/>
                    <a:pt x="1901" y="445"/>
                    <a:pt x="1900" y="447"/>
                  </a:cubicBezTo>
                  <a:cubicBezTo>
                    <a:pt x="1899" y="447"/>
                    <a:pt x="1898" y="448"/>
                    <a:pt x="1897" y="448"/>
                  </a:cubicBezTo>
                  <a:cubicBezTo>
                    <a:pt x="1896" y="448"/>
                    <a:pt x="1895" y="447"/>
                    <a:pt x="1895" y="447"/>
                  </a:cubicBezTo>
                  <a:moveTo>
                    <a:pt x="1517" y="447"/>
                  </a:moveTo>
                  <a:cubicBezTo>
                    <a:pt x="1515" y="447"/>
                    <a:pt x="1513" y="446"/>
                    <a:pt x="1513" y="444"/>
                  </a:cubicBezTo>
                  <a:cubicBezTo>
                    <a:pt x="1514" y="442"/>
                    <a:pt x="1515" y="440"/>
                    <a:pt x="1517" y="441"/>
                  </a:cubicBezTo>
                  <a:cubicBezTo>
                    <a:pt x="1519" y="441"/>
                    <a:pt x="1521" y="443"/>
                    <a:pt x="1520" y="445"/>
                  </a:cubicBezTo>
                  <a:cubicBezTo>
                    <a:pt x="1520" y="446"/>
                    <a:pt x="1519" y="448"/>
                    <a:pt x="1517" y="448"/>
                  </a:cubicBezTo>
                  <a:cubicBezTo>
                    <a:pt x="1517" y="447"/>
                    <a:pt x="1517" y="447"/>
                    <a:pt x="1517" y="447"/>
                  </a:cubicBezTo>
                  <a:moveTo>
                    <a:pt x="240" y="441"/>
                  </a:moveTo>
                  <a:cubicBezTo>
                    <a:pt x="240" y="440"/>
                    <a:pt x="240" y="438"/>
                    <a:pt x="242" y="437"/>
                  </a:cubicBezTo>
                  <a:cubicBezTo>
                    <a:pt x="244" y="436"/>
                    <a:pt x="246" y="436"/>
                    <a:pt x="247" y="438"/>
                  </a:cubicBezTo>
                  <a:cubicBezTo>
                    <a:pt x="247" y="440"/>
                    <a:pt x="247" y="442"/>
                    <a:pt x="245" y="443"/>
                  </a:cubicBezTo>
                  <a:cubicBezTo>
                    <a:pt x="245" y="443"/>
                    <a:pt x="244" y="443"/>
                    <a:pt x="244" y="443"/>
                  </a:cubicBezTo>
                  <a:cubicBezTo>
                    <a:pt x="242" y="443"/>
                    <a:pt x="241" y="443"/>
                    <a:pt x="240" y="441"/>
                  </a:cubicBezTo>
                  <a:moveTo>
                    <a:pt x="261" y="442"/>
                  </a:moveTo>
                  <a:cubicBezTo>
                    <a:pt x="259" y="442"/>
                    <a:pt x="258" y="440"/>
                    <a:pt x="258" y="438"/>
                  </a:cubicBezTo>
                  <a:cubicBezTo>
                    <a:pt x="258" y="436"/>
                    <a:pt x="260" y="435"/>
                    <a:pt x="262" y="435"/>
                  </a:cubicBezTo>
                  <a:cubicBezTo>
                    <a:pt x="263" y="435"/>
                    <a:pt x="265" y="437"/>
                    <a:pt x="265" y="438"/>
                  </a:cubicBezTo>
                  <a:cubicBezTo>
                    <a:pt x="265" y="440"/>
                    <a:pt x="263" y="442"/>
                    <a:pt x="261" y="442"/>
                  </a:cubicBezTo>
                  <a:cubicBezTo>
                    <a:pt x="261" y="442"/>
                    <a:pt x="261" y="442"/>
                    <a:pt x="261" y="442"/>
                  </a:cubicBezTo>
                  <a:moveTo>
                    <a:pt x="1007" y="437"/>
                  </a:moveTo>
                  <a:cubicBezTo>
                    <a:pt x="1006" y="436"/>
                    <a:pt x="1005" y="434"/>
                    <a:pt x="1006" y="432"/>
                  </a:cubicBezTo>
                  <a:cubicBezTo>
                    <a:pt x="1007" y="430"/>
                    <a:pt x="1009" y="430"/>
                    <a:pt x="1010" y="431"/>
                  </a:cubicBezTo>
                  <a:cubicBezTo>
                    <a:pt x="1012" y="431"/>
                    <a:pt x="1013" y="433"/>
                    <a:pt x="1012" y="435"/>
                  </a:cubicBezTo>
                  <a:cubicBezTo>
                    <a:pt x="1011" y="436"/>
                    <a:pt x="1010" y="437"/>
                    <a:pt x="1009" y="437"/>
                  </a:cubicBezTo>
                  <a:cubicBezTo>
                    <a:pt x="1008" y="437"/>
                    <a:pt x="1008" y="437"/>
                    <a:pt x="1007" y="437"/>
                  </a:cubicBezTo>
                  <a:moveTo>
                    <a:pt x="1386" y="432"/>
                  </a:moveTo>
                  <a:cubicBezTo>
                    <a:pt x="1386" y="430"/>
                    <a:pt x="1386" y="428"/>
                    <a:pt x="1388" y="427"/>
                  </a:cubicBezTo>
                  <a:cubicBezTo>
                    <a:pt x="1390" y="426"/>
                    <a:pt x="1392" y="427"/>
                    <a:pt x="1393" y="429"/>
                  </a:cubicBezTo>
                  <a:cubicBezTo>
                    <a:pt x="1393" y="430"/>
                    <a:pt x="1393" y="432"/>
                    <a:pt x="1391" y="433"/>
                  </a:cubicBezTo>
                  <a:cubicBezTo>
                    <a:pt x="1390" y="434"/>
                    <a:pt x="1390" y="434"/>
                    <a:pt x="1389" y="434"/>
                  </a:cubicBezTo>
                  <a:cubicBezTo>
                    <a:pt x="1388" y="434"/>
                    <a:pt x="1387" y="433"/>
                    <a:pt x="1386" y="432"/>
                  </a:cubicBezTo>
                  <a:moveTo>
                    <a:pt x="1880" y="432"/>
                  </a:moveTo>
                  <a:cubicBezTo>
                    <a:pt x="1878" y="431"/>
                    <a:pt x="1878" y="429"/>
                    <a:pt x="1880" y="428"/>
                  </a:cubicBezTo>
                  <a:cubicBezTo>
                    <a:pt x="1881" y="426"/>
                    <a:pt x="1883" y="426"/>
                    <a:pt x="1884" y="427"/>
                  </a:cubicBezTo>
                  <a:cubicBezTo>
                    <a:pt x="1886" y="429"/>
                    <a:pt x="1886" y="431"/>
                    <a:pt x="1885" y="432"/>
                  </a:cubicBezTo>
                  <a:cubicBezTo>
                    <a:pt x="1884" y="433"/>
                    <a:pt x="1883" y="433"/>
                    <a:pt x="1882" y="433"/>
                  </a:cubicBezTo>
                  <a:cubicBezTo>
                    <a:pt x="1881" y="433"/>
                    <a:pt x="1880" y="433"/>
                    <a:pt x="1880" y="432"/>
                  </a:cubicBezTo>
                  <a:moveTo>
                    <a:pt x="644" y="432"/>
                  </a:moveTo>
                  <a:cubicBezTo>
                    <a:pt x="643" y="431"/>
                    <a:pt x="642" y="429"/>
                    <a:pt x="642" y="428"/>
                  </a:cubicBezTo>
                  <a:cubicBezTo>
                    <a:pt x="643" y="426"/>
                    <a:pt x="645" y="425"/>
                    <a:pt x="647" y="426"/>
                  </a:cubicBezTo>
                  <a:cubicBezTo>
                    <a:pt x="649" y="426"/>
                    <a:pt x="649" y="428"/>
                    <a:pt x="649" y="430"/>
                  </a:cubicBezTo>
                  <a:cubicBezTo>
                    <a:pt x="648" y="431"/>
                    <a:pt x="647" y="432"/>
                    <a:pt x="646" y="432"/>
                  </a:cubicBezTo>
                  <a:cubicBezTo>
                    <a:pt x="645" y="432"/>
                    <a:pt x="645" y="432"/>
                    <a:pt x="644" y="432"/>
                  </a:cubicBezTo>
                  <a:moveTo>
                    <a:pt x="1519" y="427"/>
                  </a:moveTo>
                  <a:cubicBezTo>
                    <a:pt x="1517" y="427"/>
                    <a:pt x="1516" y="425"/>
                    <a:pt x="1516" y="423"/>
                  </a:cubicBezTo>
                  <a:cubicBezTo>
                    <a:pt x="1516" y="421"/>
                    <a:pt x="1518" y="420"/>
                    <a:pt x="1520" y="420"/>
                  </a:cubicBezTo>
                  <a:cubicBezTo>
                    <a:pt x="1522" y="420"/>
                    <a:pt x="1523" y="422"/>
                    <a:pt x="1523" y="424"/>
                  </a:cubicBezTo>
                  <a:cubicBezTo>
                    <a:pt x="1522" y="426"/>
                    <a:pt x="1521" y="427"/>
                    <a:pt x="1519" y="427"/>
                  </a:cubicBezTo>
                  <a:cubicBezTo>
                    <a:pt x="1519" y="427"/>
                    <a:pt x="1519" y="427"/>
                    <a:pt x="1519" y="427"/>
                  </a:cubicBezTo>
                  <a:moveTo>
                    <a:pt x="230" y="423"/>
                  </a:moveTo>
                  <a:cubicBezTo>
                    <a:pt x="230" y="421"/>
                    <a:pt x="230" y="419"/>
                    <a:pt x="232" y="419"/>
                  </a:cubicBezTo>
                  <a:cubicBezTo>
                    <a:pt x="234" y="418"/>
                    <a:pt x="236" y="418"/>
                    <a:pt x="237" y="420"/>
                  </a:cubicBezTo>
                  <a:cubicBezTo>
                    <a:pt x="237" y="422"/>
                    <a:pt x="237" y="424"/>
                    <a:pt x="235" y="425"/>
                  </a:cubicBezTo>
                  <a:cubicBezTo>
                    <a:pt x="235" y="425"/>
                    <a:pt x="234" y="425"/>
                    <a:pt x="234" y="425"/>
                  </a:cubicBezTo>
                  <a:cubicBezTo>
                    <a:pt x="232" y="425"/>
                    <a:pt x="231" y="424"/>
                    <a:pt x="230" y="423"/>
                  </a:cubicBezTo>
                  <a:moveTo>
                    <a:pt x="263" y="421"/>
                  </a:moveTo>
                  <a:cubicBezTo>
                    <a:pt x="261" y="421"/>
                    <a:pt x="259" y="419"/>
                    <a:pt x="259" y="417"/>
                  </a:cubicBezTo>
                  <a:cubicBezTo>
                    <a:pt x="259" y="415"/>
                    <a:pt x="261" y="414"/>
                    <a:pt x="263" y="414"/>
                  </a:cubicBezTo>
                  <a:cubicBezTo>
                    <a:pt x="265" y="414"/>
                    <a:pt x="266" y="416"/>
                    <a:pt x="266" y="418"/>
                  </a:cubicBezTo>
                  <a:cubicBezTo>
                    <a:pt x="266" y="420"/>
                    <a:pt x="265" y="421"/>
                    <a:pt x="263" y="421"/>
                  </a:cubicBezTo>
                  <a:cubicBezTo>
                    <a:pt x="263" y="421"/>
                    <a:pt x="263" y="421"/>
                    <a:pt x="263" y="421"/>
                  </a:cubicBezTo>
                  <a:moveTo>
                    <a:pt x="1865" y="418"/>
                  </a:moveTo>
                  <a:cubicBezTo>
                    <a:pt x="1863" y="417"/>
                    <a:pt x="1863" y="415"/>
                    <a:pt x="1864" y="413"/>
                  </a:cubicBezTo>
                  <a:cubicBezTo>
                    <a:pt x="1866" y="412"/>
                    <a:pt x="1868" y="412"/>
                    <a:pt x="1869" y="413"/>
                  </a:cubicBezTo>
                  <a:cubicBezTo>
                    <a:pt x="1871" y="415"/>
                    <a:pt x="1871" y="417"/>
                    <a:pt x="1869" y="418"/>
                  </a:cubicBezTo>
                  <a:cubicBezTo>
                    <a:pt x="1869" y="419"/>
                    <a:pt x="1868" y="419"/>
                    <a:pt x="1867" y="419"/>
                  </a:cubicBezTo>
                  <a:cubicBezTo>
                    <a:pt x="1866" y="419"/>
                    <a:pt x="1865" y="419"/>
                    <a:pt x="1865" y="418"/>
                  </a:cubicBezTo>
                  <a:moveTo>
                    <a:pt x="1016" y="418"/>
                  </a:moveTo>
                  <a:cubicBezTo>
                    <a:pt x="1015" y="417"/>
                    <a:pt x="1014" y="415"/>
                    <a:pt x="1015" y="413"/>
                  </a:cubicBezTo>
                  <a:cubicBezTo>
                    <a:pt x="1016" y="412"/>
                    <a:pt x="1018" y="411"/>
                    <a:pt x="1019" y="412"/>
                  </a:cubicBezTo>
                  <a:cubicBezTo>
                    <a:pt x="1021" y="413"/>
                    <a:pt x="1022" y="415"/>
                    <a:pt x="1021" y="416"/>
                  </a:cubicBezTo>
                  <a:cubicBezTo>
                    <a:pt x="1020" y="418"/>
                    <a:pt x="1019" y="418"/>
                    <a:pt x="1018" y="418"/>
                  </a:cubicBezTo>
                  <a:cubicBezTo>
                    <a:pt x="1017" y="418"/>
                    <a:pt x="1017" y="418"/>
                    <a:pt x="1016" y="418"/>
                  </a:cubicBezTo>
                  <a:moveTo>
                    <a:pt x="1378" y="413"/>
                  </a:moveTo>
                  <a:cubicBezTo>
                    <a:pt x="1377" y="411"/>
                    <a:pt x="1378" y="409"/>
                    <a:pt x="1379" y="408"/>
                  </a:cubicBezTo>
                  <a:cubicBezTo>
                    <a:pt x="1381" y="407"/>
                    <a:pt x="1383" y="408"/>
                    <a:pt x="1384" y="410"/>
                  </a:cubicBezTo>
                  <a:cubicBezTo>
                    <a:pt x="1385" y="412"/>
                    <a:pt x="1384" y="414"/>
                    <a:pt x="1382" y="415"/>
                  </a:cubicBezTo>
                  <a:cubicBezTo>
                    <a:pt x="1382" y="415"/>
                    <a:pt x="1381" y="415"/>
                    <a:pt x="1381" y="415"/>
                  </a:cubicBezTo>
                  <a:cubicBezTo>
                    <a:pt x="1379" y="415"/>
                    <a:pt x="1378" y="414"/>
                    <a:pt x="1378" y="413"/>
                  </a:cubicBezTo>
                  <a:moveTo>
                    <a:pt x="652" y="413"/>
                  </a:moveTo>
                  <a:cubicBezTo>
                    <a:pt x="650" y="412"/>
                    <a:pt x="649" y="410"/>
                    <a:pt x="649" y="408"/>
                  </a:cubicBezTo>
                  <a:cubicBezTo>
                    <a:pt x="650" y="406"/>
                    <a:pt x="652" y="405"/>
                    <a:pt x="654" y="406"/>
                  </a:cubicBezTo>
                  <a:cubicBezTo>
                    <a:pt x="656" y="407"/>
                    <a:pt x="657" y="409"/>
                    <a:pt x="656" y="410"/>
                  </a:cubicBezTo>
                  <a:cubicBezTo>
                    <a:pt x="655" y="412"/>
                    <a:pt x="654" y="413"/>
                    <a:pt x="653" y="413"/>
                  </a:cubicBezTo>
                  <a:cubicBezTo>
                    <a:pt x="652" y="413"/>
                    <a:pt x="652" y="413"/>
                    <a:pt x="652" y="413"/>
                  </a:cubicBezTo>
                  <a:moveTo>
                    <a:pt x="1848" y="408"/>
                  </a:moveTo>
                  <a:cubicBezTo>
                    <a:pt x="1846" y="407"/>
                    <a:pt x="1845" y="405"/>
                    <a:pt x="1846" y="403"/>
                  </a:cubicBezTo>
                  <a:cubicBezTo>
                    <a:pt x="1847" y="402"/>
                    <a:pt x="1849" y="401"/>
                    <a:pt x="1851" y="402"/>
                  </a:cubicBezTo>
                  <a:cubicBezTo>
                    <a:pt x="1853" y="403"/>
                    <a:pt x="1853" y="405"/>
                    <a:pt x="1852" y="407"/>
                  </a:cubicBezTo>
                  <a:cubicBezTo>
                    <a:pt x="1852" y="408"/>
                    <a:pt x="1851" y="408"/>
                    <a:pt x="1849" y="408"/>
                  </a:cubicBezTo>
                  <a:cubicBezTo>
                    <a:pt x="1849" y="408"/>
                    <a:pt x="1848" y="408"/>
                    <a:pt x="1848" y="408"/>
                  </a:cubicBezTo>
                  <a:moveTo>
                    <a:pt x="220" y="405"/>
                  </a:moveTo>
                  <a:cubicBezTo>
                    <a:pt x="220" y="403"/>
                    <a:pt x="220" y="401"/>
                    <a:pt x="222" y="400"/>
                  </a:cubicBezTo>
                  <a:cubicBezTo>
                    <a:pt x="224" y="399"/>
                    <a:pt x="226" y="400"/>
                    <a:pt x="227" y="402"/>
                  </a:cubicBezTo>
                  <a:cubicBezTo>
                    <a:pt x="227" y="403"/>
                    <a:pt x="227" y="405"/>
                    <a:pt x="225" y="406"/>
                  </a:cubicBezTo>
                  <a:cubicBezTo>
                    <a:pt x="225" y="407"/>
                    <a:pt x="224" y="407"/>
                    <a:pt x="224" y="407"/>
                  </a:cubicBezTo>
                  <a:cubicBezTo>
                    <a:pt x="222" y="407"/>
                    <a:pt x="221" y="406"/>
                    <a:pt x="220" y="405"/>
                  </a:cubicBezTo>
                  <a:moveTo>
                    <a:pt x="1521" y="406"/>
                  </a:moveTo>
                  <a:cubicBezTo>
                    <a:pt x="1519" y="406"/>
                    <a:pt x="1518" y="404"/>
                    <a:pt x="1518" y="402"/>
                  </a:cubicBezTo>
                  <a:cubicBezTo>
                    <a:pt x="1518" y="401"/>
                    <a:pt x="1520" y="399"/>
                    <a:pt x="1522" y="399"/>
                  </a:cubicBezTo>
                  <a:cubicBezTo>
                    <a:pt x="1524" y="400"/>
                    <a:pt x="1525" y="401"/>
                    <a:pt x="1525" y="403"/>
                  </a:cubicBezTo>
                  <a:cubicBezTo>
                    <a:pt x="1525" y="405"/>
                    <a:pt x="1523" y="406"/>
                    <a:pt x="1522" y="406"/>
                  </a:cubicBezTo>
                  <a:cubicBezTo>
                    <a:pt x="1521" y="406"/>
                    <a:pt x="1521" y="406"/>
                    <a:pt x="1521" y="406"/>
                  </a:cubicBezTo>
                  <a:moveTo>
                    <a:pt x="264" y="400"/>
                  </a:moveTo>
                  <a:cubicBezTo>
                    <a:pt x="262" y="400"/>
                    <a:pt x="261" y="398"/>
                    <a:pt x="261" y="397"/>
                  </a:cubicBezTo>
                  <a:cubicBezTo>
                    <a:pt x="261" y="395"/>
                    <a:pt x="263" y="393"/>
                    <a:pt x="265" y="393"/>
                  </a:cubicBezTo>
                  <a:cubicBezTo>
                    <a:pt x="266" y="394"/>
                    <a:pt x="268" y="395"/>
                    <a:pt x="268" y="397"/>
                  </a:cubicBezTo>
                  <a:cubicBezTo>
                    <a:pt x="268" y="399"/>
                    <a:pt x="266" y="400"/>
                    <a:pt x="264" y="400"/>
                  </a:cubicBezTo>
                  <a:cubicBezTo>
                    <a:pt x="264" y="400"/>
                    <a:pt x="264" y="400"/>
                    <a:pt x="264" y="400"/>
                  </a:cubicBezTo>
                  <a:moveTo>
                    <a:pt x="1025" y="399"/>
                  </a:moveTo>
                  <a:cubicBezTo>
                    <a:pt x="1024" y="399"/>
                    <a:pt x="1023" y="396"/>
                    <a:pt x="1024" y="395"/>
                  </a:cubicBezTo>
                  <a:cubicBezTo>
                    <a:pt x="1025" y="393"/>
                    <a:pt x="1027" y="392"/>
                    <a:pt x="1028" y="393"/>
                  </a:cubicBezTo>
                  <a:cubicBezTo>
                    <a:pt x="1030" y="394"/>
                    <a:pt x="1031" y="396"/>
                    <a:pt x="1030" y="398"/>
                  </a:cubicBezTo>
                  <a:cubicBezTo>
                    <a:pt x="1029" y="399"/>
                    <a:pt x="1028" y="400"/>
                    <a:pt x="1027" y="400"/>
                  </a:cubicBezTo>
                  <a:cubicBezTo>
                    <a:pt x="1026" y="400"/>
                    <a:pt x="1026" y="400"/>
                    <a:pt x="1025" y="399"/>
                  </a:cubicBezTo>
                  <a:moveTo>
                    <a:pt x="1829" y="398"/>
                  </a:moveTo>
                  <a:cubicBezTo>
                    <a:pt x="1828" y="397"/>
                    <a:pt x="1827" y="395"/>
                    <a:pt x="1828" y="393"/>
                  </a:cubicBezTo>
                  <a:cubicBezTo>
                    <a:pt x="1829" y="392"/>
                    <a:pt x="1831" y="391"/>
                    <a:pt x="1833" y="392"/>
                  </a:cubicBezTo>
                  <a:cubicBezTo>
                    <a:pt x="1834" y="393"/>
                    <a:pt x="1835" y="395"/>
                    <a:pt x="1834" y="397"/>
                  </a:cubicBezTo>
                  <a:cubicBezTo>
                    <a:pt x="1833" y="398"/>
                    <a:pt x="1832" y="399"/>
                    <a:pt x="1831" y="399"/>
                  </a:cubicBezTo>
                  <a:cubicBezTo>
                    <a:pt x="1831" y="399"/>
                    <a:pt x="1830" y="398"/>
                    <a:pt x="1829" y="398"/>
                  </a:cubicBezTo>
                  <a:moveTo>
                    <a:pt x="1369" y="394"/>
                  </a:moveTo>
                  <a:cubicBezTo>
                    <a:pt x="1368" y="392"/>
                    <a:pt x="1369" y="390"/>
                    <a:pt x="1371" y="389"/>
                  </a:cubicBezTo>
                  <a:cubicBezTo>
                    <a:pt x="1372" y="389"/>
                    <a:pt x="1374" y="389"/>
                    <a:pt x="1375" y="391"/>
                  </a:cubicBezTo>
                  <a:cubicBezTo>
                    <a:pt x="1376" y="393"/>
                    <a:pt x="1375" y="395"/>
                    <a:pt x="1373" y="396"/>
                  </a:cubicBezTo>
                  <a:cubicBezTo>
                    <a:pt x="1373" y="396"/>
                    <a:pt x="1372" y="396"/>
                    <a:pt x="1372" y="396"/>
                  </a:cubicBezTo>
                  <a:cubicBezTo>
                    <a:pt x="1371" y="396"/>
                    <a:pt x="1369" y="395"/>
                    <a:pt x="1369" y="394"/>
                  </a:cubicBezTo>
                  <a:moveTo>
                    <a:pt x="659" y="393"/>
                  </a:moveTo>
                  <a:cubicBezTo>
                    <a:pt x="657" y="392"/>
                    <a:pt x="656" y="390"/>
                    <a:pt x="657" y="389"/>
                  </a:cubicBezTo>
                  <a:cubicBezTo>
                    <a:pt x="657" y="387"/>
                    <a:pt x="659" y="386"/>
                    <a:pt x="661" y="387"/>
                  </a:cubicBezTo>
                  <a:cubicBezTo>
                    <a:pt x="663" y="387"/>
                    <a:pt x="664" y="389"/>
                    <a:pt x="663" y="391"/>
                  </a:cubicBezTo>
                  <a:cubicBezTo>
                    <a:pt x="663" y="392"/>
                    <a:pt x="661" y="393"/>
                    <a:pt x="660" y="393"/>
                  </a:cubicBezTo>
                  <a:cubicBezTo>
                    <a:pt x="659" y="393"/>
                    <a:pt x="659" y="393"/>
                    <a:pt x="659" y="393"/>
                  </a:cubicBezTo>
                  <a:moveTo>
                    <a:pt x="1811" y="388"/>
                  </a:moveTo>
                  <a:cubicBezTo>
                    <a:pt x="1810" y="387"/>
                    <a:pt x="1809" y="385"/>
                    <a:pt x="1810" y="384"/>
                  </a:cubicBezTo>
                  <a:cubicBezTo>
                    <a:pt x="1811" y="382"/>
                    <a:pt x="1813" y="381"/>
                    <a:pt x="1814" y="382"/>
                  </a:cubicBezTo>
                  <a:cubicBezTo>
                    <a:pt x="1816" y="383"/>
                    <a:pt x="1817" y="385"/>
                    <a:pt x="1816" y="387"/>
                  </a:cubicBezTo>
                  <a:cubicBezTo>
                    <a:pt x="1815" y="388"/>
                    <a:pt x="1814" y="389"/>
                    <a:pt x="1813" y="389"/>
                  </a:cubicBezTo>
                  <a:cubicBezTo>
                    <a:pt x="1812" y="389"/>
                    <a:pt x="1812" y="389"/>
                    <a:pt x="1811" y="388"/>
                  </a:cubicBezTo>
                  <a:moveTo>
                    <a:pt x="211" y="387"/>
                  </a:moveTo>
                  <a:cubicBezTo>
                    <a:pt x="210" y="385"/>
                    <a:pt x="210" y="383"/>
                    <a:pt x="212" y="382"/>
                  </a:cubicBezTo>
                  <a:cubicBezTo>
                    <a:pt x="214" y="381"/>
                    <a:pt x="216" y="382"/>
                    <a:pt x="217" y="384"/>
                  </a:cubicBezTo>
                  <a:cubicBezTo>
                    <a:pt x="218" y="385"/>
                    <a:pt x="217" y="387"/>
                    <a:pt x="215" y="388"/>
                  </a:cubicBezTo>
                  <a:cubicBezTo>
                    <a:pt x="215" y="389"/>
                    <a:pt x="214" y="389"/>
                    <a:pt x="214" y="389"/>
                  </a:cubicBezTo>
                  <a:cubicBezTo>
                    <a:pt x="212" y="389"/>
                    <a:pt x="211" y="388"/>
                    <a:pt x="211" y="387"/>
                  </a:cubicBezTo>
                  <a:moveTo>
                    <a:pt x="1524" y="386"/>
                  </a:moveTo>
                  <a:cubicBezTo>
                    <a:pt x="1522" y="385"/>
                    <a:pt x="1520" y="384"/>
                    <a:pt x="1521" y="382"/>
                  </a:cubicBezTo>
                  <a:cubicBezTo>
                    <a:pt x="1521" y="380"/>
                    <a:pt x="1522" y="379"/>
                    <a:pt x="1524" y="379"/>
                  </a:cubicBezTo>
                  <a:cubicBezTo>
                    <a:pt x="1526" y="379"/>
                    <a:pt x="1528" y="381"/>
                    <a:pt x="1527" y="383"/>
                  </a:cubicBezTo>
                  <a:cubicBezTo>
                    <a:pt x="1527" y="384"/>
                    <a:pt x="1526" y="386"/>
                    <a:pt x="1524" y="386"/>
                  </a:cubicBezTo>
                  <a:cubicBezTo>
                    <a:pt x="1524" y="386"/>
                    <a:pt x="1524" y="386"/>
                    <a:pt x="1524" y="386"/>
                  </a:cubicBezTo>
                  <a:moveTo>
                    <a:pt x="1034" y="381"/>
                  </a:moveTo>
                  <a:cubicBezTo>
                    <a:pt x="1033" y="380"/>
                    <a:pt x="1032" y="378"/>
                    <a:pt x="1033" y="376"/>
                  </a:cubicBezTo>
                  <a:cubicBezTo>
                    <a:pt x="1033" y="374"/>
                    <a:pt x="1036" y="374"/>
                    <a:pt x="1037" y="374"/>
                  </a:cubicBezTo>
                  <a:cubicBezTo>
                    <a:pt x="1039" y="375"/>
                    <a:pt x="1040" y="377"/>
                    <a:pt x="1039" y="379"/>
                  </a:cubicBezTo>
                  <a:cubicBezTo>
                    <a:pt x="1038" y="380"/>
                    <a:pt x="1037" y="381"/>
                    <a:pt x="1036" y="381"/>
                  </a:cubicBezTo>
                  <a:cubicBezTo>
                    <a:pt x="1035" y="381"/>
                    <a:pt x="1035" y="381"/>
                    <a:pt x="1034" y="381"/>
                  </a:cubicBezTo>
                  <a:moveTo>
                    <a:pt x="265" y="380"/>
                  </a:moveTo>
                  <a:cubicBezTo>
                    <a:pt x="264" y="379"/>
                    <a:pt x="262" y="378"/>
                    <a:pt x="262" y="376"/>
                  </a:cubicBezTo>
                  <a:cubicBezTo>
                    <a:pt x="262" y="374"/>
                    <a:pt x="264" y="373"/>
                    <a:pt x="266" y="373"/>
                  </a:cubicBezTo>
                  <a:cubicBezTo>
                    <a:pt x="268" y="373"/>
                    <a:pt x="269" y="375"/>
                    <a:pt x="269" y="376"/>
                  </a:cubicBezTo>
                  <a:cubicBezTo>
                    <a:pt x="269" y="378"/>
                    <a:pt x="268" y="380"/>
                    <a:pt x="266" y="380"/>
                  </a:cubicBezTo>
                  <a:cubicBezTo>
                    <a:pt x="265" y="380"/>
                    <a:pt x="265" y="380"/>
                    <a:pt x="265" y="380"/>
                  </a:cubicBezTo>
                  <a:moveTo>
                    <a:pt x="1793" y="378"/>
                  </a:moveTo>
                  <a:cubicBezTo>
                    <a:pt x="1791" y="377"/>
                    <a:pt x="1791" y="375"/>
                    <a:pt x="1792" y="374"/>
                  </a:cubicBezTo>
                  <a:cubicBezTo>
                    <a:pt x="1792" y="372"/>
                    <a:pt x="1795" y="371"/>
                    <a:pt x="1796" y="372"/>
                  </a:cubicBezTo>
                  <a:cubicBezTo>
                    <a:pt x="1798" y="373"/>
                    <a:pt x="1799" y="375"/>
                    <a:pt x="1798" y="377"/>
                  </a:cubicBezTo>
                  <a:cubicBezTo>
                    <a:pt x="1797" y="378"/>
                    <a:pt x="1796" y="379"/>
                    <a:pt x="1795" y="379"/>
                  </a:cubicBezTo>
                  <a:cubicBezTo>
                    <a:pt x="1794" y="379"/>
                    <a:pt x="1793" y="379"/>
                    <a:pt x="1793" y="378"/>
                  </a:cubicBezTo>
                  <a:moveTo>
                    <a:pt x="1360" y="375"/>
                  </a:moveTo>
                  <a:cubicBezTo>
                    <a:pt x="1359" y="373"/>
                    <a:pt x="1360" y="371"/>
                    <a:pt x="1362" y="371"/>
                  </a:cubicBezTo>
                  <a:cubicBezTo>
                    <a:pt x="1364" y="370"/>
                    <a:pt x="1366" y="371"/>
                    <a:pt x="1366" y="372"/>
                  </a:cubicBezTo>
                  <a:cubicBezTo>
                    <a:pt x="1367" y="374"/>
                    <a:pt x="1366" y="376"/>
                    <a:pt x="1365" y="377"/>
                  </a:cubicBezTo>
                  <a:cubicBezTo>
                    <a:pt x="1364" y="377"/>
                    <a:pt x="1364" y="377"/>
                    <a:pt x="1363" y="377"/>
                  </a:cubicBezTo>
                  <a:cubicBezTo>
                    <a:pt x="1362" y="377"/>
                    <a:pt x="1361" y="376"/>
                    <a:pt x="1360" y="375"/>
                  </a:cubicBezTo>
                  <a:moveTo>
                    <a:pt x="666" y="374"/>
                  </a:moveTo>
                  <a:cubicBezTo>
                    <a:pt x="664" y="373"/>
                    <a:pt x="663" y="371"/>
                    <a:pt x="664" y="369"/>
                  </a:cubicBezTo>
                  <a:cubicBezTo>
                    <a:pt x="664" y="367"/>
                    <a:pt x="666" y="366"/>
                    <a:pt x="668" y="367"/>
                  </a:cubicBezTo>
                  <a:cubicBezTo>
                    <a:pt x="670" y="368"/>
                    <a:pt x="671" y="370"/>
                    <a:pt x="670" y="372"/>
                  </a:cubicBezTo>
                  <a:cubicBezTo>
                    <a:pt x="670" y="373"/>
                    <a:pt x="668" y="374"/>
                    <a:pt x="667" y="374"/>
                  </a:cubicBezTo>
                  <a:cubicBezTo>
                    <a:pt x="667" y="374"/>
                    <a:pt x="666" y="374"/>
                    <a:pt x="666" y="374"/>
                  </a:cubicBezTo>
                  <a:moveTo>
                    <a:pt x="201" y="369"/>
                  </a:moveTo>
                  <a:cubicBezTo>
                    <a:pt x="200" y="367"/>
                    <a:pt x="200" y="365"/>
                    <a:pt x="202" y="364"/>
                  </a:cubicBezTo>
                  <a:cubicBezTo>
                    <a:pt x="204" y="363"/>
                    <a:pt x="206" y="364"/>
                    <a:pt x="207" y="365"/>
                  </a:cubicBezTo>
                  <a:cubicBezTo>
                    <a:pt x="207" y="367"/>
                    <a:pt x="207" y="369"/>
                    <a:pt x="205" y="370"/>
                  </a:cubicBezTo>
                  <a:cubicBezTo>
                    <a:pt x="205" y="370"/>
                    <a:pt x="204" y="370"/>
                    <a:pt x="204" y="370"/>
                  </a:cubicBezTo>
                  <a:cubicBezTo>
                    <a:pt x="202" y="370"/>
                    <a:pt x="201" y="370"/>
                    <a:pt x="201" y="369"/>
                  </a:cubicBezTo>
                  <a:moveTo>
                    <a:pt x="1775" y="368"/>
                  </a:moveTo>
                  <a:cubicBezTo>
                    <a:pt x="1773" y="368"/>
                    <a:pt x="1772" y="365"/>
                    <a:pt x="1773" y="364"/>
                  </a:cubicBezTo>
                  <a:cubicBezTo>
                    <a:pt x="1774" y="362"/>
                    <a:pt x="1776" y="361"/>
                    <a:pt x="1778" y="362"/>
                  </a:cubicBezTo>
                  <a:cubicBezTo>
                    <a:pt x="1780" y="363"/>
                    <a:pt x="1780" y="365"/>
                    <a:pt x="1779" y="367"/>
                  </a:cubicBezTo>
                  <a:cubicBezTo>
                    <a:pt x="1779" y="368"/>
                    <a:pt x="1778" y="369"/>
                    <a:pt x="1776" y="369"/>
                  </a:cubicBezTo>
                  <a:cubicBezTo>
                    <a:pt x="1776" y="369"/>
                    <a:pt x="1775" y="369"/>
                    <a:pt x="1775" y="368"/>
                  </a:cubicBezTo>
                  <a:moveTo>
                    <a:pt x="1526" y="365"/>
                  </a:moveTo>
                  <a:cubicBezTo>
                    <a:pt x="1524" y="365"/>
                    <a:pt x="1523" y="363"/>
                    <a:pt x="1523" y="361"/>
                  </a:cubicBezTo>
                  <a:cubicBezTo>
                    <a:pt x="1523" y="359"/>
                    <a:pt x="1525" y="358"/>
                    <a:pt x="1527" y="358"/>
                  </a:cubicBezTo>
                  <a:cubicBezTo>
                    <a:pt x="1529" y="358"/>
                    <a:pt x="1530" y="360"/>
                    <a:pt x="1530" y="362"/>
                  </a:cubicBezTo>
                  <a:cubicBezTo>
                    <a:pt x="1530" y="364"/>
                    <a:pt x="1528" y="365"/>
                    <a:pt x="1526" y="365"/>
                  </a:cubicBezTo>
                  <a:cubicBezTo>
                    <a:pt x="1526" y="365"/>
                    <a:pt x="1526" y="365"/>
                    <a:pt x="1526" y="365"/>
                  </a:cubicBezTo>
                  <a:moveTo>
                    <a:pt x="1043" y="362"/>
                  </a:moveTo>
                  <a:cubicBezTo>
                    <a:pt x="1042" y="361"/>
                    <a:pt x="1041" y="359"/>
                    <a:pt x="1042" y="357"/>
                  </a:cubicBezTo>
                  <a:cubicBezTo>
                    <a:pt x="1042" y="356"/>
                    <a:pt x="1045" y="355"/>
                    <a:pt x="1046" y="356"/>
                  </a:cubicBezTo>
                  <a:cubicBezTo>
                    <a:pt x="1048" y="357"/>
                    <a:pt x="1049" y="359"/>
                    <a:pt x="1048" y="360"/>
                  </a:cubicBezTo>
                  <a:cubicBezTo>
                    <a:pt x="1047" y="362"/>
                    <a:pt x="1046" y="362"/>
                    <a:pt x="1045" y="362"/>
                  </a:cubicBezTo>
                  <a:cubicBezTo>
                    <a:pt x="1044" y="362"/>
                    <a:pt x="1044" y="362"/>
                    <a:pt x="1043" y="362"/>
                  </a:cubicBezTo>
                  <a:moveTo>
                    <a:pt x="267" y="359"/>
                  </a:moveTo>
                  <a:cubicBezTo>
                    <a:pt x="265" y="359"/>
                    <a:pt x="264" y="357"/>
                    <a:pt x="264" y="355"/>
                  </a:cubicBezTo>
                  <a:cubicBezTo>
                    <a:pt x="264" y="353"/>
                    <a:pt x="266" y="352"/>
                    <a:pt x="268" y="352"/>
                  </a:cubicBezTo>
                  <a:cubicBezTo>
                    <a:pt x="269" y="352"/>
                    <a:pt x="271" y="354"/>
                    <a:pt x="271" y="356"/>
                  </a:cubicBezTo>
                  <a:cubicBezTo>
                    <a:pt x="271" y="358"/>
                    <a:pt x="269" y="359"/>
                    <a:pt x="267" y="359"/>
                  </a:cubicBezTo>
                  <a:cubicBezTo>
                    <a:pt x="267" y="359"/>
                    <a:pt x="267" y="359"/>
                    <a:pt x="267" y="359"/>
                  </a:cubicBezTo>
                  <a:moveTo>
                    <a:pt x="1757" y="359"/>
                  </a:moveTo>
                  <a:cubicBezTo>
                    <a:pt x="1755" y="358"/>
                    <a:pt x="1754" y="356"/>
                    <a:pt x="1755" y="354"/>
                  </a:cubicBezTo>
                  <a:cubicBezTo>
                    <a:pt x="1756" y="352"/>
                    <a:pt x="1758" y="352"/>
                    <a:pt x="1760" y="352"/>
                  </a:cubicBezTo>
                  <a:cubicBezTo>
                    <a:pt x="1762" y="353"/>
                    <a:pt x="1762" y="355"/>
                    <a:pt x="1761" y="357"/>
                  </a:cubicBezTo>
                  <a:cubicBezTo>
                    <a:pt x="1761" y="358"/>
                    <a:pt x="1759" y="359"/>
                    <a:pt x="1758" y="359"/>
                  </a:cubicBezTo>
                  <a:cubicBezTo>
                    <a:pt x="1758" y="359"/>
                    <a:pt x="1757" y="359"/>
                    <a:pt x="1757" y="359"/>
                  </a:cubicBezTo>
                  <a:moveTo>
                    <a:pt x="1351" y="356"/>
                  </a:moveTo>
                  <a:cubicBezTo>
                    <a:pt x="1351" y="355"/>
                    <a:pt x="1351" y="353"/>
                    <a:pt x="1353" y="352"/>
                  </a:cubicBezTo>
                  <a:cubicBezTo>
                    <a:pt x="1355" y="351"/>
                    <a:pt x="1357" y="352"/>
                    <a:pt x="1358" y="353"/>
                  </a:cubicBezTo>
                  <a:cubicBezTo>
                    <a:pt x="1358" y="355"/>
                    <a:pt x="1358" y="357"/>
                    <a:pt x="1356" y="358"/>
                  </a:cubicBezTo>
                  <a:cubicBezTo>
                    <a:pt x="1356" y="358"/>
                    <a:pt x="1355" y="358"/>
                    <a:pt x="1355" y="358"/>
                  </a:cubicBezTo>
                  <a:cubicBezTo>
                    <a:pt x="1353" y="358"/>
                    <a:pt x="1352" y="358"/>
                    <a:pt x="1351" y="356"/>
                  </a:cubicBezTo>
                  <a:moveTo>
                    <a:pt x="673" y="354"/>
                  </a:moveTo>
                  <a:cubicBezTo>
                    <a:pt x="671" y="354"/>
                    <a:pt x="670" y="352"/>
                    <a:pt x="671" y="350"/>
                  </a:cubicBezTo>
                  <a:cubicBezTo>
                    <a:pt x="671" y="348"/>
                    <a:pt x="673" y="347"/>
                    <a:pt x="675" y="348"/>
                  </a:cubicBezTo>
                  <a:cubicBezTo>
                    <a:pt x="677" y="348"/>
                    <a:pt x="678" y="350"/>
                    <a:pt x="677" y="352"/>
                  </a:cubicBezTo>
                  <a:cubicBezTo>
                    <a:pt x="677" y="354"/>
                    <a:pt x="675" y="354"/>
                    <a:pt x="674" y="354"/>
                  </a:cubicBezTo>
                  <a:cubicBezTo>
                    <a:pt x="674" y="354"/>
                    <a:pt x="673" y="354"/>
                    <a:pt x="673" y="354"/>
                  </a:cubicBezTo>
                  <a:moveTo>
                    <a:pt x="191" y="350"/>
                  </a:moveTo>
                  <a:cubicBezTo>
                    <a:pt x="190" y="349"/>
                    <a:pt x="190" y="347"/>
                    <a:pt x="192" y="346"/>
                  </a:cubicBezTo>
                  <a:cubicBezTo>
                    <a:pt x="194" y="345"/>
                    <a:pt x="196" y="346"/>
                    <a:pt x="197" y="347"/>
                  </a:cubicBezTo>
                  <a:cubicBezTo>
                    <a:pt x="198" y="349"/>
                    <a:pt x="197" y="351"/>
                    <a:pt x="195" y="352"/>
                  </a:cubicBezTo>
                  <a:cubicBezTo>
                    <a:pt x="195" y="352"/>
                    <a:pt x="194" y="352"/>
                    <a:pt x="194" y="352"/>
                  </a:cubicBezTo>
                  <a:cubicBezTo>
                    <a:pt x="192" y="352"/>
                    <a:pt x="191" y="352"/>
                    <a:pt x="191" y="350"/>
                  </a:cubicBezTo>
                  <a:moveTo>
                    <a:pt x="1738" y="349"/>
                  </a:moveTo>
                  <a:cubicBezTo>
                    <a:pt x="1737" y="348"/>
                    <a:pt x="1736" y="346"/>
                    <a:pt x="1737" y="344"/>
                  </a:cubicBezTo>
                  <a:cubicBezTo>
                    <a:pt x="1738" y="342"/>
                    <a:pt x="1740" y="342"/>
                    <a:pt x="1742" y="343"/>
                  </a:cubicBezTo>
                  <a:cubicBezTo>
                    <a:pt x="1743" y="343"/>
                    <a:pt x="1744" y="346"/>
                    <a:pt x="1743" y="347"/>
                  </a:cubicBezTo>
                  <a:cubicBezTo>
                    <a:pt x="1742" y="348"/>
                    <a:pt x="1741" y="349"/>
                    <a:pt x="1740" y="349"/>
                  </a:cubicBezTo>
                  <a:cubicBezTo>
                    <a:pt x="1739" y="349"/>
                    <a:pt x="1739" y="349"/>
                    <a:pt x="1738" y="349"/>
                  </a:cubicBezTo>
                  <a:moveTo>
                    <a:pt x="1528" y="344"/>
                  </a:moveTo>
                  <a:cubicBezTo>
                    <a:pt x="1526" y="344"/>
                    <a:pt x="1525" y="343"/>
                    <a:pt x="1525" y="341"/>
                  </a:cubicBezTo>
                  <a:cubicBezTo>
                    <a:pt x="1525" y="339"/>
                    <a:pt x="1527" y="337"/>
                    <a:pt x="1529" y="338"/>
                  </a:cubicBezTo>
                  <a:cubicBezTo>
                    <a:pt x="1531" y="338"/>
                    <a:pt x="1532" y="340"/>
                    <a:pt x="1532" y="341"/>
                  </a:cubicBezTo>
                  <a:cubicBezTo>
                    <a:pt x="1532" y="343"/>
                    <a:pt x="1530" y="345"/>
                    <a:pt x="1529" y="345"/>
                  </a:cubicBezTo>
                  <a:cubicBezTo>
                    <a:pt x="1528" y="344"/>
                    <a:pt x="1528" y="344"/>
                    <a:pt x="1528" y="344"/>
                  </a:cubicBezTo>
                  <a:moveTo>
                    <a:pt x="1052" y="343"/>
                  </a:moveTo>
                  <a:cubicBezTo>
                    <a:pt x="1050" y="342"/>
                    <a:pt x="1050" y="340"/>
                    <a:pt x="1051" y="339"/>
                  </a:cubicBezTo>
                  <a:cubicBezTo>
                    <a:pt x="1051" y="337"/>
                    <a:pt x="1053" y="336"/>
                    <a:pt x="1055" y="337"/>
                  </a:cubicBezTo>
                  <a:cubicBezTo>
                    <a:pt x="1057" y="338"/>
                    <a:pt x="1058" y="340"/>
                    <a:pt x="1057" y="342"/>
                  </a:cubicBezTo>
                  <a:cubicBezTo>
                    <a:pt x="1056" y="343"/>
                    <a:pt x="1055" y="344"/>
                    <a:pt x="1054" y="344"/>
                  </a:cubicBezTo>
                  <a:cubicBezTo>
                    <a:pt x="1053" y="344"/>
                    <a:pt x="1053" y="344"/>
                    <a:pt x="1052" y="343"/>
                  </a:cubicBezTo>
                  <a:moveTo>
                    <a:pt x="1343" y="338"/>
                  </a:moveTo>
                  <a:cubicBezTo>
                    <a:pt x="1342" y="336"/>
                    <a:pt x="1343" y="334"/>
                    <a:pt x="1344" y="333"/>
                  </a:cubicBezTo>
                  <a:cubicBezTo>
                    <a:pt x="1346" y="332"/>
                    <a:pt x="1348" y="333"/>
                    <a:pt x="1349" y="335"/>
                  </a:cubicBezTo>
                  <a:cubicBezTo>
                    <a:pt x="1350" y="336"/>
                    <a:pt x="1349" y="338"/>
                    <a:pt x="1347" y="339"/>
                  </a:cubicBezTo>
                  <a:cubicBezTo>
                    <a:pt x="1347" y="339"/>
                    <a:pt x="1346" y="340"/>
                    <a:pt x="1346" y="340"/>
                  </a:cubicBezTo>
                  <a:cubicBezTo>
                    <a:pt x="1344" y="340"/>
                    <a:pt x="1343" y="339"/>
                    <a:pt x="1343" y="338"/>
                  </a:cubicBezTo>
                  <a:moveTo>
                    <a:pt x="1720" y="339"/>
                  </a:moveTo>
                  <a:cubicBezTo>
                    <a:pt x="1718" y="338"/>
                    <a:pt x="1718" y="336"/>
                    <a:pt x="1719" y="334"/>
                  </a:cubicBezTo>
                  <a:cubicBezTo>
                    <a:pt x="1720" y="332"/>
                    <a:pt x="1722" y="332"/>
                    <a:pt x="1723" y="333"/>
                  </a:cubicBezTo>
                  <a:cubicBezTo>
                    <a:pt x="1725" y="334"/>
                    <a:pt x="1726" y="336"/>
                    <a:pt x="1725" y="337"/>
                  </a:cubicBezTo>
                  <a:cubicBezTo>
                    <a:pt x="1724" y="338"/>
                    <a:pt x="1723" y="339"/>
                    <a:pt x="1722" y="339"/>
                  </a:cubicBezTo>
                  <a:cubicBezTo>
                    <a:pt x="1721" y="339"/>
                    <a:pt x="1721" y="339"/>
                    <a:pt x="1720" y="339"/>
                  </a:cubicBezTo>
                  <a:moveTo>
                    <a:pt x="269" y="338"/>
                  </a:moveTo>
                  <a:cubicBezTo>
                    <a:pt x="267" y="338"/>
                    <a:pt x="265" y="336"/>
                    <a:pt x="265" y="335"/>
                  </a:cubicBezTo>
                  <a:cubicBezTo>
                    <a:pt x="265" y="333"/>
                    <a:pt x="267" y="331"/>
                    <a:pt x="269" y="331"/>
                  </a:cubicBezTo>
                  <a:cubicBezTo>
                    <a:pt x="271" y="331"/>
                    <a:pt x="272" y="333"/>
                    <a:pt x="272" y="335"/>
                  </a:cubicBezTo>
                  <a:cubicBezTo>
                    <a:pt x="272" y="337"/>
                    <a:pt x="271" y="338"/>
                    <a:pt x="269" y="338"/>
                  </a:cubicBezTo>
                  <a:cubicBezTo>
                    <a:pt x="269" y="338"/>
                    <a:pt x="269" y="338"/>
                    <a:pt x="269" y="338"/>
                  </a:cubicBezTo>
                  <a:moveTo>
                    <a:pt x="680" y="335"/>
                  </a:moveTo>
                  <a:cubicBezTo>
                    <a:pt x="678" y="334"/>
                    <a:pt x="677" y="332"/>
                    <a:pt x="678" y="330"/>
                  </a:cubicBezTo>
                  <a:cubicBezTo>
                    <a:pt x="679" y="328"/>
                    <a:pt x="681" y="328"/>
                    <a:pt x="682" y="328"/>
                  </a:cubicBezTo>
                  <a:cubicBezTo>
                    <a:pt x="684" y="329"/>
                    <a:pt x="685" y="331"/>
                    <a:pt x="684" y="333"/>
                  </a:cubicBezTo>
                  <a:cubicBezTo>
                    <a:pt x="684" y="334"/>
                    <a:pt x="683" y="335"/>
                    <a:pt x="681" y="335"/>
                  </a:cubicBezTo>
                  <a:cubicBezTo>
                    <a:pt x="681" y="335"/>
                    <a:pt x="680" y="335"/>
                    <a:pt x="680" y="335"/>
                  </a:cubicBezTo>
                  <a:moveTo>
                    <a:pt x="181" y="332"/>
                  </a:moveTo>
                  <a:cubicBezTo>
                    <a:pt x="180" y="331"/>
                    <a:pt x="180" y="329"/>
                    <a:pt x="182" y="328"/>
                  </a:cubicBezTo>
                  <a:cubicBezTo>
                    <a:pt x="184" y="327"/>
                    <a:pt x="186" y="327"/>
                    <a:pt x="187" y="329"/>
                  </a:cubicBezTo>
                  <a:cubicBezTo>
                    <a:pt x="187" y="331"/>
                    <a:pt x="187" y="333"/>
                    <a:pt x="185" y="334"/>
                  </a:cubicBezTo>
                  <a:cubicBezTo>
                    <a:pt x="185" y="334"/>
                    <a:pt x="184" y="334"/>
                    <a:pt x="184" y="334"/>
                  </a:cubicBezTo>
                  <a:cubicBezTo>
                    <a:pt x="182" y="334"/>
                    <a:pt x="181" y="333"/>
                    <a:pt x="181" y="332"/>
                  </a:cubicBezTo>
                  <a:moveTo>
                    <a:pt x="1702" y="329"/>
                  </a:moveTo>
                  <a:cubicBezTo>
                    <a:pt x="1700" y="328"/>
                    <a:pt x="1700" y="326"/>
                    <a:pt x="1700" y="324"/>
                  </a:cubicBezTo>
                  <a:cubicBezTo>
                    <a:pt x="1701" y="322"/>
                    <a:pt x="1704" y="322"/>
                    <a:pt x="1705" y="323"/>
                  </a:cubicBezTo>
                  <a:cubicBezTo>
                    <a:pt x="1707" y="324"/>
                    <a:pt x="1707" y="326"/>
                    <a:pt x="1707" y="327"/>
                  </a:cubicBezTo>
                  <a:cubicBezTo>
                    <a:pt x="1706" y="329"/>
                    <a:pt x="1705" y="329"/>
                    <a:pt x="1704" y="329"/>
                  </a:cubicBezTo>
                  <a:cubicBezTo>
                    <a:pt x="1703" y="329"/>
                    <a:pt x="1702" y="329"/>
                    <a:pt x="1702" y="329"/>
                  </a:cubicBezTo>
                  <a:moveTo>
                    <a:pt x="1061" y="325"/>
                  </a:moveTo>
                  <a:cubicBezTo>
                    <a:pt x="1059" y="324"/>
                    <a:pt x="1059" y="322"/>
                    <a:pt x="1060" y="320"/>
                  </a:cubicBezTo>
                  <a:cubicBezTo>
                    <a:pt x="1060" y="318"/>
                    <a:pt x="1062" y="318"/>
                    <a:pt x="1064" y="318"/>
                  </a:cubicBezTo>
                  <a:cubicBezTo>
                    <a:pt x="1066" y="319"/>
                    <a:pt x="1067" y="321"/>
                    <a:pt x="1066" y="323"/>
                  </a:cubicBezTo>
                  <a:cubicBezTo>
                    <a:pt x="1065" y="324"/>
                    <a:pt x="1064" y="325"/>
                    <a:pt x="1063" y="325"/>
                  </a:cubicBezTo>
                  <a:cubicBezTo>
                    <a:pt x="1062" y="325"/>
                    <a:pt x="1062" y="325"/>
                    <a:pt x="1061" y="325"/>
                  </a:cubicBezTo>
                  <a:moveTo>
                    <a:pt x="1531" y="324"/>
                  </a:moveTo>
                  <a:cubicBezTo>
                    <a:pt x="1529" y="324"/>
                    <a:pt x="1527" y="322"/>
                    <a:pt x="1528" y="320"/>
                  </a:cubicBezTo>
                  <a:cubicBezTo>
                    <a:pt x="1528" y="318"/>
                    <a:pt x="1530" y="317"/>
                    <a:pt x="1531" y="317"/>
                  </a:cubicBezTo>
                  <a:cubicBezTo>
                    <a:pt x="1533" y="317"/>
                    <a:pt x="1535" y="319"/>
                    <a:pt x="1534" y="321"/>
                  </a:cubicBezTo>
                  <a:cubicBezTo>
                    <a:pt x="1534" y="323"/>
                    <a:pt x="1533" y="324"/>
                    <a:pt x="1531" y="324"/>
                  </a:cubicBezTo>
                  <a:cubicBezTo>
                    <a:pt x="1531" y="324"/>
                    <a:pt x="1531" y="324"/>
                    <a:pt x="1531" y="324"/>
                  </a:cubicBezTo>
                  <a:moveTo>
                    <a:pt x="1334" y="319"/>
                  </a:moveTo>
                  <a:cubicBezTo>
                    <a:pt x="1333" y="317"/>
                    <a:pt x="1334" y="315"/>
                    <a:pt x="1336" y="314"/>
                  </a:cubicBezTo>
                  <a:cubicBezTo>
                    <a:pt x="1337" y="313"/>
                    <a:pt x="1339" y="314"/>
                    <a:pt x="1340" y="316"/>
                  </a:cubicBezTo>
                  <a:cubicBezTo>
                    <a:pt x="1341" y="318"/>
                    <a:pt x="1340" y="320"/>
                    <a:pt x="1339" y="320"/>
                  </a:cubicBezTo>
                  <a:cubicBezTo>
                    <a:pt x="1338" y="321"/>
                    <a:pt x="1338" y="321"/>
                    <a:pt x="1337" y="321"/>
                  </a:cubicBezTo>
                  <a:cubicBezTo>
                    <a:pt x="1336" y="321"/>
                    <a:pt x="1335" y="320"/>
                    <a:pt x="1334" y="319"/>
                  </a:cubicBezTo>
                  <a:moveTo>
                    <a:pt x="1684" y="319"/>
                  </a:moveTo>
                  <a:cubicBezTo>
                    <a:pt x="1682" y="318"/>
                    <a:pt x="1681" y="316"/>
                    <a:pt x="1682" y="314"/>
                  </a:cubicBezTo>
                  <a:cubicBezTo>
                    <a:pt x="1683" y="312"/>
                    <a:pt x="1685" y="312"/>
                    <a:pt x="1687" y="313"/>
                  </a:cubicBezTo>
                  <a:cubicBezTo>
                    <a:pt x="1689" y="314"/>
                    <a:pt x="1689" y="316"/>
                    <a:pt x="1688" y="317"/>
                  </a:cubicBezTo>
                  <a:cubicBezTo>
                    <a:pt x="1688" y="319"/>
                    <a:pt x="1687" y="319"/>
                    <a:pt x="1685" y="319"/>
                  </a:cubicBezTo>
                  <a:cubicBezTo>
                    <a:pt x="1685" y="319"/>
                    <a:pt x="1684" y="319"/>
                    <a:pt x="1684" y="319"/>
                  </a:cubicBezTo>
                  <a:moveTo>
                    <a:pt x="270" y="318"/>
                  </a:moveTo>
                  <a:cubicBezTo>
                    <a:pt x="268" y="317"/>
                    <a:pt x="267" y="316"/>
                    <a:pt x="267" y="314"/>
                  </a:cubicBezTo>
                  <a:cubicBezTo>
                    <a:pt x="267" y="312"/>
                    <a:pt x="269" y="311"/>
                    <a:pt x="271" y="311"/>
                  </a:cubicBezTo>
                  <a:cubicBezTo>
                    <a:pt x="272" y="311"/>
                    <a:pt x="274" y="312"/>
                    <a:pt x="274" y="314"/>
                  </a:cubicBezTo>
                  <a:cubicBezTo>
                    <a:pt x="274" y="316"/>
                    <a:pt x="272" y="318"/>
                    <a:pt x="270" y="318"/>
                  </a:cubicBezTo>
                  <a:cubicBezTo>
                    <a:pt x="270" y="318"/>
                    <a:pt x="270" y="318"/>
                    <a:pt x="270" y="318"/>
                  </a:cubicBezTo>
                  <a:moveTo>
                    <a:pt x="171" y="314"/>
                  </a:moveTo>
                  <a:cubicBezTo>
                    <a:pt x="170" y="312"/>
                    <a:pt x="170" y="310"/>
                    <a:pt x="172" y="309"/>
                  </a:cubicBezTo>
                  <a:cubicBezTo>
                    <a:pt x="174" y="309"/>
                    <a:pt x="176" y="309"/>
                    <a:pt x="177" y="311"/>
                  </a:cubicBezTo>
                  <a:cubicBezTo>
                    <a:pt x="177" y="312"/>
                    <a:pt x="177" y="315"/>
                    <a:pt x="175" y="316"/>
                  </a:cubicBezTo>
                  <a:cubicBezTo>
                    <a:pt x="175" y="316"/>
                    <a:pt x="174" y="316"/>
                    <a:pt x="174" y="316"/>
                  </a:cubicBezTo>
                  <a:cubicBezTo>
                    <a:pt x="172" y="316"/>
                    <a:pt x="171" y="315"/>
                    <a:pt x="171" y="314"/>
                  </a:cubicBezTo>
                  <a:moveTo>
                    <a:pt x="687" y="315"/>
                  </a:moveTo>
                  <a:cubicBezTo>
                    <a:pt x="685" y="315"/>
                    <a:pt x="684" y="313"/>
                    <a:pt x="685" y="311"/>
                  </a:cubicBezTo>
                  <a:cubicBezTo>
                    <a:pt x="686" y="309"/>
                    <a:pt x="688" y="308"/>
                    <a:pt x="690" y="309"/>
                  </a:cubicBezTo>
                  <a:cubicBezTo>
                    <a:pt x="691" y="309"/>
                    <a:pt x="692" y="311"/>
                    <a:pt x="692" y="313"/>
                  </a:cubicBezTo>
                  <a:cubicBezTo>
                    <a:pt x="691" y="315"/>
                    <a:pt x="690" y="315"/>
                    <a:pt x="688" y="315"/>
                  </a:cubicBezTo>
                  <a:cubicBezTo>
                    <a:pt x="688" y="315"/>
                    <a:pt x="688" y="315"/>
                    <a:pt x="687" y="315"/>
                  </a:cubicBezTo>
                  <a:moveTo>
                    <a:pt x="1665" y="309"/>
                  </a:moveTo>
                  <a:cubicBezTo>
                    <a:pt x="1664" y="308"/>
                    <a:pt x="1663" y="306"/>
                    <a:pt x="1664" y="304"/>
                  </a:cubicBezTo>
                  <a:cubicBezTo>
                    <a:pt x="1665" y="303"/>
                    <a:pt x="1667" y="302"/>
                    <a:pt x="1669" y="303"/>
                  </a:cubicBezTo>
                  <a:cubicBezTo>
                    <a:pt x="1670" y="304"/>
                    <a:pt x="1671" y="306"/>
                    <a:pt x="1670" y="308"/>
                  </a:cubicBezTo>
                  <a:cubicBezTo>
                    <a:pt x="1670" y="309"/>
                    <a:pt x="1668" y="309"/>
                    <a:pt x="1667" y="309"/>
                  </a:cubicBezTo>
                  <a:cubicBezTo>
                    <a:pt x="1667" y="309"/>
                    <a:pt x="1666" y="309"/>
                    <a:pt x="1665" y="309"/>
                  </a:cubicBezTo>
                  <a:moveTo>
                    <a:pt x="1070" y="306"/>
                  </a:moveTo>
                  <a:cubicBezTo>
                    <a:pt x="1068" y="305"/>
                    <a:pt x="1068" y="303"/>
                    <a:pt x="1069" y="301"/>
                  </a:cubicBezTo>
                  <a:cubicBezTo>
                    <a:pt x="1069" y="300"/>
                    <a:pt x="1071" y="299"/>
                    <a:pt x="1073" y="300"/>
                  </a:cubicBezTo>
                  <a:cubicBezTo>
                    <a:pt x="1075" y="300"/>
                    <a:pt x="1076" y="303"/>
                    <a:pt x="1075" y="304"/>
                  </a:cubicBezTo>
                  <a:cubicBezTo>
                    <a:pt x="1074" y="305"/>
                    <a:pt x="1073" y="306"/>
                    <a:pt x="1072" y="306"/>
                  </a:cubicBezTo>
                  <a:cubicBezTo>
                    <a:pt x="1071" y="306"/>
                    <a:pt x="1071" y="306"/>
                    <a:pt x="1070" y="306"/>
                  </a:cubicBezTo>
                  <a:moveTo>
                    <a:pt x="1533" y="303"/>
                  </a:moveTo>
                  <a:cubicBezTo>
                    <a:pt x="1531" y="303"/>
                    <a:pt x="1530" y="301"/>
                    <a:pt x="1530" y="299"/>
                  </a:cubicBezTo>
                  <a:cubicBezTo>
                    <a:pt x="1530" y="298"/>
                    <a:pt x="1532" y="296"/>
                    <a:pt x="1534" y="296"/>
                  </a:cubicBezTo>
                  <a:cubicBezTo>
                    <a:pt x="1536" y="297"/>
                    <a:pt x="1537" y="298"/>
                    <a:pt x="1537" y="300"/>
                  </a:cubicBezTo>
                  <a:cubicBezTo>
                    <a:pt x="1537" y="302"/>
                    <a:pt x="1535" y="303"/>
                    <a:pt x="1533" y="303"/>
                  </a:cubicBezTo>
                  <a:cubicBezTo>
                    <a:pt x="1533" y="303"/>
                    <a:pt x="1533" y="303"/>
                    <a:pt x="1533" y="303"/>
                  </a:cubicBezTo>
                  <a:moveTo>
                    <a:pt x="1325" y="300"/>
                  </a:moveTo>
                  <a:cubicBezTo>
                    <a:pt x="1324" y="298"/>
                    <a:pt x="1325" y="296"/>
                    <a:pt x="1327" y="295"/>
                  </a:cubicBezTo>
                  <a:cubicBezTo>
                    <a:pt x="1329" y="295"/>
                    <a:pt x="1331" y="295"/>
                    <a:pt x="1331" y="297"/>
                  </a:cubicBezTo>
                  <a:cubicBezTo>
                    <a:pt x="1332" y="299"/>
                    <a:pt x="1331" y="301"/>
                    <a:pt x="1330" y="302"/>
                  </a:cubicBezTo>
                  <a:cubicBezTo>
                    <a:pt x="1329" y="302"/>
                    <a:pt x="1329" y="302"/>
                    <a:pt x="1328" y="302"/>
                  </a:cubicBezTo>
                  <a:cubicBezTo>
                    <a:pt x="1327" y="302"/>
                    <a:pt x="1326" y="301"/>
                    <a:pt x="1325" y="300"/>
                  </a:cubicBezTo>
                  <a:moveTo>
                    <a:pt x="1647" y="299"/>
                  </a:moveTo>
                  <a:cubicBezTo>
                    <a:pt x="1646" y="298"/>
                    <a:pt x="1645" y="296"/>
                    <a:pt x="1646" y="294"/>
                  </a:cubicBezTo>
                  <a:cubicBezTo>
                    <a:pt x="1647" y="293"/>
                    <a:pt x="1649" y="292"/>
                    <a:pt x="1651" y="293"/>
                  </a:cubicBezTo>
                  <a:cubicBezTo>
                    <a:pt x="1652" y="294"/>
                    <a:pt x="1653" y="296"/>
                    <a:pt x="1652" y="298"/>
                  </a:cubicBezTo>
                  <a:cubicBezTo>
                    <a:pt x="1651" y="299"/>
                    <a:pt x="1650" y="299"/>
                    <a:pt x="1649" y="299"/>
                  </a:cubicBezTo>
                  <a:cubicBezTo>
                    <a:pt x="1648" y="299"/>
                    <a:pt x="1648" y="299"/>
                    <a:pt x="1647" y="299"/>
                  </a:cubicBezTo>
                  <a:moveTo>
                    <a:pt x="161" y="296"/>
                  </a:moveTo>
                  <a:cubicBezTo>
                    <a:pt x="160" y="294"/>
                    <a:pt x="160" y="292"/>
                    <a:pt x="162" y="291"/>
                  </a:cubicBezTo>
                  <a:cubicBezTo>
                    <a:pt x="164" y="290"/>
                    <a:pt x="166" y="291"/>
                    <a:pt x="167" y="293"/>
                  </a:cubicBezTo>
                  <a:cubicBezTo>
                    <a:pt x="168" y="294"/>
                    <a:pt x="167" y="296"/>
                    <a:pt x="165" y="297"/>
                  </a:cubicBezTo>
                  <a:cubicBezTo>
                    <a:pt x="165" y="298"/>
                    <a:pt x="164" y="298"/>
                    <a:pt x="164" y="298"/>
                  </a:cubicBezTo>
                  <a:cubicBezTo>
                    <a:pt x="162" y="298"/>
                    <a:pt x="161" y="297"/>
                    <a:pt x="161" y="296"/>
                  </a:cubicBezTo>
                  <a:moveTo>
                    <a:pt x="272" y="297"/>
                  </a:moveTo>
                  <a:cubicBezTo>
                    <a:pt x="270" y="297"/>
                    <a:pt x="268" y="295"/>
                    <a:pt x="268" y="293"/>
                  </a:cubicBezTo>
                  <a:cubicBezTo>
                    <a:pt x="268" y="291"/>
                    <a:pt x="270" y="290"/>
                    <a:pt x="272" y="290"/>
                  </a:cubicBezTo>
                  <a:cubicBezTo>
                    <a:pt x="274" y="290"/>
                    <a:pt x="275" y="292"/>
                    <a:pt x="275" y="294"/>
                  </a:cubicBezTo>
                  <a:cubicBezTo>
                    <a:pt x="275" y="296"/>
                    <a:pt x="274" y="297"/>
                    <a:pt x="272" y="297"/>
                  </a:cubicBezTo>
                  <a:cubicBezTo>
                    <a:pt x="272" y="297"/>
                    <a:pt x="272" y="297"/>
                    <a:pt x="272" y="297"/>
                  </a:cubicBezTo>
                  <a:moveTo>
                    <a:pt x="694" y="296"/>
                  </a:moveTo>
                  <a:cubicBezTo>
                    <a:pt x="693" y="295"/>
                    <a:pt x="692" y="293"/>
                    <a:pt x="692" y="291"/>
                  </a:cubicBezTo>
                  <a:cubicBezTo>
                    <a:pt x="693" y="290"/>
                    <a:pt x="695" y="289"/>
                    <a:pt x="697" y="289"/>
                  </a:cubicBezTo>
                  <a:cubicBezTo>
                    <a:pt x="699" y="290"/>
                    <a:pt x="699" y="292"/>
                    <a:pt x="699" y="294"/>
                  </a:cubicBezTo>
                  <a:cubicBezTo>
                    <a:pt x="698" y="295"/>
                    <a:pt x="697" y="296"/>
                    <a:pt x="696" y="296"/>
                  </a:cubicBezTo>
                  <a:cubicBezTo>
                    <a:pt x="695" y="296"/>
                    <a:pt x="695" y="296"/>
                    <a:pt x="694" y="296"/>
                  </a:cubicBezTo>
                  <a:moveTo>
                    <a:pt x="1629" y="289"/>
                  </a:moveTo>
                  <a:cubicBezTo>
                    <a:pt x="1627" y="288"/>
                    <a:pt x="1627" y="286"/>
                    <a:pt x="1628" y="284"/>
                  </a:cubicBezTo>
                  <a:cubicBezTo>
                    <a:pt x="1629" y="283"/>
                    <a:pt x="1631" y="282"/>
                    <a:pt x="1632" y="283"/>
                  </a:cubicBezTo>
                  <a:cubicBezTo>
                    <a:pt x="1634" y="284"/>
                    <a:pt x="1635" y="286"/>
                    <a:pt x="1634" y="288"/>
                  </a:cubicBezTo>
                  <a:cubicBezTo>
                    <a:pt x="1633" y="289"/>
                    <a:pt x="1632" y="290"/>
                    <a:pt x="1631" y="290"/>
                  </a:cubicBezTo>
                  <a:cubicBezTo>
                    <a:pt x="1630" y="290"/>
                    <a:pt x="1630" y="289"/>
                    <a:pt x="1629" y="289"/>
                  </a:cubicBezTo>
                  <a:moveTo>
                    <a:pt x="1079" y="287"/>
                  </a:moveTo>
                  <a:cubicBezTo>
                    <a:pt x="1077" y="286"/>
                    <a:pt x="1077" y="284"/>
                    <a:pt x="1077" y="283"/>
                  </a:cubicBezTo>
                  <a:cubicBezTo>
                    <a:pt x="1078" y="281"/>
                    <a:pt x="1080" y="280"/>
                    <a:pt x="1082" y="281"/>
                  </a:cubicBezTo>
                  <a:cubicBezTo>
                    <a:pt x="1084" y="282"/>
                    <a:pt x="1085" y="284"/>
                    <a:pt x="1084" y="286"/>
                  </a:cubicBezTo>
                  <a:cubicBezTo>
                    <a:pt x="1083" y="287"/>
                    <a:pt x="1082" y="287"/>
                    <a:pt x="1081" y="287"/>
                  </a:cubicBezTo>
                  <a:cubicBezTo>
                    <a:pt x="1080" y="287"/>
                    <a:pt x="1080" y="287"/>
                    <a:pt x="1079" y="287"/>
                  </a:cubicBezTo>
                  <a:moveTo>
                    <a:pt x="1316" y="281"/>
                  </a:moveTo>
                  <a:cubicBezTo>
                    <a:pt x="1316" y="279"/>
                    <a:pt x="1316" y="277"/>
                    <a:pt x="1318" y="277"/>
                  </a:cubicBezTo>
                  <a:cubicBezTo>
                    <a:pt x="1320" y="276"/>
                    <a:pt x="1322" y="277"/>
                    <a:pt x="1323" y="278"/>
                  </a:cubicBezTo>
                  <a:cubicBezTo>
                    <a:pt x="1324" y="280"/>
                    <a:pt x="1323" y="282"/>
                    <a:pt x="1321" y="283"/>
                  </a:cubicBezTo>
                  <a:cubicBezTo>
                    <a:pt x="1321" y="283"/>
                    <a:pt x="1320" y="283"/>
                    <a:pt x="1320" y="283"/>
                  </a:cubicBezTo>
                  <a:cubicBezTo>
                    <a:pt x="1318" y="283"/>
                    <a:pt x="1317" y="282"/>
                    <a:pt x="1316" y="281"/>
                  </a:cubicBezTo>
                  <a:moveTo>
                    <a:pt x="1535" y="283"/>
                  </a:moveTo>
                  <a:cubicBezTo>
                    <a:pt x="1533" y="282"/>
                    <a:pt x="1532" y="281"/>
                    <a:pt x="1532" y="279"/>
                  </a:cubicBezTo>
                  <a:cubicBezTo>
                    <a:pt x="1533" y="277"/>
                    <a:pt x="1534" y="276"/>
                    <a:pt x="1536" y="276"/>
                  </a:cubicBezTo>
                  <a:cubicBezTo>
                    <a:pt x="1538" y="276"/>
                    <a:pt x="1539" y="278"/>
                    <a:pt x="1539" y="280"/>
                  </a:cubicBezTo>
                  <a:cubicBezTo>
                    <a:pt x="1539" y="281"/>
                    <a:pt x="1537" y="283"/>
                    <a:pt x="1536" y="283"/>
                  </a:cubicBezTo>
                  <a:cubicBezTo>
                    <a:pt x="1535" y="283"/>
                    <a:pt x="1535" y="283"/>
                    <a:pt x="1535" y="283"/>
                  </a:cubicBezTo>
                  <a:moveTo>
                    <a:pt x="1611" y="279"/>
                  </a:moveTo>
                  <a:cubicBezTo>
                    <a:pt x="1609" y="278"/>
                    <a:pt x="1609" y="276"/>
                    <a:pt x="1609" y="275"/>
                  </a:cubicBezTo>
                  <a:cubicBezTo>
                    <a:pt x="1610" y="273"/>
                    <a:pt x="1612" y="272"/>
                    <a:pt x="1614" y="273"/>
                  </a:cubicBezTo>
                  <a:cubicBezTo>
                    <a:pt x="1616" y="274"/>
                    <a:pt x="1616" y="276"/>
                    <a:pt x="1616" y="278"/>
                  </a:cubicBezTo>
                  <a:cubicBezTo>
                    <a:pt x="1615" y="279"/>
                    <a:pt x="1614" y="280"/>
                    <a:pt x="1612" y="280"/>
                  </a:cubicBezTo>
                  <a:cubicBezTo>
                    <a:pt x="1612" y="280"/>
                    <a:pt x="1611" y="280"/>
                    <a:pt x="1611" y="279"/>
                  </a:cubicBezTo>
                  <a:moveTo>
                    <a:pt x="151" y="278"/>
                  </a:moveTo>
                  <a:cubicBezTo>
                    <a:pt x="150" y="276"/>
                    <a:pt x="150" y="274"/>
                    <a:pt x="152" y="273"/>
                  </a:cubicBezTo>
                  <a:cubicBezTo>
                    <a:pt x="154" y="272"/>
                    <a:pt x="156" y="273"/>
                    <a:pt x="157" y="274"/>
                  </a:cubicBezTo>
                  <a:cubicBezTo>
                    <a:pt x="157" y="276"/>
                    <a:pt x="157" y="278"/>
                    <a:pt x="155" y="279"/>
                  </a:cubicBezTo>
                  <a:cubicBezTo>
                    <a:pt x="155" y="279"/>
                    <a:pt x="154" y="280"/>
                    <a:pt x="154" y="280"/>
                  </a:cubicBezTo>
                  <a:cubicBezTo>
                    <a:pt x="152" y="280"/>
                    <a:pt x="151" y="279"/>
                    <a:pt x="151" y="278"/>
                  </a:cubicBezTo>
                  <a:moveTo>
                    <a:pt x="701" y="276"/>
                  </a:moveTo>
                  <a:cubicBezTo>
                    <a:pt x="700" y="276"/>
                    <a:pt x="699" y="274"/>
                    <a:pt x="699" y="272"/>
                  </a:cubicBezTo>
                  <a:cubicBezTo>
                    <a:pt x="700" y="270"/>
                    <a:pt x="702" y="269"/>
                    <a:pt x="704" y="270"/>
                  </a:cubicBezTo>
                  <a:cubicBezTo>
                    <a:pt x="706" y="270"/>
                    <a:pt x="707" y="272"/>
                    <a:pt x="706" y="274"/>
                  </a:cubicBezTo>
                  <a:cubicBezTo>
                    <a:pt x="705" y="276"/>
                    <a:pt x="704" y="277"/>
                    <a:pt x="703" y="277"/>
                  </a:cubicBezTo>
                  <a:cubicBezTo>
                    <a:pt x="702" y="277"/>
                    <a:pt x="702" y="276"/>
                    <a:pt x="701" y="276"/>
                  </a:cubicBezTo>
                  <a:moveTo>
                    <a:pt x="273" y="276"/>
                  </a:moveTo>
                  <a:cubicBezTo>
                    <a:pt x="271" y="276"/>
                    <a:pt x="270" y="274"/>
                    <a:pt x="270" y="273"/>
                  </a:cubicBezTo>
                  <a:cubicBezTo>
                    <a:pt x="270" y="271"/>
                    <a:pt x="272" y="269"/>
                    <a:pt x="274" y="269"/>
                  </a:cubicBezTo>
                  <a:cubicBezTo>
                    <a:pt x="275" y="269"/>
                    <a:pt x="277" y="271"/>
                    <a:pt x="277" y="273"/>
                  </a:cubicBezTo>
                  <a:cubicBezTo>
                    <a:pt x="277" y="275"/>
                    <a:pt x="275" y="276"/>
                    <a:pt x="273" y="276"/>
                  </a:cubicBezTo>
                  <a:cubicBezTo>
                    <a:pt x="273" y="276"/>
                    <a:pt x="273" y="276"/>
                    <a:pt x="273" y="276"/>
                  </a:cubicBezTo>
                  <a:moveTo>
                    <a:pt x="1593" y="269"/>
                  </a:moveTo>
                  <a:cubicBezTo>
                    <a:pt x="1591" y="268"/>
                    <a:pt x="1590" y="266"/>
                    <a:pt x="1591" y="265"/>
                  </a:cubicBezTo>
                  <a:cubicBezTo>
                    <a:pt x="1592" y="263"/>
                    <a:pt x="1594" y="262"/>
                    <a:pt x="1596" y="263"/>
                  </a:cubicBezTo>
                  <a:cubicBezTo>
                    <a:pt x="1598" y="264"/>
                    <a:pt x="1598" y="266"/>
                    <a:pt x="1597" y="268"/>
                  </a:cubicBezTo>
                  <a:cubicBezTo>
                    <a:pt x="1597" y="269"/>
                    <a:pt x="1595" y="270"/>
                    <a:pt x="1594" y="270"/>
                  </a:cubicBezTo>
                  <a:cubicBezTo>
                    <a:pt x="1594" y="270"/>
                    <a:pt x="1593" y="270"/>
                    <a:pt x="1593" y="269"/>
                  </a:cubicBezTo>
                  <a:moveTo>
                    <a:pt x="1088" y="268"/>
                  </a:moveTo>
                  <a:cubicBezTo>
                    <a:pt x="1086" y="268"/>
                    <a:pt x="1086" y="266"/>
                    <a:pt x="1086" y="264"/>
                  </a:cubicBezTo>
                  <a:cubicBezTo>
                    <a:pt x="1087" y="262"/>
                    <a:pt x="1089" y="261"/>
                    <a:pt x="1091" y="262"/>
                  </a:cubicBezTo>
                  <a:cubicBezTo>
                    <a:pt x="1093" y="263"/>
                    <a:pt x="1093" y="265"/>
                    <a:pt x="1093" y="267"/>
                  </a:cubicBezTo>
                  <a:cubicBezTo>
                    <a:pt x="1092" y="268"/>
                    <a:pt x="1091" y="269"/>
                    <a:pt x="1090" y="269"/>
                  </a:cubicBezTo>
                  <a:cubicBezTo>
                    <a:pt x="1089" y="269"/>
                    <a:pt x="1089" y="269"/>
                    <a:pt x="1088" y="268"/>
                  </a:cubicBezTo>
                  <a:moveTo>
                    <a:pt x="1308" y="262"/>
                  </a:moveTo>
                  <a:cubicBezTo>
                    <a:pt x="1307" y="261"/>
                    <a:pt x="1308" y="259"/>
                    <a:pt x="1309" y="258"/>
                  </a:cubicBezTo>
                  <a:cubicBezTo>
                    <a:pt x="1311" y="257"/>
                    <a:pt x="1313" y="258"/>
                    <a:pt x="1314" y="259"/>
                  </a:cubicBezTo>
                  <a:cubicBezTo>
                    <a:pt x="1315" y="261"/>
                    <a:pt x="1314" y="263"/>
                    <a:pt x="1312" y="264"/>
                  </a:cubicBezTo>
                  <a:cubicBezTo>
                    <a:pt x="1312" y="264"/>
                    <a:pt x="1311" y="264"/>
                    <a:pt x="1311" y="264"/>
                  </a:cubicBezTo>
                  <a:cubicBezTo>
                    <a:pt x="1309" y="264"/>
                    <a:pt x="1308" y="264"/>
                    <a:pt x="1308" y="262"/>
                  </a:cubicBezTo>
                  <a:moveTo>
                    <a:pt x="1538" y="262"/>
                  </a:moveTo>
                  <a:cubicBezTo>
                    <a:pt x="1536" y="262"/>
                    <a:pt x="1534" y="260"/>
                    <a:pt x="1535" y="258"/>
                  </a:cubicBezTo>
                  <a:cubicBezTo>
                    <a:pt x="1535" y="256"/>
                    <a:pt x="1537" y="255"/>
                    <a:pt x="1538" y="255"/>
                  </a:cubicBezTo>
                  <a:cubicBezTo>
                    <a:pt x="1540" y="255"/>
                    <a:pt x="1542" y="257"/>
                    <a:pt x="1541" y="259"/>
                  </a:cubicBezTo>
                  <a:cubicBezTo>
                    <a:pt x="1541" y="261"/>
                    <a:pt x="1540" y="262"/>
                    <a:pt x="1538" y="262"/>
                  </a:cubicBezTo>
                  <a:cubicBezTo>
                    <a:pt x="1538" y="262"/>
                    <a:pt x="1538" y="262"/>
                    <a:pt x="1538" y="262"/>
                  </a:cubicBezTo>
                  <a:moveTo>
                    <a:pt x="141" y="260"/>
                  </a:moveTo>
                  <a:cubicBezTo>
                    <a:pt x="140" y="258"/>
                    <a:pt x="140" y="256"/>
                    <a:pt x="142" y="255"/>
                  </a:cubicBezTo>
                  <a:cubicBezTo>
                    <a:pt x="144" y="254"/>
                    <a:pt x="146" y="255"/>
                    <a:pt x="147" y="256"/>
                  </a:cubicBezTo>
                  <a:cubicBezTo>
                    <a:pt x="148" y="258"/>
                    <a:pt x="147" y="260"/>
                    <a:pt x="145" y="261"/>
                  </a:cubicBezTo>
                  <a:cubicBezTo>
                    <a:pt x="145" y="261"/>
                    <a:pt x="144" y="261"/>
                    <a:pt x="144" y="261"/>
                  </a:cubicBezTo>
                  <a:cubicBezTo>
                    <a:pt x="142" y="261"/>
                    <a:pt x="141" y="261"/>
                    <a:pt x="141" y="260"/>
                  </a:cubicBezTo>
                  <a:moveTo>
                    <a:pt x="1574" y="259"/>
                  </a:moveTo>
                  <a:cubicBezTo>
                    <a:pt x="1573" y="258"/>
                    <a:pt x="1572" y="256"/>
                    <a:pt x="1573" y="255"/>
                  </a:cubicBezTo>
                  <a:cubicBezTo>
                    <a:pt x="1574" y="253"/>
                    <a:pt x="1576" y="252"/>
                    <a:pt x="1578" y="253"/>
                  </a:cubicBezTo>
                  <a:cubicBezTo>
                    <a:pt x="1579" y="254"/>
                    <a:pt x="1580" y="256"/>
                    <a:pt x="1579" y="258"/>
                  </a:cubicBezTo>
                  <a:cubicBezTo>
                    <a:pt x="1578" y="259"/>
                    <a:pt x="1577" y="260"/>
                    <a:pt x="1576" y="260"/>
                  </a:cubicBezTo>
                  <a:cubicBezTo>
                    <a:pt x="1576" y="260"/>
                    <a:pt x="1575" y="260"/>
                    <a:pt x="1574" y="259"/>
                  </a:cubicBezTo>
                  <a:moveTo>
                    <a:pt x="709" y="257"/>
                  </a:moveTo>
                  <a:cubicBezTo>
                    <a:pt x="707" y="256"/>
                    <a:pt x="706" y="254"/>
                    <a:pt x="707" y="252"/>
                  </a:cubicBezTo>
                  <a:cubicBezTo>
                    <a:pt x="707" y="251"/>
                    <a:pt x="709" y="250"/>
                    <a:pt x="711" y="250"/>
                  </a:cubicBezTo>
                  <a:cubicBezTo>
                    <a:pt x="713" y="251"/>
                    <a:pt x="714" y="253"/>
                    <a:pt x="713" y="255"/>
                  </a:cubicBezTo>
                  <a:cubicBezTo>
                    <a:pt x="713" y="256"/>
                    <a:pt x="711" y="257"/>
                    <a:pt x="710" y="257"/>
                  </a:cubicBezTo>
                  <a:cubicBezTo>
                    <a:pt x="709" y="257"/>
                    <a:pt x="709" y="257"/>
                    <a:pt x="709" y="257"/>
                  </a:cubicBezTo>
                  <a:moveTo>
                    <a:pt x="275" y="256"/>
                  </a:moveTo>
                  <a:cubicBezTo>
                    <a:pt x="273" y="255"/>
                    <a:pt x="271" y="254"/>
                    <a:pt x="271" y="252"/>
                  </a:cubicBezTo>
                  <a:cubicBezTo>
                    <a:pt x="272" y="250"/>
                    <a:pt x="273" y="248"/>
                    <a:pt x="275" y="249"/>
                  </a:cubicBezTo>
                  <a:cubicBezTo>
                    <a:pt x="277" y="249"/>
                    <a:pt x="278" y="250"/>
                    <a:pt x="278" y="252"/>
                  </a:cubicBezTo>
                  <a:cubicBezTo>
                    <a:pt x="278" y="254"/>
                    <a:pt x="277" y="256"/>
                    <a:pt x="275" y="256"/>
                  </a:cubicBezTo>
                  <a:cubicBezTo>
                    <a:pt x="275" y="256"/>
                    <a:pt x="275" y="256"/>
                    <a:pt x="275" y="256"/>
                  </a:cubicBezTo>
                  <a:moveTo>
                    <a:pt x="1097" y="250"/>
                  </a:moveTo>
                  <a:cubicBezTo>
                    <a:pt x="1095" y="249"/>
                    <a:pt x="1095" y="247"/>
                    <a:pt x="1095" y="245"/>
                  </a:cubicBezTo>
                  <a:cubicBezTo>
                    <a:pt x="1096" y="243"/>
                    <a:pt x="1098" y="243"/>
                    <a:pt x="1100" y="243"/>
                  </a:cubicBezTo>
                  <a:cubicBezTo>
                    <a:pt x="1102" y="244"/>
                    <a:pt x="1102" y="246"/>
                    <a:pt x="1102" y="248"/>
                  </a:cubicBezTo>
                  <a:cubicBezTo>
                    <a:pt x="1101" y="249"/>
                    <a:pt x="1100" y="250"/>
                    <a:pt x="1099" y="250"/>
                  </a:cubicBezTo>
                  <a:cubicBezTo>
                    <a:pt x="1098" y="250"/>
                    <a:pt x="1097" y="250"/>
                    <a:pt x="1097" y="250"/>
                  </a:cubicBezTo>
                  <a:moveTo>
                    <a:pt x="1556" y="249"/>
                  </a:moveTo>
                  <a:cubicBezTo>
                    <a:pt x="1554" y="249"/>
                    <a:pt x="1554" y="246"/>
                    <a:pt x="1555" y="245"/>
                  </a:cubicBezTo>
                  <a:cubicBezTo>
                    <a:pt x="1556" y="243"/>
                    <a:pt x="1558" y="242"/>
                    <a:pt x="1559" y="243"/>
                  </a:cubicBezTo>
                  <a:cubicBezTo>
                    <a:pt x="1561" y="244"/>
                    <a:pt x="1562" y="246"/>
                    <a:pt x="1561" y="248"/>
                  </a:cubicBezTo>
                  <a:cubicBezTo>
                    <a:pt x="1560" y="249"/>
                    <a:pt x="1559" y="250"/>
                    <a:pt x="1558" y="250"/>
                  </a:cubicBezTo>
                  <a:cubicBezTo>
                    <a:pt x="1557" y="250"/>
                    <a:pt x="1557" y="250"/>
                    <a:pt x="1556" y="249"/>
                  </a:cubicBezTo>
                  <a:moveTo>
                    <a:pt x="1299" y="244"/>
                  </a:moveTo>
                  <a:cubicBezTo>
                    <a:pt x="1298" y="242"/>
                    <a:pt x="1299" y="240"/>
                    <a:pt x="1301" y="239"/>
                  </a:cubicBezTo>
                  <a:cubicBezTo>
                    <a:pt x="1302" y="238"/>
                    <a:pt x="1304" y="239"/>
                    <a:pt x="1305" y="241"/>
                  </a:cubicBezTo>
                  <a:cubicBezTo>
                    <a:pt x="1306" y="242"/>
                    <a:pt x="1305" y="244"/>
                    <a:pt x="1304" y="245"/>
                  </a:cubicBezTo>
                  <a:cubicBezTo>
                    <a:pt x="1303" y="245"/>
                    <a:pt x="1303" y="246"/>
                    <a:pt x="1302" y="246"/>
                  </a:cubicBezTo>
                  <a:cubicBezTo>
                    <a:pt x="1301" y="246"/>
                    <a:pt x="1300" y="245"/>
                    <a:pt x="1299" y="244"/>
                  </a:cubicBezTo>
                  <a:moveTo>
                    <a:pt x="131" y="241"/>
                  </a:moveTo>
                  <a:cubicBezTo>
                    <a:pt x="130" y="240"/>
                    <a:pt x="130" y="238"/>
                    <a:pt x="132" y="237"/>
                  </a:cubicBezTo>
                  <a:cubicBezTo>
                    <a:pt x="134" y="236"/>
                    <a:pt x="136" y="236"/>
                    <a:pt x="137" y="238"/>
                  </a:cubicBezTo>
                  <a:cubicBezTo>
                    <a:pt x="138" y="240"/>
                    <a:pt x="137" y="242"/>
                    <a:pt x="135" y="243"/>
                  </a:cubicBezTo>
                  <a:cubicBezTo>
                    <a:pt x="135" y="243"/>
                    <a:pt x="134" y="243"/>
                    <a:pt x="134" y="243"/>
                  </a:cubicBezTo>
                  <a:cubicBezTo>
                    <a:pt x="132" y="243"/>
                    <a:pt x="131" y="243"/>
                    <a:pt x="131" y="241"/>
                  </a:cubicBezTo>
                  <a:moveTo>
                    <a:pt x="1540" y="241"/>
                  </a:moveTo>
                  <a:cubicBezTo>
                    <a:pt x="1538" y="241"/>
                    <a:pt x="1537" y="240"/>
                    <a:pt x="1537" y="238"/>
                  </a:cubicBezTo>
                  <a:cubicBezTo>
                    <a:pt x="1537" y="236"/>
                    <a:pt x="1539" y="234"/>
                    <a:pt x="1541" y="235"/>
                  </a:cubicBezTo>
                  <a:cubicBezTo>
                    <a:pt x="1543" y="235"/>
                    <a:pt x="1544" y="237"/>
                    <a:pt x="1544" y="238"/>
                  </a:cubicBezTo>
                  <a:cubicBezTo>
                    <a:pt x="1544" y="240"/>
                    <a:pt x="1542" y="241"/>
                    <a:pt x="1540" y="241"/>
                  </a:cubicBezTo>
                  <a:cubicBezTo>
                    <a:pt x="1540" y="241"/>
                    <a:pt x="1540" y="241"/>
                    <a:pt x="1540" y="241"/>
                  </a:cubicBezTo>
                  <a:moveTo>
                    <a:pt x="716" y="237"/>
                  </a:moveTo>
                  <a:cubicBezTo>
                    <a:pt x="714" y="237"/>
                    <a:pt x="713" y="235"/>
                    <a:pt x="714" y="233"/>
                  </a:cubicBezTo>
                  <a:cubicBezTo>
                    <a:pt x="714" y="231"/>
                    <a:pt x="716" y="230"/>
                    <a:pt x="718" y="231"/>
                  </a:cubicBezTo>
                  <a:cubicBezTo>
                    <a:pt x="720" y="232"/>
                    <a:pt x="721" y="233"/>
                    <a:pt x="720" y="235"/>
                  </a:cubicBezTo>
                  <a:cubicBezTo>
                    <a:pt x="720" y="237"/>
                    <a:pt x="718" y="238"/>
                    <a:pt x="717" y="238"/>
                  </a:cubicBezTo>
                  <a:cubicBezTo>
                    <a:pt x="717" y="238"/>
                    <a:pt x="716" y="237"/>
                    <a:pt x="716" y="237"/>
                  </a:cubicBezTo>
                  <a:moveTo>
                    <a:pt x="276" y="235"/>
                  </a:moveTo>
                  <a:cubicBezTo>
                    <a:pt x="274" y="235"/>
                    <a:pt x="273" y="233"/>
                    <a:pt x="273" y="231"/>
                  </a:cubicBezTo>
                  <a:cubicBezTo>
                    <a:pt x="273" y="229"/>
                    <a:pt x="275" y="228"/>
                    <a:pt x="277" y="228"/>
                  </a:cubicBezTo>
                  <a:cubicBezTo>
                    <a:pt x="278" y="228"/>
                    <a:pt x="280" y="230"/>
                    <a:pt x="280" y="232"/>
                  </a:cubicBezTo>
                  <a:cubicBezTo>
                    <a:pt x="280" y="233"/>
                    <a:pt x="278" y="235"/>
                    <a:pt x="276" y="235"/>
                  </a:cubicBezTo>
                  <a:cubicBezTo>
                    <a:pt x="276" y="235"/>
                    <a:pt x="276" y="235"/>
                    <a:pt x="276" y="235"/>
                  </a:cubicBezTo>
                  <a:moveTo>
                    <a:pt x="1106" y="231"/>
                  </a:moveTo>
                  <a:cubicBezTo>
                    <a:pt x="1104" y="230"/>
                    <a:pt x="1104" y="228"/>
                    <a:pt x="1104" y="226"/>
                  </a:cubicBezTo>
                  <a:cubicBezTo>
                    <a:pt x="1105" y="225"/>
                    <a:pt x="1107" y="224"/>
                    <a:pt x="1109" y="225"/>
                  </a:cubicBezTo>
                  <a:cubicBezTo>
                    <a:pt x="1111" y="226"/>
                    <a:pt x="1111" y="228"/>
                    <a:pt x="1111" y="229"/>
                  </a:cubicBezTo>
                  <a:cubicBezTo>
                    <a:pt x="1110" y="231"/>
                    <a:pt x="1109" y="231"/>
                    <a:pt x="1107" y="231"/>
                  </a:cubicBezTo>
                  <a:cubicBezTo>
                    <a:pt x="1107" y="231"/>
                    <a:pt x="1106" y="231"/>
                    <a:pt x="1106" y="231"/>
                  </a:cubicBezTo>
                  <a:moveTo>
                    <a:pt x="1290" y="225"/>
                  </a:moveTo>
                  <a:cubicBezTo>
                    <a:pt x="1289" y="223"/>
                    <a:pt x="1290" y="221"/>
                    <a:pt x="1292" y="220"/>
                  </a:cubicBezTo>
                  <a:cubicBezTo>
                    <a:pt x="1294" y="219"/>
                    <a:pt x="1296" y="220"/>
                    <a:pt x="1296" y="222"/>
                  </a:cubicBezTo>
                  <a:cubicBezTo>
                    <a:pt x="1297" y="224"/>
                    <a:pt x="1297" y="226"/>
                    <a:pt x="1295" y="226"/>
                  </a:cubicBezTo>
                  <a:cubicBezTo>
                    <a:pt x="1294" y="227"/>
                    <a:pt x="1294" y="227"/>
                    <a:pt x="1293" y="227"/>
                  </a:cubicBezTo>
                  <a:cubicBezTo>
                    <a:pt x="1292" y="227"/>
                    <a:pt x="1291" y="226"/>
                    <a:pt x="1290" y="225"/>
                  </a:cubicBezTo>
                  <a:moveTo>
                    <a:pt x="121" y="223"/>
                  </a:moveTo>
                  <a:cubicBezTo>
                    <a:pt x="120" y="222"/>
                    <a:pt x="120" y="219"/>
                    <a:pt x="122" y="219"/>
                  </a:cubicBezTo>
                  <a:cubicBezTo>
                    <a:pt x="124" y="218"/>
                    <a:pt x="126" y="218"/>
                    <a:pt x="127" y="220"/>
                  </a:cubicBezTo>
                  <a:cubicBezTo>
                    <a:pt x="128" y="222"/>
                    <a:pt x="127" y="224"/>
                    <a:pt x="125" y="225"/>
                  </a:cubicBezTo>
                  <a:cubicBezTo>
                    <a:pt x="125" y="225"/>
                    <a:pt x="124" y="225"/>
                    <a:pt x="124" y="225"/>
                  </a:cubicBezTo>
                  <a:cubicBezTo>
                    <a:pt x="122" y="225"/>
                    <a:pt x="121" y="224"/>
                    <a:pt x="121" y="223"/>
                  </a:cubicBezTo>
                  <a:moveTo>
                    <a:pt x="723" y="218"/>
                  </a:moveTo>
                  <a:cubicBezTo>
                    <a:pt x="721" y="217"/>
                    <a:pt x="720" y="215"/>
                    <a:pt x="721" y="213"/>
                  </a:cubicBezTo>
                  <a:cubicBezTo>
                    <a:pt x="721" y="212"/>
                    <a:pt x="723" y="211"/>
                    <a:pt x="725" y="211"/>
                  </a:cubicBezTo>
                  <a:cubicBezTo>
                    <a:pt x="727" y="212"/>
                    <a:pt x="728" y="214"/>
                    <a:pt x="727" y="216"/>
                  </a:cubicBezTo>
                  <a:cubicBezTo>
                    <a:pt x="727" y="217"/>
                    <a:pt x="725" y="218"/>
                    <a:pt x="724" y="218"/>
                  </a:cubicBezTo>
                  <a:cubicBezTo>
                    <a:pt x="724" y="218"/>
                    <a:pt x="723" y="218"/>
                    <a:pt x="723" y="218"/>
                  </a:cubicBezTo>
                  <a:moveTo>
                    <a:pt x="278" y="214"/>
                  </a:moveTo>
                  <a:cubicBezTo>
                    <a:pt x="276" y="214"/>
                    <a:pt x="274" y="212"/>
                    <a:pt x="274" y="210"/>
                  </a:cubicBezTo>
                  <a:cubicBezTo>
                    <a:pt x="274" y="209"/>
                    <a:pt x="276" y="207"/>
                    <a:pt x="278" y="207"/>
                  </a:cubicBezTo>
                  <a:cubicBezTo>
                    <a:pt x="280" y="207"/>
                    <a:pt x="281" y="209"/>
                    <a:pt x="281" y="211"/>
                  </a:cubicBezTo>
                  <a:cubicBezTo>
                    <a:pt x="281" y="213"/>
                    <a:pt x="280" y="214"/>
                    <a:pt x="278" y="214"/>
                  </a:cubicBezTo>
                  <a:cubicBezTo>
                    <a:pt x="278" y="214"/>
                    <a:pt x="278" y="214"/>
                    <a:pt x="278" y="214"/>
                  </a:cubicBezTo>
                  <a:moveTo>
                    <a:pt x="1115" y="212"/>
                  </a:moveTo>
                  <a:cubicBezTo>
                    <a:pt x="1113" y="211"/>
                    <a:pt x="1112" y="209"/>
                    <a:pt x="1113" y="208"/>
                  </a:cubicBezTo>
                  <a:cubicBezTo>
                    <a:pt x="1114" y="206"/>
                    <a:pt x="1116" y="205"/>
                    <a:pt x="1118" y="206"/>
                  </a:cubicBezTo>
                  <a:cubicBezTo>
                    <a:pt x="1120" y="207"/>
                    <a:pt x="1120" y="209"/>
                    <a:pt x="1120" y="211"/>
                  </a:cubicBezTo>
                  <a:cubicBezTo>
                    <a:pt x="1119" y="212"/>
                    <a:pt x="1118" y="213"/>
                    <a:pt x="1116" y="213"/>
                  </a:cubicBezTo>
                  <a:cubicBezTo>
                    <a:pt x="1116" y="213"/>
                    <a:pt x="1115" y="213"/>
                    <a:pt x="1115" y="212"/>
                  </a:cubicBezTo>
                  <a:moveTo>
                    <a:pt x="1281" y="206"/>
                  </a:moveTo>
                  <a:cubicBezTo>
                    <a:pt x="1281" y="204"/>
                    <a:pt x="1281" y="202"/>
                    <a:pt x="1283" y="201"/>
                  </a:cubicBezTo>
                  <a:cubicBezTo>
                    <a:pt x="1285" y="201"/>
                    <a:pt x="1287" y="201"/>
                    <a:pt x="1288" y="203"/>
                  </a:cubicBezTo>
                  <a:cubicBezTo>
                    <a:pt x="1289" y="205"/>
                    <a:pt x="1288" y="207"/>
                    <a:pt x="1286" y="208"/>
                  </a:cubicBezTo>
                  <a:cubicBezTo>
                    <a:pt x="1286" y="208"/>
                    <a:pt x="1285" y="208"/>
                    <a:pt x="1285" y="208"/>
                  </a:cubicBezTo>
                  <a:cubicBezTo>
                    <a:pt x="1283" y="208"/>
                    <a:pt x="1282" y="207"/>
                    <a:pt x="1281" y="206"/>
                  </a:cubicBezTo>
                  <a:moveTo>
                    <a:pt x="111" y="205"/>
                  </a:moveTo>
                  <a:cubicBezTo>
                    <a:pt x="110" y="203"/>
                    <a:pt x="110" y="201"/>
                    <a:pt x="112" y="200"/>
                  </a:cubicBezTo>
                  <a:cubicBezTo>
                    <a:pt x="114" y="200"/>
                    <a:pt x="116" y="200"/>
                    <a:pt x="117" y="202"/>
                  </a:cubicBezTo>
                  <a:cubicBezTo>
                    <a:pt x="118" y="203"/>
                    <a:pt x="117" y="206"/>
                    <a:pt x="115" y="207"/>
                  </a:cubicBezTo>
                  <a:cubicBezTo>
                    <a:pt x="115" y="207"/>
                    <a:pt x="114" y="207"/>
                    <a:pt x="114" y="207"/>
                  </a:cubicBezTo>
                  <a:cubicBezTo>
                    <a:pt x="112" y="207"/>
                    <a:pt x="111" y="206"/>
                    <a:pt x="111" y="205"/>
                  </a:cubicBezTo>
                  <a:moveTo>
                    <a:pt x="730" y="198"/>
                  </a:moveTo>
                  <a:cubicBezTo>
                    <a:pt x="728" y="198"/>
                    <a:pt x="727" y="196"/>
                    <a:pt x="728" y="194"/>
                  </a:cubicBezTo>
                  <a:cubicBezTo>
                    <a:pt x="729" y="192"/>
                    <a:pt x="731" y="191"/>
                    <a:pt x="732" y="192"/>
                  </a:cubicBezTo>
                  <a:cubicBezTo>
                    <a:pt x="734" y="193"/>
                    <a:pt x="735" y="195"/>
                    <a:pt x="734" y="196"/>
                  </a:cubicBezTo>
                  <a:cubicBezTo>
                    <a:pt x="734" y="198"/>
                    <a:pt x="733" y="199"/>
                    <a:pt x="731" y="199"/>
                  </a:cubicBezTo>
                  <a:cubicBezTo>
                    <a:pt x="731" y="199"/>
                    <a:pt x="730" y="199"/>
                    <a:pt x="730" y="198"/>
                  </a:cubicBezTo>
                  <a:moveTo>
                    <a:pt x="1124" y="194"/>
                  </a:moveTo>
                  <a:cubicBezTo>
                    <a:pt x="1122" y="193"/>
                    <a:pt x="1121" y="191"/>
                    <a:pt x="1122" y="189"/>
                  </a:cubicBezTo>
                  <a:cubicBezTo>
                    <a:pt x="1123" y="187"/>
                    <a:pt x="1125" y="187"/>
                    <a:pt x="1127" y="187"/>
                  </a:cubicBezTo>
                  <a:cubicBezTo>
                    <a:pt x="1129" y="188"/>
                    <a:pt x="1129" y="190"/>
                    <a:pt x="1129" y="192"/>
                  </a:cubicBezTo>
                  <a:cubicBezTo>
                    <a:pt x="1128" y="193"/>
                    <a:pt x="1127" y="194"/>
                    <a:pt x="1125" y="194"/>
                  </a:cubicBezTo>
                  <a:cubicBezTo>
                    <a:pt x="1125" y="194"/>
                    <a:pt x="1124" y="194"/>
                    <a:pt x="1124" y="194"/>
                  </a:cubicBezTo>
                  <a:moveTo>
                    <a:pt x="279" y="193"/>
                  </a:moveTo>
                  <a:cubicBezTo>
                    <a:pt x="277" y="193"/>
                    <a:pt x="276" y="192"/>
                    <a:pt x="276" y="190"/>
                  </a:cubicBezTo>
                  <a:cubicBezTo>
                    <a:pt x="276" y="188"/>
                    <a:pt x="278" y="186"/>
                    <a:pt x="280" y="187"/>
                  </a:cubicBezTo>
                  <a:cubicBezTo>
                    <a:pt x="281" y="187"/>
                    <a:pt x="283" y="188"/>
                    <a:pt x="283" y="190"/>
                  </a:cubicBezTo>
                  <a:cubicBezTo>
                    <a:pt x="283" y="192"/>
                    <a:pt x="281" y="193"/>
                    <a:pt x="279" y="193"/>
                  </a:cubicBezTo>
                  <a:cubicBezTo>
                    <a:pt x="279" y="193"/>
                    <a:pt x="279" y="193"/>
                    <a:pt x="279" y="193"/>
                  </a:cubicBezTo>
                  <a:moveTo>
                    <a:pt x="1273" y="187"/>
                  </a:moveTo>
                  <a:cubicBezTo>
                    <a:pt x="1272" y="185"/>
                    <a:pt x="1273" y="183"/>
                    <a:pt x="1274" y="183"/>
                  </a:cubicBezTo>
                  <a:cubicBezTo>
                    <a:pt x="1276" y="182"/>
                    <a:pt x="1278" y="182"/>
                    <a:pt x="1279" y="184"/>
                  </a:cubicBezTo>
                  <a:cubicBezTo>
                    <a:pt x="1280" y="186"/>
                    <a:pt x="1279" y="188"/>
                    <a:pt x="1277" y="189"/>
                  </a:cubicBezTo>
                  <a:cubicBezTo>
                    <a:pt x="1277" y="189"/>
                    <a:pt x="1276" y="189"/>
                    <a:pt x="1276" y="189"/>
                  </a:cubicBezTo>
                  <a:cubicBezTo>
                    <a:pt x="1275" y="189"/>
                    <a:pt x="1273" y="188"/>
                    <a:pt x="1273" y="187"/>
                  </a:cubicBezTo>
                  <a:moveTo>
                    <a:pt x="101" y="187"/>
                  </a:moveTo>
                  <a:cubicBezTo>
                    <a:pt x="100" y="185"/>
                    <a:pt x="100" y="183"/>
                    <a:pt x="102" y="182"/>
                  </a:cubicBezTo>
                  <a:cubicBezTo>
                    <a:pt x="104" y="181"/>
                    <a:pt x="106" y="182"/>
                    <a:pt x="107" y="184"/>
                  </a:cubicBezTo>
                  <a:cubicBezTo>
                    <a:pt x="108" y="185"/>
                    <a:pt x="107" y="187"/>
                    <a:pt x="105" y="188"/>
                  </a:cubicBezTo>
                  <a:cubicBezTo>
                    <a:pt x="105" y="189"/>
                    <a:pt x="104" y="189"/>
                    <a:pt x="104" y="189"/>
                  </a:cubicBezTo>
                  <a:cubicBezTo>
                    <a:pt x="102" y="189"/>
                    <a:pt x="101" y="188"/>
                    <a:pt x="101" y="187"/>
                  </a:cubicBezTo>
                  <a:moveTo>
                    <a:pt x="737" y="179"/>
                  </a:moveTo>
                  <a:cubicBezTo>
                    <a:pt x="735" y="178"/>
                    <a:pt x="734" y="176"/>
                    <a:pt x="735" y="174"/>
                  </a:cubicBezTo>
                  <a:cubicBezTo>
                    <a:pt x="736" y="173"/>
                    <a:pt x="738" y="172"/>
                    <a:pt x="740" y="172"/>
                  </a:cubicBezTo>
                  <a:cubicBezTo>
                    <a:pt x="741" y="173"/>
                    <a:pt x="742" y="175"/>
                    <a:pt x="742" y="177"/>
                  </a:cubicBezTo>
                  <a:cubicBezTo>
                    <a:pt x="741" y="178"/>
                    <a:pt x="740" y="179"/>
                    <a:pt x="738" y="179"/>
                  </a:cubicBezTo>
                  <a:cubicBezTo>
                    <a:pt x="738" y="179"/>
                    <a:pt x="738" y="179"/>
                    <a:pt x="737" y="179"/>
                  </a:cubicBezTo>
                  <a:moveTo>
                    <a:pt x="1133" y="175"/>
                  </a:moveTo>
                  <a:cubicBezTo>
                    <a:pt x="1131" y="174"/>
                    <a:pt x="1130" y="172"/>
                    <a:pt x="1131" y="170"/>
                  </a:cubicBezTo>
                  <a:cubicBezTo>
                    <a:pt x="1132" y="169"/>
                    <a:pt x="1134" y="168"/>
                    <a:pt x="1136" y="169"/>
                  </a:cubicBezTo>
                  <a:cubicBezTo>
                    <a:pt x="1138" y="170"/>
                    <a:pt x="1138" y="172"/>
                    <a:pt x="1137" y="173"/>
                  </a:cubicBezTo>
                  <a:cubicBezTo>
                    <a:pt x="1137" y="175"/>
                    <a:pt x="1136" y="175"/>
                    <a:pt x="1134" y="175"/>
                  </a:cubicBezTo>
                  <a:cubicBezTo>
                    <a:pt x="1134" y="175"/>
                    <a:pt x="1133" y="175"/>
                    <a:pt x="1133" y="175"/>
                  </a:cubicBezTo>
                  <a:moveTo>
                    <a:pt x="280" y="173"/>
                  </a:moveTo>
                  <a:cubicBezTo>
                    <a:pt x="279" y="173"/>
                    <a:pt x="277" y="171"/>
                    <a:pt x="277" y="169"/>
                  </a:cubicBezTo>
                  <a:cubicBezTo>
                    <a:pt x="277" y="167"/>
                    <a:pt x="279" y="166"/>
                    <a:pt x="281" y="166"/>
                  </a:cubicBezTo>
                  <a:cubicBezTo>
                    <a:pt x="283" y="166"/>
                    <a:pt x="284" y="168"/>
                    <a:pt x="284" y="170"/>
                  </a:cubicBezTo>
                  <a:cubicBezTo>
                    <a:pt x="284" y="171"/>
                    <a:pt x="283" y="173"/>
                    <a:pt x="281" y="173"/>
                  </a:cubicBezTo>
                  <a:cubicBezTo>
                    <a:pt x="280" y="173"/>
                    <a:pt x="280" y="173"/>
                    <a:pt x="280" y="173"/>
                  </a:cubicBezTo>
                  <a:moveTo>
                    <a:pt x="91" y="169"/>
                  </a:moveTo>
                  <a:cubicBezTo>
                    <a:pt x="90" y="167"/>
                    <a:pt x="90" y="165"/>
                    <a:pt x="92" y="164"/>
                  </a:cubicBezTo>
                  <a:cubicBezTo>
                    <a:pt x="94" y="163"/>
                    <a:pt x="96" y="164"/>
                    <a:pt x="97" y="165"/>
                  </a:cubicBezTo>
                  <a:cubicBezTo>
                    <a:pt x="98" y="167"/>
                    <a:pt x="97" y="169"/>
                    <a:pt x="95" y="170"/>
                  </a:cubicBezTo>
                  <a:cubicBezTo>
                    <a:pt x="95" y="170"/>
                    <a:pt x="94" y="171"/>
                    <a:pt x="94" y="171"/>
                  </a:cubicBezTo>
                  <a:cubicBezTo>
                    <a:pt x="92" y="171"/>
                    <a:pt x="91" y="170"/>
                    <a:pt x="91" y="169"/>
                  </a:cubicBezTo>
                  <a:moveTo>
                    <a:pt x="1264" y="168"/>
                  </a:moveTo>
                  <a:cubicBezTo>
                    <a:pt x="1263" y="167"/>
                    <a:pt x="1264" y="165"/>
                    <a:pt x="1266" y="164"/>
                  </a:cubicBezTo>
                  <a:cubicBezTo>
                    <a:pt x="1267" y="163"/>
                    <a:pt x="1269" y="164"/>
                    <a:pt x="1270" y="165"/>
                  </a:cubicBezTo>
                  <a:cubicBezTo>
                    <a:pt x="1271" y="167"/>
                    <a:pt x="1270" y="169"/>
                    <a:pt x="1269" y="170"/>
                  </a:cubicBezTo>
                  <a:cubicBezTo>
                    <a:pt x="1268" y="170"/>
                    <a:pt x="1268" y="170"/>
                    <a:pt x="1267" y="170"/>
                  </a:cubicBezTo>
                  <a:cubicBezTo>
                    <a:pt x="1266" y="170"/>
                    <a:pt x="1265" y="170"/>
                    <a:pt x="1264" y="168"/>
                  </a:cubicBezTo>
                  <a:moveTo>
                    <a:pt x="744" y="159"/>
                  </a:moveTo>
                  <a:cubicBezTo>
                    <a:pt x="742" y="159"/>
                    <a:pt x="742" y="157"/>
                    <a:pt x="742" y="155"/>
                  </a:cubicBezTo>
                  <a:cubicBezTo>
                    <a:pt x="743" y="153"/>
                    <a:pt x="745" y="152"/>
                    <a:pt x="747" y="153"/>
                  </a:cubicBezTo>
                  <a:cubicBezTo>
                    <a:pt x="748" y="154"/>
                    <a:pt x="749" y="156"/>
                    <a:pt x="749" y="157"/>
                  </a:cubicBezTo>
                  <a:cubicBezTo>
                    <a:pt x="748" y="159"/>
                    <a:pt x="747" y="160"/>
                    <a:pt x="746" y="160"/>
                  </a:cubicBezTo>
                  <a:cubicBezTo>
                    <a:pt x="745" y="160"/>
                    <a:pt x="745" y="160"/>
                    <a:pt x="744" y="159"/>
                  </a:cubicBezTo>
                  <a:moveTo>
                    <a:pt x="1142" y="156"/>
                  </a:moveTo>
                  <a:cubicBezTo>
                    <a:pt x="1140" y="155"/>
                    <a:pt x="1139" y="153"/>
                    <a:pt x="1140" y="152"/>
                  </a:cubicBezTo>
                  <a:cubicBezTo>
                    <a:pt x="1141" y="150"/>
                    <a:pt x="1143" y="149"/>
                    <a:pt x="1145" y="150"/>
                  </a:cubicBezTo>
                  <a:cubicBezTo>
                    <a:pt x="1147" y="151"/>
                    <a:pt x="1147" y="153"/>
                    <a:pt x="1146" y="155"/>
                  </a:cubicBezTo>
                  <a:cubicBezTo>
                    <a:pt x="1146" y="156"/>
                    <a:pt x="1145" y="157"/>
                    <a:pt x="1143" y="157"/>
                  </a:cubicBezTo>
                  <a:cubicBezTo>
                    <a:pt x="1143" y="157"/>
                    <a:pt x="1142" y="156"/>
                    <a:pt x="1142" y="156"/>
                  </a:cubicBezTo>
                  <a:moveTo>
                    <a:pt x="81" y="151"/>
                  </a:moveTo>
                  <a:cubicBezTo>
                    <a:pt x="80" y="149"/>
                    <a:pt x="80" y="147"/>
                    <a:pt x="82" y="146"/>
                  </a:cubicBezTo>
                  <a:cubicBezTo>
                    <a:pt x="84" y="145"/>
                    <a:pt x="86" y="146"/>
                    <a:pt x="87" y="147"/>
                  </a:cubicBezTo>
                  <a:cubicBezTo>
                    <a:pt x="88" y="149"/>
                    <a:pt x="87" y="151"/>
                    <a:pt x="85" y="152"/>
                  </a:cubicBezTo>
                  <a:cubicBezTo>
                    <a:pt x="85" y="152"/>
                    <a:pt x="84" y="152"/>
                    <a:pt x="84" y="152"/>
                  </a:cubicBezTo>
                  <a:cubicBezTo>
                    <a:pt x="82" y="152"/>
                    <a:pt x="81" y="152"/>
                    <a:pt x="81" y="151"/>
                  </a:cubicBezTo>
                  <a:moveTo>
                    <a:pt x="282" y="152"/>
                  </a:moveTo>
                  <a:cubicBezTo>
                    <a:pt x="280" y="152"/>
                    <a:pt x="279" y="150"/>
                    <a:pt x="279" y="148"/>
                  </a:cubicBezTo>
                  <a:cubicBezTo>
                    <a:pt x="279" y="146"/>
                    <a:pt x="281" y="145"/>
                    <a:pt x="283" y="145"/>
                  </a:cubicBezTo>
                  <a:cubicBezTo>
                    <a:pt x="284" y="145"/>
                    <a:pt x="286" y="147"/>
                    <a:pt x="286" y="149"/>
                  </a:cubicBezTo>
                  <a:cubicBezTo>
                    <a:pt x="286" y="151"/>
                    <a:pt x="284" y="152"/>
                    <a:pt x="282" y="152"/>
                  </a:cubicBezTo>
                  <a:cubicBezTo>
                    <a:pt x="282" y="152"/>
                    <a:pt x="282" y="152"/>
                    <a:pt x="282" y="152"/>
                  </a:cubicBezTo>
                  <a:moveTo>
                    <a:pt x="1255" y="149"/>
                  </a:moveTo>
                  <a:cubicBezTo>
                    <a:pt x="1254" y="148"/>
                    <a:pt x="1255" y="146"/>
                    <a:pt x="1257" y="145"/>
                  </a:cubicBezTo>
                  <a:cubicBezTo>
                    <a:pt x="1259" y="144"/>
                    <a:pt x="1261" y="145"/>
                    <a:pt x="1262" y="147"/>
                  </a:cubicBezTo>
                  <a:cubicBezTo>
                    <a:pt x="1262" y="148"/>
                    <a:pt x="1262" y="150"/>
                    <a:pt x="1260" y="151"/>
                  </a:cubicBezTo>
                  <a:cubicBezTo>
                    <a:pt x="1259" y="151"/>
                    <a:pt x="1259" y="151"/>
                    <a:pt x="1258" y="151"/>
                  </a:cubicBezTo>
                  <a:cubicBezTo>
                    <a:pt x="1257" y="151"/>
                    <a:pt x="1256" y="151"/>
                    <a:pt x="1255" y="149"/>
                  </a:cubicBezTo>
                  <a:moveTo>
                    <a:pt x="743" y="146"/>
                  </a:moveTo>
                  <a:cubicBezTo>
                    <a:pt x="741" y="146"/>
                    <a:pt x="740" y="144"/>
                    <a:pt x="740" y="142"/>
                  </a:cubicBezTo>
                  <a:cubicBezTo>
                    <a:pt x="740" y="140"/>
                    <a:pt x="742" y="139"/>
                    <a:pt x="744" y="139"/>
                  </a:cubicBezTo>
                  <a:cubicBezTo>
                    <a:pt x="746" y="139"/>
                    <a:pt x="747" y="141"/>
                    <a:pt x="747" y="143"/>
                  </a:cubicBezTo>
                  <a:cubicBezTo>
                    <a:pt x="747" y="145"/>
                    <a:pt x="745" y="146"/>
                    <a:pt x="743" y="146"/>
                  </a:cubicBezTo>
                  <a:cubicBezTo>
                    <a:pt x="743" y="146"/>
                    <a:pt x="743" y="146"/>
                    <a:pt x="743" y="146"/>
                  </a:cubicBezTo>
                  <a:moveTo>
                    <a:pt x="722" y="144"/>
                  </a:moveTo>
                  <a:cubicBezTo>
                    <a:pt x="720" y="143"/>
                    <a:pt x="719" y="142"/>
                    <a:pt x="719" y="140"/>
                  </a:cubicBezTo>
                  <a:cubicBezTo>
                    <a:pt x="720" y="138"/>
                    <a:pt x="721" y="136"/>
                    <a:pt x="723" y="137"/>
                  </a:cubicBezTo>
                  <a:cubicBezTo>
                    <a:pt x="725" y="137"/>
                    <a:pt x="726" y="139"/>
                    <a:pt x="726" y="140"/>
                  </a:cubicBezTo>
                  <a:cubicBezTo>
                    <a:pt x="726" y="142"/>
                    <a:pt x="724" y="144"/>
                    <a:pt x="723" y="144"/>
                  </a:cubicBezTo>
                  <a:cubicBezTo>
                    <a:pt x="722" y="144"/>
                    <a:pt x="722" y="144"/>
                    <a:pt x="722" y="144"/>
                  </a:cubicBezTo>
                  <a:moveTo>
                    <a:pt x="702" y="141"/>
                  </a:moveTo>
                  <a:cubicBezTo>
                    <a:pt x="700" y="141"/>
                    <a:pt x="698" y="139"/>
                    <a:pt x="699" y="137"/>
                  </a:cubicBezTo>
                  <a:cubicBezTo>
                    <a:pt x="699" y="135"/>
                    <a:pt x="701" y="134"/>
                    <a:pt x="703" y="134"/>
                  </a:cubicBezTo>
                  <a:cubicBezTo>
                    <a:pt x="704" y="135"/>
                    <a:pt x="706" y="136"/>
                    <a:pt x="706" y="138"/>
                  </a:cubicBezTo>
                  <a:cubicBezTo>
                    <a:pt x="705" y="140"/>
                    <a:pt x="704" y="141"/>
                    <a:pt x="702" y="141"/>
                  </a:cubicBezTo>
                  <a:cubicBezTo>
                    <a:pt x="702" y="141"/>
                    <a:pt x="702" y="141"/>
                    <a:pt x="702" y="141"/>
                  </a:cubicBezTo>
                  <a:moveTo>
                    <a:pt x="681" y="139"/>
                  </a:moveTo>
                  <a:cubicBezTo>
                    <a:pt x="679" y="139"/>
                    <a:pt x="678" y="137"/>
                    <a:pt x="678" y="135"/>
                  </a:cubicBezTo>
                  <a:cubicBezTo>
                    <a:pt x="678" y="133"/>
                    <a:pt x="680" y="132"/>
                    <a:pt x="682" y="132"/>
                  </a:cubicBezTo>
                  <a:cubicBezTo>
                    <a:pt x="684" y="132"/>
                    <a:pt x="685" y="134"/>
                    <a:pt x="685" y="136"/>
                  </a:cubicBezTo>
                  <a:cubicBezTo>
                    <a:pt x="685" y="138"/>
                    <a:pt x="683" y="139"/>
                    <a:pt x="682" y="139"/>
                  </a:cubicBezTo>
                  <a:cubicBezTo>
                    <a:pt x="681" y="139"/>
                    <a:pt x="681" y="139"/>
                    <a:pt x="681" y="139"/>
                  </a:cubicBezTo>
                  <a:moveTo>
                    <a:pt x="1151" y="138"/>
                  </a:moveTo>
                  <a:cubicBezTo>
                    <a:pt x="1149" y="137"/>
                    <a:pt x="1148" y="135"/>
                    <a:pt x="1149" y="133"/>
                  </a:cubicBezTo>
                  <a:cubicBezTo>
                    <a:pt x="1150" y="131"/>
                    <a:pt x="1152" y="130"/>
                    <a:pt x="1154" y="131"/>
                  </a:cubicBezTo>
                  <a:cubicBezTo>
                    <a:pt x="1155" y="132"/>
                    <a:pt x="1156" y="134"/>
                    <a:pt x="1155" y="136"/>
                  </a:cubicBezTo>
                  <a:cubicBezTo>
                    <a:pt x="1155" y="137"/>
                    <a:pt x="1154" y="138"/>
                    <a:pt x="1152" y="138"/>
                  </a:cubicBezTo>
                  <a:cubicBezTo>
                    <a:pt x="1152" y="138"/>
                    <a:pt x="1151" y="138"/>
                    <a:pt x="1151" y="138"/>
                  </a:cubicBezTo>
                  <a:moveTo>
                    <a:pt x="660" y="136"/>
                  </a:moveTo>
                  <a:cubicBezTo>
                    <a:pt x="659" y="136"/>
                    <a:pt x="657" y="135"/>
                    <a:pt x="657" y="133"/>
                  </a:cubicBezTo>
                  <a:cubicBezTo>
                    <a:pt x="658" y="131"/>
                    <a:pt x="659" y="129"/>
                    <a:pt x="661" y="130"/>
                  </a:cubicBezTo>
                  <a:cubicBezTo>
                    <a:pt x="663" y="130"/>
                    <a:pt x="665" y="131"/>
                    <a:pt x="664" y="133"/>
                  </a:cubicBezTo>
                  <a:cubicBezTo>
                    <a:pt x="664" y="135"/>
                    <a:pt x="663" y="136"/>
                    <a:pt x="661" y="136"/>
                  </a:cubicBezTo>
                  <a:cubicBezTo>
                    <a:pt x="660" y="136"/>
                    <a:pt x="660" y="136"/>
                    <a:pt x="660" y="136"/>
                  </a:cubicBezTo>
                  <a:moveTo>
                    <a:pt x="71" y="132"/>
                  </a:moveTo>
                  <a:cubicBezTo>
                    <a:pt x="70" y="131"/>
                    <a:pt x="70" y="129"/>
                    <a:pt x="72" y="128"/>
                  </a:cubicBezTo>
                  <a:cubicBezTo>
                    <a:pt x="74" y="127"/>
                    <a:pt x="76" y="127"/>
                    <a:pt x="77" y="129"/>
                  </a:cubicBezTo>
                  <a:cubicBezTo>
                    <a:pt x="78" y="131"/>
                    <a:pt x="77" y="133"/>
                    <a:pt x="75" y="134"/>
                  </a:cubicBezTo>
                  <a:cubicBezTo>
                    <a:pt x="75" y="134"/>
                    <a:pt x="74" y="134"/>
                    <a:pt x="74" y="134"/>
                  </a:cubicBezTo>
                  <a:cubicBezTo>
                    <a:pt x="72" y="134"/>
                    <a:pt x="71" y="134"/>
                    <a:pt x="71" y="132"/>
                  </a:cubicBezTo>
                  <a:moveTo>
                    <a:pt x="640" y="134"/>
                  </a:moveTo>
                  <a:cubicBezTo>
                    <a:pt x="638" y="134"/>
                    <a:pt x="637" y="132"/>
                    <a:pt x="637" y="130"/>
                  </a:cubicBezTo>
                  <a:cubicBezTo>
                    <a:pt x="637" y="128"/>
                    <a:pt x="639" y="127"/>
                    <a:pt x="641" y="127"/>
                  </a:cubicBezTo>
                  <a:cubicBezTo>
                    <a:pt x="643" y="127"/>
                    <a:pt x="644" y="129"/>
                    <a:pt x="644" y="131"/>
                  </a:cubicBezTo>
                  <a:cubicBezTo>
                    <a:pt x="644" y="133"/>
                    <a:pt x="642" y="134"/>
                    <a:pt x="640" y="134"/>
                  </a:cubicBezTo>
                  <a:cubicBezTo>
                    <a:pt x="640" y="134"/>
                    <a:pt x="640" y="134"/>
                    <a:pt x="640" y="134"/>
                  </a:cubicBezTo>
                  <a:moveTo>
                    <a:pt x="1247" y="131"/>
                  </a:moveTo>
                  <a:cubicBezTo>
                    <a:pt x="1246" y="129"/>
                    <a:pt x="1246" y="127"/>
                    <a:pt x="1248" y="126"/>
                  </a:cubicBezTo>
                  <a:cubicBezTo>
                    <a:pt x="1250" y="125"/>
                    <a:pt x="1252" y="126"/>
                    <a:pt x="1253" y="128"/>
                  </a:cubicBezTo>
                  <a:cubicBezTo>
                    <a:pt x="1254" y="129"/>
                    <a:pt x="1253" y="132"/>
                    <a:pt x="1251" y="132"/>
                  </a:cubicBezTo>
                  <a:cubicBezTo>
                    <a:pt x="1251" y="133"/>
                    <a:pt x="1250" y="133"/>
                    <a:pt x="1250" y="133"/>
                  </a:cubicBezTo>
                  <a:cubicBezTo>
                    <a:pt x="1248" y="133"/>
                    <a:pt x="1247" y="132"/>
                    <a:pt x="1247" y="131"/>
                  </a:cubicBezTo>
                  <a:moveTo>
                    <a:pt x="619" y="132"/>
                  </a:moveTo>
                  <a:cubicBezTo>
                    <a:pt x="617" y="131"/>
                    <a:pt x="616" y="130"/>
                    <a:pt x="616" y="128"/>
                  </a:cubicBezTo>
                  <a:cubicBezTo>
                    <a:pt x="616" y="126"/>
                    <a:pt x="618" y="125"/>
                    <a:pt x="620" y="125"/>
                  </a:cubicBezTo>
                  <a:cubicBezTo>
                    <a:pt x="622" y="125"/>
                    <a:pt x="623" y="127"/>
                    <a:pt x="623" y="129"/>
                  </a:cubicBezTo>
                  <a:cubicBezTo>
                    <a:pt x="623" y="130"/>
                    <a:pt x="621" y="132"/>
                    <a:pt x="620" y="132"/>
                  </a:cubicBezTo>
                  <a:cubicBezTo>
                    <a:pt x="619" y="132"/>
                    <a:pt x="619" y="132"/>
                    <a:pt x="619" y="132"/>
                  </a:cubicBezTo>
                  <a:moveTo>
                    <a:pt x="284" y="131"/>
                  </a:moveTo>
                  <a:cubicBezTo>
                    <a:pt x="282" y="131"/>
                    <a:pt x="280" y="130"/>
                    <a:pt x="280" y="128"/>
                  </a:cubicBezTo>
                  <a:cubicBezTo>
                    <a:pt x="280" y="126"/>
                    <a:pt x="282" y="124"/>
                    <a:pt x="284" y="125"/>
                  </a:cubicBezTo>
                  <a:cubicBezTo>
                    <a:pt x="286" y="125"/>
                    <a:pt x="287" y="126"/>
                    <a:pt x="287" y="128"/>
                  </a:cubicBezTo>
                  <a:cubicBezTo>
                    <a:pt x="287" y="130"/>
                    <a:pt x="286" y="131"/>
                    <a:pt x="284" y="131"/>
                  </a:cubicBezTo>
                  <a:cubicBezTo>
                    <a:pt x="284" y="131"/>
                    <a:pt x="284" y="131"/>
                    <a:pt x="284" y="131"/>
                  </a:cubicBezTo>
                  <a:moveTo>
                    <a:pt x="599" y="129"/>
                  </a:moveTo>
                  <a:cubicBezTo>
                    <a:pt x="597" y="129"/>
                    <a:pt x="595" y="127"/>
                    <a:pt x="596" y="126"/>
                  </a:cubicBezTo>
                  <a:cubicBezTo>
                    <a:pt x="596" y="124"/>
                    <a:pt x="598" y="122"/>
                    <a:pt x="599" y="123"/>
                  </a:cubicBezTo>
                  <a:cubicBezTo>
                    <a:pt x="601" y="123"/>
                    <a:pt x="603" y="124"/>
                    <a:pt x="603" y="126"/>
                  </a:cubicBezTo>
                  <a:cubicBezTo>
                    <a:pt x="602" y="128"/>
                    <a:pt x="601" y="129"/>
                    <a:pt x="599" y="129"/>
                  </a:cubicBezTo>
                  <a:cubicBezTo>
                    <a:pt x="599" y="129"/>
                    <a:pt x="599" y="129"/>
                    <a:pt x="599" y="129"/>
                  </a:cubicBezTo>
                  <a:moveTo>
                    <a:pt x="578" y="127"/>
                  </a:moveTo>
                  <a:cubicBezTo>
                    <a:pt x="576" y="127"/>
                    <a:pt x="575" y="125"/>
                    <a:pt x="575" y="123"/>
                  </a:cubicBezTo>
                  <a:cubicBezTo>
                    <a:pt x="575" y="121"/>
                    <a:pt x="577" y="120"/>
                    <a:pt x="579" y="120"/>
                  </a:cubicBezTo>
                  <a:cubicBezTo>
                    <a:pt x="581" y="120"/>
                    <a:pt x="582" y="122"/>
                    <a:pt x="582" y="124"/>
                  </a:cubicBezTo>
                  <a:cubicBezTo>
                    <a:pt x="582" y="126"/>
                    <a:pt x="580" y="127"/>
                    <a:pt x="579" y="127"/>
                  </a:cubicBezTo>
                  <a:cubicBezTo>
                    <a:pt x="578" y="127"/>
                    <a:pt x="578" y="127"/>
                    <a:pt x="578" y="127"/>
                  </a:cubicBezTo>
                  <a:moveTo>
                    <a:pt x="557" y="125"/>
                  </a:moveTo>
                  <a:cubicBezTo>
                    <a:pt x="556" y="124"/>
                    <a:pt x="554" y="123"/>
                    <a:pt x="554" y="121"/>
                  </a:cubicBezTo>
                  <a:cubicBezTo>
                    <a:pt x="555" y="119"/>
                    <a:pt x="556" y="118"/>
                    <a:pt x="558" y="118"/>
                  </a:cubicBezTo>
                  <a:cubicBezTo>
                    <a:pt x="560" y="118"/>
                    <a:pt x="562" y="120"/>
                    <a:pt x="561" y="122"/>
                  </a:cubicBezTo>
                  <a:cubicBezTo>
                    <a:pt x="561" y="123"/>
                    <a:pt x="560" y="125"/>
                    <a:pt x="558" y="125"/>
                  </a:cubicBezTo>
                  <a:cubicBezTo>
                    <a:pt x="557" y="125"/>
                    <a:pt x="557" y="125"/>
                    <a:pt x="557" y="125"/>
                  </a:cubicBezTo>
                  <a:moveTo>
                    <a:pt x="537" y="122"/>
                  </a:moveTo>
                  <a:cubicBezTo>
                    <a:pt x="535" y="122"/>
                    <a:pt x="534" y="120"/>
                    <a:pt x="534" y="118"/>
                  </a:cubicBezTo>
                  <a:cubicBezTo>
                    <a:pt x="534" y="117"/>
                    <a:pt x="536" y="115"/>
                    <a:pt x="538" y="115"/>
                  </a:cubicBezTo>
                  <a:cubicBezTo>
                    <a:pt x="540" y="116"/>
                    <a:pt x="541" y="117"/>
                    <a:pt x="541" y="119"/>
                  </a:cubicBezTo>
                  <a:cubicBezTo>
                    <a:pt x="540" y="121"/>
                    <a:pt x="539" y="122"/>
                    <a:pt x="537" y="122"/>
                  </a:cubicBezTo>
                  <a:cubicBezTo>
                    <a:pt x="537" y="122"/>
                    <a:pt x="537" y="122"/>
                    <a:pt x="537" y="122"/>
                  </a:cubicBezTo>
                  <a:moveTo>
                    <a:pt x="516" y="120"/>
                  </a:moveTo>
                  <a:cubicBezTo>
                    <a:pt x="514" y="120"/>
                    <a:pt x="513" y="118"/>
                    <a:pt x="513" y="116"/>
                  </a:cubicBezTo>
                  <a:cubicBezTo>
                    <a:pt x="513" y="114"/>
                    <a:pt x="515" y="113"/>
                    <a:pt x="517" y="113"/>
                  </a:cubicBezTo>
                  <a:cubicBezTo>
                    <a:pt x="519" y="113"/>
                    <a:pt x="520" y="115"/>
                    <a:pt x="520" y="117"/>
                  </a:cubicBezTo>
                  <a:cubicBezTo>
                    <a:pt x="520" y="119"/>
                    <a:pt x="518" y="120"/>
                    <a:pt x="517" y="120"/>
                  </a:cubicBezTo>
                  <a:cubicBezTo>
                    <a:pt x="516" y="120"/>
                    <a:pt x="516" y="120"/>
                    <a:pt x="516" y="120"/>
                  </a:cubicBezTo>
                  <a:moveTo>
                    <a:pt x="1160" y="119"/>
                  </a:moveTo>
                  <a:cubicBezTo>
                    <a:pt x="1158" y="118"/>
                    <a:pt x="1157" y="116"/>
                    <a:pt x="1158" y="114"/>
                  </a:cubicBezTo>
                  <a:cubicBezTo>
                    <a:pt x="1159" y="112"/>
                    <a:pt x="1161" y="112"/>
                    <a:pt x="1163" y="113"/>
                  </a:cubicBezTo>
                  <a:cubicBezTo>
                    <a:pt x="1164" y="113"/>
                    <a:pt x="1165" y="115"/>
                    <a:pt x="1164" y="117"/>
                  </a:cubicBezTo>
                  <a:cubicBezTo>
                    <a:pt x="1164" y="118"/>
                    <a:pt x="1163" y="119"/>
                    <a:pt x="1161" y="119"/>
                  </a:cubicBezTo>
                  <a:cubicBezTo>
                    <a:pt x="1161" y="119"/>
                    <a:pt x="1160" y="119"/>
                    <a:pt x="1160" y="119"/>
                  </a:cubicBezTo>
                  <a:moveTo>
                    <a:pt x="496" y="118"/>
                  </a:moveTo>
                  <a:cubicBezTo>
                    <a:pt x="494" y="117"/>
                    <a:pt x="492" y="116"/>
                    <a:pt x="493" y="114"/>
                  </a:cubicBezTo>
                  <a:cubicBezTo>
                    <a:pt x="493" y="112"/>
                    <a:pt x="495" y="110"/>
                    <a:pt x="496" y="111"/>
                  </a:cubicBezTo>
                  <a:cubicBezTo>
                    <a:pt x="498" y="111"/>
                    <a:pt x="500" y="113"/>
                    <a:pt x="499" y="114"/>
                  </a:cubicBezTo>
                  <a:cubicBezTo>
                    <a:pt x="499" y="116"/>
                    <a:pt x="498" y="118"/>
                    <a:pt x="496" y="118"/>
                  </a:cubicBezTo>
                  <a:cubicBezTo>
                    <a:pt x="496" y="118"/>
                    <a:pt x="496" y="118"/>
                    <a:pt x="496" y="118"/>
                  </a:cubicBezTo>
                  <a:moveTo>
                    <a:pt x="61" y="114"/>
                  </a:moveTo>
                  <a:cubicBezTo>
                    <a:pt x="60" y="113"/>
                    <a:pt x="60" y="110"/>
                    <a:pt x="62" y="110"/>
                  </a:cubicBezTo>
                  <a:cubicBezTo>
                    <a:pt x="64" y="109"/>
                    <a:pt x="66" y="109"/>
                    <a:pt x="67" y="111"/>
                  </a:cubicBezTo>
                  <a:cubicBezTo>
                    <a:pt x="68" y="113"/>
                    <a:pt x="67" y="115"/>
                    <a:pt x="65" y="116"/>
                  </a:cubicBezTo>
                  <a:cubicBezTo>
                    <a:pt x="65" y="116"/>
                    <a:pt x="64" y="116"/>
                    <a:pt x="64" y="116"/>
                  </a:cubicBezTo>
                  <a:cubicBezTo>
                    <a:pt x="62" y="116"/>
                    <a:pt x="61" y="115"/>
                    <a:pt x="61" y="114"/>
                  </a:cubicBezTo>
                  <a:moveTo>
                    <a:pt x="475" y="115"/>
                  </a:moveTo>
                  <a:cubicBezTo>
                    <a:pt x="473" y="115"/>
                    <a:pt x="472" y="113"/>
                    <a:pt x="472" y="111"/>
                  </a:cubicBezTo>
                  <a:cubicBezTo>
                    <a:pt x="472" y="109"/>
                    <a:pt x="474" y="108"/>
                    <a:pt x="476" y="108"/>
                  </a:cubicBezTo>
                  <a:cubicBezTo>
                    <a:pt x="478" y="109"/>
                    <a:pt x="479" y="110"/>
                    <a:pt x="479" y="112"/>
                  </a:cubicBezTo>
                  <a:cubicBezTo>
                    <a:pt x="479" y="114"/>
                    <a:pt x="477" y="115"/>
                    <a:pt x="475" y="115"/>
                  </a:cubicBezTo>
                  <a:cubicBezTo>
                    <a:pt x="475" y="115"/>
                    <a:pt x="475" y="115"/>
                    <a:pt x="475" y="115"/>
                  </a:cubicBezTo>
                  <a:moveTo>
                    <a:pt x="1238" y="112"/>
                  </a:moveTo>
                  <a:cubicBezTo>
                    <a:pt x="1237" y="110"/>
                    <a:pt x="1238" y="108"/>
                    <a:pt x="1239" y="107"/>
                  </a:cubicBezTo>
                  <a:cubicBezTo>
                    <a:pt x="1241" y="106"/>
                    <a:pt x="1243" y="107"/>
                    <a:pt x="1244" y="109"/>
                  </a:cubicBezTo>
                  <a:cubicBezTo>
                    <a:pt x="1245" y="111"/>
                    <a:pt x="1244" y="113"/>
                    <a:pt x="1242" y="114"/>
                  </a:cubicBezTo>
                  <a:cubicBezTo>
                    <a:pt x="1242" y="114"/>
                    <a:pt x="1241" y="114"/>
                    <a:pt x="1241" y="114"/>
                  </a:cubicBezTo>
                  <a:cubicBezTo>
                    <a:pt x="1240" y="114"/>
                    <a:pt x="1238" y="113"/>
                    <a:pt x="1238" y="112"/>
                  </a:cubicBezTo>
                  <a:moveTo>
                    <a:pt x="454" y="113"/>
                  </a:moveTo>
                  <a:cubicBezTo>
                    <a:pt x="453" y="113"/>
                    <a:pt x="451" y="111"/>
                    <a:pt x="451" y="109"/>
                  </a:cubicBezTo>
                  <a:cubicBezTo>
                    <a:pt x="452" y="107"/>
                    <a:pt x="453" y="106"/>
                    <a:pt x="455" y="106"/>
                  </a:cubicBezTo>
                  <a:cubicBezTo>
                    <a:pt x="457" y="106"/>
                    <a:pt x="458" y="108"/>
                    <a:pt x="458" y="110"/>
                  </a:cubicBezTo>
                  <a:cubicBezTo>
                    <a:pt x="458" y="112"/>
                    <a:pt x="457" y="113"/>
                    <a:pt x="455" y="113"/>
                  </a:cubicBezTo>
                  <a:cubicBezTo>
                    <a:pt x="454" y="113"/>
                    <a:pt x="454" y="113"/>
                    <a:pt x="454" y="113"/>
                  </a:cubicBezTo>
                  <a:moveTo>
                    <a:pt x="285" y="111"/>
                  </a:moveTo>
                  <a:cubicBezTo>
                    <a:pt x="283" y="111"/>
                    <a:pt x="282" y="109"/>
                    <a:pt x="282" y="107"/>
                  </a:cubicBezTo>
                  <a:cubicBezTo>
                    <a:pt x="282" y="105"/>
                    <a:pt x="284" y="104"/>
                    <a:pt x="286" y="104"/>
                  </a:cubicBezTo>
                  <a:cubicBezTo>
                    <a:pt x="287" y="104"/>
                    <a:pt x="289" y="106"/>
                    <a:pt x="289" y="108"/>
                  </a:cubicBezTo>
                  <a:cubicBezTo>
                    <a:pt x="289" y="109"/>
                    <a:pt x="287" y="111"/>
                    <a:pt x="285" y="111"/>
                  </a:cubicBezTo>
                  <a:cubicBezTo>
                    <a:pt x="285" y="111"/>
                    <a:pt x="285" y="111"/>
                    <a:pt x="285" y="111"/>
                  </a:cubicBezTo>
                  <a:moveTo>
                    <a:pt x="434" y="110"/>
                  </a:moveTo>
                  <a:cubicBezTo>
                    <a:pt x="432" y="110"/>
                    <a:pt x="431" y="109"/>
                    <a:pt x="431" y="107"/>
                  </a:cubicBezTo>
                  <a:cubicBezTo>
                    <a:pt x="431" y="105"/>
                    <a:pt x="433" y="103"/>
                    <a:pt x="435" y="104"/>
                  </a:cubicBezTo>
                  <a:cubicBezTo>
                    <a:pt x="437" y="104"/>
                    <a:pt x="438" y="106"/>
                    <a:pt x="438" y="107"/>
                  </a:cubicBezTo>
                  <a:cubicBezTo>
                    <a:pt x="437" y="109"/>
                    <a:pt x="436" y="110"/>
                    <a:pt x="434" y="110"/>
                  </a:cubicBezTo>
                  <a:cubicBezTo>
                    <a:pt x="434" y="110"/>
                    <a:pt x="434" y="110"/>
                    <a:pt x="434" y="110"/>
                  </a:cubicBezTo>
                  <a:moveTo>
                    <a:pt x="413" y="108"/>
                  </a:moveTo>
                  <a:cubicBezTo>
                    <a:pt x="411" y="108"/>
                    <a:pt x="410" y="106"/>
                    <a:pt x="410" y="104"/>
                  </a:cubicBezTo>
                  <a:cubicBezTo>
                    <a:pt x="410" y="102"/>
                    <a:pt x="412" y="101"/>
                    <a:pt x="414" y="101"/>
                  </a:cubicBezTo>
                  <a:cubicBezTo>
                    <a:pt x="416" y="101"/>
                    <a:pt x="417" y="103"/>
                    <a:pt x="417" y="105"/>
                  </a:cubicBezTo>
                  <a:cubicBezTo>
                    <a:pt x="417" y="107"/>
                    <a:pt x="415" y="108"/>
                    <a:pt x="414" y="108"/>
                  </a:cubicBezTo>
                  <a:cubicBezTo>
                    <a:pt x="413" y="108"/>
                    <a:pt x="413" y="108"/>
                    <a:pt x="413" y="108"/>
                  </a:cubicBezTo>
                  <a:moveTo>
                    <a:pt x="393" y="106"/>
                  </a:moveTo>
                  <a:cubicBezTo>
                    <a:pt x="391" y="106"/>
                    <a:pt x="389" y="104"/>
                    <a:pt x="390" y="102"/>
                  </a:cubicBezTo>
                  <a:cubicBezTo>
                    <a:pt x="390" y="100"/>
                    <a:pt x="392" y="99"/>
                    <a:pt x="393" y="99"/>
                  </a:cubicBezTo>
                  <a:cubicBezTo>
                    <a:pt x="395" y="99"/>
                    <a:pt x="397" y="101"/>
                    <a:pt x="396" y="103"/>
                  </a:cubicBezTo>
                  <a:cubicBezTo>
                    <a:pt x="396" y="104"/>
                    <a:pt x="395" y="106"/>
                    <a:pt x="393" y="106"/>
                  </a:cubicBezTo>
                  <a:cubicBezTo>
                    <a:pt x="393" y="106"/>
                    <a:pt x="393" y="106"/>
                    <a:pt x="393" y="106"/>
                  </a:cubicBezTo>
                  <a:moveTo>
                    <a:pt x="372" y="103"/>
                  </a:moveTo>
                  <a:cubicBezTo>
                    <a:pt x="370" y="103"/>
                    <a:pt x="369" y="101"/>
                    <a:pt x="369" y="100"/>
                  </a:cubicBezTo>
                  <a:cubicBezTo>
                    <a:pt x="369" y="98"/>
                    <a:pt x="371" y="96"/>
                    <a:pt x="373" y="97"/>
                  </a:cubicBezTo>
                  <a:cubicBezTo>
                    <a:pt x="375" y="97"/>
                    <a:pt x="376" y="98"/>
                    <a:pt x="376" y="100"/>
                  </a:cubicBezTo>
                  <a:cubicBezTo>
                    <a:pt x="376" y="102"/>
                    <a:pt x="374" y="103"/>
                    <a:pt x="372" y="103"/>
                  </a:cubicBezTo>
                  <a:cubicBezTo>
                    <a:pt x="372" y="103"/>
                    <a:pt x="372" y="103"/>
                    <a:pt x="372" y="103"/>
                  </a:cubicBezTo>
                  <a:moveTo>
                    <a:pt x="351" y="101"/>
                  </a:moveTo>
                  <a:cubicBezTo>
                    <a:pt x="350" y="101"/>
                    <a:pt x="348" y="99"/>
                    <a:pt x="348" y="97"/>
                  </a:cubicBezTo>
                  <a:cubicBezTo>
                    <a:pt x="349" y="95"/>
                    <a:pt x="350" y="94"/>
                    <a:pt x="352" y="94"/>
                  </a:cubicBezTo>
                  <a:cubicBezTo>
                    <a:pt x="354" y="94"/>
                    <a:pt x="356" y="96"/>
                    <a:pt x="355" y="98"/>
                  </a:cubicBezTo>
                  <a:cubicBezTo>
                    <a:pt x="355" y="100"/>
                    <a:pt x="354" y="101"/>
                    <a:pt x="352" y="101"/>
                  </a:cubicBezTo>
                  <a:cubicBezTo>
                    <a:pt x="351" y="101"/>
                    <a:pt x="351" y="101"/>
                    <a:pt x="351" y="101"/>
                  </a:cubicBezTo>
                  <a:moveTo>
                    <a:pt x="1169" y="100"/>
                  </a:moveTo>
                  <a:cubicBezTo>
                    <a:pt x="1167" y="99"/>
                    <a:pt x="1166" y="97"/>
                    <a:pt x="1167" y="95"/>
                  </a:cubicBezTo>
                  <a:cubicBezTo>
                    <a:pt x="1168" y="94"/>
                    <a:pt x="1170" y="93"/>
                    <a:pt x="1172" y="94"/>
                  </a:cubicBezTo>
                  <a:cubicBezTo>
                    <a:pt x="1173" y="95"/>
                    <a:pt x="1174" y="97"/>
                    <a:pt x="1173" y="98"/>
                  </a:cubicBezTo>
                  <a:cubicBezTo>
                    <a:pt x="1173" y="100"/>
                    <a:pt x="1172" y="100"/>
                    <a:pt x="1170" y="100"/>
                  </a:cubicBezTo>
                  <a:cubicBezTo>
                    <a:pt x="1170" y="100"/>
                    <a:pt x="1169" y="100"/>
                    <a:pt x="1169" y="100"/>
                  </a:cubicBezTo>
                  <a:moveTo>
                    <a:pt x="331" y="99"/>
                  </a:moveTo>
                  <a:cubicBezTo>
                    <a:pt x="329" y="98"/>
                    <a:pt x="328" y="97"/>
                    <a:pt x="328" y="95"/>
                  </a:cubicBezTo>
                  <a:cubicBezTo>
                    <a:pt x="328" y="93"/>
                    <a:pt x="330" y="92"/>
                    <a:pt x="332" y="92"/>
                  </a:cubicBezTo>
                  <a:cubicBezTo>
                    <a:pt x="334" y="92"/>
                    <a:pt x="335" y="94"/>
                    <a:pt x="335" y="96"/>
                  </a:cubicBezTo>
                  <a:cubicBezTo>
                    <a:pt x="334" y="97"/>
                    <a:pt x="333" y="99"/>
                    <a:pt x="331" y="99"/>
                  </a:cubicBezTo>
                  <a:cubicBezTo>
                    <a:pt x="331" y="99"/>
                    <a:pt x="331" y="99"/>
                    <a:pt x="331" y="99"/>
                  </a:cubicBezTo>
                  <a:moveTo>
                    <a:pt x="51" y="96"/>
                  </a:moveTo>
                  <a:cubicBezTo>
                    <a:pt x="50" y="94"/>
                    <a:pt x="50" y="92"/>
                    <a:pt x="52" y="91"/>
                  </a:cubicBezTo>
                  <a:cubicBezTo>
                    <a:pt x="54" y="90"/>
                    <a:pt x="56" y="91"/>
                    <a:pt x="57" y="93"/>
                  </a:cubicBezTo>
                  <a:cubicBezTo>
                    <a:pt x="58" y="94"/>
                    <a:pt x="57" y="97"/>
                    <a:pt x="55" y="97"/>
                  </a:cubicBezTo>
                  <a:cubicBezTo>
                    <a:pt x="55" y="98"/>
                    <a:pt x="54" y="98"/>
                    <a:pt x="54" y="98"/>
                  </a:cubicBezTo>
                  <a:cubicBezTo>
                    <a:pt x="52" y="98"/>
                    <a:pt x="51" y="97"/>
                    <a:pt x="51" y="96"/>
                  </a:cubicBezTo>
                  <a:moveTo>
                    <a:pt x="310" y="96"/>
                  </a:moveTo>
                  <a:cubicBezTo>
                    <a:pt x="308" y="96"/>
                    <a:pt x="307" y="94"/>
                    <a:pt x="307" y="92"/>
                  </a:cubicBezTo>
                  <a:cubicBezTo>
                    <a:pt x="307" y="91"/>
                    <a:pt x="309" y="89"/>
                    <a:pt x="311" y="89"/>
                  </a:cubicBezTo>
                  <a:cubicBezTo>
                    <a:pt x="313" y="90"/>
                    <a:pt x="314" y="91"/>
                    <a:pt x="314" y="93"/>
                  </a:cubicBezTo>
                  <a:cubicBezTo>
                    <a:pt x="314" y="95"/>
                    <a:pt x="312" y="96"/>
                    <a:pt x="311" y="96"/>
                  </a:cubicBezTo>
                  <a:cubicBezTo>
                    <a:pt x="310" y="96"/>
                    <a:pt x="310" y="96"/>
                    <a:pt x="310" y="96"/>
                  </a:cubicBezTo>
                  <a:moveTo>
                    <a:pt x="1229" y="93"/>
                  </a:moveTo>
                  <a:cubicBezTo>
                    <a:pt x="1228" y="91"/>
                    <a:pt x="1229" y="89"/>
                    <a:pt x="1231" y="88"/>
                  </a:cubicBezTo>
                  <a:cubicBezTo>
                    <a:pt x="1232" y="88"/>
                    <a:pt x="1234" y="88"/>
                    <a:pt x="1235" y="90"/>
                  </a:cubicBezTo>
                  <a:cubicBezTo>
                    <a:pt x="1236" y="92"/>
                    <a:pt x="1235" y="94"/>
                    <a:pt x="1234" y="95"/>
                  </a:cubicBezTo>
                  <a:cubicBezTo>
                    <a:pt x="1233" y="95"/>
                    <a:pt x="1233" y="95"/>
                    <a:pt x="1232" y="95"/>
                  </a:cubicBezTo>
                  <a:cubicBezTo>
                    <a:pt x="1231" y="95"/>
                    <a:pt x="1230" y="94"/>
                    <a:pt x="1229" y="93"/>
                  </a:cubicBezTo>
                  <a:moveTo>
                    <a:pt x="290" y="94"/>
                  </a:moveTo>
                  <a:cubicBezTo>
                    <a:pt x="288" y="94"/>
                    <a:pt x="286" y="92"/>
                    <a:pt x="287" y="90"/>
                  </a:cubicBezTo>
                  <a:cubicBezTo>
                    <a:pt x="287" y="88"/>
                    <a:pt x="288" y="87"/>
                    <a:pt x="290" y="87"/>
                  </a:cubicBezTo>
                  <a:cubicBezTo>
                    <a:pt x="292" y="87"/>
                    <a:pt x="294" y="89"/>
                    <a:pt x="293" y="91"/>
                  </a:cubicBezTo>
                  <a:cubicBezTo>
                    <a:pt x="293" y="93"/>
                    <a:pt x="292" y="94"/>
                    <a:pt x="290" y="94"/>
                  </a:cubicBezTo>
                  <a:cubicBezTo>
                    <a:pt x="290" y="94"/>
                    <a:pt x="290" y="94"/>
                    <a:pt x="290" y="94"/>
                  </a:cubicBezTo>
                  <a:moveTo>
                    <a:pt x="1178" y="81"/>
                  </a:moveTo>
                  <a:cubicBezTo>
                    <a:pt x="1176" y="81"/>
                    <a:pt x="1175" y="79"/>
                    <a:pt x="1176" y="77"/>
                  </a:cubicBezTo>
                  <a:cubicBezTo>
                    <a:pt x="1177" y="75"/>
                    <a:pt x="1179" y="74"/>
                    <a:pt x="1181" y="75"/>
                  </a:cubicBezTo>
                  <a:cubicBezTo>
                    <a:pt x="1182" y="76"/>
                    <a:pt x="1183" y="78"/>
                    <a:pt x="1182" y="80"/>
                  </a:cubicBezTo>
                  <a:cubicBezTo>
                    <a:pt x="1182" y="81"/>
                    <a:pt x="1180" y="82"/>
                    <a:pt x="1179" y="82"/>
                  </a:cubicBezTo>
                  <a:cubicBezTo>
                    <a:pt x="1179" y="82"/>
                    <a:pt x="1178" y="82"/>
                    <a:pt x="1178" y="81"/>
                  </a:cubicBezTo>
                  <a:moveTo>
                    <a:pt x="41" y="78"/>
                  </a:moveTo>
                  <a:cubicBezTo>
                    <a:pt x="40" y="76"/>
                    <a:pt x="40" y="74"/>
                    <a:pt x="42" y="73"/>
                  </a:cubicBezTo>
                  <a:cubicBezTo>
                    <a:pt x="44" y="72"/>
                    <a:pt x="46" y="73"/>
                    <a:pt x="47" y="75"/>
                  </a:cubicBezTo>
                  <a:cubicBezTo>
                    <a:pt x="48" y="76"/>
                    <a:pt x="47" y="78"/>
                    <a:pt x="45" y="79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2" y="80"/>
                    <a:pt x="41" y="79"/>
                    <a:pt x="41" y="78"/>
                  </a:cubicBezTo>
                  <a:moveTo>
                    <a:pt x="1220" y="74"/>
                  </a:moveTo>
                  <a:cubicBezTo>
                    <a:pt x="1219" y="73"/>
                    <a:pt x="1220" y="70"/>
                    <a:pt x="1222" y="70"/>
                  </a:cubicBezTo>
                  <a:cubicBezTo>
                    <a:pt x="1224" y="69"/>
                    <a:pt x="1226" y="70"/>
                    <a:pt x="1227" y="71"/>
                  </a:cubicBezTo>
                  <a:cubicBezTo>
                    <a:pt x="1227" y="73"/>
                    <a:pt x="1227" y="75"/>
                    <a:pt x="1225" y="76"/>
                  </a:cubicBezTo>
                  <a:cubicBezTo>
                    <a:pt x="1224" y="76"/>
                    <a:pt x="1224" y="76"/>
                    <a:pt x="1223" y="76"/>
                  </a:cubicBezTo>
                  <a:cubicBezTo>
                    <a:pt x="1222" y="76"/>
                    <a:pt x="1221" y="76"/>
                    <a:pt x="1220" y="74"/>
                  </a:cubicBezTo>
                  <a:moveTo>
                    <a:pt x="1187" y="63"/>
                  </a:moveTo>
                  <a:cubicBezTo>
                    <a:pt x="1185" y="62"/>
                    <a:pt x="1184" y="60"/>
                    <a:pt x="1185" y="58"/>
                  </a:cubicBezTo>
                  <a:cubicBezTo>
                    <a:pt x="1186" y="56"/>
                    <a:pt x="1188" y="56"/>
                    <a:pt x="1190" y="56"/>
                  </a:cubicBezTo>
                  <a:cubicBezTo>
                    <a:pt x="1191" y="57"/>
                    <a:pt x="1192" y="59"/>
                    <a:pt x="1191" y="61"/>
                  </a:cubicBezTo>
                  <a:cubicBezTo>
                    <a:pt x="1191" y="62"/>
                    <a:pt x="1189" y="63"/>
                    <a:pt x="1188" y="63"/>
                  </a:cubicBezTo>
                  <a:cubicBezTo>
                    <a:pt x="1188" y="63"/>
                    <a:pt x="1187" y="63"/>
                    <a:pt x="1187" y="63"/>
                  </a:cubicBezTo>
                  <a:moveTo>
                    <a:pt x="31" y="60"/>
                  </a:moveTo>
                  <a:cubicBezTo>
                    <a:pt x="30" y="58"/>
                    <a:pt x="30" y="56"/>
                    <a:pt x="32" y="55"/>
                  </a:cubicBezTo>
                  <a:cubicBezTo>
                    <a:pt x="34" y="54"/>
                    <a:pt x="36" y="55"/>
                    <a:pt x="37" y="56"/>
                  </a:cubicBezTo>
                  <a:cubicBezTo>
                    <a:pt x="38" y="58"/>
                    <a:pt x="37" y="60"/>
                    <a:pt x="35" y="61"/>
                  </a:cubicBezTo>
                  <a:cubicBezTo>
                    <a:pt x="35" y="61"/>
                    <a:pt x="34" y="62"/>
                    <a:pt x="34" y="62"/>
                  </a:cubicBezTo>
                  <a:cubicBezTo>
                    <a:pt x="32" y="62"/>
                    <a:pt x="31" y="61"/>
                    <a:pt x="31" y="60"/>
                  </a:cubicBezTo>
                  <a:moveTo>
                    <a:pt x="1212" y="55"/>
                  </a:moveTo>
                  <a:cubicBezTo>
                    <a:pt x="1211" y="54"/>
                    <a:pt x="1212" y="52"/>
                    <a:pt x="1213" y="51"/>
                  </a:cubicBezTo>
                  <a:cubicBezTo>
                    <a:pt x="1215" y="50"/>
                    <a:pt x="1217" y="51"/>
                    <a:pt x="1218" y="53"/>
                  </a:cubicBezTo>
                  <a:cubicBezTo>
                    <a:pt x="1219" y="54"/>
                    <a:pt x="1218" y="56"/>
                    <a:pt x="1216" y="57"/>
                  </a:cubicBezTo>
                  <a:cubicBezTo>
                    <a:pt x="1216" y="57"/>
                    <a:pt x="1215" y="57"/>
                    <a:pt x="1215" y="57"/>
                  </a:cubicBezTo>
                  <a:cubicBezTo>
                    <a:pt x="1213" y="57"/>
                    <a:pt x="1212" y="57"/>
                    <a:pt x="1212" y="55"/>
                  </a:cubicBezTo>
                  <a:moveTo>
                    <a:pt x="1196" y="44"/>
                  </a:moveTo>
                  <a:cubicBezTo>
                    <a:pt x="1194" y="43"/>
                    <a:pt x="1193" y="41"/>
                    <a:pt x="1194" y="39"/>
                  </a:cubicBezTo>
                  <a:cubicBezTo>
                    <a:pt x="1195" y="38"/>
                    <a:pt x="1197" y="37"/>
                    <a:pt x="1199" y="38"/>
                  </a:cubicBezTo>
                  <a:cubicBezTo>
                    <a:pt x="1200" y="39"/>
                    <a:pt x="1201" y="41"/>
                    <a:pt x="1200" y="42"/>
                  </a:cubicBezTo>
                  <a:cubicBezTo>
                    <a:pt x="1200" y="44"/>
                    <a:pt x="1198" y="44"/>
                    <a:pt x="1197" y="44"/>
                  </a:cubicBezTo>
                  <a:cubicBezTo>
                    <a:pt x="1197" y="44"/>
                    <a:pt x="1196" y="44"/>
                    <a:pt x="1196" y="44"/>
                  </a:cubicBezTo>
                  <a:moveTo>
                    <a:pt x="21" y="42"/>
                  </a:moveTo>
                  <a:cubicBezTo>
                    <a:pt x="20" y="40"/>
                    <a:pt x="20" y="38"/>
                    <a:pt x="22" y="37"/>
                  </a:cubicBezTo>
                  <a:cubicBezTo>
                    <a:pt x="24" y="36"/>
                    <a:pt x="26" y="37"/>
                    <a:pt x="27" y="38"/>
                  </a:cubicBezTo>
                  <a:cubicBezTo>
                    <a:pt x="28" y="40"/>
                    <a:pt x="27" y="42"/>
                    <a:pt x="25" y="43"/>
                  </a:cubicBezTo>
                  <a:cubicBezTo>
                    <a:pt x="25" y="43"/>
                    <a:pt x="24" y="43"/>
                    <a:pt x="24" y="43"/>
                  </a:cubicBezTo>
                  <a:cubicBezTo>
                    <a:pt x="22" y="43"/>
                    <a:pt x="21" y="43"/>
                    <a:pt x="21" y="42"/>
                  </a:cubicBezTo>
                  <a:moveTo>
                    <a:pt x="1203" y="37"/>
                  </a:moveTo>
                  <a:cubicBezTo>
                    <a:pt x="1202" y="35"/>
                    <a:pt x="1203" y="33"/>
                    <a:pt x="1204" y="32"/>
                  </a:cubicBezTo>
                  <a:cubicBezTo>
                    <a:pt x="1206" y="31"/>
                    <a:pt x="1208" y="32"/>
                    <a:pt x="1209" y="34"/>
                  </a:cubicBezTo>
                  <a:cubicBezTo>
                    <a:pt x="1210" y="35"/>
                    <a:pt x="1209" y="38"/>
                    <a:pt x="1207" y="38"/>
                  </a:cubicBezTo>
                  <a:cubicBezTo>
                    <a:pt x="1207" y="39"/>
                    <a:pt x="1206" y="39"/>
                    <a:pt x="1206" y="39"/>
                  </a:cubicBezTo>
                  <a:cubicBezTo>
                    <a:pt x="1205" y="39"/>
                    <a:pt x="1203" y="38"/>
                    <a:pt x="1203" y="37"/>
                  </a:cubicBezTo>
                  <a:moveTo>
                    <a:pt x="11" y="23"/>
                  </a:moveTo>
                  <a:cubicBezTo>
                    <a:pt x="10" y="22"/>
                    <a:pt x="10" y="20"/>
                    <a:pt x="12" y="19"/>
                  </a:cubicBezTo>
                  <a:cubicBezTo>
                    <a:pt x="14" y="18"/>
                    <a:pt x="16" y="18"/>
                    <a:pt x="17" y="20"/>
                  </a:cubicBezTo>
                  <a:cubicBezTo>
                    <a:pt x="18" y="22"/>
                    <a:pt x="17" y="24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2" y="25"/>
                    <a:pt x="11" y="25"/>
                    <a:pt x="11" y="23"/>
                  </a:cubicBezTo>
                  <a:moveTo>
                    <a:pt x="1" y="5"/>
                  </a:moveTo>
                  <a:cubicBezTo>
                    <a:pt x="0" y="4"/>
                    <a:pt x="0" y="1"/>
                    <a:pt x="2" y="1"/>
                  </a:cubicBezTo>
                  <a:cubicBezTo>
                    <a:pt x="4" y="0"/>
                    <a:pt x="6" y="0"/>
                    <a:pt x="7" y="2"/>
                  </a:cubicBezTo>
                  <a:cubicBezTo>
                    <a:pt x="8" y="4"/>
                    <a:pt x="7" y="6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2" y="7"/>
                    <a:pt x="1" y="6"/>
                    <a:pt x="1" y="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íśḷïḍe"/>
            <p:cNvSpPr/>
            <p:nvPr/>
          </p:nvSpPr>
          <p:spPr bwMode="auto">
            <a:xfrm>
              <a:off x="5455832" y="3638605"/>
              <a:ext cx="818924" cy="82014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îşliḑe"/>
            <p:cNvSpPr/>
            <p:nvPr/>
          </p:nvSpPr>
          <p:spPr bwMode="auto">
            <a:xfrm>
              <a:off x="4723837" y="4857240"/>
              <a:ext cx="495985" cy="4984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îṥľíḓè"/>
            <p:cNvSpPr/>
            <p:nvPr/>
          </p:nvSpPr>
          <p:spPr bwMode="auto">
            <a:xfrm>
              <a:off x="7108303" y="3848210"/>
              <a:ext cx="591039" cy="59225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iŝlïḑè"/>
            <p:cNvSpPr/>
            <p:nvPr/>
          </p:nvSpPr>
          <p:spPr bwMode="auto">
            <a:xfrm>
              <a:off x="6491673" y="3506993"/>
              <a:ext cx="476487" cy="47648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îṧḻíḋê"/>
            <p:cNvSpPr/>
            <p:nvPr/>
          </p:nvSpPr>
          <p:spPr bwMode="auto">
            <a:xfrm>
              <a:off x="7717621" y="3429000"/>
              <a:ext cx="414336" cy="41433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îṧ1iḋè"/>
            <p:cNvSpPr/>
            <p:nvPr/>
          </p:nvSpPr>
          <p:spPr bwMode="auto">
            <a:xfrm>
              <a:off x="4140923" y="3476527"/>
              <a:ext cx="375340" cy="37290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ïśḻiḓe"/>
            <p:cNvSpPr/>
            <p:nvPr/>
          </p:nvSpPr>
          <p:spPr bwMode="auto">
            <a:xfrm>
              <a:off x="4657625" y="3661760"/>
              <a:ext cx="495985" cy="49720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i$ḻíďê"/>
            <p:cNvGrpSpPr/>
            <p:nvPr/>
          </p:nvGrpSpPr>
          <p:grpSpPr>
            <a:xfrm>
              <a:off x="6612457" y="3627372"/>
              <a:ext cx="234830" cy="234830"/>
              <a:chOff x="2522538" y="4364038"/>
              <a:chExt cx="376238" cy="376238"/>
            </a:xfrm>
            <a:solidFill>
              <a:schemeClr val="accent3"/>
            </a:solidFill>
          </p:grpSpPr>
          <p:sp>
            <p:nvSpPr>
              <p:cNvPr id="187" name="i$1îḓê"/>
              <p:cNvSpPr/>
              <p:nvPr/>
            </p:nvSpPr>
            <p:spPr bwMode="auto">
              <a:xfrm>
                <a:off x="2522538" y="4364038"/>
                <a:ext cx="376238" cy="376238"/>
              </a:xfrm>
              <a:custGeom>
                <a:avLst/>
                <a:gdLst>
                  <a:gd name="T0" fmla="*/ 64 w 64"/>
                  <a:gd name="T1" fmla="*/ 30 h 64"/>
                  <a:gd name="T2" fmla="*/ 32 w 64"/>
                  <a:gd name="T3" fmla="*/ 0 h 64"/>
                  <a:gd name="T4" fmla="*/ 1 w 64"/>
                  <a:gd name="T5" fmla="*/ 25 h 64"/>
                  <a:gd name="T6" fmla="*/ 0 w 64"/>
                  <a:gd name="T7" fmla="*/ 32 h 64"/>
                  <a:gd name="T8" fmla="*/ 0 w 64"/>
                  <a:gd name="T9" fmla="*/ 36 h 64"/>
                  <a:gd name="T10" fmla="*/ 32 w 64"/>
                  <a:gd name="T11" fmla="*/ 64 h 64"/>
                  <a:gd name="T12" fmla="*/ 62 w 64"/>
                  <a:gd name="T13" fmla="*/ 43 h 64"/>
                  <a:gd name="T14" fmla="*/ 64 w 64"/>
                  <a:gd name="T15" fmla="*/ 32 h 64"/>
                  <a:gd name="T16" fmla="*/ 64 w 64"/>
                  <a:gd name="T17" fmla="*/ 30 h 64"/>
                  <a:gd name="T18" fmla="*/ 18 w 64"/>
                  <a:gd name="T19" fmla="*/ 36 h 64"/>
                  <a:gd name="T20" fmla="*/ 12 w 64"/>
                  <a:gd name="T21" fmla="*/ 30 h 64"/>
                  <a:gd name="T22" fmla="*/ 18 w 64"/>
                  <a:gd name="T23" fmla="*/ 24 h 64"/>
                  <a:gd name="T24" fmla="*/ 24 w 64"/>
                  <a:gd name="T25" fmla="*/ 30 h 64"/>
                  <a:gd name="T26" fmla="*/ 18 w 64"/>
                  <a:gd name="T27" fmla="*/ 36 h 64"/>
                  <a:gd name="T28" fmla="*/ 59 w 64"/>
                  <a:gd name="T29" fmla="*/ 38 h 64"/>
                  <a:gd name="T30" fmla="*/ 46 w 64"/>
                  <a:gd name="T31" fmla="*/ 45 h 64"/>
                  <a:gd name="T32" fmla="*/ 34 w 64"/>
                  <a:gd name="T33" fmla="*/ 31 h 64"/>
                  <a:gd name="T34" fmla="*/ 18 w 64"/>
                  <a:gd name="T35" fmla="*/ 12 h 64"/>
                  <a:gd name="T36" fmla="*/ 11 w 64"/>
                  <a:gd name="T37" fmla="*/ 14 h 64"/>
                  <a:gd name="T38" fmla="*/ 32 w 64"/>
                  <a:gd name="T39" fmla="*/ 4 h 64"/>
                  <a:gd name="T40" fmla="*/ 60 w 64"/>
                  <a:gd name="T41" fmla="*/ 32 h 64"/>
                  <a:gd name="T42" fmla="*/ 59 w 64"/>
                  <a:gd name="T43" fmla="*/ 3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4" h="64">
                    <a:moveTo>
                      <a:pt x="64" y="30"/>
                    </a:moveTo>
                    <a:cubicBezTo>
                      <a:pt x="63" y="13"/>
                      <a:pt x="49" y="0"/>
                      <a:pt x="32" y="0"/>
                    </a:cubicBezTo>
                    <a:cubicBezTo>
                      <a:pt x="17" y="0"/>
                      <a:pt x="4" y="11"/>
                      <a:pt x="1" y="25"/>
                    </a:cubicBezTo>
                    <a:cubicBezTo>
                      <a:pt x="0" y="27"/>
                      <a:pt x="0" y="29"/>
                      <a:pt x="0" y="32"/>
                    </a:cubicBezTo>
                    <a:cubicBezTo>
                      <a:pt x="0" y="33"/>
                      <a:pt x="0" y="34"/>
                      <a:pt x="0" y="36"/>
                    </a:cubicBezTo>
                    <a:cubicBezTo>
                      <a:pt x="2" y="52"/>
                      <a:pt x="16" y="64"/>
                      <a:pt x="32" y="64"/>
                    </a:cubicBezTo>
                    <a:cubicBezTo>
                      <a:pt x="46" y="64"/>
                      <a:pt x="57" y="55"/>
                      <a:pt x="62" y="43"/>
                    </a:cubicBezTo>
                    <a:cubicBezTo>
                      <a:pt x="63" y="40"/>
                      <a:pt x="64" y="36"/>
                      <a:pt x="64" y="32"/>
                    </a:cubicBezTo>
                    <a:cubicBezTo>
                      <a:pt x="64" y="31"/>
                      <a:pt x="64" y="31"/>
                      <a:pt x="64" y="30"/>
                    </a:cubicBezTo>
                    <a:close/>
                    <a:moveTo>
                      <a:pt x="18" y="36"/>
                    </a:moveTo>
                    <a:cubicBezTo>
                      <a:pt x="15" y="36"/>
                      <a:pt x="12" y="33"/>
                      <a:pt x="12" y="30"/>
                    </a:cubicBezTo>
                    <a:cubicBezTo>
                      <a:pt x="12" y="27"/>
                      <a:pt x="15" y="24"/>
                      <a:pt x="18" y="24"/>
                    </a:cubicBezTo>
                    <a:cubicBezTo>
                      <a:pt x="21" y="24"/>
                      <a:pt x="24" y="27"/>
                      <a:pt x="24" y="30"/>
                    </a:cubicBezTo>
                    <a:cubicBezTo>
                      <a:pt x="24" y="33"/>
                      <a:pt x="21" y="36"/>
                      <a:pt x="18" y="36"/>
                    </a:cubicBezTo>
                    <a:close/>
                    <a:moveTo>
                      <a:pt x="59" y="38"/>
                    </a:moveTo>
                    <a:cubicBezTo>
                      <a:pt x="56" y="43"/>
                      <a:pt x="51" y="45"/>
                      <a:pt x="46" y="45"/>
                    </a:cubicBezTo>
                    <a:cubicBezTo>
                      <a:pt x="40" y="45"/>
                      <a:pt x="34" y="41"/>
                      <a:pt x="34" y="31"/>
                    </a:cubicBezTo>
                    <a:cubicBezTo>
                      <a:pt x="34" y="19"/>
                      <a:pt x="26" y="12"/>
                      <a:pt x="18" y="12"/>
                    </a:cubicBezTo>
                    <a:cubicBezTo>
                      <a:pt x="15" y="12"/>
                      <a:pt x="13" y="13"/>
                      <a:pt x="11" y="14"/>
                    </a:cubicBezTo>
                    <a:cubicBezTo>
                      <a:pt x="16" y="8"/>
                      <a:pt x="24" y="4"/>
                      <a:pt x="32" y="4"/>
                    </a:cubicBezTo>
                    <a:cubicBezTo>
                      <a:pt x="47" y="4"/>
                      <a:pt x="60" y="17"/>
                      <a:pt x="60" y="32"/>
                    </a:cubicBezTo>
                    <a:cubicBezTo>
                      <a:pt x="60" y="34"/>
                      <a:pt x="60" y="36"/>
                      <a:pt x="59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8" name="îṣ1ïḑe"/>
              <p:cNvSpPr/>
              <p:nvPr/>
            </p:nvSpPr>
            <p:spPr bwMode="auto">
              <a:xfrm>
                <a:off x="2757488" y="4527550"/>
                <a:ext cx="69850" cy="714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ïṡḻíḑé"/>
            <p:cNvGrpSpPr/>
            <p:nvPr/>
          </p:nvGrpSpPr>
          <p:grpSpPr>
            <a:xfrm>
              <a:off x="4756252" y="3750501"/>
              <a:ext cx="294732" cy="294732"/>
              <a:chOff x="3275013" y="2108200"/>
              <a:chExt cx="376238" cy="376238"/>
            </a:xfrm>
            <a:solidFill>
              <a:schemeClr val="accent3"/>
            </a:solidFill>
          </p:grpSpPr>
          <p:sp>
            <p:nvSpPr>
              <p:cNvPr id="180" name="îṩḻïḍe"/>
              <p:cNvSpPr/>
              <p:nvPr/>
            </p:nvSpPr>
            <p:spPr bwMode="auto">
              <a:xfrm>
                <a:off x="3333750" y="2149475"/>
                <a:ext cx="41275" cy="41275"/>
              </a:xfrm>
              <a:custGeom>
                <a:avLst/>
                <a:gdLst>
                  <a:gd name="T0" fmla="*/ 6 w 7"/>
                  <a:gd name="T1" fmla="*/ 4 h 7"/>
                  <a:gd name="T2" fmla="*/ 4 w 7"/>
                  <a:gd name="T3" fmla="*/ 1 h 7"/>
                  <a:gd name="T4" fmla="*/ 1 w 7"/>
                  <a:gd name="T5" fmla="*/ 1 h 7"/>
                  <a:gd name="T6" fmla="*/ 1 w 7"/>
                  <a:gd name="T7" fmla="*/ 4 h 7"/>
                  <a:gd name="T8" fmla="*/ 4 w 7"/>
                  <a:gd name="T9" fmla="*/ 7 h 7"/>
                  <a:gd name="T10" fmla="*/ 6 w 7"/>
                  <a:gd name="T11" fmla="*/ 7 h 7"/>
                  <a:gd name="T12" fmla="*/ 6 w 7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6" y="4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6" y="7"/>
                      <a:pt x="6" y="7"/>
                    </a:cubicBezTo>
                    <a:cubicBezTo>
                      <a:pt x="7" y="6"/>
                      <a:pt x="7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1" name="îṡļîḋè"/>
              <p:cNvSpPr/>
              <p:nvPr/>
            </p:nvSpPr>
            <p:spPr bwMode="auto">
              <a:xfrm>
                <a:off x="3275013" y="2273300"/>
                <a:ext cx="47625" cy="22225"/>
              </a:xfrm>
              <a:custGeom>
                <a:avLst/>
                <a:gdLst>
                  <a:gd name="T0" fmla="*/ 6 w 8"/>
                  <a:gd name="T1" fmla="*/ 0 h 4"/>
                  <a:gd name="T2" fmla="*/ 2 w 8"/>
                  <a:gd name="T3" fmla="*/ 0 h 4"/>
                  <a:gd name="T4" fmla="*/ 0 w 8"/>
                  <a:gd name="T5" fmla="*/ 2 h 4"/>
                  <a:gd name="T6" fmla="*/ 2 w 8"/>
                  <a:gd name="T7" fmla="*/ 4 h 4"/>
                  <a:gd name="T8" fmla="*/ 6 w 8"/>
                  <a:gd name="T9" fmla="*/ 4 h 4"/>
                  <a:gd name="T10" fmla="*/ 8 w 8"/>
                  <a:gd name="T11" fmla="*/ 2 h 4"/>
                  <a:gd name="T12" fmla="*/ 6 w 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2" name="íŝľiḑe"/>
              <p:cNvSpPr/>
              <p:nvPr/>
            </p:nvSpPr>
            <p:spPr bwMode="auto">
              <a:xfrm>
                <a:off x="3605213" y="2295525"/>
                <a:ext cx="46038" cy="23813"/>
              </a:xfrm>
              <a:custGeom>
                <a:avLst/>
                <a:gdLst>
                  <a:gd name="T0" fmla="*/ 6 w 8"/>
                  <a:gd name="T1" fmla="*/ 0 h 4"/>
                  <a:gd name="T2" fmla="*/ 2 w 8"/>
                  <a:gd name="T3" fmla="*/ 0 h 4"/>
                  <a:gd name="T4" fmla="*/ 0 w 8"/>
                  <a:gd name="T5" fmla="*/ 2 h 4"/>
                  <a:gd name="T6" fmla="*/ 2 w 8"/>
                  <a:gd name="T7" fmla="*/ 4 h 4"/>
                  <a:gd name="T8" fmla="*/ 6 w 8"/>
                  <a:gd name="T9" fmla="*/ 4 h 4"/>
                  <a:gd name="T10" fmla="*/ 8 w 8"/>
                  <a:gd name="T11" fmla="*/ 2 h 4"/>
                  <a:gd name="T12" fmla="*/ 6 w 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3" name="iŝļiḋe"/>
              <p:cNvSpPr/>
              <p:nvPr/>
            </p:nvSpPr>
            <p:spPr bwMode="auto">
              <a:xfrm>
                <a:off x="3568700" y="2166938"/>
                <a:ext cx="41275" cy="41275"/>
              </a:xfrm>
              <a:custGeom>
                <a:avLst/>
                <a:gdLst>
                  <a:gd name="T0" fmla="*/ 6 w 7"/>
                  <a:gd name="T1" fmla="*/ 1 h 7"/>
                  <a:gd name="T2" fmla="*/ 3 w 7"/>
                  <a:gd name="T3" fmla="*/ 1 h 7"/>
                  <a:gd name="T4" fmla="*/ 0 w 7"/>
                  <a:gd name="T5" fmla="*/ 4 h 7"/>
                  <a:gd name="T6" fmla="*/ 0 w 7"/>
                  <a:gd name="T7" fmla="*/ 6 h 7"/>
                  <a:gd name="T8" fmla="*/ 3 w 7"/>
                  <a:gd name="T9" fmla="*/ 6 h 7"/>
                  <a:gd name="T10" fmla="*/ 6 w 7"/>
                  <a:gd name="T11" fmla="*/ 4 h 7"/>
                  <a:gd name="T12" fmla="*/ 6 w 7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6" y="1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6"/>
                      <a:pt x="0" y="6"/>
                    </a:cubicBezTo>
                    <a:cubicBezTo>
                      <a:pt x="1" y="7"/>
                      <a:pt x="2" y="7"/>
                      <a:pt x="3" y="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4" name="isḷíďè"/>
              <p:cNvSpPr/>
              <p:nvPr/>
            </p:nvSpPr>
            <p:spPr bwMode="auto">
              <a:xfrm>
                <a:off x="3463925" y="2108200"/>
                <a:ext cx="23813" cy="47625"/>
              </a:xfrm>
              <a:custGeom>
                <a:avLst/>
                <a:gdLst>
                  <a:gd name="T0" fmla="*/ 2 w 4"/>
                  <a:gd name="T1" fmla="*/ 8 h 8"/>
                  <a:gd name="T2" fmla="*/ 3 w 4"/>
                  <a:gd name="T3" fmla="*/ 7 h 8"/>
                  <a:gd name="T4" fmla="*/ 4 w 4"/>
                  <a:gd name="T5" fmla="*/ 6 h 8"/>
                  <a:gd name="T6" fmla="*/ 4 w 4"/>
                  <a:gd name="T7" fmla="*/ 2 h 8"/>
                  <a:gd name="T8" fmla="*/ 2 w 4"/>
                  <a:gd name="T9" fmla="*/ 0 h 8"/>
                  <a:gd name="T10" fmla="*/ 0 w 4"/>
                  <a:gd name="T11" fmla="*/ 1 h 8"/>
                  <a:gd name="T12" fmla="*/ 0 w 4"/>
                  <a:gd name="T13" fmla="*/ 2 h 8"/>
                  <a:gd name="T14" fmla="*/ 0 w 4"/>
                  <a:gd name="T15" fmla="*/ 6 h 8"/>
                  <a:gd name="T16" fmla="*/ 2 w 4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2" y="8"/>
                    </a:moveTo>
                    <a:cubicBezTo>
                      <a:pt x="3" y="8"/>
                      <a:pt x="3" y="8"/>
                      <a:pt x="3" y="7"/>
                    </a:cubicBezTo>
                    <a:cubicBezTo>
                      <a:pt x="4" y="7"/>
                      <a:pt x="4" y="7"/>
                      <a:pt x="4" y="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5" name="ïṡľídè"/>
              <p:cNvSpPr/>
              <p:nvPr/>
            </p:nvSpPr>
            <p:spPr bwMode="auto">
              <a:xfrm>
                <a:off x="3368675" y="2201863"/>
                <a:ext cx="188913" cy="211138"/>
              </a:xfrm>
              <a:custGeom>
                <a:avLst/>
                <a:gdLst>
                  <a:gd name="T0" fmla="*/ 16 w 32"/>
                  <a:gd name="T1" fmla="*/ 0 h 36"/>
                  <a:gd name="T2" fmla="*/ 0 w 32"/>
                  <a:gd name="T3" fmla="*/ 16 h 36"/>
                  <a:gd name="T4" fmla="*/ 8 w 32"/>
                  <a:gd name="T5" fmla="*/ 30 h 36"/>
                  <a:gd name="T6" fmla="*/ 8 w 32"/>
                  <a:gd name="T7" fmla="*/ 36 h 36"/>
                  <a:gd name="T8" fmla="*/ 24 w 32"/>
                  <a:gd name="T9" fmla="*/ 36 h 36"/>
                  <a:gd name="T10" fmla="*/ 24 w 32"/>
                  <a:gd name="T11" fmla="*/ 30 h 36"/>
                  <a:gd name="T12" fmla="*/ 32 w 32"/>
                  <a:gd name="T13" fmla="*/ 16 h 36"/>
                  <a:gd name="T14" fmla="*/ 16 w 32"/>
                  <a:gd name="T15" fmla="*/ 0 h 36"/>
                  <a:gd name="T16" fmla="*/ 22 w 32"/>
                  <a:gd name="T17" fmla="*/ 26 h 36"/>
                  <a:gd name="T18" fmla="*/ 20 w 32"/>
                  <a:gd name="T19" fmla="*/ 27 h 36"/>
                  <a:gd name="T20" fmla="*/ 20 w 32"/>
                  <a:gd name="T21" fmla="*/ 30 h 36"/>
                  <a:gd name="T22" fmla="*/ 20 w 32"/>
                  <a:gd name="T23" fmla="*/ 32 h 36"/>
                  <a:gd name="T24" fmla="*/ 12 w 32"/>
                  <a:gd name="T25" fmla="*/ 32 h 36"/>
                  <a:gd name="T26" fmla="*/ 12 w 32"/>
                  <a:gd name="T27" fmla="*/ 30 h 36"/>
                  <a:gd name="T28" fmla="*/ 12 w 32"/>
                  <a:gd name="T29" fmla="*/ 27 h 36"/>
                  <a:gd name="T30" fmla="*/ 10 w 32"/>
                  <a:gd name="T31" fmla="*/ 26 h 36"/>
                  <a:gd name="T32" fmla="*/ 4 w 32"/>
                  <a:gd name="T33" fmla="*/ 16 h 36"/>
                  <a:gd name="T34" fmla="*/ 16 w 32"/>
                  <a:gd name="T35" fmla="*/ 4 h 36"/>
                  <a:gd name="T36" fmla="*/ 28 w 32"/>
                  <a:gd name="T37" fmla="*/ 16 h 36"/>
                  <a:gd name="T38" fmla="*/ 22 w 32"/>
                  <a:gd name="T39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" h="36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2"/>
                      <a:pt x="3" y="27"/>
                      <a:pt x="8" y="30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9" y="27"/>
                      <a:pt x="32" y="22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22" y="26"/>
                    </a:move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6" y="24"/>
                      <a:pt x="4" y="20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0"/>
                      <a:pt x="26" y="24"/>
                      <a:pt x="2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6" name="íṣlïḋe"/>
              <p:cNvSpPr/>
              <p:nvPr/>
            </p:nvSpPr>
            <p:spPr bwMode="auto">
              <a:xfrm>
                <a:off x="3416300" y="2436813"/>
                <a:ext cx="93663" cy="47625"/>
              </a:xfrm>
              <a:custGeom>
                <a:avLst/>
                <a:gdLst>
                  <a:gd name="T0" fmla="*/ 0 w 16"/>
                  <a:gd name="T1" fmla="*/ 4 h 8"/>
                  <a:gd name="T2" fmla="*/ 4 w 16"/>
                  <a:gd name="T3" fmla="*/ 4 h 8"/>
                  <a:gd name="T4" fmla="*/ 4 w 16"/>
                  <a:gd name="T5" fmla="*/ 4 h 8"/>
                  <a:gd name="T6" fmla="*/ 8 w 16"/>
                  <a:gd name="T7" fmla="*/ 8 h 8"/>
                  <a:gd name="T8" fmla="*/ 12 w 16"/>
                  <a:gd name="T9" fmla="*/ 4 h 8"/>
                  <a:gd name="T10" fmla="*/ 12 w 16"/>
                  <a:gd name="T11" fmla="*/ 4 h 8"/>
                  <a:gd name="T12" fmla="*/ 16 w 16"/>
                  <a:gd name="T13" fmla="*/ 4 h 8"/>
                  <a:gd name="T14" fmla="*/ 16 w 16"/>
                  <a:gd name="T15" fmla="*/ 0 h 8"/>
                  <a:gd name="T16" fmla="*/ 0 w 16"/>
                  <a:gd name="T17" fmla="*/ 0 h 8"/>
                  <a:gd name="T18" fmla="*/ 0 w 16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8">
                    <a:moveTo>
                      <a:pt x="0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6"/>
                      <a:pt x="6" y="8"/>
                      <a:pt x="8" y="8"/>
                    </a:cubicBezTo>
                    <a:cubicBezTo>
                      <a:pt x="10" y="8"/>
                      <a:pt x="12" y="6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îṣľîḋê"/>
            <p:cNvGrpSpPr/>
            <p:nvPr/>
          </p:nvGrpSpPr>
          <p:grpSpPr>
            <a:xfrm>
              <a:off x="7815608" y="3517144"/>
              <a:ext cx="206095" cy="234830"/>
              <a:chOff x="6940551" y="4376738"/>
              <a:chExt cx="330200" cy="376238"/>
            </a:xfrm>
            <a:solidFill>
              <a:schemeClr val="accent3"/>
            </a:solidFill>
          </p:grpSpPr>
          <p:sp>
            <p:nvSpPr>
              <p:cNvPr id="177" name="iṩḻïḋê"/>
              <p:cNvSpPr/>
              <p:nvPr/>
            </p:nvSpPr>
            <p:spPr bwMode="auto">
              <a:xfrm>
                <a:off x="6940551" y="4446588"/>
                <a:ext cx="330200" cy="306388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8" name="îṥ1ïḑê"/>
              <p:cNvSpPr/>
              <p:nvPr/>
            </p:nvSpPr>
            <p:spPr bwMode="auto">
              <a:xfrm>
                <a:off x="7011988" y="4376738"/>
                <a:ext cx="93663" cy="93663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9" name="íŝlîḑè"/>
              <p:cNvSpPr/>
              <p:nvPr/>
            </p:nvSpPr>
            <p:spPr bwMode="auto">
              <a:xfrm>
                <a:off x="7105651" y="4376738"/>
                <a:ext cx="117475" cy="93663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iṥḻiḋê"/>
            <p:cNvGrpSpPr/>
            <p:nvPr/>
          </p:nvGrpSpPr>
          <p:grpSpPr>
            <a:xfrm>
              <a:off x="7273170" y="4037559"/>
              <a:ext cx="273176" cy="222324"/>
              <a:chOff x="9112251" y="5232401"/>
              <a:chExt cx="366713" cy="298450"/>
            </a:xfrm>
            <a:solidFill>
              <a:schemeClr val="accent3"/>
            </a:solidFill>
          </p:grpSpPr>
          <p:sp>
            <p:nvSpPr>
              <p:cNvPr id="172" name="íśļiḓê"/>
              <p:cNvSpPr/>
              <p:nvPr/>
            </p:nvSpPr>
            <p:spPr bwMode="auto">
              <a:xfrm>
                <a:off x="9318626" y="5232401"/>
                <a:ext cx="136525" cy="182563"/>
              </a:xfrm>
              <a:custGeom>
                <a:avLst/>
                <a:gdLst>
                  <a:gd name="T0" fmla="*/ 2 w 24"/>
                  <a:gd name="T1" fmla="*/ 4 h 32"/>
                  <a:gd name="T2" fmla="*/ 6 w 24"/>
                  <a:gd name="T3" fmla="*/ 4 h 32"/>
                  <a:gd name="T4" fmla="*/ 8 w 24"/>
                  <a:gd name="T5" fmla="*/ 6 h 32"/>
                  <a:gd name="T6" fmla="*/ 8 w 24"/>
                  <a:gd name="T7" fmla="*/ 16 h 32"/>
                  <a:gd name="T8" fmla="*/ 8 w 24"/>
                  <a:gd name="T9" fmla="*/ 24 h 32"/>
                  <a:gd name="T10" fmla="*/ 16 w 24"/>
                  <a:gd name="T11" fmla="*/ 32 h 32"/>
                  <a:gd name="T12" fmla="*/ 22 w 24"/>
                  <a:gd name="T13" fmla="*/ 32 h 32"/>
                  <a:gd name="T14" fmla="*/ 24 w 24"/>
                  <a:gd name="T15" fmla="*/ 31 h 32"/>
                  <a:gd name="T16" fmla="*/ 24 w 24"/>
                  <a:gd name="T17" fmla="*/ 29 h 32"/>
                  <a:gd name="T18" fmla="*/ 16 w 24"/>
                  <a:gd name="T19" fmla="*/ 16 h 32"/>
                  <a:gd name="T20" fmla="*/ 16 w 24"/>
                  <a:gd name="T21" fmla="*/ 8 h 32"/>
                  <a:gd name="T22" fmla="*/ 8 w 24"/>
                  <a:gd name="T23" fmla="*/ 0 h 32"/>
                  <a:gd name="T24" fmla="*/ 2 w 24"/>
                  <a:gd name="T25" fmla="*/ 0 h 32"/>
                  <a:gd name="T26" fmla="*/ 0 w 24"/>
                  <a:gd name="T27" fmla="*/ 2 h 32"/>
                  <a:gd name="T28" fmla="*/ 2 w 24"/>
                  <a:gd name="T2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32">
                    <a:moveTo>
                      <a:pt x="2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8"/>
                      <a:pt x="12" y="32"/>
                      <a:pt x="16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3" y="32"/>
                      <a:pt x="23" y="32"/>
                      <a:pt x="24" y="31"/>
                    </a:cubicBezTo>
                    <a:cubicBezTo>
                      <a:pt x="24" y="30"/>
                      <a:pt x="24" y="30"/>
                      <a:pt x="24" y="29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3" name="ïSḷïḓê"/>
              <p:cNvSpPr/>
              <p:nvPr/>
            </p:nvSpPr>
            <p:spPr bwMode="auto">
              <a:xfrm>
                <a:off x="9432926" y="5254626"/>
                <a:ext cx="46038" cy="69850"/>
              </a:xfrm>
              <a:custGeom>
                <a:avLst/>
                <a:gdLst>
                  <a:gd name="T0" fmla="*/ 6 w 8"/>
                  <a:gd name="T1" fmla="*/ 0 h 12"/>
                  <a:gd name="T2" fmla="*/ 0 w 8"/>
                  <a:gd name="T3" fmla="*/ 6 h 12"/>
                  <a:gd name="T4" fmla="*/ 6 w 8"/>
                  <a:gd name="T5" fmla="*/ 12 h 12"/>
                  <a:gd name="T6" fmla="*/ 8 w 8"/>
                  <a:gd name="T7" fmla="*/ 12 h 12"/>
                  <a:gd name="T8" fmla="*/ 8 w 8"/>
                  <a:gd name="T9" fmla="*/ 0 h 12"/>
                  <a:gd name="T10" fmla="*/ 6 w 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4" name="ïśľíḓé"/>
              <p:cNvSpPr/>
              <p:nvPr/>
            </p:nvSpPr>
            <p:spPr bwMode="auto">
              <a:xfrm>
                <a:off x="9386888" y="5438776"/>
                <a:ext cx="92075" cy="92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5" name="íśḻïďè"/>
              <p:cNvSpPr/>
              <p:nvPr/>
            </p:nvSpPr>
            <p:spPr bwMode="auto">
              <a:xfrm>
                <a:off x="9129713" y="5484813"/>
                <a:ext cx="90488" cy="46038"/>
              </a:xfrm>
              <a:custGeom>
                <a:avLst/>
                <a:gdLst>
                  <a:gd name="T0" fmla="*/ 8 w 16"/>
                  <a:gd name="T1" fmla="*/ 8 h 8"/>
                  <a:gd name="T2" fmla="*/ 16 w 16"/>
                  <a:gd name="T3" fmla="*/ 0 h 8"/>
                  <a:gd name="T4" fmla="*/ 0 w 16"/>
                  <a:gd name="T5" fmla="*/ 0 h 8"/>
                  <a:gd name="T6" fmla="*/ 8 w 16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8">
                    <a:moveTo>
                      <a:pt x="8" y="8"/>
                    </a:moveTo>
                    <a:cubicBezTo>
                      <a:pt x="12" y="8"/>
                      <a:pt x="16" y="4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4" y="8"/>
                      <a:pt x="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6" name="íSḷîďè"/>
              <p:cNvSpPr/>
              <p:nvPr/>
            </p:nvSpPr>
            <p:spPr bwMode="auto">
              <a:xfrm>
                <a:off x="9112251" y="5324476"/>
                <a:ext cx="263525" cy="136525"/>
              </a:xfrm>
              <a:custGeom>
                <a:avLst/>
                <a:gdLst>
                  <a:gd name="T0" fmla="*/ 29 w 46"/>
                  <a:gd name="T1" fmla="*/ 20 h 24"/>
                  <a:gd name="T2" fmla="*/ 28 w 46"/>
                  <a:gd name="T3" fmla="*/ 18 h 24"/>
                  <a:gd name="T4" fmla="*/ 36 w 46"/>
                  <a:gd name="T5" fmla="*/ 8 h 24"/>
                  <a:gd name="T6" fmla="*/ 28 w 46"/>
                  <a:gd name="T7" fmla="*/ 0 h 24"/>
                  <a:gd name="T8" fmla="*/ 8 w 46"/>
                  <a:gd name="T9" fmla="*/ 0 h 24"/>
                  <a:gd name="T10" fmla="*/ 4 w 46"/>
                  <a:gd name="T11" fmla="*/ 4 h 24"/>
                  <a:gd name="T12" fmla="*/ 8 w 46"/>
                  <a:gd name="T13" fmla="*/ 8 h 24"/>
                  <a:gd name="T14" fmla="*/ 15 w 46"/>
                  <a:gd name="T15" fmla="*/ 8 h 24"/>
                  <a:gd name="T16" fmla="*/ 0 w 46"/>
                  <a:gd name="T17" fmla="*/ 21 h 24"/>
                  <a:gd name="T18" fmla="*/ 0 w 46"/>
                  <a:gd name="T19" fmla="*/ 23 h 24"/>
                  <a:gd name="T20" fmla="*/ 2 w 46"/>
                  <a:gd name="T21" fmla="*/ 24 h 24"/>
                  <a:gd name="T22" fmla="*/ 4 w 46"/>
                  <a:gd name="T23" fmla="*/ 24 h 24"/>
                  <a:gd name="T24" fmla="*/ 18 w 46"/>
                  <a:gd name="T25" fmla="*/ 24 h 24"/>
                  <a:gd name="T26" fmla="*/ 41 w 46"/>
                  <a:gd name="T27" fmla="*/ 24 h 24"/>
                  <a:gd name="T28" fmla="*/ 44 w 46"/>
                  <a:gd name="T29" fmla="*/ 23 h 24"/>
                  <a:gd name="T30" fmla="*/ 46 w 46"/>
                  <a:gd name="T31" fmla="*/ 21 h 24"/>
                  <a:gd name="T32" fmla="*/ 45 w 46"/>
                  <a:gd name="T33" fmla="*/ 20 h 24"/>
                  <a:gd name="T34" fmla="*/ 29 w 46"/>
                  <a:gd name="T35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24">
                    <a:moveTo>
                      <a:pt x="29" y="20"/>
                    </a:moveTo>
                    <a:cubicBezTo>
                      <a:pt x="28" y="20"/>
                      <a:pt x="27" y="19"/>
                      <a:pt x="28" y="1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4"/>
                      <a:pt x="32" y="0"/>
                      <a:pt x="2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2"/>
                      <a:pt x="4" y="4"/>
                    </a:cubicBezTo>
                    <a:cubicBezTo>
                      <a:pt x="4" y="6"/>
                      <a:pt x="6" y="8"/>
                      <a:pt x="8" y="8"/>
                    </a:cubicBezTo>
                    <a:cubicBezTo>
                      <a:pt x="11" y="8"/>
                      <a:pt x="13" y="8"/>
                      <a:pt x="15" y="8"/>
                    </a:cubicBezTo>
                    <a:cubicBezTo>
                      <a:pt x="7" y="11"/>
                      <a:pt x="2" y="17"/>
                      <a:pt x="0" y="21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1" y="24"/>
                      <a:pt x="1" y="24"/>
                      <a:pt x="2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2" y="24"/>
                      <a:pt x="44" y="23"/>
                      <a:pt x="44" y="23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0"/>
                      <a:pt x="45" y="20"/>
                    </a:cubicBezTo>
                    <a:lnTo>
                      <a:pt x="29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8" name="iŝḻïḍê"/>
            <p:cNvSpPr/>
            <p:nvPr/>
          </p:nvSpPr>
          <p:spPr bwMode="auto">
            <a:xfrm>
              <a:off x="5664296" y="3869261"/>
              <a:ext cx="382927" cy="359719"/>
            </a:xfrm>
            <a:custGeom>
              <a:avLst/>
              <a:gdLst>
                <a:gd name="T0" fmla="*/ 36 w 64"/>
                <a:gd name="T1" fmla="*/ 0 h 60"/>
                <a:gd name="T2" fmla="*/ 0 w 64"/>
                <a:gd name="T3" fmla="*/ 40 h 60"/>
                <a:gd name="T4" fmla="*/ 12 w 64"/>
                <a:gd name="T5" fmla="*/ 40 h 60"/>
                <a:gd name="T6" fmla="*/ 24 w 64"/>
                <a:gd name="T7" fmla="*/ 44 h 60"/>
                <a:gd name="T8" fmla="*/ 36 w 64"/>
                <a:gd name="T9" fmla="*/ 60 h 60"/>
                <a:gd name="T10" fmla="*/ 64 w 64"/>
                <a:gd name="T11" fmla="*/ 28 h 60"/>
                <a:gd name="T12" fmla="*/ 36 w 64"/>
                <a:gd name="T13" fmla="*/ 0 h 60"/>
                <a:gd name="T14" fmla="*/ 16 w 64"/>
                <a:gd name="T15" fmla="*/ 29 h 60"/>
                <a:gd name="T16" fmla="*/ 11 w 64"/>
                <a:gd name="T17" fmla="*/ 24 h 60"/>
                <a:gd name="T18" fmla="*/ 16 w 64"/>
                <a:gd name="T19" fmla="*/ 19 h 60"/>
                <a:gd name="T20" fmla="*/ 21 w 64"/>
                <a:gd name="T21" fmla="*/ 24 h 60"/>
                <a:gd name="T22" fmla="*/ 16 w 64"/>
                <a:gd name="T23" fmla="*/ 29 h 60"/>
                <a:gd name="T24" fmla="*/ 25 w 64"/>
                <a:gd name="T25" fmla="*/ 14 h 60"/>
                <a:gd name="T26" fmla="*/ 30 w 64"/>
                <a:gd name="T27" fmla="*/ 9 h 60"/>
                <a:gd name="T28" fmla="*/ 35 w 64"/>
                <a:gd name="T29" fmla="*/ 14 h 60"/>
                <a:gd name="T30" fmla="*/ 30 w 64"/>
                <a:gd name="T31" fmla="*/ 19 h 60"/>
                <a:gd name="T32" fmla="*/ 25 w 64"/>
                <a:gd name="T33" fmla="*/ 14 h 60"/>
                <a:gd name="T34" fmla="*/ 38 w 64"/>
                <a:gd name="T35" fmla="*/ 49 h 60"/>
                <a:gd name="T36" fmla="*/ 31 w 64"/>
                <a:gd name="T37" fmla="*/ 42 h 60"/>
                <a:gd name="T38" fmla="*/ 38 w 64"/>
                <a:gd name="T39" fmla="*/ 35 h 60"/>
                <a:gd name="T40" fmla="*/ 45 w 64"/>
                <a:gd name="T41" fmla="*/ 42 h 60"/>
                <a:gd name="T42" fmla="*/ 38 w 64"/>
                <a:gd name="T43" fmla="*/ 49 h 60"/>
                <a:gd name="T44" fmla="*/ 50 w 64"/>
                <a:gd name="T45" fmla="*/ 37 h 60"/>
                <a:gd name="T46" fmla="*/ 47 w 64"/>
                <a:gd name="T47" fmla="*/ 34 h 60"/>
                <a:gd name="T48" fmla="*/ 50 w 64"/>
                <a:gd name="T49" fmla="*/ 31 h 60"/>
                <a:gd name="T50" fmla="*/ 53 w 64"/>
                <a:gd name="T51" fmla="*/ 34 h 60"/>
                <a:gd name="T52" fmla="*/ 50 w 64"/>
                <a:gd name="T53" fmla="*/ 37 h 60"/>
                <a:gd name="T54" fmla="*/ 46 w 64"/>
                <a:gd name="T55" fmla="*/ 25 h 60"/>
                <a:gd name="T56" fmla="*/ 39 w 64"/>
                <a:gd name="T57" fmla="*/ 18 h 60"/>
                <a:gd name="T58" fmla="*/ 46 w 64"/>
                <a:gd name="T59" fmla="*/ 11 h 60"/>
                <a:gd name="T60" fmla="*/ 53 w 64"/>
                <a:gd name="T61" fmla="*/ 18 h 60"/>
                <a:gd name="T62" fmla="*/ 46 w 64"/>
                <a:gd name="T63" fmla="*/ 2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" h="60">
                  <a:moveTo>
                    <a:pt x="36" y="0"/>
                  </a:moveTo>
                  <a:cubicBezTo>
                    <a:pt x="12" y="0"/>
                    <a:pt x="0" y="24"/>
                    <a:pt x="0" y="40"/>
                  </a:cubicBezTo>
                  <a:cubicBezTo>
                    <a:pt x="0" y="44"/>
                    <a:pt x="8" y="52"/>
                    <a:pt x="12" y="40"/>
                  </a:cubicBezTo>
                  <a:cubicBezTo>
                    <a:pt x="14" y="35"/>
                    <a:pt x="24" y="36"/>
                    <a:pt x="24" y="44"/>
                  </a:cubicBezTo>
                  <a:cubicBezTo>
                    <a:pt x="24" y="53"/>
                    <a:pt x="28" y="60"/>
                    <a:pt x="36" y="60"/>
                  </a:cubicBezTo>
                  <a:cubicBezTo>
                    <a:pt x="60" y="60"/>
                    <a:pt x="64" y="40"/>
                    <a:pt x="64" y="28"/>
                  </a:cubicBezTo>
                  <a:cubicBezTo>
                    <a:pt x="64" y="16"/>
                    <a:pt x="60" y="0"/>
                    <a:pt x="36" y="0"/>
                  </a:cubicBezTo>
                  <a:close/>
                  <a:moveTo>
                    <a:pt x="16" y="29"/>
                  </a:moveTo>
                  <a:cubicBezTo>
                    <a:pt x="13" y="29"/>
                    <a:pt x="11" y="27"/>
                    <a:pt x="11" y="24"/>
                  </a:cubicBezTo>
                  <a:cubicBezTo>
                    <a:pt x="11" y="21"/>
                    <a:pt x="13" y="19"/>
                    <a:pt x="16" y="19"/>
                  </a:cubicBezTo>
                  <a:cubicBezTo>
                    <a:pt x="19" y="19"/>
                    <a:pt x="21" y="21"/>
                    <a:pt x="21" y="24"/>
                  </a:cubicBezTo>
                  <a:cubicBezTo>
                    <a:pt x="21" y="27"/>
                    <a:pt x="19" y="29"/>
                    <a:pt x="16" y="29"/>
                  </a:cubicBezTo>
                  <a:close/>
                  <a:moveTo>
                    <a:pt x="25" y="14"/>
                  </a:moveTo>
                  <a:cubicBezTo>
                    <a:pt x="25" y="11"/>
                    <a:pt x="27" y="9"/>
                    <a:pt x="30" y="9"/>
                  </a:cubicBezTo>
                  <a:cubicBezTo>
                    <a:pt x="33" y="9"/>
                    <a:pt x="35" y="11"/>
                    <a:pt x="35" y="14"/>
                  </a:cubicBezTo>
                  <a:cubicBezTo>
                    <a:pt x="35" y="17"/>
                    <a:pt x="33" y="19"/>
                    <a:pt x="30" y="19"/>
                  </a:cubicBezTo>
                  <a:cubicBezTo>
                    <a:pt x="27" y="19"/>
                    <a:pt x="25" y="17"/>
                    <a:pt x="25" y="14"/>
                  </a:cubicBezTo>
                  <a:close/>
                  <a:moveTo>
                    <a:pt x="38" y="49"/>
                  </a:moveTo>
                  <a:cubicBezTo>
                    <a:pt x="34" y="49"/>
                    <a:pt x="31" y="46"/>
                    <a:pt x="31" y="42"/>
                  </a:cubicBezTo>
                  <a:cubicBezTo>
                    <a:pt x="31" y="38"/>
                    <a:pt x="34" y="35"/>
                    <a:pt x="38" y="35"/>
                  </a:cubicBezTo>
                  <a:cubicBezTo>
                    <a:pt x="42" y="35"/>
                    <a:pt x="45" y="38"/>
                    <a:pt x="45" y="42"/>
                  </a:cubicBezTo>
                  <a:cubicBezTo>
                    <a:pt x="45" y="46"/>
                    <a:pt x="42" y="49"/>
                    <a:pt x="38" y="49"/>
                  </a:cubicBezTo>
                  <a:close/>
                  <a:moveTo>
                    <a:pt x="50" y="37"/>
                  </a:moveTo>
                  <a:cubicBezTo>
                    <a:pt x="48" y="37"/>
                    <a:pt x="47" y="36"/>
                    <a:pt x="47" y="34"/>
                  </a:cubicBezTo>
                  <a:cubicBezTo>
                    <a:pt x="47" y="32"/>
                    <a:pt x="48" y="31"/>
                    <a:pt x="50" y="31"/>
                  </a:cubicBezTo>
                  <a:cubicBezTo>
                    <a:pt x="52" y="31"/>
                    <a:pt x="53" y="32"/>
                    <a:pt x="53" y="34"/>
                  </a:cubicBezTo>
                  <a:cubicBezTo>
                    <a:pt x="53" y="36"/>
                    <a:pt x="52" y="37"/>
                    <a:pt x="50" y="37"/>
                  </a:cubicBezTo>
                  <a:close/>
                  <a:moveTo>
                    <a:pt x="46" y="25"/>
                  </a:moveTo>
                  <a:cubicBezTo>
                    <a:pt x="42" y="25"/>
                    <a:pt x="39" y="22"/>
                    <a:pt x="39" y="18"/>
                  </a:cubicBezTo>
                  <a:cubicBezTo>
                    <a:pt x="39" y="14"/>
                    <a:pt x="42" y="11"/>
                    <a:pt x="46" y="11"/>
                  </a:cubicBezTo>
                  <a:cubicBezTo>
                    <a:pt x="50" y="11"/>
                    <a:pt x="53" y="14"/>
                    <a:pt x="53" y="18"/>
                  </a:cubicBezTo>
                  <a:cubicBezTo>
                    <a:pt x="53" y="22"/>
                    <a:pt x="50" y="25"/>
                    <a:pt x="46" y="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Sḷiḓe"/>
            <p:cNvSpPr/>
            <p:nvPr/>
          </p:nvSpPr>
          <p:spPr bwMode="auto">
            <a:xfrm>
              <a:off x="4218893" y="3583202"/>
              <a:ext cx="228885" cy="189252"/>
            </a:xfrm>
            <a:custGeom>
              <a:avLst/>
              <a:gdLst>
                <a:gd name="T0" fmla="*/ 57 w 64"/>
                <a:gd name="T1" fmla="*/ 20 h 53"/>
                <a:gd name="T2" fmla="*/ 64 w 64"/>
                <a:gd name="T3" fmla="*/ 15 h 53"/>
                <a:gd name="T4" fmla="*/ 56 w 64"/>
                <a:gd name="T5" fmla="*/ 16 h 53"/>
                <a:gd name="T6" fmla="*/ 56 w 64"/>
                <a:gd name="T7" fmla="*/ 15 h 53"/>
                <a:gd name="T8" fmla="*/ 42 w 64"/>
                <a:gd name="T9" fmla="*/ 4 h 53"/>
                <a:gd name="T10" fmla="*/ 44 w 64"/>
                <a:gd name="T11" fmla="*/ 4 h 53"/>
                <a:gd name="T12" fmla="*/ 48 w 64"/>
                <a:gd name="T13" fmla="*/ 1 h 53"/>
                <a:gd name="T14" fmla="*/ 42 w 64"/>
                <a:gd name="T15" fmla="*/ 2 h 53"/>
                <a:gd name="T16" fmla="*/ 45 w 64"/>
                <a:gd name="T17" fmla="*/ 0 h 53"/>
                <a:gd name="T18" fmla="*/ 40 w 64"/>
                <a:gd name="T19" fmla="*/ 2 h 53"/>
                <a:gd name="T20" fmla="*/ 41 w 64"/>
                <a:gd name="T21" fmla="*/ 0 h 53"/>
                <a:gd name="T22" fmla="*/ 31 w 64"/>
                <a:gd name="T23" fmla="*/ 16 h 53"/>
                <a:gd name="T24" fmla="*/ 26 w 64"/>
                <a:gd name="T25" fmla="*/ 12 h 53"/>
                <a:gd name="T26" fmla="*/ 10 w 64"/>
                <a:gd name="T27" fmla="*/ 5 h 53"/>
                <a:gd name="T28" fmla="*/ 15 w 64"/>
                <a:gd name="T29" fmla="*/ 13 h 53"/>
                <a:gd name="T30" fmla="*/ 11 w 64"/>
                <a:gd name="T31" fmla="*/ 13 h 53"/>
                <a:gd name="T32" fmla="*/ 18 w 64"/>
                <a:gd name="T33" fmla="*/ 20 h 53"/>
                <a:gd name="T34" fmla="*/ 14 w 64"/>
                <a:gd name="T35" fmla="*/ 21 h 53"/>
                <a:gd name="T36" fmla="*/ 22 w 64"/>
                <a:gd name="T37" fmla="*/ 25 h 53"/>
                <a:gd name="T38" fmla="*/ 24 w 64"/>
                <a:gd name="T39" fmla="*/ 31 h 53"/>
                <a:gd name="T40" fmla="*/ 0 w 64"/>
                <a:gd name="T41" fmla="*/ 31 h 53"/>
                <a:gd name="T42" fmla="*/ 56 w 64"/>
                <a:gd name="T43" fmla="*/ 23 h 53"/>
                <a:gd name="T44" fmla="*/ 64 w 64"/>
                <a:gd name="T45" fmla="*/ 20 h 53"/>
                <a:gd name="T46" fmla="*/ 57 w 64"/>
                <a:gd name="T47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53">
                  <a:moveTo>
                    <a:pt x="57" y="20"/>
                  </a:moveTo>
                  <a:cubicBezTo>
                    <a:pt x="60" y="19"/>
                    <a:pt x="63" y="18"/>
                    <a:pt x="64" y="15"/>
                  </a:cubicBezTo>
                  <a:cubicBezTo>
                    <a:pt x="62" y="16"/>
                    <a:pt x="58" y="17"/>
                    <a:pt x="56" y="16"/>
                  </a:cubicBezTo>
                  <a:cubicBezTo>
                    <a:pt x="56" y="16"/>
                    <a:pt x="56" y="15"/>
                    <a:pt x="56" y="15"/>
                  </a:cubicBezTo>
                  <a:cubicBezTo>
                    <a:pt x="54" y="9"/>
                    <a:pt x="48" y="4"/>
                    <a:pt x="42" y="4"/>
                  </a:cubicBezTo>
                  <a:cubicBezTo>
                    <a:pt x="43" y="4"/>
                    <a:pt x="43" y="4"/>
                    <a:pt x="44" y="4"/>
                  </a:cubicBezTo>
                  <a:cubicBezTo>
                    <a:pt x="44" y="3"/>
                    <a:pt x="48" y="3"/>
                    <a:pt x="48" y="1"/>
                  </a:cubicBezTo>
                  <a:cubicBezTo>
                    <a:pt x="47" y="0"/>
                    <a:pt x="42" y="2"/>
                    <a:pt x="42" y="2"/>
                  </a:cubicBezTo>
                  <a:cubicBezTo>
                    <a:pt x="43" y="2"/>
                    <a:pt x="45" y="1"/>
                    <a:pt x="45" y="0"/>
                  </a:cubicBezTo>
                  <a:cubicBezTo>
                    <a:pt x="43" y="0"/>
                    <a:pt x="41" y="1"/>
                    <a:pt x="40" y="2"/>
                  </a:cubicBezTo>
                  <a:cubicBezTo>
                    <a:pt x="40" y="2"/>
                    <a:pt x="41" y="1"/>
                    <a:pt x="41" y="0"/>
                  </a:cubicBezTo>
                  <a:cubicBezTo>
                    <a:pt x="36" y="3"/>
                    <a:pt x="33" y="10"/>
                    <a:pt x="31" y="16"/>
                  </a:cubicBezTo>
                  <a:cubicBezTo>
                    <a:pt x="29" y="14"/>
                    <a:pt x="27" y="13"/>
                    <a:pt x="26" y="12"/>
                  </a:cubicBezTo>
                  <a:cubicBezTo>
                    <a:pt x="22" y="10"/>
                    <a:pt x="17" y="8"/>
                    <a:pt x="10" y="5"/>
                  </a:cubicBezTo>
                  <a:cubicBezTo>
                    <a:pt x="9" y="7"/>
                    <a:pt x="11" y="11"/>
                    <a:pt x="15" y="13"/>
                  </a:cubicBezTo>
                  <a:cubicBezTo>
                    <a:pt x="14" y="13"/>
                    <a:pt x="12" y="13"/>
                    <a:pt x="11" y="13"/>
                  </a:cubicBezTo>
                  <a:cubicBezTo>
                    <a:pt x="12" y="16"/>
                    <a:pt x="13" y="18"/>
                    <a:pt x="18" y="20"/>
                  </a:cubicBezTo>
                  <a:cubicBezTo>
                    <a:pt x="16" y="20"/>
                    <a:pt x="15" y="20"/>
                    <a:pt x="14" y="21"/>
                  </a:cubicBezTo>
                  <a:cubicBezTo>
                    <a:pt x="15" y="23"/>
                    <a:pt x="17" y="26"/>
                    <a:pt x="22" y="25"/>
                  </a:cubicBezTo>
                  <a:cubicBezTo>
                    <a:pt x="17" y="27"/>
                    <a:pt x="20" y="31"/>
                    <a:pt x="24" y="31"/>
                  </a:cubicBezTo>
                  <a:cubicBezTo>
                    <a:pt x="17" y="38"/>
                    <a:pt x="6" y="37"/>
                    <a:pt x="0" y="31"/>
                  </a:cubicBezTo>
                  <a:cubicBezTo>
                    <a:pt x="16" y="53"/>
                    <a:pt x="51" y="44"/>
                    <a:pt x="56" y="23"/>
                  </a:cubicBezTo>
                  <a:cubicBezTo>
                    <a:pt x="60" y="23"/>
                    <a:pt x="63" y="22"/>
                    <a:pt x="64" y="20"/>
                  </a:cubicBezTo>
                  <a:cubicBezTo>
                    <a:pt x="62" y="21"/>
                    <a:pt x="58" y="20"/>
                    <a:pt x="57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0" name="îŝľíḓê"/>
            <p:cNvGrpSpPr/>
            <p:nvPr/>
          </p:nvGrpSpPr>
          <p:grpSpPr>
            <a:xfrm>
              <a:off x="4116060" y="4188869"/>
              <a:ext cx="4174079" cy="1841123"/>
              <a:chOff x="2501900" y="2095885"/>
              <a:chExt cx="7194551" cy="3173413"/>
            </a:xfrm>
          </p:grpSpPr>
          <p:sp>
            <p:nvSpPr>
              <p:cNvPr id="21" name="íṣḷiďè"/>
              <p:cNvSpPr/>
              <p:nvPr/>
            </p:nvSpPr>
            <p:spPr bwMode="auto">
              <a:xfrm>
                <a:off x="4464050" y="3064260"/>
                <a:ext cx="671513" cy="661988"/>
              </a:xfrm>
              <a:custGeom>
                <a:avLst/>
                <a:gdLst>
                  <a:gd name="T0" fmla="*/ 236 w 259"/>
                  <a:gd name="T1" fmla="*/ 210 h 255"/>
                  <a:gd name="T2" fmla="*/ 158 w 259"/>
                  <a:gd name="T3" fmla="*/ 210 h 255"/>
                  <a:gd name="T4" fmla="*/ 69 w 259"/>
                  <a:gd name="T5" fmla="*/ 24 h 255"/>
                  <a:gd name="T6" fmla="*/ 67 w 259"/>
                  <a:gd name="T7" fmla="*/ 21 h 255"/>
                  <a:gd name="T8" fmla="*/ 21 w 259"/>
                  <a:gd name="T9" fmla="*/ 10 h 255"/>
                  <a:gd name="T10" fmla="*/ 10 w 259"/>
                  <a:gd name="T11" fmla="*/ 56 h 255"/>
                  <a:gd name="T12" fmla="*/ 124 w 259"/>
                  <a:gd name="T13" fmla="*/ 244 h 255"/>
                  <a:gd name="T14" fmla="*/ 124 w 259"/>
                  <a:gd name="T15" fmla="*/ 245 h 255"/>
                  <a:gd name="T16" fmla="*/ 143 w 259"/>
                  <a:gd name="T17" fmla="*/ 255 h 255"/>
                  <a:gd name="T18" fmla="*/ 236 w 259"/>
                  <a:gd name="T19" fmla="*/ 255 h 255"/>
                  <a:gd name="T20" fmla="*/ 259 w 259"/>
                  <a:gd name="T21" fmla="*/ 233 h 255"/>
                  <a:gd name="T22" fmla="*/ 236 w 259"/>
                  <a:gd name="T23" fmla="*/ 21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9" h="255">
                    <a:moveTo>
                      <a:pt x="236" y="210"/>
                    </a:moveTo>
                    <a:cubicBezTo>
                      <a:pt x="158" y="210"/>
                      <a:pt x="158" y="210"/>
                      <a:pt x="158" y="210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68" y="23"/>
                      <a:pt x="68" y="22"/>
                      <a:pt x="67" y="21"/>
                    </a:cubicBezTo>
                    <a:cubicBezTo>
                      <a:pt x="58" y="5"/>
                      <a:pt x="37" y="0"/>
                      <a:pt x="21" y="10"/>
                    </a:cubicBezTo>
                    <a:cubicBezTo>
                      <a:pt x="5" y="20"/>
                      <a:pt x="0" y="40"/>
                      <a:pt x="10" y="56"/>
                    </a:cubicBezTo>
                    <a:cubicBezTo>
                      <a:pt x="124" y="244"/>
                      <a:pt x="124" y="244"/>
                      <a:pt x="124" y="244"/>
                    </a:cubicBezTo>
                    <a:cubicBezTo>
                      <a:pt x="124" y="245"/>
                      <a:pt x="124" y="245"/>
                      <a:pt x="124" y="245"/>
                    </a:cubicBezTo>
                    <a:cubicBezTo>
                      <a:pt x="128" y="251"/>
                      <a:pt x="135" y="255"/>
                      <a:pt x="143" y="255"/>
                    </a:cubicBezTo>
                    <a:cubicBezTo>
                      <a:pt x="236" y="255"/>
                      <a:pt x="236" y="255"/>
                      <a:pt x="236" y="255"/>
                    </a:cubicBezTo>
                    <a:cubicBezTo>
                      <a:pt x="249" y="255"/>
                      <a:pt x="259" y="245"/>
                      <a:pt x="259" y="233"/>
                    </a:cubicBezTo>
                    <a:cubicBezTo>
                      <a:pt x="259" y="220"/>
                      <a:pt x="249" y="210"/>
                      <a:pt x="236" y="21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ísḻîḍè"/>
              <p:cNvSpPr/>
              <p:nvPr/>
            </p:nvSpPr>
            <p:spPr bwMode="auto">
              <a:xfrm>
                <a:off x="7591425" y="4110423"/>
                <a:ext cx="93663" cy="603250"/>
              </a:xfrm>
              <a:custGeom>
                <a:avLst/>
                <a:gdLst>
                  <a:gd name="T0" fmla="*/ 18 w 36"/>
                  <a:gd name="T1" fmla="*/ 232 h 232"/>
                  <a:gd name="T2" fmla="*/ 0 w 36"/>
                  <a:gd name="T3" fmla="*/ 214 h 232"/>
                  <a:gd name="T4" fmla="*/ 0 w 36"/>
                  <a:gd name="T5" fmla="*/ 18 h 232"/>
                  <a:gd name="T6" fmla="*/ 18 w 36"/>
                  <a:gd name="T7" fmla="*/ 0 h 232"/>
                  <a:gd name="T8" fmla="*/ 36 w 36"/>
                  <a:gd name="T9" fmla="*/ 18 h 232"/>
                  <a:gd name="T10" fmla="*/ 36 w 36"/>
                  <a:gd name="T11" fmla="*/ 214 h 232"/>
                  <a:gd name="T12" fmla="*/ 18 w 36"/>
                  <a:gd name="T13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32">
                    <a:moveTo>
                      <a:pt x="18" y="232"/>
                    </a:moveTo>
                    <a:cubicBezTo>
                      <a:pt x="8" y="232"/>
                      <a:pt x="0" y="224"/>
                      <a:pt x="0" y="21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8" y="0"/>
                      <a:pt x="36" y="8"/>
                      <a:pt x="36" y="18"/>
                    </a:cubicBezTo>
                    <a:cubicBezTo>
                      <a:pt x="36" y="214"/>
                      <a:pt x="36" y="214"/>
                      <a:pt x="36" y="214"/>
                    </a:cubicBezTo>
                    <a:cubicBezTo>
                      <a:pt x="36" y="224"/>
                      <a:pt x="28" y="232"/>
                      <a:pt x="18" y="232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íŝľiďê"/>
              <p:cNvSpPr/>
              <p:nvPr/>
            </p:nvSpPr>
            <p:spPr bwMode="auto">
              <a:xfrm>
                <a:off x="7572375" y="4653348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iṡ1íḓe"/>
              <p:cNvSpPr/>
              <p:nvPr/>
            </p:nvSpPr>
            <p:spPr bwMode="auto">
              <a:xfrm>
                <a:off x="7845425" y="4653348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ïSḻîḓê"/>
              <p:cNvSpPr/>
              <p:nvPr/>
            </p:nvSpPr>
            <p:spPr bwMode="auto">
              <a:xfrm>
                <a:off x="7302500" y="4653348"/>
                <a:ext cx="127000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i$ļîḑè"/>
              <p:cNvSpPr/>
              <p:nvPr/>
            </p:nvSpPr>
            <p:spPr bwMode="auto">
              <a:xfrm>
                <a:off x="7277100" y="4562860"/>
                <a:ext cx="723900" cy="93663"/>
              </a:xfrm>
              <a:custGeom>
                <a:avLst/>
                <a:gdLst>
                  <a:gd name="T0" fmla="*/ 261 w 279"/>
                  <a:gd name="T1" fmla="*/ 36 h 36"/>
                  <a:gd name="T2" fmla="*/ 18 w 279"/>
                  <a:gd name="T3" fmla="*/ 36 h 36"/>
                  <a:gd name="T4" fmla="*/ 0 w 279"/>
                  <a:gd name="T5" fmla="*/ 18 h 36"/>
                  <a:gd name="T6" fmla="*/ 18 w 279"/>
                  <a:gd name="T7" fmla="*/ 0 h 36"/>
                  <a:gd name="T8" fmla="*/ 261 w 279"/>
                  <a:gd name="T9" fmla="*/ 0 h 36"/>
                  <a:gd name="T10" fmla="*/ 279 w 279"/>
                  <a:gd name="T11" fmla="*/ 18 h 36"/>
                  <a:gd name="T12" fmla="*/ 261 w 27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9" h="36">
                    <a:moveTo>
                      <a:pt x="261" y="3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8" y="36"/>
                      <a:pt x="0" y="2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61" y="0"/>
                      <a:pt x="261" y="0"/>
                      <a:pt x="261" y="0"/>
                    </a:cubicBezTo>
                    <a:cubicBezTo>
                      <a:pt x="270" y="0"/>
                      <a:pt x="279" y="8"/>
                      <a:pt x="279" y="18"/>
                    </a:cubicBezTo>
                    <a:cubicBezTo>
                      <a:pt x="279" y="28"/>
                      <a:pt x="270" y="36"/>
                      <a:pt x="261" y="36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îs1íḋê"/>
              <p:cNvSpPr/>
              <p:nvPr/>
            </p:nvSpPr>
            <p:spPr bwMode="auto">
              <a:xfrm>
                <a:off x="8107363" y="3430973"/>
                <a:ext cx="273050" cy="349250"/>
              </a:xfrm>
              <a:custGeom>
                <a:avLst/>
                <a:gdLst>
                  <a:gd name="T0" fmla="*/ 28 w 105"/>
                  <a:gd name="T1" fmla="*/ 135 h 135"/>
                  <a:gd name="T2" fmla="*/ 15 w 105"/>
                  <a:gd name="T3" fmla="*/ 131 h 135"/>
                  <a:gd name="T4" fmla="*/ 7 w 105"/>
                  <a:gd name="T5" fmla="*/ 98 h 135"/>
                  <a:gd name="T6" fmla="*/ 57 w 105"/>
                  <a:gd name="T7" fmla="*/ 15 h 135"/>
                  <a:gd name="T8" fmla="*/ 90 w 105"/>
                  <a:gd name="T9" fmla="*/ 7 h 135"/>
                  <a:gd name="T10" fmla="*/ 98 w 105"/>
                  <a:gd name="T11" fmla="*/ 40 h 135"/>
                  <a:gd name="T12" fmla="*/ 48 w 105"/>
                  <a:gd name="T13" fmla="*/ 123 h 135"/>
                  <a:gd name="T14" fmla="*/ 28 w 105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135">
                    <a:moveTo>
                      <a:pt x="28" y="135"/>
                    </a:moveTo>
                    <a:cubicBezTo>
                      <a:pt x="23" y="135"/>
                      <a:pt x="19" y="134"/>
                      <a:pt x="15" y="131"/>
                    </a:cubicBezTo>
                    <a:cubicBezTo>
                      <a:pt x="4" y="124"/>
                      <a:pt x="0" y="109"/>
                      <a:pt x="7" y="98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4"/>
                      <a:pt x="79" y="0"/>
                      <a:pt x="90" y="7"/>
                    </a:cubicBezTo>
                    <a:cubicBezTo>
                      <a:pt x="102" y="14"/>
                      <a:pt x="105" y="29"/>
                      <a:pt x="98" y="40"/>
                    </a:cubicBezTo>
                    <a:cubicBezTo>
                      <a:pt x="48" y="123"/>
                      <a:pt x="48" y="123"/>
                      <a:pt x="48" y="123"/>
                    </a:cubicBezTo>
                    <a:cubicBezTo>
                      <a:pt x="44" y="131"/>
                      <a:pt x="36" y="135"/>
                      <a:pt x="28" y="135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íṣlîḑé"/>
              <p:cNvSpPr/>
              <p:nvPr/>
            </p:nvSpPr>
            <p:spPr bwMode="auto">
              <a:xfrm>
                <a:off x="7307263" y="3032510"/>
                <a:ext cx="649288" cy="889000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îṩlïďè"/>
              <p:cNvSpPr/>
              <p:nvPr/>
            </p:nvSpPr>
            <p:spPr bwMode="auto">
              <a:xfrm>
                <a:off x="7137400" y="4100898"/>
                <a:ext cx="957263" cy="115888"/>
              </a:xfrm>
              <a:custGeom>
                <a:avLst/>
                <a:gdLst>
                  <a:gd name="T0" fmla="*/ 369 w 369"/>
                  <a:gd name="T1" fmla="*/ 0 h 45"/>
                  <a:gd name="T2" fmla="*/ 327 w 369"/>
                  <a:gd name="T3" fmla="*/ 45 h 45"/>
                  <a:gd name="T4" fmla="*/ 42 w 369"/>
                  <a:gd name="T5" fmla="*/ 45 h 45"/>
                  <a:gd name="T6" fmla="*/ 0 w 369"/>
                  <a:gd name="T7" fmla="*/ 0 h 45"/>
                  <a:gd name="T8" fmla="*/ 369 w 36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45">
                    <a:moveTo>
                      <a:pt x="369" y="0"/>
                    </a:moveTo>
                    <a:cubicBezTo>
                      <a:pt x="369" y="25"/>
                      <a:pt x="350" y="45"/>
                      <a:pt x="327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19" y="45"/>
                      <a:pt x="0" y="25"/>
                      <a:pt x="0" y="0"/>
                    </a:cubicBezTo>
                    <a:cubicBezTo>
                      <a:pt x="369" y="0"/>
                      <a:pt x="369" y="0"/>
                      <a:pt x="369" y="0"/>
                    </a:cubicBezTo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išḻîḋê"/>
              <p:cNvSpPr/>
              <p:nvPr/>
            </p:nvSpPr>
            <p:spPr bwMode="auto">
              <a:xfrm>
                <a:off x="7408863" y="4648585"/>
                <a:ext cx="169863" cy="254000"/>
              </a:xfrm>
              <a:custGeom>
                <a:avLst/>
                <a:gdLst>
                  <a:gd name="T0" fmla="*/ 65 w 65"/>
                  <a:gd name="T1" fmla="*/ 65 h 98"/>
                  <a:gd name="T2" fmla="*/ 33 w 65"/>
                  <a:gd name="T3" fmla="*/ 98 h 98"/>
                  <a:gd name="T4" fmla="*/ 0 w 65"/>
                  <a:gd name="T5" fmla="*/ 65 h 98"/>
                  <a:gd name="T6" fmla="*/ 0 w 65"/>
                  <a:gd name="T7" fmla="*/ 0 h 98"/>
                  <a:gd name="T8" fmla="*/ 65 w 65"/>
                  <a:gd name="T9" fmla="*/ 0 h 98"/>
                  <a:gd name="T10" fmla="*/ 65 w 65"/>
                  <a:gd name="T11" fmla="*/ 6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98">
                    <a:moveTo>
                      <a:pt x="65" y="65"/>
                    </a:moveTo>
                    <a:cubicBezTo>
                      <a:pt x="65" y="83"/>
                      <a:pt x="51" y="98"/>
                      <a:pt x="33" y="98"/>
                    </a:cubicBezTo>
                    <a:cubicBezTo>
                      <a:pt x="15" y="98"/>
                      <a:pt x="0" y="83"/>
                      <a:pt x="0" y="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65" y="65"/>
                    </a:lnTo>
                    <a:close/>
                  </a:path>
                </a:pathLst>
              </a:custGeom>
              <a:solidFill>
                <a:srgbClr val="481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íṧľiḍe"/>
              <p:cNvSpPr/>
              <p:nvPr/>
            </p:nvSpPr>
            <p:spPr bwMode="auto">
              <a:xfrm>
                <a:off x="7386638" y="4624773"/>
                <a:ext cx="214313" cy="301625"/>
              </a:xfrm>
              <a:custGeom>
                <a:avLst/>
                <a:gdLst>
                  <a:gd name="T0" fmla="*/ 42 w 83"/>
                  <a:gd name="T1" fmla="*/ 116 h 116"/>
                  <a:gd name="T2" fmla="*/ 0 w 83"/>
                  <a:gd name="T3" fmla="*/ 74 h 116"/>
                  <a:gd name="T4" fmla="*/ 0 w 83"/>
                  <a:gd name="T5" fmla="*/ 0 h 116"/>
                  <a:gd name="T6" fmla="*/ 83 w 83"/>
                  <a:gd name="T7" fmla="*/ 0 h 116"/>
                  <a:gd name="T8" fmla="*/ 83 w 83"/>
                  <a:gd name="T9" fmla="*/ 74 h 116"/>
                  <a:gd name="T10" fmla="*/ 42 w 83"/>
                  <a:gd name="T11" fmla="*/ 116 h 116"/>
                  <a:gd name="T12" fmla="*/ 18 w 83"/>
                  <a:gd name="T13" fmla="*/ 18 h 116"/>
                  <a:gd name="T14" fmla="*/ 18 w 83"/>
                  <a:gd name="T15" fmla="*/ 74 h 116"/>
                  <a:gd name="T16" fmla="*/ 42 w 83"/>
                  <a:gd name="T17" fmla="*/ 98 h 116"/>
                  <a:gd name="T18" fmla="*/ 65 w 83"/>
                  <a:gd name="T19" fmla="*/ 74 h 116"/>
                  <a:gd name="T20" fmla="*/ 65 w 83"/>
                  <a:gd name="T21" fmla="*/ 18 h 116"/>
                  <a:gd name="T22" fmla="*/ 18 w 83"/>
                  <a:gd name="T23" fmla="*/ 1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116">
                    <a:moveTo>
                      <a:pt x="42" y="116"/>
                    </a:moveTo>
                    <a:cubicBezTo>
                      <a:pt x="19" y="116"/>
                      <a:pt x="0" y="97"/>
                      <a:pt x="0" y="7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83" y="97"/>
                      <a:pt x="65" y="116"/>
                      <a:pt x="42" y="116"/>
                    </a:cubicBezTo>
                    <a:close/>
                    <a:moveTo>
                      <a:pt x="18" y="18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87"/>
                      <a:pt x="29" y="98"/>
                      <a:pt x="42" y="98"/>
                    </a:cubicBezTo>
                    <a:cubicBezTo>
                      <a:pt x="55" y="98"/>
                      <a:pt x="65" y="87"/>
                      <a:pt x="65" y="74"/>
                    </a:cubicBezTo>
                    <a:cubicBezTo>
                      <a:pt x="65" y="18"/>
                      <a:pt x="65" y="18"/>
                      <a:pt x="65" y="18"/>
                    </a:cubicBezTo>
                    <a:lnTo>
                      <a:pt x="18" y="18"/>
                    </a:lnTo>
                    <a:close/>
                  </a:path>
                </a:pathLst>
              </a:custGeom>
              <a:solidFill>
                <a:srgbClr val="481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ïŝ1iḑé"/>
              <p:cNvSpPr/>
              <p:nvPr/>
            </p:nvSpPr>
            <p:spPr bwMode="auto">
              <a:xfrm>
                <a:off x="7367588" y="3908810"/>
                <a:ext cx="211138" cy="871538"/>
              </a:xfrm>
              <a:custGeom>
                <a:avLst/>
                <a:gdLst>
                  <a:gd name="T0" fmla="*/ 81 w 81"/>
                  <a:gd name="T1" fmla="*/ 15 h 336"/>
                  <a:gd name="T2" fmla="*/ 8 w 81"/>
                  <a:gd name="T3" fmla="*/ 19 h 336"/>
                  <a:gd name="T4" fmla="*/ 16 w 81"/>
                  <a:gd name="T5" fmla="*/ 74 h 336"/>
                  <a:gd name="T6" fmla="*/ 16 w 81"/>
                  <a:gd name="T7" fmla="*/ 303 h 336"/>
                  <a:gd name="T8" fmla="*/ 49 w 81"/>
                  <a:gd name="T9" fmla="*/ 336 h 336"/>
                  <a:gd name="T10" fmla="*/ 81 w 81"/>
                  <a:gd name="T11" fmla="*/ 303 h 336"/>
                  <a:gd name="T12" fmla="*/ 81 w 81"/>
                  <a:gd name="T13" fmla="*/ 15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336">
                    <a:moveTo>
                      <a:pt x="81" y="15"/>
                    </a:moveTo>
                    <a:cubicBezTo>
                      <a:pt x="81" y="0"/>
                      <a:pt x="16" y="0"/>
                      <a:pt x="8" y="19"/>
                    </a:cubicBezTo>
                    <a:cubicBezTo>
                      <a:pt x="0" y="37"/>
                      <a:pt x="3" y="59"/>
                      <a:pt x="16" y="74"/>
                    </a:cubicBezTo>
                    <a:cubicBezTo>
                      <a:pt x="16" y="303"/>
                      <a:pt x="16" y="303"/>
                      <a:pt x="16" y="303"/>
                    </a:cubicBezTo>
                    <a:cubicBezTo>
                      <a:pt x="16" y="321"/>
                      <a:pt x="31" y="336"/>
                      <a:pt x="49" y="336"/>
                    </a:cubicBezTo>
                    <a:cubicBezTo>
                      <a:pt x="67" y="336"/>
                      <a:pt x="81" y="321"/>
                      <a:pt x="81" y="303"/>
                    </a:cubicBezTo>
                    <a:lnTo>
                      <a:pt x="81" y="15"/>
                    </a:ln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îṧ1íďe"/>
              <p:cNvSpPr/>
              <p:nvPr/>
            </p:nvSpPr>
            <p:spPr bwMode="auto">
              <a:xfrm>
                <a:off x="7342188" y="3889760"/>
                <a:ext cx="258763" cy="914400"/>
              </a:xfrm>
              <a:custGeom>
                <a:avLst/>
                <a:gdLst>
                  <a:gd name="T0" fmla="*/ 59 w 100"/>
                  <a:gd name="T1" fmla="*/ 352 h 352"/>
                  <a:gd name="T2" fmla="*/ 17 w 100"/>
                  <a:gd name="T3" fmla="*/ 310 h 352"/>
                  <a:gd name="T4" fmla="*/ 17 w 100"/>
                  <a:gd name="T5" fmla="*/ 84 h 352"/>
                  <a:gd name="T6" fmla="*/ 10 w 100"/>
                  <a:gd name="T7" fmla="*/ 22 h 352"/>
                  <a:gd name="T8" fmla="*/ 80 w 100"/>
                  <a:gd name="T9" fmla="*/ 4 h 352"/>
                  <a:gd name="T10" fmla="*/ 100 w 100"/>
                  <a:gd name="T11" fmla="*/ 22 h 352"/>
                  <a:gd name="T12" fmla="*/ 100 w 100"/>
                  <a:gd name="T13" fmla="*/ 310 h 352"/>
                  <a:gd name="T14" fmla="*/ 59 w 100"/>
                  <a:gd name="T15" fmla="*/ 352 h 352"/>
                  <a:gd name="T16" fmla="*/ 60 w 100"/>
                  <a:gd name="T17" fmla="*/ 20 h 352"/>
                  <a:gd name="T18" fmla="*/ 43 w 100"/>
                  <a:gd name="T19" fmla="*/ 22 h 352"/>
                  <a:gd name="T20" fmla="*/ 26 w 100"/>
                  <a:gd name="T21" fmla="*/ 30 h 352"/>
                  <a:gd name="T22" fmla="*/ 33 w 100"/>
                  <a:gd name="T23" fmla="*/ 75 h 352"/>
                  <a:gd name="T24" fmla="*/ 35 w 100"/>
                  <a:gd name="T25" fmla="*/ 78 h 352"/>
                  <a:gd name="T26" fmla="*/ 35 w 100"/>
                  <a:gd name="T27" fmla="*/ 310 h 352"/>
                  <a:gd name="T28" fmla="*/ 59 w 100"/>
                  <a:gd name="T29" fmla="*/ 334 h 352"/>
                  <a:gd name="T30" fmla="*/ 82 w 100"/>
                  <a:gd name="T31" fmla="*/ 310 h 352"/>
                  <a:gd name="T32" fmla="*/ 82 w 100"/>
                  <a:gd name="T33" fmla="*/ 24 h 352"/>
                  <a:gd name="T34" fmla="*/ 60 w 100"/>
                  <a:gd name="T35" fmla="*/ 2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0" h="352">
                    <a:moveTo>
                      <a:pt x="59" y="352"/>
                    </a:moveTo>
                    <a:cubicBezTo>
                      <a:pt x="36" y="352"/>
                      <a:pt x="17" y="333"/>
                      <a:pt x="17" y="310"/>
                    </a:cubicBezTo>
                    <a:cubicBezTo>
                      <a:pt x="17" y="84"/>
                      <a:pt x="17" y="84"/>
                      <a:pt x="17" y="84"/>
                    </a:cubicBezTo>
                    <a:cubicBezTo>
                      <a:pt x="3" y="67"/>
                      <a:pt x="0" y="43"/>
                      <a:pt x="10" y="22"/>
                    </a:cubicBezTo>
                    <a:cubicBezTo>
                      <a:pt x="18" y="2"/>
                      <a:pt x="60" y="0"/>
                      <a:pt x="80" y="4"/>
                    </a:cubicBezTo>
                    <a:cubicBezTo>
                      <a:pt x="98" y="8"/>
                      <a:pt x="100" y="17"/>
                      <a:pt x="100" y="22"/>
                    </a:cubicBezTo>
                    <a:cubicBezTo>
                      <a:pt x="100" y="310"/>
                      <a:pt x="100" y="310"/>
                      <a:pt x="100" y="310"/>
                    </a:cubicBezTo>
                    <a:cubicBezTo>
                      <a:pt x="100" y="333"/>
                      <a:pt x="82" y="352"/>
                      <a:pt x="59" y="352"/>
                    </a:cubicBezTo>
                    <a:close/>
                    <a:moveTo>
                      <a:pt x="60" y="20"/>
                    </a:moveTo>
                    <a:cubicBezTo>
                      <a:pt x="55" y="20"/>
                      <a:pt x="49" y="21"/>
                      <a:pt x="43" y="22"/>
                    </a:cubicBezTo>
                    <a:cubicBezTo>
                      <a:pt x="32" y="24"/>
                      <a:pt x="27" y="28"/>
                      <a:pt x="26" y="30"/>
                    </a:cubicBezTo>
                    <a:cubicBezTo>
                      <a:pt x="19" y="45"/>
                      <a:pt x="22" y="63"/>
                      <a:pt x="33" y="75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5" y="310"/>
                      <a:pt x="35" y="310"/>
                      <a:pt x="35" y="310"/>
                    </a:cubicBezTo>
                    <a:cubicBezTo>
                      <a:pt x="35" y="323"/>
                      <a:pt x="46" y="334"/>
                      <a:pt x="59" y="334"/>
                    </a:cubicBezTo>
                    <a:cubicBezTo>
                      <a:pt x="72" y="334"/>
                      <a:pt x="82" y="323"/>
                      <a:pt x="82" y="310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79" y="22"/>
                      <a:pt x="71" y="20"/>
                      <a:pt x="60" y="20"/>
                    </a:cubicBez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ïśľiďe"/>
              <p:cNvSpPr/>
              <p:nvPr/>
            </p:nvSpPr>
            <p:spPr bwMode="auto">
              <a:xfrm>
                <a:off x="7694613" y="4648585"/>
                <a:ext cx="168275" cy="254000"/>
              </a:xfrm>
              <a:custGeom>
                <a:avLst/>
                <a:gdLst>
                  <a:gd name="T0" fmla="*/ 0 w 65"/>
                  <a:gd name="T1" fmla="*/ 65 h 98"/>
                  <a:gd name="T2" fmla="*/ 33 w 65"/>
                  <a:gd name="T3" fmla="*/ 98 h 98"/>
                  <a:gd name="T4" fmla="*/ 65 w 65"/>
                  <a:gd name="T5" fmla="*/ 65 h 98"/>
                  <a:gd name="T6" fmla="*/ 65 w 65"/>
                  <a:gd name="T7" fmla="*/ 0 h 98"/>
                  <a:gd name="T8" fmla="*/ 0 w 65"/>
                  <a:gd name="T9" fmla="*/ 0 h 98"/>
                  <a:gd name="T10" fmla="*/ 0 w 65"/>
                  <a:gd name="T11" fmla="*/ 6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98">
                    <a:moveTo>
                      <a:pt x="0" y="65"/>
                    </a:moveTo>
                    <a:cubicBezTo>
                      <a:pt x="0" y="83"/>
                      <a:pt x="15" y="98"/>
                      <a:pt x="33" y="98"/>
                    </a:cubicBezTo>
                    <a:cubicBezTo>
                      <a:pt x="51" y="98"/>
                      <a:pt x="65" y="83"/>
                      <a:pt x="65" y="65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481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îsliḑé"/>
              <p:cNvSpPr/>
              <p:nvPr/>
            </p:nvSpPr>
            <p:spPr bwMode="auto">
              <a:xfrm>
                <a:off x="7670800" y="4624773"/>
                <a:ext cx="215900" cy="301625"/>
              </a:xfrm>
              <a:custGeom>
                <a:avLst/>
                <a:gdLst>
                  <a:gd name="T0" fmla="*/ 42 w 83"/>
                  <a:gd name="T1" fmla="*/ 116 h 116"/>
                  <a:gd name="T2" fmla="*/ 0 w 83"/>
                  <a:gd name="T3" fmla="*/ 74 h 116"/>
                  <a:gd name="T4" fmla="*/ 0 w 83"/>
                  <a:gd name="T5" fmla="*/ 0 h 116"/>
                  <a:gd name="T6" fmla="*/ 83 w 83"/>
                  <a:gd name="T7" fmla="*/ 0 h 116"/>
                  <a:gd name="T8" fmla="*/ 83 w 83"/>
                  <a:gd name="T9" fmla="*/ 74 h 116"/>
                  <a:gd name="T10" fmla="*/ 42 w 83"/>
                  <a:gd name="T11" fmla="*/ 116 h 116"/>
                  <a:gd name="T12" fmla="*/ 18 w 83"/>
                  <a:gd name="T13" fmla="*/ 18 h 116"/>
                  <a:gd name="T14" fmla="*/ 18 w 83"/>
                  <a:gd name="T15" fmla="*/ 74 h 116"/>
                  <a:gd name="T16" fmla="*/ 42 w 83"/>
                  <a:gd name="T17" fmla="*/ 98 h 116"/>
                  <a:gd name="T18" fmla="*/ 65 w 83"/>
                  <a:gd name="T19" fmla="*/ 74 h 116"/>
                  <a:gd name="T20" fmla="*/ 65 w 83"/>
                  <a:gd name="T21" fmla="*/ 18 h 116"/>
                  <a:gd name="T22" fmla="*/ 18 w 83"/>
                  <a:gd name="T23" fmla="*/ 1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116">
                    <a:moveTo>
                      <a:pt x="42" y="116"/>
                    </a:moveTo>
                    <a:cubicBezTo>
                      <a:pt x="19" y="116"/>
                      <a:pt x="0" y="97"/>
                      <a:pt x="0" y="7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83" y="97"/>
                      <a:pt x="65" y="116"/>
                      <a:pt x="42" y="116"/>
                    </a:cubicBezTo>
                    <a:close/>
                    <a:moveTo>
                      <a:pt x="18" y="18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87"/>
                      <a:pt x="29" y="98"/>
                      <a:pt x="42" y="98"/>
                    </a:cubicBezTo>
                    <a:cubicBezTo>
                      <a:pt x="55" y="98"/>
                      <a:pt x="65" y="87"/>
                      <a:pt x="65" y="74"/>
                    </a:cubicBezTo>
                    <a:cubicBezTo>
                      <a:pt x="65" y="18"/>
                      <a:pt x="65" y="18"/>
                      <a:pt x="65" y="18"/>
                    </a:cubicBezTo>
                    <a:lnTo>
                      <a:pt x="18" y="18"/>
                    </a:lnTo>
                    <a:close/>
                  </a:path>
                </a:pathLst>
              </a:custGeom>
              <a:solidFill>
                <a:srgbClr val="481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íšḻiďè"/>
              <p:cNvSpPr/>
              <p:nvPr/>
            </p:nvSpPr>
            <p:spPr bwMode="auto">
              <a:xfrm>
                <a:off x="7694613" y="3908810"/>
                <a:ext cx="212725" cy="871538"/>
              </a:xfrm>
              <a:custGeom>
                <a:avLst/>
                <a:gdLst>
                  <a:gd name="T0" fmla="*/ 0 w 82"/>
                  <a:gd name="T1" fmla="*/ 15 h 336"/>
                  <a:gd name="T2" fmla="*/ 74 w 82"/>
                  <a:gd name="T3" fmla="*/ 19 h 336"/>
                  <a:gd name="T4" fmla="*/ 65 w 82"/>
                  <a:gd name="T5" fmla="*/ 74 h 336"/>
                  <a:gd name="T6" fmla="*/ 65 w 82"/>
                  <a:gd name="T7" fmla="*/ 303 h 336"/>
                  <a:gd name="T8" fmla="*/ 33 w 82"/>
                  <a:gd name="T9" fmla="*/ 336 h 336"/>
                  <a:gd name="T10" fmla="*/ 0 w 82"/>
                  <a:gd name="T11" fmla="*/ 303 h 336"/>
                  <a:gd name="T12" fmla="*/ 0 w 82"/>
                  <a:gd name="T13" fmla="*/ 15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36">
                    <a:moveTo>
                      <a:pt x="0" y="15"/>
                    </a:moveTo>
                    <a:cubicBezTo>
                      <a:pt x="0" y="0"/>
                      <a:pt x="65" y="0"/>
                      <a:pt x="74" y="19"/>
                    </a:cubicBezTo>
                    <a:cubicBezTo>
                      <a:pt x="82" y="37"/>
                      <a:pt x="79" y="59"/>
                      <a:pt x="65" y="74"/>
                    </a:cubicBezTo>
                    <a:cubicBezTo>
                      <a:pt x="65" y="303"/>
                      <a:pt x="65" y="303"/>
                      <a:pt x="65" y="303"/>
                    </a:cubicBezTo>
                    <a:cubicBezTo>
                      <a:pt x="65" y="321"/>
                      <a:pt x="51" y="336"/>
                      <a:pt x="33" y="336"/>
                    </a:cubicBezTo>
                    <a:cubicBezTo>
                      <a:pt x="15" y="336"/>
                      <a:pt x="0" y="321"/>
                      <a:pt x="0" y="303"/>
                    </a:cubicBezTo>
                    <a:cubicBezTo>
                      <a:pt x="0" y="15"/>
                      <a:pt x="0" y="15"/>
                      <a:pt x="0" y="15"/>
                    </a:cubicBezTo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íś1iḓê"/>
              <p:cNvSpPr/>
              <p:nvPr/>
            </p:nvSpPr>
            <p:spPr bwMode="auto">
              <a:xfrm>
                <a:off x="7670800" y="3889760"/>
                <a:ext cx="260350" cy="914400"/>
              </a:xfrm>
              <a:custGeom>
                <a:avLst/>
                <a:gdLst>
                  <a:gd name="T0" fmla="*/ 42 w 100"/>
                  <a:gd name="T1" fmla="*/ 352 h 352"/>
                  <a:gd name="T2" fmla="*/ 0 w 100"/>
                  <a:gd name="T3" fmla="*/ 310 h 352"/>
                  <a:gd name="T4" fmla="*/ 0 w 100"/>
                  <a:gd name="T5" fmla="*/ 22 h 352"/>
                  <a:gd name="T6" fmla="*/ 21 w 100"/>
                  <a:gd name="T7" fmla="*/ 4 h 352"/>
                  <a:gd name="T8" fmla="*/ 91 w 100"/>
                  <a:gd name="T9" fmla="*/ 22 h 352"/>
                  <a:gd name="T10" fmla="*/ 83 w 100"/>
                  <a:gd name="T11" fmla="*/ 84 h 352"/>
                  <a:gd name="T12" fmla="*/ 83 w 100"/>
                  <a:gd name="T13" fmla="*/ 310 h 352"/>
                  <a:gd name="T14" fmla="*/ 42 w 100"/>
                  <a:gd name="T15" fmla="*/ 352 h 352"/>
                  <a:gd name="T16" fmla="*/ 18 w 100"/>
                  <a:gd name="T17" fmla="*/ 24 h 352"/>
                  <a:gd name="T18" fmla="*/ 18 w 100"/>
                  <a:gd name="T19" fmla="*/ 310 h 352"/>
                  <a:gd name="T20" fmla="*/ 42 w 100"/>
                  <a:gd name="T21" fmla="*/ 334 h 352"/>
                  <a:gd name="T22" fmla="*/ 65 w 100"/>
                  <a:gd name="T23" fmla="*/ 310 h 352"/>
                  <a:gd name="T24" fmla="*/ 65 w 100"/>
                  <a:gd name="T25" fmla="*/ 78 h 352"/>
                  <a:gd name="T26" fmla="*/ 68 w 100"/>
                  <a:gd name="T27" fmla="*/ 75 h 352"/>
                  <a:gd name="T28" fmla="*/ 74 w 100"/>
                  <a:gd name="T29" fmla="*/ 30 h 352"/>
                  <a:gd name="T30" fmla="*/ 58 w 100"/>
                  <a:gd name="T31" fmla="*/ 22 h 352"/>
                  <a:gd name="T32" fmla="*/ 18 w 100"/>
                  <a:gd name="T33" fmla="*/ 24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0" h="352">
                    <a:moveTo>
                      <a:pt x="42" y="352"/>
                    </a:moveTo>
                    <a:cubicBezTo>
                      <a:pt x="19" y="352"/>
                      <a:pt x="0" y="333"/>
                      <a:pt x="0" y="31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7"/>
                      <a:pt x="3" y="8"/>
                      <a:pt x="21" y="4"/>
                    </a:cubicBezTo>
                    <a:cubicBezTo>
                      <a:pt x="40" y="0"/>
                      <a:pt x="82" y="2"/>
                      <a:pt x="91" y="22"/>
                    </a:cubicBezTo>
                    <a:cubicBezTo>
                      <a:pt x="100" y="43"/>
                      <a:pt x="97" y="67"/>
                      <a:pt x="83" y="84"/>
                    </a:cubicBezTo>
                    <a:cubicBezTo>
                      <a:pt x="83" y="310"/>
                      <a:pt x="83" y="310"/>
                      <a:pt x="83" y="310"/>
                    </a:cubicBezTo>
                    <a:cubicBezTo>
                      <a:pt x="83" y="333"/>
                      <a:pt x="65" y="352"/>
                      <a:pt x="42" y="352"/>
                    </a:cubicBezTo>
                    <a:moveTo>
                      <a:pt x="18" y="24"/>
                    </a:moveTo>
                    <a:cubicBezTo>
                      <a:pt x="18" y="310"/>
                      <a:pt x="18" y="310"/>
                      <a:pt x="18" y="310"/>
                    </a:cubicBezTo>
                    <a:cubicBezTo>
                      <a:pt x="18" y="323"/>
                      <a:pt x="29" y="334"/>
                      <a:pt x="42" y="334"/>
                    </a:cubicBezTo>
                    <a:cubicBezTo>
                      <a:pt x="55" y="334"/>
                      <a:pt x="65" y="323"/>
                      <a:pt x="65" y="310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79" y="63"/>
                      <a:pt x="81" y="45"/>
                      <a:pt x="74" y="30"/>
                    </a:cubicBezTo>
                    <a:cubicBezTo>
                      <a:pt x="74" y="28"/>
                      <a:pt x="68" y="24"/>
                      <a:pt x="58" y="22"/>
                    </a:cubicBezTo>
                    <a:cubicBezTo>
                      <a:pt x="40" y="19"/>
                      <a:pt x="23" y="21"/>
                      <a:pt x="18" y="24"/>
                    </a:cubicBezTo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îṥḻíḋe"/>
              <p:cNvSpPr/>
              <p:nvPr/>
            </p:nvSpPr>
            <p:spPr bwMode="auto">
              <a:xfrm>
                <a:off x="5011738" y="3608773"/>
                <a:ext cx="246063" cy="117475"/>
              </a:xfrm>
              <a:custGeom>
                <a:avLst/>
                <a:gdLst>
                  <a:gd name="T0" fmla="*/ 72 w 95"/>
                  <a:gd name="T1" fmla="*/ 45 h 45"/>
                  <a:gd name="T2" fmla="*/ 22 w 95"/>
                  <a:gd name="T3" fmla="*/ 45 h 45"/>
                  <a:gd name="T4" fmla="*/ 0 w 95"/>
                  <a:gd name="T5" fmla="*/ 23 h 45"/>
                  <a:gd name="T6" fmla="*/ 22 w 95"/>
                  <a:gd name="T7" fmla="*/ 0 h 45"/>
                  <a:gd name="T8" fmla="*/ 72 w 95"/>
                  <a:gd name="T9" fmla="*/ 0 h 45"/>
                  <a:gd name="T10" fmla="*/ 95 w 95"/>
                  <a:gd name="T11" fmla="*/ 23 h 45"/>
                  <a:gd name="T12" fmla="*/ 72 w 95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45">
                    <a:moveTo>
                      <a:pt x="72" y="45"/>
                    </a:moveTo>
                    <a:cubicBezTo>
                      <a:pt x="22" y="45"/>
                      <a:pt x="22" y="45"/>
                      <a:pt x="22" y="45"/>
                    </a:cubicBezTo>
                    <a:cubicBezTo>
                      <a:pt x="10" y="45"/>
                      <a:pt x="0" y="35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85" y="0"/>
                      <a:pt x="95" y="10"/>
                      <a:pt x="95" y="23"/>
                    </a:cubicBezTo>
                    <a:cubicBezTo>
                      <a:pt x="95" y="35"/>
                      <a:pt x="85" y="45"/>
                      <a:pt x="72" y="45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íṣḻïďê"/>
              <p:cNvSpPr/>
              <p:nvPr/>
            </p:nvSpPr>
            <p:spPr bwMode="auto">
              <a:xfrm>
                <a:off x="4518025" y="3910398"/>
                <a:ext cx="798513" cy="881063"/>
              </a:xfrm>
              <a:custGeom>
                <a:avLst/>
                <a:gdLst>
                  <a:gd name="T0" fmla="*/ 241 w 308"/>
                  <a:gd name="T1" fmla="*/ 339 h 339"/>
                  <a:gd name="T2" fmla="*/ 237 w 308"/>
                  <a:gd name="T3" fmla="*/ 339 h 339"/>
                  <a:gd name="T4" fmla="*/ 209 w 308"/>
                  <a:gd name="T5" fmla="*/ 302 h 339"/>
                  <a:gd name="T6" fmla="*/ 237 w 308"/>
                  <a:gd name="T7" fmla="*/ 66 h 339"/>
                  <a:gd name="T8" fmla="*/ 33 w 308"/>
                  <a:gd name="T9" fmla="*/ 66 h 339"/>
                  <a:gd name="T10" fmla="*/ 0 w 308"/>
                  <a:gd name="T11" fmla="*/ 33 h 339"/>
                  <a:gd name="T12" fmla="*/ 33 w 308"/>
                  <a:gd name="T13" fmla="*/ 0 h 339"/>
                  <a:gd name="T14" fmla="*/ 275 w 308"/>
                  <a:gd name="T15" fmla="*/ 0 h 339"/>
                  <a:gd name="T16" fmla="*/ 299 w 308"/>
                  <a:gd name="T17" fmla="*/ 11 h 339"/>
                  <a:gd name="T18" fmla="*/ 307 w 308"/>
                  <a:gd name="T19" fmla="*/ 37 h 339"/>
                  <a:gd name="T20" fmla="*/ 274 w 308"/>
                  <a:gd name="T21" fmla="*/ 310 h 339"/>
                  <a:gd name="T22" fmla="*/ 241 w 308"/>
                  <a:gd name="T23" fmla="*/ 33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8" h="339">
                    <a:moveTo>
                      <a:pt x="241" y="339"/>
                    </a:moveTo>
                    <a:cubicBezTo>
                      <a:pt x="240" y="339"/>
                      <a:pt x="239" y="339"/>
                      <a:pt x="237" y="339"/>
                    </a:cubicBezTo>
                    <a:cubicBezTo>
                      <a:pt x="219" y="336"/>
                      <a:pt x="206" y="320"/>
                      <a:pt x="209" y="302"/>
                    </a:cubicBezTo>
                    <a:cubicBezTo>
                      <a:pt x="237" y="66"/>
                      <a:pt x="237" y="66"/>
                      <a:pt x="237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2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275" y="0"/>
                      <a:pt x="275" y="0"/>
                      <a:pt x="275" y="0"/>
                    </a:cubicBezTo>
                    <a:cubicBezTo>
                      <a:pt x="284" y="0"/>
                      <a:pt x="293" y="4"/>
                      <a:pt x="299" y="11"/>
                    </a:cubicBezTo>
                    <a:cubicBezTo>
                      <a:pt x="306" y="18"/>
                      <a:pt x="308" y="28"/>
                      <a:pt x="307" y="37"/>
                    </a:cubicBezTo>
                    <a:cubicBezTo>
                      <a:pt x="274" y="310"/>
                      <a:pt x="274" y="310"/>
                      <a:pt x="274" y="310"/>
                    </a:cubicBezTo>
                    <a:cubicBezTo>
                      <a:pt x="272" y="327"/>
                      <a:pt x="258" y="339"/>
                      <a:pt x="241" y="339"/>
                    </a:cubicBezTo>
                    <a:close/>
                  </a:path>
                </a:pathLst>
              </a:custGeom>
              <a:solidFill>
                <a:srgbClr val="1C2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íśḻiḑè"/>
              <p:cNvSpPr/>
              <p:nvPr/>
            </p:nvSpPr>
            <p:spPr bwMode="auto">
              <a:xfrm>
                <a:off x="4191000" y="2341948"/>
                <a:ext cx="500063" cy="555625"/>
              </a:xfrm>
              <a:custGeom>
                <a:avLst/>
                <a:gdLst>
                  <a:gd name="T0" fmla="*/ 193 w 193"/>
                  <a:gd name="T1" fmla="*/ 118 h 214"/>
                  <a:gd name="T2" fmla="*/ 96 w 193"/>
                  <a:gd name="T3" fmla="*/ 214 h 214"/>
                  <a:gd name="T4" fmla="*/ 0 w 193"/>
                  <a:gd name="T5" fmla="*/ 118 h 214"/>
                  <a:gd name="T6" fmla="*/ 0 w 193"/>
                  <a:gd name="T7" fmla="*/ 0 h 214"/>
                  <a:gd name="T8" fmla="*/ 193 w 193"/>
                  <a:gd name="T9" fmla="*/ 0 h 214"/>
                  <a:gd name="T10" fmla="*/ 193 w 193"/>
                  <a:gd name="T11" fmla="*/ 118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3" h="214">
                    <a:moveTo>
                      <a:pt x="193" y="118"/>
                    </a:moveTo>
                    <a:cubicBezTo>
                      <a:pt x="193" y="171"/>
                      <a:pt x="150" y="214"/>
                      <a:pt x="96" y="214"/>
                    </a:cubicBezTo>
                    <a:cubicBezTo>
                      <a:pt x="43" y="214"/>
                      <a:pt x="0" y="171"/>
                      <a:pt x="0" y="1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3" y="0"/>
                      <a:pt x="193" y="0"/>
                      <a:pt x="193" y="0"/>
                    </a:cubicBezTo>
                    <a:lnTo>
                      <a:pt x="193" y="118"/>
                    </a:ln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ïṧ1îḑé"/>
              <p:cNvSpPr/>
              <p:nvPr/>
            </p:nvSpPr>
            <p:spPr bwMode="auto">
              <a:xfrm>
                <a:off x="4518025" y="2664210"/>
                <a:ext cx="119063" cy="88900"/>
              </a:xfrm>
              <a:custGeom>
                <a:avLst/>
                <a:gdLst>
                  <a:gd name="T0" fmla="*/ 46 w 46"/>
                  <a:gd name="T1" fmla="*/ 34 h 34"/>
                  <a:gd name="T2" fmla="*/ 34 w 46"/>
                  <a:gd name="T3" fmla="*/ 34 h 34"/>
                  <a:gd name="T4" fmla="*/ 0 w 46"/>
                  <a:gd name="T5" fmla="*/ 0 h 34"/>
                  <a:gd name="T6" fmla="*/ 46 w 46"/>
                  <a:gd name="T7" fmla="*/ 0 h 34"/>
                  <a:gd name="T8" fmla="*/ 46 w 46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4">
                    <a:moveTo>
                      <a:pt x="46" y="34"/>
                    </a:moveTo>
                    <a:cubicBezTo>
                      <a:pt x="34" y="34"/>
                      <a:pt x="34" y="34"/>
                      <a:pt x="34" y="34"/>
                    </a:cubicBezTo>
                    <a:cubicBezTo>
                      <a:pt x="15" y="34"/>
                      <a:pt x="0" y="18"/>
                      <a:pt x="0" y="0"/>
                    </a:cubicBezTo>
                    <a:cubicBezTo>
                      <a:pt x="46" y="0"/>
                      <a:pt x="46" y="0"/>
                      <a:pt x="46" y="0"/>
                    </a:cubicBezTo>
                    <a:lnTo>
                      <a:pt x="46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ïŝḻîdé"/>
              <p:cNvSpPr/>
              <p:nvPr/>
            </p:nvSpPr>
            <p:spPr bwMode="auto">
              <a:xfrm>
                <a:off x="4505325" y="2651510"/>
                <a:ext cx="144463" cy="114300"/>
              </a:xfrm>
              <a:custGeom>
                <a:avLst/>
                <a:gdLst>
                  <a:gd name="T0" fmla="*/ 51 w 56"/>
                  <a:gd name="T1" fmla="*/ 44 h 44"/>
                  <a:gd name="T2" fmla="*/ 39 w 56"/>
                  <a:gd name="T3" fmla="*/ 44 h 44"/>
                  <a:gd name="T4" fmla="*/ 0 w 56"/>
                  <a:gd name="T5" fmla="*/ 5 h 44"/>
                  <a:gd name="T6" fmla="*/ 0 w 56"/>
                  <a:gd name="T7" fmla="*/ 0 h 44"/>
                  <a:gd name="T8" fmla="*/ 51 w 56"/>
                  <a:gd name="T9" fmla="*/ 0 h 44"/>
                  <a:gd name="T10" fmla="*/ 56 w 56"/>
                  <a:gd name="T11" fmla="*/ 5 h 44"/>
                  <a:gd name="T12" fmla="*/ 51 w 56"/>
                  <a:gd name="T13" fmla="*/ 9 h 44"/>
                  <a:gd name="T14" fmla="*/ 10 w 56"/>
                  <a:gd name="T15" fmla="*/ 9 h 44"/>
                  <a:gd name="T16" fmla="*/ 39 w 56"/>
                  <a:gd name="T17" fmla="*/ 34 h 44"/>
                  <a:gd name="T18" fmla="*/ 51 w 56"/>
                  <a:gd name="T19" fmla="*/ 34 h 44"/>
                  <a:gd name="T20" fmla="*/ 56 w 56"/>
                  <a:gd name="T21" fmla="*/ 39 h 44"/>
                  <a:gd name="T22" fmla="*/ 51 w 56"/>
                  <a:gd name="T2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44">
                    <a:moveTo>
                      <a:pt x="51" y="44"/>
                    </a:moveTo>
                    <a:cubicBezTo>
                      <a:pt x="39" y="44"/>
                      <a:pt x="39" y="44"/>
                      <a:pt x="39" y="44"/>
                    </a:cubicBezTo>
                    <a:cubicBezTo>
                      <a:pt x="18" y="44"/>
                      <a:pt x="0" y="26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4" y="0"/>
                      <a:pt x="56" y="2"/>
                      <a:pt x="56" y="5"/>
                    </a:cubicBezTo>
                    <a:cubicBezTo>
                      <a:pt x="56" y="7"/>
                      <a:pt x="54" y="9"/>
                      <a:pt x="5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2" y="23"/>
                      <a:pt x="25" y="34"/>
                      <a:pt x="39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4" y="34"/>
                      <a:pt x="56" y="36"/>
                      <a:pt x="56" y="39"/>
                    </a:cubicBezTo>
                    <a:cubicBezTo>
                      <a:pt x="56" y="41"/>
                      <a:pt x="54" y="44"/>
                      <a:pt x="51" y="44"/>
                    </a:cubicBezTo>
                    <a:close/>
                  </a:path>
                </a:pathLst>
              </a:custGeom>
              <a:solidFill>
                <a:srgbClr val="EA9C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ïŝļîḑè"/>
              <p:cNvSpPr/>
              <p:nvPr/>
            </p:nvSpPr>
            <p:spPr bwMode="auto">
              <a:xfrm>
                <a:off x="4322763" y="2827723"/>
                <a:ext cx="155575" cy="319088"/>
              </a:xfrm>
              <a:prstGeom prst="rect">
                <a:avLst/>
              </a:pr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í$ḻiḓê"/>
              <p:cNvSpPr/>
              <p:nvPr/>
            </p:nvSpPr>
            <p:spPr bwMode="auto">
              <a:xfrm>
                <a:off x="4195763" y="3759585"/>
                <a:ext cx="423863" cy="322263"/>
              </a:xfrm>
              <a:custGeom>
                <a:avLst/>
                <a:gdLst>
                  <a:gd name="T0" fmla="*/ 163 w 163"/>
                  <a:gd name="T1" fmla="*/ 124 h 124"/>
                  <a:gd name="T2" fmla="*/ 93 w 163"/>
                  <a:gd name="T3" fmla="*/ 124 h 124"/>
                  <a:gd name="T4" fmla="*/ 0 w 163"/>
                  <a:gd name="T5" fmla="*/ 32 h 124"/>
                  <a:gd name="T6" fmla="*/ 0 w 163"/>
                  <a:gd name="T7" fmla="*/ 0 h 124"/>
                  <a:gd name="T8" fmla="*/ 163 w 163"/>
                  <a:gd name="T9" fmla="*/ 0 h 124"/>
                  <a:gd name="T10" fmla="*/ 163 w 163"/>
                  <a:gd name="T11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124">
                    <a:moveTo>
                      <a:pt x="163" y="124"/>
                    </a:moveTo>
                    <a:cubicBezTo>
                      <a:pt x="93" y="124"/>
                      <a:pt x="93" y="124"/>
                      <a:pt x="93" y="124"/>
                    </a:cubicBezTo>
                    <a:cubicBezTo>
                      <a:pt x="42" y="124"/>
                      <a:pt x="0" y="83"/>
                      <a:pt x="0" y="3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3" y="0"/>
                      <a:pt x="163" y="0"/>
                      <a:pt x="163" y="0"/>
                    </a:cubicBezTo>
                    <a:lnTo>
                      <a:pt x="163" y="124"/>
                    </a:ln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îṣḻïḑé"/>
              <p:cNvSpPr/>
              <p:nvPr/>
            </p:nvSpPr>
            <p:spPr bwMode="auto">
              <a:xfrm>
                <a:off x="4195763" y="3045210"/>
                <a:ext cx="423863" cy="774700"/>
              </a:xfrm>
              <a:custGeom>
                <a:avLst/>
                <a:gdLst>
                  <a:gd name="T0" fmla="*/ 163 w 163"/>
                  <a:gd name="T1" fmla="*/ 298 h 298"/>
                  <a:gd name="T2" fmla="*/ 0 w 163"/>
                  <a:gd name="T3" fmla="*/ 298 h 298"/>
                  <a:gd name="T4" fmla="*/ 0 w 163"/>
                  <a:gd name="T5" fmla="*/ 44 h 298"/>
                  <a:gd name="T6" fmla="*/ 44 w 163"/>
                  <a:gd name="T7" fmla="*/ 0 h 298"/>
                  <a:gd name="T8" fmla="*/ 119 w 163"/>
                  <a:gd name="T9" fmla="*/ 0 h 298"/>
                  <a:gd name="T10" fmla="*/ 163 w 163"/>
                  <a:gd name="T11" fmla="*/ 44 h 298"/>
                  <a:gd name="T12" fmla="*/ 163 w 163"/>
                  <a:gd name="T13" fmla="*/ 298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298">
                    <a:moveTo>
                      <a:pt x="163" y="298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20"/>
                      <a:pt x="20" y="0"/>
                      <a:pt x="44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43" y="0"/>
                      <a:pt x="163" y="20"/>
                      <a:pt x="163" y="44"/>
                    </a:cubicBezTo>
                    <a:lnTo>
                      <a:pt x="163" y="298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îsḷïde"/>
              <p:cNvSpPr/>
              <p:nvPr/>
            </p:nvSpPr>
            <p:spPr bwMode="auto">
              <a:xfrm>
                <a:off x="4852988" y="3672273"/>
                <a:ext cx="265113" cy="134938"/>
              </a:xfrm>
              <a:custGeom>
                <a:avLst/>
                <a:gdLst>
                  <a:gd name="T0" fmla="*/ 76 w 102"/>
                  <a:gd name="T1" fmla="*/ 52 h 52"/>
                  <a:gd name="T2" fmla="*/ 26 w 102"/>
                  <a:gd name="T3" fmla="*/ 52 h 52"/>
                  <a:gd name="T4" fmla="*/ 0 w 102"/>
                  <a:gd name="T5" fmla="*/ 26 h 52"/>
                  <a:gd name="T6" fmla="*/ 26 w 102"/>
                  <a:gd name="T7" fmla="*/ 0 h 52"/>
                  <a:gd name="T8" fmla="*/ 76 w 102"/>
                  <a:gd name="T9" fmla="*/ 0 h 52"/>
                  <a:gd name="T10" fmla="*/ 102 w 102"/>
                  <a:gd name="T11" fmla="*/ 26 h 52"/>
                  <a:gd name="T12" fmla="*/ 76 w 102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52">
                    <a:moveTo>
                      <a:pt x="76" y="52"/>
                    </a:moveTo>
                    <a:cubicBezTo>
                      <a:pt x="26" y="52"/>
                      <a:pt x="26" y="52"/>
                      <a:pt x="26" y="52"/>
                    </a:cubicBezTo>
                    <a:cubicBezTo>
                      <a:pt x="12" y="52"/>
                      <a:pt x="0" y="40"/>
                      <a:pt x="0" y="26"/>
                    </a:cubicBezTo>
                    <a:cubicBezTo>
                      <a:pt x="0" y="11"/>
                      <a:pt x="12" y="0"/>
                      <a:pt x="26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91" y="0"/>
                      <a:pt x="102" y="11"/>
                      <a:pt x="102" y="26"/>
                    </a:cubicBezTo>
                    <a:cubicBezTo>
                      <a:pt x="102" y="40"/>
                      <a:pt x="91" y="52"/>
                      <a:pt x="76" y="52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îSḻiḑè"/>
              <p:cNvSpPr/>
              <p:nvPr/>
            </p:nvSpPr>
            <p:spPr bwMode="auto">
              <a:xfrm>
                <a:off x="4178300" y="3092835"/>
                <a:ext cx="793750" cy="735013"/>
              </a:xfrm>
              <a:custGeom>
                <a:avLst/>
                <a:gdLst>
                  <a:gd name="T0" fmla="*/ 278 w 306"/>
                  <a:gd name="T1" fmla="*/ 222 h 283"/>
                  <a:gd name="T2" fmla="*/ 180 w 306"/>
                  <a:gd name="T3" fmla="*/ 219 h 283"/>
                  <a:gd name="T4" fmla="*/ 84 w 306"/>
                  <a:gd name="T5" fmla="*/ 28 h 283"/>
                  <a:gd name="T6" fmla="*/ 83 w 306"/>
                  <a:gd name="T7" fmla="*/ 25 h 283"/>
                  <a:gd name="T8" fmla="*/ 26 w 306"/>
                  <a:gd name="T9" fmla="*/ 12 h 283"/>
                  <a:gd name="T10" fmla="*/ 12 w 306"/>
                  <a:gd name="T11" fmla="*/ 68 h 283"/>
                  <a:gd name="T12" fmla="*/ 132 w 306"/>
                  <a:gd name="T13" fmla="*/ 266 h 283"/>
                  <a:gd name="T14" fmla="*/ 133 w 306"/>
                  <a:gd name="T15" fmla="*/ 268 h 283"/>
                  <a:gd name="T16" fmla="*/ 160 w 306"/>
                  <a:gd name="T17" fmla="*/ 282 h 283"/>
                  <a:gd name="T18" fmla="*/ 278 w 306"/>
                  <a:gd name="T19" fmla="*/ 279 h 283"/>
                  <a:gd name="T20" fmla="*/ 306 w 306"/>
                  <a:gd name="T21" fmla="*/ 251 h 283"/>
                  <a:gd name="T22" fmla="*/ 278 w 306"/>
                  <a:gd name="T23" fmla="*/ 222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6" h="283">
                    <a:moveTo>
                      <a:pt x="278" y="222"/>
                    </a:moveTo>
                    <a:cubicBezTo>
                      <a:pt x="180" y="219"/>
                      <a:pt x="180" y="219"/>
                      <a:pt x="180" y="219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4" y="27"/>
                      <a:pt x="83" y="26"/>
                      <a:pt x="83" y="25"/>
                    </a:cubicBezTo>
                    <a:cubicBezTo>
                      <a:pt x="71" y="6"/>
                      <a:pt x="45" y="0"/>
                      <a:pt x="26" y="12"/>
                    </a:cubicBezTo>
                    <a:cubicBezTo>
                      <a:pt x="6" y="23"/>
                      <a:pt x="0" y="49"/>
                      <a:pt x="12" y="68"/>
                    </a:cubicBezTo>
                    <a:cubicBezTo>
                      <a:pt x="132" y="266"/>
                      <a:pt x="132" y="266"/>
                      <a:pt x="132" y="266"/>
                    </a:cubicBezTo>
                    <a:cubicBezTo>
                      <a:pt x="133" y="268"/>
                      <a:pt x="133" y="268"/>
                      <a:pt x="133" y="268"/>
                    </a:cubicBezTo>
                    <a:cubicBezTo>
                      <a:pt x="139" y="277"/>
                      <a:pt x="149" y="283"/>
                      <a:pt x="160" y="282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93" y="278"/>
                      <a:pt x="305" y="266"/>
                      <a:pt x="306" y="251"/>
                    </a:cubicBezTo>
                    <a:cubicBezTo>
                      <a:pt x="306" y="236"/>
                      <a:pt x="294" y="222"/>
                      <a:pt x="278" y="22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íṣļiďe"/>
              <p:cNvSpPr/>
              <p:nvPr/>
            </p:nvSpPr>
            <p:spPr bwMode="auto">
              <a:xfrm>
                <a:off x="4068763" y="2095885"/>
                <a:ext cx="701675" cy="552450"/>
              </a:xfrm>
              <a:custGeom>
                <a:avLst/>
                <a:gdLst>
                  <a:gd name="T0" fmla="*/ 29 w 270"/>
                  <a:gd name="T1" fmla="*/ 31 h 213"/>
                  <a:gd name="T2" fmla="*/ 3 w 270"/>
                  <a:gd name="T3" fmla="*/ 68 h 213"/>
                  <a:gd name="T4" fmla="*/ 22 w 270"/>
                  <a:gd name="T5" fmla="*/ 185 h 213"/>
                  <a:gd name="T6" fmla="*/ 22 w 270"/>
                  <a:gd name="T7" fmla="*/ 186 h 213"/>
                  <a:gd name="T8" fmla="*/ 22 w 270"/>
                  <a:gd name="T9" fmla="*/ 188 h 213"/>
                  <a:gd name="T10" fmla="*/ 22 w 270"/>
                  <a:gd name="T11" fmla="*/ 189 h 213"/>
                  <a:gd name="T12" fmla="*/ 23 w 270"/>
                  <a:gd name="T13" fmla="*/ 191 h 213"/>
                  <a:gd name="T14" fmla="*/ 23 w 270"/>
                  <a:gd name="T15" fmla="*/ 192 h 213"/>
                  <a:gd name="T16" fmla="*/ 24 w 270"/>
                  <a:gd name="T17" fmla="*/ 194 h 213"/>
                  <a:gd name="T18" fmla="*/ 25 w 270"/>
                  <a:gd name="T19" fmla="*/ 195 h 213"/>
                  <a:gd name="T20" fmla="*/ 26 w 270"/>
                  <a:gd name="T21" fmla="*/ 197 h 213"/>
                  <a:gd name="T22" fmla="*/ 26 w 270"/>
                  <a:gd name="T23" fmla="*/ 198 h 213"/>
                  <a:gd name="T24" fmla="*/ 27 w 270"/>
                  <a:gd name="T25" fmla="*/ 199 h 213"/>
                  <a:gd name="T26" fmla="*/ 28 w 270"/>
                  <a:gd name="T27" fmla="*/ 200 h 213"/>
                  <a:gd name="T28" fmla="*/ 29 w 270"/>
                  <a:gd name="T29" fmla="*/ 202 h 213"/>
                  <a:gd name="T30" fmla="*/ 30 w 270"/>
                  <a:gd name="T31" fmla="*/ 203 h 213"/>
                  <a:gd name="T32" fmla="*/ 32 w 270"/>
                  <a:gd name="T33" fmla="*/ 204 h 213"/>
                  <a:gd name="T34" fmla="*/ 32 w 270"/>
                  <a:gd name="T35" fmla="*/ 205 h 213"/>
                  <a:gd name="T36" fmla="*/ 34 w 270"/>
                  <a:gd name="T37" fmla="*/ 206 h 213"/>
                  <a:gd name="T38" fmla="*/ 35 w 270"/>
                  <a:gd name="T39" fmla="*/ 207 h 213"/>
                  <a:gd name="T40" fmla="*/ 37 w 270"/>
                  <a:gd name="T41" fmla="*/ 208 h 213"/>
                  <a:gd name="T42" fmla="*/ 37 w 270"/>
                  <a:gd name="T43" fmla="*/ 208 h 213"/>
                  <a:gd name="T44" fmla="*/ 39 w 270"/>
                  <a:gd name="T45" fmla="*/ 209 h 213"/>
                  <a:gd name="T46" fmla="*/ 40 w 270"/>
                  <a:gd name="T47" fmla="*/ 210 h 213"/>
                  <a:gd name="T48" fmla="*/ 42 w 270"/>
                  <a:gd name="T49" fmla="*/ 211 h 213"/>
                  <a:gd name="T50" fmla="*/ 43 w 270"/>
                  <a:gd name="T51" fmla="*/ 211 h 213"/>
                  <a:gd name="T52" fmla="*/ 45 w 270"/>
                  <a:gd name="T53" fmla="*/ 211 h 213"/>
                  <a:gd name="T54" fmla="*/ 46 w 270"/>
                  <a:gd name="T55" fmla="*/ 212 h 213"/>
                  <a:gd name="T56" fmla="*/ 48 w 270"/>
                  <a:gd name="T57" fmla="*/ 212 h 213"/>
                  <a:gd name="T58" fmla="*/ 50 w 270"/>
                  <a:gd name="T59" fmla="*/ 212 h 213"/>
                  <a:gd name="T60" fmla="*/ 51 w 270"/>
                  <a:gd name="T61" fmla="*/ 212 h 213"/>
                  <a:gd name="T62" fmla="*/ 53 w 270"/>
                  <a:gd name="T63" fmla="*/ 213 h 213"/>
                  <a:gd name="T64" fmla="*/ 53 w 270"/>
                  <a:gd name="T65" fmla="*/ 213 h 213"/>
                  <a:gd name="T66" fmla="*/ 54 w 270"/>
                  <a:gd name="T67" fmla="*/ 213 h 213"/>
                  <a:gd name="T68" fmla="*/ 55 w 270"/>
                  <a:gd name="T69" fmla="*/ 213 h 213"/>
                  <a:gd name="T70" fmla="*/ 55 w 270"/>
                  <a:gd name="T71" fmla="*/ 213 h 213"/>
                  <a:gd name="T72" fmla="*/ 143 w 270"/>
                  <a:gd name="T73" fmla="*/ 153 h 213"/>
                  <a:gd name="T74" fmla="*/ 172 w 270"/>
                  <a:gd name="T75" fmla="*/ 119 h 213"/>
                  <a:gd name="T76" fmla="*/ 204 w 270"/>
                  <a:gd name="T77" fmla="*/ 110 h 213"/>
                  <a:gd name="T78" fmla="*/ 238 w 270"/>
                  <a:gd name="T79" fmla="*/ 99 h 213"/>
                  <a:gd name="T80" fmla="*/ 262 w 270"/>
                  <a:gd name="T81" fmla="*/ 38 h 213"/>
                  <a:gd name="T82" fmla="*/ 205 w 270"/>
                  <a:gd name="T83" fmla="*/ 3 h 213"/>
                  <a:gd name="T84" fmla="*/ 29 w 270"/>
                  <a:gd name="T85" fmla="*/ 31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70" h="213">
                    <a:moveTo>
                      <a:pt x="29" y="31"/>
                    </a:moveTo>
                    <a:cubicBezTo>
                      <a:pt x="12" y="34"/>
                      <a:pt x="0" y="51"/>
                      <a:pt x="3" y="68"/>
                    </a:cubicBezTo>
                    <a:cubicBezTo>
                      <a:pt x="8" y="99"/>
                      <a:pt x="15" y="146"/>
                      <a:pt x="22" y="185"/>
                    </a:cubicBezTo>
                    <a:cubicBezTo>
                      <a:pt x="22" y="186"/>
                      <a:pt x="22" y="186"/>
                      <a:pt x="22" y="186"/>
                    </a:cubicBezTo>
                    <a:cubicBezTo>
                      <a:pt x="22" y="187"/>
                      <a:pt x="22" y="187"/>
                      <a:pt x="22" y="188"/>
                    </a:cubicBezTo>
                    <a:cubicBezTo>
                      <a:pt x="22" y="189"/>
                      <a:pt x="22" y="189"/>
                      <a:pt x="22" y="189"/>
                    </a:cubicBezTo>
                    <a:cubicBezTo>
                      <a:pt x="23" y="190"/>
                      <a:pt x="23" y="190"/>
                      <a:pt x="23" y="191"/>
                    </a:cubicBezTo>
                    <a:cubicBezTo>
                      <a:pt x="23" y="192"/>
                      <a:pt x="23" y="192"/>
                      <a:pt x="23" y="192"/>
                    </a:cubicBezTo>
                    <a:cubicBezTo>
                      <a:pt x="24" y="193"/>
                      <a:pt x="24" y="193"/>
                      <a:pt x="24" y="194"/>
                    </a:cubicBezTo>
                    <a:cubicBezTo>
                      <a:pt x="24" y="194"/>
                      <a:pt x="25" y="195"/>
                      <a:pt x="25" y="195"/>
                    </a:cubicBezTo>
                    <a:cubicBezTo>
                      <a:pt x="25" y="196"/>
                      <a:pt x="25" y="196"/>
                      <a:pt x="26" y="197"/>
                    </a:cubicBezTo>
                    <a:cubicBezTo>
                      <a:pt x="26" y="197"/>
                      <a:pt x="26" y="198"/>
                      <a:pt x="26" y="198"/>
                    </a:cubicBezTo>
                    <a:cubicBezTo>
                      <a:pt x="27" y="198"/>
                      <a:pt x="27" y="199"/>
                      <a:pt x="27" y="199"/>
                    </a:cubicBezTo>
                    <a:cubicBezTo>
                      <a:pt x="28" y="200"/>
                      <a:pt x="28" y="200"/>
                      <a:pt x="28" y="200"/>
                    </a:cubicBezTo>
                    <a:cubicBezTo>
                      <a:pt x="29" y="201"/>
                      <a:pt x="29" y="201"/>
                      <a:pt x="29" y="202"/>
                    </a:cubicBezTo>
                    <a:cubicBezTo>
                      <a:pt x="30" y="203"/>
                      <a:pt x="30" y="203"/>
                      <a:pt x="30" y="203"/>
                    </a:cubicBezTo>
                    <a:cubicBezTo>
                      <a:pt x="31" y="203"/>
                      <a:pt x="31" y="204"/>
                      <a:pt x="32" y="204"/>
                    </a:cubicBezTo>
                    <a:cubicBezTo>
                      <a:pt x="32" y="205"/>
                      <a:pt x="32" y="205"/>
                      <a:pt x="32" y="205"/>
                    </a:cubicBezTo>
                    <a:cubicBezTo>
                      <a:pt x="33" y="205"/>
                      <a:pt x="34" y="206"/>
                      <a:pt x="34" y="206"/>
                    </a:cubicBezTo>
                    <a:cubicBezTo>
                      <a:pt x="35" y="207"/>
                      <a:pt x="35" y="207"/>
                      <a:pt x="35" y="207"/>
                    </a:cubicBezTo>
                    <a:cubicBezTo>
                      <a:pt x="35" y="207"/>
                      <a:pt x="36" y="207"/>
                      <a:pt x="37" y="208"/>
                    </a:cubicBezTo>
                    <a:cubicBezTo>
                      <a:pt x="37" y="208"/>
                      <a:pt x="37" y="208"/>
                      <a:pt x="37" y="208"/>
                    </a:cubicBezTo>
                    <a:cubicBezTo>
                      <a:pt x="38" y="209"/>
                      <a:pt x="39" y="209"/>
                      <a:pt x="39" y="209"/>
                    </a:cubicBezTo>
                    <a:cubicBezTo>
                      <a:pt x="40" y="210"/>
                      <a:pt x="40" y="210"/>
                      <a:pt x="40" y="210"/>
                    </a:cubicBezTo>
                    <a:cubicBezTo>
                      <a:pt x="41" y="210"/>
                      <a:pt x="42" y="210"/>
                      <a:pt x="42" y="211"/>
                    </a:cubicBezTo>
                    <a:cubicBezTo>
                      <a:pt x="43" y="211"/>
                      <a:pt x="43" y="211"/>
                      <a:pt x="43" y="211"/>
                    </a:cubicBezTo>
                    <a:cubicBezTo>
                      <a:pt x="44" y="211"/>
                      <a:pt x="44" y="211"/>
                      <a:pt x="45" y="211"/>
                    </a:cubicBezTo>
                    <a:cubicBezTo>
                      <a:pt x="45" y="212"/>
                      <a:pt x="46" y="212"/>
                      <a:pt x="46" y="212"/>
                    </a:cubicBezTo>
                    <a:cubicBezTo>
                      <a:pt x="47" y="212"/>
                      <a:pt x="47" y="212"/>
                      <a:pt x="48" y="212"/>
                    </a:cubicBezTo>
                    <a:cubicBezTo>
                      <a:pt x="49" y="212"/>
                      <a:pt x="49" y="212"/>
                      <a:pt x="50" y="212"/>
                    </a:cubicBezTo>
                    <a:cubicBezTo>
                      <a:pt x="50" y="212"/>
                      <a:pt x="51" y="212"/>
                      <a:pt x="51" y="212"/>
                    </a:cubicBezTo>
                    <a:cubicBezTo>
                      <a:pt x="52" y="213"/>
                      <a:pt x="52" y="213"/>
                      <a:pt x="53" y="213"/>
                    </a:cubicBezTo>
                    <a:cubicBezTo>
                      <a:pt x="53" y="213"/>
                      <a:pt x="53" y="213"/>
                      <a:pt x="53" y="213"/>
                    </a:cubicBezTo>
                    <a:cubicBezTo>
                      <a:pt x="54" y="213"/>
                      <a:pt x="54" y="213"/>
                      <a:pt x="54" y="213"/>
                    </a:cubicBezTo>
                    <a:cubicBezTo>
                      <a:pt x="54" y="213"/>
                      <a:pt x="55" y="213"/>
                      <a:pt x="55" y="213"/>
                    </a:cubicBezTo>
                    <a:cubicBezTo>
                      <a:pt x="55" y="213"/>
                      <a:pt x="55" y="213"/>
                      <a:pt x="55" y="213"/>
                    </a:cubicBezTo>
                    <a:cubicBezTo>
                      <a:pt x="94" y="212"/>
                      <a:pt x="128" y="189"/>
                      <a:pt x="143" y="153"/>
                    </a:cubicBezTo>
                    <a:cubicBezTo>
                      <a:pt x="148" y="140"/>
                      <a:pt x="157" y="128"/>
                      <a:pt x="172" y="119"/>
                    </a:cubicBezTo>
                    <a:cubicBezTo>
                      <a:pt x="180" y="114"/>
                      <a:pt x="191" y="111"/>
                      <a:pt x="204" y="110"/>
                    </a:cubicBezTo>
                    <a:cubicBezTo>
                      <a:pt x="217" y="108"/>
                      <a:pt x="228" y="105"/>
                      <a:pt x="238" y="99"/>
                    </a:cubicBezTo>
                    <a:cubicBezTo>
                      <a:pt x="260" y="87"/>
                      <a:pt x="270" y="61"/>
                      <a:pt x="262" y="38"/>
                    </a:cubicBezTo>
                    <a:cubicBezTo>
                      <a:pt x="253" y="14"/>
                      <a:pt x="230" y="0"/>
                      <a:pt x="205" y="3"/>
                    </a:cubicBezTo>
                    <a:cubicBezTo>
                      <a:pt x="138" y="14"/>
                      <a:pt x="55" y="27"/>
                      <a:pt x="29" y="31"/>
                    </a:cubicBezTo>
                    <a:close/>
                  </a:path>
                </a:pathLst>
              </a:custGeom>
              <a:solidFill>
                <a:srgbClr val="282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íṧḷîďè"/>
              <p:cNvSpPr/>
              <p:nvPr/>
            </p:nvSpPr>
            <p:spPr bwMode="auto">
              <a:xfrm>
                <a:off x="5049838" y="4666048"/>
                <a:ext cx="403225" cy="185738"/>
              </a:xfrm>
              <a:custGeom>
                <a:avLst/>
                <a:gdLst>
                  <a:gd name="T0" fmla="*/ 155 w 155"/>
                  <a:gd name="T1" fmla="*/ 35 h 71"/>
                  <a:gd name="T2" fmla="*/ 119 w 155"/>
                  <a:gd name="T3" fmla="*/ 71 h 71"/>
                  <a:gd name="T4" fmla="*/ 0 w 155"/>
                  <a:gd name="T5" fmla="*/ 71 h 71"/>
                  <a:gd name="T6" fmla="*/ 0 w 155"/>
                  <a:gd name="T7" fmla="*/ 0 h 71"/>
                  <a:gd name="T8" fmla="*/ 119 w 155"/>
                  <a:gd name="T9" fmla="*/ 0 h 71"/>
                  <a:gd name="T10" fmla="*/ 155 w 155"/>
                  <a:gd name="T11" fmla="*/ 3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" h="71">
                    <a:moveTo>
                      <a:pt x="155" y="35"/>
                    </a:moveTo>
                    <a:cubicBezTo>
                      <a:pt x="155" y="55"/>
                      <a:pt x="139" y="71"/>
                      <a:pt x="119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39" y="0"/>
                      <a:pt x="155" y="16"/>
                      <a:pt x="155" y="35"/>
                    </a:cubicBezTo>
                    <a:close/>
                  </a:path>
                </a:pathLst>
              </a:custGeom>
              <a:solidFill>
                <a:srgbClr val="1D52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íş1iḓe"/>
              <p:cNvSpPr/>
              <p:nvPr/>
            </p:nvSpPr>
            <p:spPr bwMode="auto">
              <a:xfrm>
                <a:off x="4308475" y="2468948"/>
                <a:ext cx="139700" cy="158750"/>
              </a:xfrm>
              <a:custGeom>
                <a:avLst/>
                <a:gdLst>
                  <a:gd name="T0" fmla="*/ 51 w 54"/>
                  <a:gd name="T1" fmla="*/ 25 h 61"/>
                  <a:gd name="T2" fmla="*/ 33 w 54"/>
                  <a:gd name="T3" fmla="*/ 58 h 61"/>
                  <a:gd name="T4" fmla="*/ 4 w 54"/>
                  <a:gd name="T5" fmla="*/ 36 h 61"/>
                  <a:gd name="T6" fmla="*/ 21 w 54"/>
                  <a:gd name="T7" fmla="*/ 3 h 61"/>
                  <a:gd name="T8" fmla="*/ 51 w 54"/>
                  <a:gd name="T9" fmla="*/ 2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1">
                    <a:moveTo>
                      <a:pt x="51" y="25"/>
                    </a:moveTo>
                    <a:cubicBezTo>
                      <a:pt x="54" y="40"/>
                      <a:pt x="46" y="55"/>
                      <a:pt x="33" y="58"/>
                    </a:cubicBezTo>
                    <a:cubicBezTo>
                      <a:pt x="21" y="61"/>
                      <a:pt x="7" y="51"/>
                      <a:pt x="4" y="36"/>
                    </a:cubicBezTo>
                    <a:cubicBezTo>
                      <a:pt x="0" y="20"/>
                      <a:pt x="8" y="6"/>
                      <a:pt x="21" y="3"/>
                    </a:cubicBezTo>
                    <a:cubicBezTo>
                      <a:pt x="34" y="0"/>
                      <a:pt x="47" y="10"/>
                      <a:pt x="51" y="25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îš1iḋê"/>
              <p:cNvSpPr/>
              <p:nvPr/>
            </p:nvSpPr>
            <p:spPr bwMode="auto">
              <a:xfrm>
                <a:off x="4321175" y="3910398"/>
                <a:ext cx="817563" cy="909638"/>
              </a:xfrm>
              <a:custGeom>
                <a:avLst/>
                <a:gdLst>
                  <a:gd name="T0" fmla="*/ 279 w 315"/>
                  <a:gd name="T1" fmla="*/ 350 h 350"/>
                  <a:gd name="T2" fmla="*/ 247 w 315"/>
                  <a:gd name="T3" fmla="*/ 323 h 350"/>
                  <a:gd name="T4" fmla="*/ 196 w 315"/>
                  <a:gd name="T5" fmla="*/ 66 h 350"/>
                  <a:gd name="T6" fmla="*/ 33 w 315"/>
                  <a:gd name="T7" fmla="*/ 66 h 350"/>
                  <a:gd name="T8" fmla="*/ 0 w 315"/>
                  <a:gd name="T9" fmla="*/ 33 h 350"/>
                  <a:gd name="T10" fmla="*/ 33 w 315"/>
                  <a:gd name="T11" fmla="*/ 0 h 350"/>
                  <a:gd name="T12" fmla="*/ 223 w 315"/>
                  <a:gd name="T13" fmla="*/ 0 h 350"/>
                  <a:gd name="T14" fmla="*/ 255 w 315"/>
                  <a:gd name="T15" fmla="*/ 27 h 350"/>
                  <a:gd name="T16" fmla="*/ 312 w 315"/>
                  <a:gd name="T17" fmla="*/ 310 h 350"/>
                  <a:gd name="T18" fmla="*/ 286 w 315"/>
                  <a:gd name="T19" fmla="*/ 349 h 350"/>
                  <a:gd name="T20" fmla="*/ 279 w 315"/>
                  <a:gd name="T21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5" h="350">
                    <a:moveTo>
                      <a:pt x="279" y="350"/>
                    </a:moveTo>
                    <a:cubicBezTo>
                      <a:pt x="264" y="350"/>
                      <a:pt x="250" y="339"/>
                      <a:pt x="247" y="323"/>
                    </a:cubicBezTo>
                    <a:cubicBezTo>
                      <a:pt x="196" y="66"/>
                      <a:pt x="196" y="66"/>
                      <a:pt x="196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2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238" y="0"/>
                      <a:pt x="252" y="11"/>
                      <a:pt x="255" y="27"/>
                    </a:cubicBezTo>
                    <a:cubicBezTo>
                      <a:pt x="312" y="310"/>
                      <a:pt x="312" y="310"/>
                      <a:pt x="312" y="310"/>
                    </a:cubicBezTo>
                    <a:cubicBezTo>
                      <a:pt x="315" y="328"/>
                      <a:pt x="304" y="346"/>
                      <a:pt x="286" y="349"/>
                    </a:cubicBezTo>
                    <a:cubicBezTo>
                      <a:pt x="283" y="350"/>
                      <a:pt x="281" y="350"/>
                      <a:pt x="279" y="350"/>
                    </a:cubicBez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ïsļîďé"/>
              <p:cNvSpPr/>
              <p:nvPr/>
            </p:nvSpPr>
            <p:spPr bwMode="auto">
              <a:xfrm>
                <a:off x="4948238" y="4666048"/>
                <a:ext cx="400050" cy="185738"/>
              </a:xfrm>
              <a:custGeom>
                <a:avLst/>
                <a:gdLst>
                  <a:gd name="T0" fmla="*/ 154 w 154"/>
                  <a:gd name="T1" fmla="*/ 35 h 71"/>
                  <a:gd name="T2" fmla="*/ 119 w 154"/>
                  <a:gd name="T3" fmla="*/ 71 h 71"/>
                  <a:gd name="T4" fmla="*/ 25 w 154"/>
                  <a:gd name="T5" fmla="*/ 71 h 71"/>
                  <a:gd name="T6" fmla="*/ 0 w 154"/>
                  <a:gd name="T7" fmla="*/ 46 h 71"/>
                  <a:gd name="T8" fmla="*/ 0 w 154"/>
                  <a:gd name="T9" fmla="*/ 0 h 71"/>
                  <a:gd name="T10" fmla="*/ 119 w 154"/>
                  <a:gd name="T11" fmla="*/ 0 h 71"/>
                  <a:gd name="T12" fmla="*/ 154 w 154"/>
                  <a:gd name="T13" fmla="*/ 3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71">
                    <a:moveTo>
                      <a:pt x="154" y="35"/>
                    </a:moveTo>
                    <a:cubicBezTo>
                      <a:pt x="154" y="55"/>
                      <a:pt x="138" y="71"/>
                      <a:pt x="119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11" y="71"/>
                      <a:pt x="0" y="59"/>
                      <a:pt x="0" y="4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38" y="0"/>
                      <a:pt x="154" y="16"/>
                      <a:pt x="154" y="35"/>
                    </a:cubicBezTo>
                    <a:close/>
                  </a:path>
                </a:pathLst>
              </a:custGeom>
              <a:solidFill>
                <a:srgbClr val="285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ísļîḓe"/>
              <p:cNvSpPr/>
              <p:nvPr/>
            </p:nvSpPr>
            <p:spPr bwMode="auto">
              <a:xfrm>
                <a:off x="3810000" y="2986473"/>
                <a:ext cx="960438" cy="1233488"/>
              </a:xfrm>
              <a:custGeom>
                <a:avLst/>
                <a:gdLst>
                  <a:gd name="T0" fmla="*/ 343 w 370"/>
                  <a:gd name="T1" fmla="*/ 475 h 475"/>
                  <a:gd name="T2" fmla="*/ 115 w 370"/>
                  <a:gd name="T3" fmla="*/ 475 h 475"/>
                  <a:gd name="T4" fmla="*/ 89 w 370"/>
                  <a:gd name="T5" fmla="*/ 453 h 475"/>
                  <a:gd name="T6" fmla="*/ 3 w 370"/>
                  <a:gd name="T7" fmla="*/ 34 h 475"/>
                  <a:gd name="T8" fmla="*/ 24 w 370"/>
                  <a:gd name="T9" fmla="*/ 3 h 475"/>
                  <a:gd name="T10" fmla="*/ 55 w 370"/>
                  <a:gd name="T11" fmla="*/ 24 h 475"/>
                  <a:gd name="T12" fmla="*/ 137 w 370"/>
                  <a:gd name="T13" fmla="*/ 421 h 475"/>
                  <a:gd name="T14" fmla="*/ 343 w 370"/>
                  <a:gd name="T15" fmla="*/ 421 h 475"/>
                  <a:gd name="T16" fmla="*/ 370 w 370"/>
                  <a:gd name="T17" fmla="*/ 448 h 475"/>
                  <a:gd name="T18" fmla="*/ 343 w 370"/>
                  <a:gd name="T19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0" h="475">
                    <a:moveTo>
                      <a:pt x="343" y="475"/>
                    </a:moveTo>
                    <a:cubicBezTo>
                      <a:pt x="115" y="475"/>
                      <a:pt x="115" y="475"/>
                      <a:pt x="115" y="475"/>
                    </a:cubicBezTo>
                    <a:cubicBezTo>
                      <a:pt x="102" y="475"/>
                      <a:pt x="91" y="466"/>
                      <a:pt x="89" y="45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0" y="20"/>
                      <a:pt x="9" y="6"/>
                      <a:pt x="24" y="3"/>
                    </a:cubicBezTo>
                    <a:cubicBezTo>
                      <a:pt x="38" y="0"/>
                      <a:pt x="52" y="9"/>
                      <a:pt x="55" y="24"/>
                    </a:cubicBezTo>
                    <a:cubicBezTo>
                      <a:pt x="137" y="421"/>
                      <a:pt x="137" y="421"/>
                      <a:pt x="137" y="421"/>
                    </a:cubicBezTo>
                    <a:cubicBezTo>
                      <a:pt x="343" y="421"/>
                      <a:pt x="343" y="421"/>
                      <a:pt x="343" y="421"/>
                    </a:cubicBezTo>
                    <a:cubicBezTo>
                      <a:pt x="358" y="421"/>
                      <a:pt x="370" y="433"/>
                      <a:pt x="370" y="448"/>
                    </a:cubicBezTo>
                    <a:cubicBezTo>
                      <a:pt x="370" y="463"/>
                      <a:pt x="358" y="475"/>
                      <a:pt x="343" y="475"/>
                    </a:cubicBezTo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íṩḷïḑé"/>
              <p:cNvSpPr/>
              <p:nvPr/>
            </p:nvSpPr>
            <p:spPr bwMode="auto">
              <a:xfrm>
                <a:off x="4351338" y="4102485"/>
                <a:ext cx="93663" cy="574675"/>
              </a:xfrm>
              <a:custGeom>
                <a:avLst/>
                <a:gdLst>
                  <a:gd name="T0" fmla="*/ 18 w 36"/>
                  <a:gd name="T1" fmla="*/ 221 h 221"/>
                  <a:gd name="T2" fmla="*/ 0 w 36"/>
                  <a:gd name="T3" fmla="*/ 203 h 221"/>
                  <a:gd name="T4" fmla="*/ 0 w 36"/>
                  <a:gd name="T5" fmla="*/ 18 h 221"/>
                  <a:gd name="T6" fmla="*/ 18 w 36"/>
                  <a:gd name="T7" fmla="*/ 0 h 221"/>
                  <a:gd name="T8" fmla="*/ 36 w 36"/>
                  <a:gd name="T9" fmla="*/ 18 h 221"/>
                  <a:gd name="T10" fmla="*/ 36 w 36"/>
                  <a:gd name="T11" fmla="*/ 203 h 221"/>
                  <a:gd name="T12" fmla="*/ 18 w 36"/>
                  <a:gd name="T13" fmla="*/ 22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21">
                    <a:moveTo>
                      <a:pt x="18" y="221"/>
                    </a:moveTo>
                    <a:cubicBezTo>
                      <a:pt x="8" y="221"/>
                      <a:pt x="0" y="213"/>
                      <a:pt x="0" y="20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8" y="0"/>
                      <a:pt x="36" y="8"/>
                      <a:pt x="36" y="18"/>
                    </a:cubicBezTo>
                    <a:cubicBezTo>
                      <a:pt x="36" y="203"/>
                      <a:pt x="36" y="203"/>
                      <a:pt x="36" y="203"/>
                    </a:cubicBezTo>
                    <a:cubicBezTo>
                      <a:pt x="36" y="213"/>
                      <a:pt x="28" y="221"/>
                      <a:pt x="18" y="221"/>
                    </a:cubicBezTo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ïş1íḍe"/>
              <p:cNvSpPr/>
              <p:nvPr/>
            </p:nvSpPr>
            <p:spPr bwMode="auto">
              <a:xfrm>
                <a:off x="4333875" y="4715260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ïṣlïḍé"/>
              <p:cNvSpPr/>
              <p:nvPr/>
            </p:nvSpPr>
            <p:spPr bwMode="auto">
              <a:xfrm>
                <a:off x="4606925" y="4715260"/>
                <a:ext cx="128588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ísľîḋé"/>
              <p:cNvSpPr/>
              <p:nvPr/>
            </p:nvSpPr>
            <p:spPr bwMode="auto">
              <a:xfrm>
                <a:off x="4060825" y="4715260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îšḻidê"/>
              <p:cNvSpPr/>
              <p:nvPr/>
            </p:nvSpPr>
            <p:spPr bwMode="auto">
              <a:xfrm>
                <a:off x="4037013" y="4624773"/>
                <a:ext cx="722313" cy="93663"/>
              </a:xfrm>
              <a:custGeom>
                <a:avLst/>
                <a:gdLst>
                  <a:gd name="T0" fmla="*/ 260 w 278"/>
                  <a:gd name="T1" fmla="*/ 36 h 36"/>
                  <a:gd name="T2" fmla="*/ 18 w 278"/>
                  <a:gd name="T3" fmla="*/ 36 h 36"/>
                  <a:gd name="T4" fmla="*/ 0 w 278"/>
                  <a:gd name="T5" fmla="*/ 18 h 36"/>
                  <a:gd name="T6" fmla="*/ 18 w 278"/>
                  <a:gd name="T7" fmla="*/ 0 h 36"/>
                  <a:gd name="T8" fmla="*/ 260 w 278"/>
                  <a:gd name="T9" fmla="*/ 0 h 36"/>
                  <a:gd name="T10" fmla="*/ 278 w 278"/>
                  <a:gd name="T11" fmla="*/ 18 h 36"/>
                  <a:gd name="T12" fmla="*/ 260 w 27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36">
                    <a:moveTo>
                      <a:pt x="260" y="3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8" y="36"/>
                      <a:pt x="0" y="2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70" y="0"/>
                      <a:pt x="278" y="8"/>
                      <a:pt x="278" y="18"/>
                    </a:cubicBezTo>
                    <a:cubicBezTo>
                      <a:pt x="278" y="28"/>
                      <a:pt x="270" y="36"/>
                      <a:pt x="260" y="36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îš1ïḓè"/>
              <p:cNvSpPr/>
              <p:nvPr/>
            </p:nvSpPr>
            <p:spPr bwMode="auto">
              <a:xfrm>
                <a:off x="6207125" y="4653348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išlíḋe"/>
              <p:cNvSpPr/>
              <p:nvPr/>
            </p:nvSpPr>
            <p:spPr bwMode="auto">
              <a:xfrm>
                <a:off x="6480175" y="4653348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ïṩḷíḑè"/>
              <p:cNvSpPr/>
              <p:nvPr/>
            </p:nvSpPr>
            <p:spPr bwMode="auto">
              <a:xfrm>
                <a:off x="5937250" y="4653348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íṣḷïḋé"/>
              <p:cNvSpPr/>
              <p:nvPr/>
            </p:nvSpPr>
            <p:spPr bwMode="auto">
              <a:xfrm>
                <a:off x="5911850" y="4562860"/>
                <a:ext cx="723900" cy="93663"/>
              </a:xfrm>
              <a:custGeom>
                <a:avLst/>
                <a:gdLst>
                  <a:gd name="T0" fmla="*/ 261 w 279"/>
                  <a:gd name="T1" fmla="*/ 36 h 36"/>
                  <a:gd name="T2" fmla="*/ 18 w 279"/>
                  <a:gd name="T3" fmla="*/ 36 h 36"/>
                  <a:gd name="T4" fmla="*/ 0 w 279"/>
                  <a:gd name="T5" fmla="*/ 18 h 36"/>
                  <a:gd name="T6" fmla="*/ 18 w 279"/>
                  <a:gd name="T7" fmla="*/ 0 h 36"/>
                  <a:gd name="T8" fmla="*/ 261 w 279"/>
                  <a:gd name="T9" fmla="*/ 0 h 36"/>
                  <a:gd name="T10" fmla="*/ 279 w 279"/>
                  <a:gd name="T11" fmla="*/ 18 h 36"/>
                  <a:gd name="T12" fmla="*/ 261 w 27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9" h="36">
                    <a:moveTo>
                      <a:pt x="261" y="3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8" y="36"/>
                      <a:pt x="0" y="2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61" y="0"/>
                      <a:pt x="261" y="0"/>
                      <a:pt x="261" y="0"/>
                    </a:cubicBezTo>
                    <a:cubicBezTo>
                      <a:pt x="271" y="0"/>
                      <a:pt x="279" y="8"/>
                      <a:pt x="279" y="18"/>
                    </a:cubicBezTo>
                    <a:cubicBezTo>
                      <a:pt x="279" y="28"/>
                      <a:pt x="271" y="36"/>
                      <a:pt x="261" y="36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îŝliḋê"/>
              <p:cNvSpPr/>
              <p:nvPr/>
            </p:nvSpPr>
            <p:spPr bwMode="auto">
              <a:xfrm>
                <a:off x="5805488" y="4100898"/>
                <a:ext cx="960438" cy="115888"/>
              </a:xfrm>
              <a:custGeom>
                <a:avLst/>
                <a:gdLst>
                  <a:gd name="T0" fmla="*/ 370 w 370"/>
                  <a:gd name="T1" fmla="*/ 0 h 45"/>
                  <a:gd name="T2" fmla="*/ 328 w 370"/>
                  <a:gd name="T3" fmla="*/ 45 h 45"/>
                  <a:gd name="T4" fmla="*/ 42 w 370"/>
                  <a:gd name="T5" fmla="*/ 45 h 45"/>
                  <a:gd name="T6" fmla="*/ 0 w 370"/>
                  <a:gd name="T7" fmla="*/ 0 h 45"/>
                  <a:gd name="T8" fmla="*/ 370 w 370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45">
                    <a:moveTo>
                      <a:pt x="370" y="0"/>
                    </a:moveTo>
                    <a:cubicBezTo>
                      <a:pt x="370" y="25"/>
                      <a:pt x="351" y="45"/>
                      <a:pt x="328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19" y="45"/>
                      <a:pt x="0" y="25"/>
                      <a:pt x="0" y="0"/>
                    </a:cubicBezTo>
                    <a:lnTo>
                      <a:pt x="370" y="0"/>
                    </a:ln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ïṧḻíḓé"/>
              <p:cNvSpPr/>
              <p:nvPr/>
            </p:nvSpPr>
            <p:spPr bwMode="auto">
              <a:xfrm>
                <a:off x="5919788" y="3843723"/>
                <a:ext cx="728663" cy="257175"/>
              </a:xfrm>
              <a:prstGeom prst="rect">
                <a:avLst/>
              </a:prstGeom>
              <a:solidFill>
                <a:srgbClr val="C25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ïşḻïḑé"/>
              <p:cNvSpPr/>
              <p:nvPr/>
            </p:nvSpPr>
            <p:spPr bwMode="auto">
              <a:xfrm>
                <a:off x="6113463" y="4648585"/>
                <a:ext cx="171450" cy="254000"/>
              </a:xfrm>
              <a:custGeom>
                <a:avLst/>
                <a:gdLst>
                  <a:gd name="T0" fmla="*/ 66 w 66"/>
                  <a:gd name="T1" fmla="*/ 65 h 98"/>
                  <a:gd name="T2" fmla="*/ 33 w 66"/>
                  <a:gd name="T3" fmla="*/ 98 h 98"/>
                  <a:gd name="T4" fmla="*/ 0 w 66"/>
                  <a:gd name="T5" fmla="*/ 65 h 98"/>
                  <a:gd name="T6" fmla="*/ 0 w 66"/>
                  <a:gd name="T7" fmla="*/ 0 h 98"/>
                  <a:gd name="T8" fmla="*/ 66 w 66"/>
                  <a:gd name="T9" fmla="*/ 0 h 98"/>
                  <a:gd name="T10" fmla="*/ 66 w 66"/>
                  <a:gd name="T11" fmla="*/ 6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98">
                    <a:moveTo>
                      <a:pt x="66" y="65"/>
                    </a:moveTo>
                    <a:cubicBezTo>
                      <a:pt x="66" y="83"/>
                      <a:pt x="51" y="98"/>
                      <a:pt x="33" y="98"/>
                    </a:cubicBezTo>
                    <a:cubicBezTo>
                      <a:pt x="15" y="98"/>
                      <a:pt x="0" y="83"/>
                      <a:pt x="0" y="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66" y="65"/>
                    </a:lnTo>
                    <a:close/>
                  </a:path>
                </a:pathLst>
              </a:custGeom>
              <a:solidFill>
                <a:srgbClr val="443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íšḻiďê"/>
              <p:cNvSpPr/>
              <p:nvPr/>
            </p:nvSpPr>
            <p:spPr bwMode="auto">
              <a:xfrm>
                <a:off x="5929313" y="3048385"/>
                <a:ext cx="752475" cy="9112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ïSlíďè"/>
              <p:cNvSpPr/>
              <p:nvPr/>
            </p:nvSpPr>
            <p:spPr bwMode="auto">
              <a:xfrm>
                <a:off x="5649913" y="3048385"/>
                <a:ext cx="698500" cy="852488"/>
              </a:xfrm>
              <a:custGeom>
                <a:avLst/>
                <a:gdLst>
                  <a:gd name="T0" fmla="*/ 243 w 269"/>
                  <a:gd name="T1" fmla="*/ 275 h 328"/>
                  <a:gd name="T2" fmla="*/ 71 w 269"/>
                  <a:gd name="T3" fmla="*/ 275 h 328"/>
                  <a:gd name="T4" fmla="*/ 190 w 269"/>
                  <a:gd name="T5" fmla="*/ 62 h 328"/>
                  <a:gd name="T6" fmla="*/ 191 w 269"/>
                  <a:gd name="T7" fmla="*/ 59 h 328"/>
                  <a:gd name="T8" fmla="*/ 172 w 269"/>
                  <a:gd name="T9" fmla="*/ 9 h 328"/>
                  <a:gd name="T10" fmla="*/ 121 w 269"/>
                  <a:gd name="T11" fmla="*/ 28 h 328"/>
                  <a:gd name="T12" fmla="*/ 2 w 269"/>
                  <a:gd name="T13" fmla="*/ 290 h 328"/>
                  <a:gd name="T14" fmla="*/ 2 w 269"/>
                  <a:gd name="T15" fmla="*/ 291 h 328"/>
                  <a:gd name="T16" fmla="*/ 0 w 269"/>
                  <a:gd name="T17" fmla="*/ 302 h 328"/>
                  <a:gd name="T18" fmla="*/ 26 w 269"/>
                  <a:gd name="T19" fmla="*/ 328 h 328"/>
                  <a:gd name="T20" fmla="*/ 243 w 269"/>
                  <a:gd name="T21" fmla="*/ 328 h 328"/>
                  <a:gd name="T22" fmla="*/ 269 w 269"/>
                  <a:gd name="T23" fmla="*/ 302 h 328"/>
                  <a:gd name="T24" fmla="*/ 243 w 269"/>
                  <a:gd name="T25" fmla="*/ 275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9" h="328">
                    <a:moveTo>
                      <a:pt x="243" y="275"/>
                    </a:moveTo>
                    <a:cubicBezTo>
                      <a:pt x="71" y="275"/>
                      <a:pt x="71" y="275"/>
                      <a:pt x="71" y="275"/>
                    </a:cubicBezTo>
                    <a:cubicBezTo>
                      <a:pt x="190" y="62"/>
                      <a:pt x="190" y="62"/>
                      <a:pt x="190" y="62"/>
                    </a:cubicBezTo>
                    <a:cubicBezTo>
                      <a:pt x="190" y="61"/>
                      <a:pt x="191" y="60"/>
                      <a:pt x="191" y="59"/>
                    </a:cubicBezTo>
                    <a:cubicBezTo>
                      <a:pt x="200" y="40"/>
                      <a:pt x="191" y="18"/>
                      <a:pt x="172" y="9"/>
                    </a:cubicBezTo>
                    <a:cubicBezTo>
                      <a:pt x="153" y="0"/>
                      <a:pt x="130" y="9"/>
                      <a:pt x="121" y="28"/>
                    </a:cubicBezTo>
                    <a:cubicBezTo>
                      <a:pt x="2" y="290"/>
                      <a:pt x="2" y="290"/>
                      <a:pt x="2" y="290"/>
                    </a:cubicBezTo>
                    <a:cubicBezTo>
                      <a:pt x="2" y="291"/>
                      <a:pt x="2" y="291"/>
                      <a:pt x="2" y="291"/>
                    </a:cubicBezTo>
                    <a:cubicBezTo>
                      <a:pt x="0" y="294"/>
                      <a:pt x="0" y="298"/>
                      <a:pt x="0" y="302"/>
                    </a:cubicBezTo>
                    <a:cubicBezTo>
                      <a:pt x="0" y="316"/>
                      <a:pt x="11" y="328"/>
                      <a:pt x="26" y="328"/>
                    </a:cubicBezTo>
                    <a:cubicBezTo>
                      <a:pt x="243" y="328"/>
                      <a:pt x="243" y="328"/>
                      <a:pt x="243" y="328"/>
                    </a:cubicBezTo>
                    <a:cubicBezTo>
                      <a:pt x="257" y="328"/>
                      <a:pt x="269" y="316"/>
                      <a:pt x="269" y="302"/>
                    </a:cubicBezTo>
                    <a:cubicBezTo>
                      <a:pt x="269" y="287"/>
                      <a:pt x="257" y="275"/>
                      <a:pt x="243" y="27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iṧļîḍe"/>
              <p:cNvSpPr/>
              <p:nvPr/>
            </p:nvSpPr>
            <p:spPr bwMode="auto">
              <a:xfrm>
                <a:off x="6297613" y="3059498"/>
                <a:ext cx="595313" cy="866775"/>
              </a:xfrm>
              <a:custGeom>
                <a:avLst/>
                <a:gdLst>
                  <a:gd name="T0" fmla="*/ 224 w 229"/>
                  <a:gd name="T1" fmla="*/ 299 h 334"/>
                  <a:gd name="T2" fmla="*/ 224 w 229"/>
                  <a:gd name="T3" fmla="*/ 298 h 334"/>
                  <a:gd name="T4" fmla="*/ 132 w 229"/>
                  <a:gd name="T5" fmla="*/ 31 h 334"/>
                  <a:gd name="T6" fmla="*/ 131 w 229"/>
                  <a:gd name="T7" fmla="*/ 28 h 334"/>
                  <a:gd name="T8" fmla="*/ 79 w 229"/>
                  <a:gd name="T9" fmla="*/ 8 h 334"/>
                  <a:gd name="T10" fmla="*/ 60 w 229"/>
                  <a:gd name="T11" fmla="*/ 60 h 334"/>
                  <a:gd name="T12" fmla="*/ 158 w 229"/>
                  <a:gd name="T13" fmla="*/ 281 h 334"/>
                  <a:gd name="T14" fmla="*/ 27 w 229"/>
                  <a:gd name="T15" fmla="*/ 281 h 334"/>
                  <a:gd name="T16" fmla="*/ 1 w 229"/>
                  <a:gd name="T17" fmla="*/ 307 h 334"/>
                  <a:gd name="T18" fmla="*/ 27 w 229"/>
                  <a:gd name="T19" fmla="*/ 334 h 334"/>
                  <a:gd name="T20" fmla="*/ 199 w 229"/>
                  <a:gd name="T21" fmla="*/ 334 h 334"/>
                  <a:gd name="T22" fmla="*/ 208 w 229"/>
                  <a:gd name="T23" fmla="*/ 333 h 334"/>
                  <a:gd name="T24" fmla="*/ 224 w 229"/>
                  <a:gd name="T25" fmla="*/ 299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9" h="334">
                    <a:moveTo>
                      <a:pt x="224" y="299"/>
                    </a:moveTo>
                    <a:cubicBezTo>
                      <a:pt x="224" y="298"/>
                      <a:pt x="224" y="298"/>
                      <a:pt x="224" y="298"/>
                    </a:cubicBezTo>
                    <a:cubicBezTo>
                      <a:pt x="132" y="31"/>
                      <a:pt x="132" y="31"/>
                      <a:pt x="132" y="31"/>
                    </a:cubicBezTo>
                    <a:cubicBezTo>
                      <a:pt x="131" y="30"/>
                      <a:pt x="131" y="29"/>
                      <a:pt x="131" y="28"/>
                    </a:cubicBezTo>
                    <a:cubicBezTo>
                      <a:pt x="122" y="9"/>
                      <a:pt x="99" y="0"/>
                      <a:pt x="79" y="8"/>
                    </a:cubicBezTo>
                    <a:cubicBezTo>
                      <a:pt x="60" y="17"/>
                      <a:pt x="51" y="40"/>
                      <a:pt x="60" y="60"/>
                    </a:cubicBezTo>
                    <a:cubicBezTo>
                      <a:pt x="158" y="281"/>
                      <a:pt x="158" y="281"/>
                      <a:pt x="158" y="281"/>
                    </a:cubicBezTo>
                    <a:cubicBezTo>
                      <a:pt x="27" y="281"/>
                      <a:pt x="27" y="281"/>
                      <a:pt x="27" y="281"/>
                    </a:cubicBezTo>
                    <a:cubicBezTo>
                      <a:pt x="12" y="281"/>
                      <a:pt x="1" y="293"/>
                      <a:pt x="1" y="307"/>
                    </a:cubicBezTo>
                    <a:cubicBezTo>
                      <a:pt x="0" y="322"/>
                      <a:pt x="12" y="334"/>
                      <a:pt x="27" y="334"/>
                    </a:cubicBezTo>
                    <a:cubicBezTo>
                      <a:pt x="199" y="334"/>
                      <a:pt x="199" y="334"/>
                      <a:pt x="199" y="334"/>
                    </a:cubicBezTo>
                    <a:cubicBezTo>
                      <a:pt x="202" y="334"/>
                      <a:pt x="205" y="334"/>
                      <a:pt x="208" y="333"/>
                    </a:cubicBezTo>
                    <a:cubicBezTo>
                      <a:pt x="221" y="328"/>
                      <a:pt x="229" y="313"/>
                      <a:pt x="224" y="299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isļíḑé"/>
              <p:cNvSpPr/>
              <p:nvPr/>
            </p:nvSpPr>
            <p:spPr bwMode="auto">
              <a:xfrm>
                <a:off x="6132513" y="3016635"/>
                <a:ext cx="347663" cy="492125"/>
              </a:xfrm>
              <a:custGeom>
                <a:avLst/>
                <a:gdLst>
                  <a:gd name="T0" fmla="*/ 134 w 134"/>
                  <a:gd name="T1" fmla="*/ 43 h 189"/>
                  <a:gd name="T2" fmla="*/ 68 w 134"/>
                  <a:gd name="T3" fmla="*/ 189 h 189"/>
                  <a:gd name="T4" fmla="*/ 0 w 134"/>
                  <a:gd name="T5" fmla="*/ 49 h 189"/>
                  <a:gd name="T6" fmla="*/ 66 w 134"/>
                  <a:gd name="T7" fmla="*/ 34 h 189"/>
                  <a:gd name="T8" fmla="*/ 134 w 134"/>
                  <a:gd name="T9" fmla="*/ 4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89">
                    <a:moveTo>
                      <a:pt x="134" y="43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6"/>
                      <a:pt x="27" y="34"/>
                      <a:pt x="66" y="34"/>
                    </a:cubicBezTo>
                    <a:cubicBezTo>
                      <a:pt x="105" y="34"/>
                      <a:pt x="134" y="0"/>
                      <a:pt x="134" y="4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íṩḷiḍé"/>
              <p:cNvSpPr/>
              <p:nvPr/>
            </p:nvSpPr>
            <p:spPr bwMode="auto">
              <a:xfrm>
                <a:off x="6018213" y="2661035"/>
                <a:ext cx="571500" cy="384175"/>
              </a:xfrm>
              <a:prstGeom prst="ellipse">
                <a:avLst/>
              </a:prstGeom>
              <a:solidFill>
                <a:srgbClr val="6E29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íṩḻiḍè"/>
              <p:cNvSpPr/>
              <p:nvPr/>
            </p:nvSpPr>
            <p:spPr bwMode="auto">
              <a:xfrm>
                <a:off x="5964238" y="2245110"/>
                <a:ext cx="682625" cy="671513"/>
              </a:xfrm>
              <a:prstGeom prst="ellipse">
                <a:avLst/>
              </a:prstGeom>
              <a:solidFill>
                <a:srgbClr val="8C35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ïṩḻíde"/>
              <p:cNvSpPr/>
              <p:nvPr/>
            </p:nvSpPr>
            <p:spPr bwMode="auto">
              <a:xfrm>
                <a:off x="6072188" y="2481648"/>
                <a:ext cx="465138" cy="517525"/>
              </a:xfrm>
              <a:custGeom>
                <a:avLst/>
                <a:gdLst>
                  <a:gd name="T0" fmla="*/ 179 w 179"/>
                  <a:gd name="T1" fmla="*/ 110 h 199"/>
                  <a:gd name="T2" fmla="*/ 89 w 179"/>
                  <a:gd name="T3" fmla="*/ 199 h 199"/>
                  <a:gd name="T4" fmla="*/ 0 w 179"/>
                  <a:gd name="T5" fmla="*/ 110 h 199"/>
                  <a:gd name="T6" fmla="*/ 0 w 179"/>
                  <a:gd name="T7" fmla="*/ 0 h 199"/>
                  <a:gd name="T8" fmla="*/ 179 w 179"/>
                  <a:gd name="T9" fmla="*/ 0 h 199"/>
                  <a:gd name="T10" fmla="*/ 179 w 179"/>
                  <a:gd name="T11" fmla="*/ 11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9" h="199">
                    <a:moveTo>
                      <a:pt x="179" y="110"/>
                    </a:moveTo>
                    <a:cubicBezTo>
                      <a:pt x="179" y="159"/>
                      <a:pt x="139" y="199"/>
                      <a:pt x="89" y="199"/>
                    </a:cubicBezTo>
                    <a:cubicBezTo>
                      <a:pt x="40" y="199"/>
                      <a:pt x="0" y="159"/>
                      <a:pt x="0" y="1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9" y="0"/>
                      <a:pt x="179" y="0"/>
                      <a:pt x="179" y="0"/>
                    </a:cubicBezTo>
                    <a:lnTo>
                      <a:pt x="179" y="110"/>
                    </a:ln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íṡḻíḋê"/>
              <p:cNvSpPr/>
              <p:nvPr/>
            </p:nvSpPr>
            <p:spPr bwMode="auto">
              <a:xfrm>
                <a:off x="6234113" y="2934085"/>
                <a:ext cx="142875" cy="171450"/>
              </a:xfrm>
              <a:prstGeom prst="rect">
                <a:avLst/>
              </a:pr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ïṩļïḓé"/>
              <p:cNvSpPr/>
              <p:nvPr/>
            </p:nvSpPr>
            <p:spPr bwMode="auto">
              <a:xfrm>
                <a:off x="6013450" y="2614998"/>
                <a:ext cx="131763" cy="147638"/>
              </a:xfrm>
              <a:custGeom>
                <a:avLst/>
                <a:gdLst>
                  <a:gd name="T0" fmla="*/ 47 w 51"/>
                  <a:gd name="T1" fmla="*/ 23 h 57"/>
                  <a:gd name="T2" fmla="*/ 31 w 51"/>
                  <a:gd name="T3" fmla="*/ 54 h 57"/>
                  <a:gd name="T4" fmla="*/ 4 w 51"/>
                  <a:gd name="T5" fmla="*/ 33 h 57"/>
                  <a:gd name="T6" fmla="*/ 20 w 51"/>
                  <a:gd name="T7" fmla="*/ 3 h 57"/>
                  <a:gd name="T8" fmla="*/ 47 w 51"/>
                  <a:gd name="T9" fmla="*/ 2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7">
                    <a:moveTo>
                      <a:pt x="47" y="23"/>
                    </a:moveTo>
                    <a:cubicBezTo>
                      <a:pt x="51" y="38"/>
                      <a:pt x="43" y="51"/>
                      <a:pt x="31" y="54"/>
                    </a:cubicBezTo>
                    <a:cubicBezTo>
                      <a:pt x="19" y="57"/>
                      <a:pt x="7" y="48"/>
                      <a:pt x="4" y="33"/>
                    </a:cubicBezTo>
                    <a:cubicBezTo>
                      <a:pt x="0" y="19"/>
                      <a:pt x="8" y="5"/>
                      <a:pt x="20" y="3"/>
                    </a:cubicBezTo>
                    <a:cubicBezTo>
                      <a:pt x="32" y="0"/>
                      <a:pt x="44" y="9"/>
                      <a:pt x="47" y="23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ïşľíḓè"/>
              <p:cNvSpPr/>
              <p:nvPr/>
            </p:nvSpPr>
            <p:spPr bwMode="auto">
              <a:xfrm>
                <a:off x="7342188" y="2181610"/>
                <a:ext cx="568325" cy="412750"/>
              </a:xfrm>
              <a:custGeom>
                <a:avLst/>
                <a:gdLst>
                  <a:gd name="T0" fmla="*/ 219 w 219"/>
                  <a:gd name="T1" fmla="*/ 159 h 159"/>
                  <a:gd name="T2" fmla="*/ 0 w 219"/>
                  <a:gd name="T3" fmla="*/ 159 h 159"/>
                  <a:gd name="T4" fmla="*/ 0 w 219"/>
                  <a:gd name="T5" fmla="*/ 36 h 159"/>
                  <a:gd name="T6" fmla="*/ 37 w 219"/>
                  <a:gd name="T7" fmla="*/ 0 h 159"/>
                  <a:gd name="T8" fmla="*/ 182 w 219"/>
                  <a:gd name="T9" fmla="*/ 0 h 159"/>
                  <a:gd name="T10" fmla="*/ 219 w 219"/>
                  <a:gd name="T11" fmla="*/ 36 h 159"/>
                  <a:gd name="T12" fmla="*/ 219 w 219"/>
                  <a:gd name="T13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" h="159">
                    <a:moveTo>
                      <a:pt x="219" y="159"/>
                    </a:moveTo>
                    <a:cubicBezTo>
                      <a:pt x="0" y="159"/>
                      <a:pt x="0" y="159"/>
                      <a:pt x="0" y="15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7" y="0"/>
                      <a:pt x="37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202" y="0"/>
                      <a:pt x="219" y="16"/>
                      <a:pt x="219" y="36"/>
                    </a:cubicBezTo>
                    <a:lnTo>
                      <a:pt x="219" y="159"/>
                    </a:lnTo>
                    <a:close/>
                  </a:path>
                </a:pathLst>
              </a:custGeom>
              <a:solidFill>
                <a:srgbClr val="5738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iṧļîdè"/>
              <p:cNvSpPr/>
              <p:nvPr/>
            </p:nvSpPr>
            <p:spPr bwMode="auto">
              <a:xfrm>
                <a:off x="6472238" y="2614998"/>
                <a:ext cx="130175" cy="147638"/>
              </a:xfrm>
              <a:custGeom>
                <a:avLst/>
                <a:gdLst>
                  <a:gd name="T0" fmla="*/ 3 w 50"/>
                  <a:gd name="T1" fmla="*/ 23 h 57"/>
                  <a:gd name="T2" fmla="*/ 19 w 50"/>
                  <a:gd name="T3" fmla="*/ 54 h 57"/>
                  <a:gd name="T4" fmla="*/ 46 w 50"/>
                  <a:gd name="T5" fmla="*/ 33 h 57"/>
                  <a:gd name="T6" fmla="*/ 30 w 50"/>
                  <a:gd name="T7" fmla="*/ 3 h 57"/>
                  <a:gd name="T8" fmla="*/ 3 w 50"/>
                  <a:gd name="T9" fmla="*/ 2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7">
                    <a:moveTo>
                      <a:pt x="3" y="23"/>
                    </a:moveTo>
                    <a:cubicBezTo>
                      <a:pt x="0" y="38"/>
                      <a:pt x="7" y="51"/>
                      <a:pt x="19" y="54"/>
                    </a:cubicBezTo>
                    <a:cubicBezTo>
                      <a:pt x="31" y="57"/>
                      <a:pt x="43" y="48"/>
                      <a:pt x="46" y="33"/>
                    </a:cubicBezTo>
                    <a:cubicBezTo>
                      <a:pt x="50" y="19"/>
                      <a:pt x="43" y="5"/>
                      <a:pt x="30" y="3"/>
                    </a:cubicBezTo>
                    <a:cubicBezTo>
                      <a:pt x="18" y="0"/>
                      <a:pt x="6" y="9"/>
                      <a:pt x="3" y="23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îSľíḓê"/>
              <p:cNvSpPr/>
              <p:nvPr/>
            </p:nvSpPr>
            <p:spPr bwMode="auto">
              <a:xfrm>
                <a:off x="6313488" y="2427673"/>
                <a:ext cx="280988" cy="192088"/>
              </a:xfrm>
              <a:custGeom>
                <a:avLst/>
                <a:gdLst>
                  <a:gd name="T0" fmla="*/ 0 w 108"/>
                  <a:gd name="T1" fmla="*/ 21 h 74"/>
                  <a:gd name="T2" fmla="*/ 86 w 108"/>
                  <a:gd name="T3" fmla="*/ 74 h 74"/>
                  <a:gd name="T4" fmla="*/ 108 w 108"/>
                  <a:gd name="T5" fmla="*/ 42 h 74"/>
                  <a:gd name="T6" fmla="*/ 86 w 108"/>
                  <a:gd name="T7" fmla="*/ 0 h 74"/>
                  <a:gd name="T8" fmla="*/ 0 w 108"/>
                  <a:gd name="T9" fmla="*/ 2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74">
                    <a:moveTo>
                      <a:pt x="0" y="21"/>
                    </a:moveTo>
                    <a:cubicBezTo>
                      <a:pt x="0" y="21"/>
                      <a:pt x="81" y="17"/>
                      <a:pt x="86" y="74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86" y="0"/>
                      <a:pt x="86" y="0"/>
                      <a:pt x="86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8C35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iṧ1íde"/>
              <p:cNvSpPr/>
              <p:nvPr/>
            </p:nvSpPr>
            <p:spPr bwMode="auto">
              <a:xfrm>
                <a:off x="6010275" y="2383223"/>
                <a:ext cx="352425" cy="304800"/>
              </a:xfrm>
              <a:custGeom>
                <a:avLst/>
                <a:gdLst>
                  <a:gd name="T0" fmla="*/ 136 w 136"/>
                  <a:gd name="T1" fmla="*/ 0 h 117"/>
                  <a:gd name="T2" fmla="*/ 0 w 136"/>
                  <a:gd name="T3" fmla="*/ 117 h 117"/>
                  <a:gd name="T4" fmla="*/ 9 w 136"/>
                  <a:gd name="T5" fmla="*/ 25 h 117"/>
                  <a:gd name="T6" fmla="*/ 136 w 136"/>
                  <a:gd name="T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" h="117">
                    <a:moveTo>
                      <a:pt x="136" y="0"/>
                    </a:moveTo>
                    <a:cubicBezTo>
                      <a:pt x="136" y="0"/>
                      <a:pt x="102" y="102"/>
                      <a:pt x="0" y="117"/>
                    </a:cubicBezTo>
                    <a:cubicBezTo>
                      <a:pt x="9" y="25"/>
                      <a:pt x="9" y="25"/>
                      <a:pt x="9" y="25"/>
                    </a:cubicBez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8C35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îSlïḋe"/>
              <p:cNvSpPr/>
              <p:nvPr/>
            </p:nvSpPr>
            <p:spPr bwMode="auto">
              <a:xfrm>
                <a:off x="5919788" y="3877060"/>
                <a:ext cx="365125" cy="903288"/>
              </a:xfrm>
              <a:custGeom>
                <a:avLst/>
                <a:gdLst>
                  <a:gd name="T0" fmla="*/ 70 w 141"/>
                  <a:gd name="T1" fmla="*/ 0 h 348"/>
                  <a:gd name="T2" fmla="*/ 0 w 141"/>
                  <a:gd name="T3" fmla="*/ 71 h 348"/>
                  <a:gd name="T4" fmla="*/ 0 w 141"/>
                  <a:gd name="T5" fmla="*/ 86 h 348"/>
                  <a:gd name="T6" fmla="*/ 75 w 141"/>
                  <a:gd name="T7" fmla="*/ 86 h 348"/>
                  <a:gd name="T8" fmla="*/ 75 w 141"/>
                  <a:gd name="T9" fmla="*/ 315 h 348"/>
                  <a:gd name="T10" fmla="*/ 108 w 141"/>
                  <a:gd name="T11" fmla="*/ 348 h 348"/>
                  <a:gd name="T12" fmla="*/ 141 w 141"/>
                  <a:gd name="T13" fmla="*/ 315 h 348"/>
                  <a:gd name="T14" fmla="*/ 141 w 141"/>
                  <a:gd name="T15" fmla="*/ 71 h 348"/>
                  <a:gd name="T16" fmla="*/ 70 w 141"/>
                  <a:gd name="T1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348">
                    <a:moveTo>
                      <a:pt x="70" y="0"/>
                    </a:moveTo>
                    <a:cubicBezTo>
                      <a:pt x="31" y="0"/>
                      <a:pt x="0" y="32"/>
                      <a:pt x="0" y="71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75" y="315"/>
                      <a:pt x="75" y="315"/>
                      <a:pt x="75" y="315"/>
                    </a:cubicBezTo>
                    <a:cubicBezTo>
                      <a:pt x="75" y="333"/>
                      <a:pt x="90" y="348"/>
                      <a:pt x="108" y="348"/>
                    </a:cubicBezTo>
                    <a:cubicBezTo>
                      <a:pt x="126" y="348"/>
                      <a:pt x="141" y="333"/>
                      <a:pt x="141" y="315"/>
                    </a:cubicBezTo>
                    <a:cubicBezTo>
                      <a:pt x="141" y="71"/>
                      <a:pt x="141" y="71"/>
                      <a:pt x="141" y="71"/>
                    </a:cubicBezTo>
                    <a:cubicBezTo>
                      <a:pt x="141" y="32"/>
                      <a:pt x="109" y="0"/>
                      <a:pt x="70" y="0"/>
                    </a:cubicBezTo>
                    <a:close/>
                  </a:path>
                </a:pathLst>
              </a:custGeom>
              <a:solidFill>
                <a:srgbClr val="EA9C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ïṣḷíḋè"/>
              <p:cNvSpPr/>
              <p:nvPr/>
            </p:nvSpPr>
            <p:spPr bwMode="auto">
              <a:xfrm>
                <a:off x="6283325" y="4648585"/>
                <a:ext cx="168275" cy="254000"/>
              </a:xfrm>
              <a:custGeom>
                <a:avLst/>
                <a:gdLst>
                  <a:gd name="T0" fmla="*/ 0 w 65"/>
                  <a:gd name="T1" fmla="*/ 65 h 98"/>
                  <a:gd name="T2" fmla="*/ 33 w 65"/>
                  <a:gd name="T3" fmla="*/ 98 h 98"/>
                  <a:gd name="T4" fmla="*/ 65 w 65"/>
                  <a:gd name="T5" fmla="*/ 65 h 98"/>
                  <a:gd name="T6" fmla="*/ 65 w 65"/>
                  <a:gd name="T7" fmla="*/ 0 h 98"/>
                  <a:gd name="T8" fmla="*/ 0 w 65"/>
                  <a:gd name="T9" fmla="*/ 0 h 98"/>
                  <a:gd name="T10" fmla="*/ 0 w 65"/>
                  <a:gd name="T11" fmla="*/ 6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98">
                    <a:moveTo>
                      <a:pt x="0" y="65"/>
                    </a:moveTo>
                    <a:cubicBezTo>
                      <a:pt x="0" y="83"/>
                      <a:pt x="15" y="98"/>
                      <a:pt x="33" y="98"/>
                    </a:cubicBezTo>
                    <a:cubicBezTo>
                      <a:pt x="51" y="98"/>
                      <a:pt x="65" y="83"/>
                      <a:pt x="65" y="65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443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ïṩļíḋè"/>
              <p:cNvSpPr/>
              <p:nvPr/>
            </p:nvSpPr>
            <p:spPr bwMode="auto">
              <a:xfrm>
                <a:off x="6283325" y="3877060"/>
                <a:ext cx="365125" cy="903288"/>
              </a:xfrm>
              <a:custGeom>
                <a:avLst/>
                <a:gdLst>
                  <a:gd name="T0" fmla="*/ 71 w 141"/>
                  <a:gd name="T1" fmla="*/ 0 h 348"/>
                  <a:gd name="T2" fmla="*/ 141 w 141"/>
                  <a:gd name="T3" fmla="*/ 71 h 348"/>
                  <a:gd name="T4" fmla="*/ 141 w 141"/>
                  <a:gd name="T5" fmla="*/ 86 h 348"/>
                  <a:gd name="T6" fmla="*/ 65 w 141"/>
                  <a:gd name="T7" fmla="*/ 86 h 348"/>
                  <a:gd name="T8" fmla="*/ 65 w 141"/>
                  <a:gd name="T9" fmla="*/ 315 h 348"/>
                  <a:gd name="T10" fmla="*/ 33 w 141"/>
                  <a:gd name="T11" fmla="*/ 348 h 348"/>
                  <a:gd name="T12" fmla="*/ 0 w 141"/>
                  <a:gd name="T13" fmla="*/ 315 h 348"/>
                  <a:gd name="T14" fmla="*/ 0 w 141"/>
                  <a:gd name="T15" fmla="*/ 71 h 348"/>
                  <a:gd name="T16" fmla="*/ 71 w 141"/>
                  <a:gd name="T1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348">
                    <a:moveTo>
                      <a:pt x="71" y="0"/>
                    </a:moveTo>
                    <a:cubicBezTo>
                      <a:pt x="110" y="0"/>
                      <a:pt x="141" y="32"/>
                      <a:pt x="141" y="71"/>
                    </a:cubicBezTo>
                    <a:cubicBezTo>
                      <a:pt x="141" y="86"/>
                      <a:pt x="141" y="86"/>
                      <a:pt x="141" y="86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65" y="315"/>
                      <a:pt x="65" y="315"/>
                      <a:pt x="65" y="315"/>
                    </a:cubicBezTo>
                    <a:cubicBezTo>
                      <a:pt x="65" y="333"/>
                      <a:pt x="51" y="348"/>
                      <a:pt x="33" y="348"/>
                    </a:cubicBezTo>
                    <a:cubicBezTo>
                      <a:pt x="15" y="348"/>
                      <a:pt x="0" y="333"/>
                      <a:pt x="0" y="315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32"/>
                      <a:pt x="32" y="0"/>
                      <a:pt x="71" y="0"/>
                    </a:cubicBezTo>
                    <a:close/>
                  </a:path>
                </a:pathLst>
              </a:custGeom>
              <a:solidFill>
                <a:srgbClr val="EA9C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îŝľíḓe"/>
              <p:cNvSpPr/>
              <p:nvPr/>
            </p:nvSpPr>
            <p:spPr bwMode="auto">
              <a:xfrm>
                <a:off x="6218238" y="2811848"/>
                <a:ext cx="171450" cy="85725"/>
              </a:xfrm>
              <a:custGeom>
                <a:avLst/>
                <a:gdLst>
                  <a:gd name="T0" fmla="*/ 66 w 66"/>
                  <a:gd name="T1" fmla="*/ 0 h 33"/>
                  <a:gd name="T2" fmla="*/ 33 w 66"/>
                  <a:gd name="T3" fmla="*/ 33 h 33"/>
                  <a:gd name="T4" fmla="*/ 0 w 66"/>
                  <a:gd name="T5" fmla="*/ 0 h 33"/>
                  <a:gd name="T6" fmla="*/ 66 w 66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33">
                    <a:moveTo>
                      <a:pt x="66" y="0"/>
                    </a:moveTo>
                    <a:cubicBezTo>
                      <a:pt x="66" y="18"/>
                      <a:pt x="51" y="33"/>
                      <a:pt x="33" y="33"/>
                    </a:cubicBezTo>
                    <a:cubicBezTo>
                      <a:pt x="15" y="33"/>
                      <a:pt x="0" y="18"/>
                      <a:pt x="0" y="0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îṥḷîḓê"/>
              <p:cNvSpPr/>
              <p:nvPr/>
            </p:nvSpPr>
            <p:spPr bwMode="auto">
              <a:xfrm>
                <a:off x="6111875" y="3037273"/>
                <a:ext cx="192088" cy="211138"/>
              </a:xfrm>
              <a:custGeom>
                <a:avLst/>
                <a:gdLst>
                  <a:gd name="T0" fmla="*/ 34 w 121"/>
                  <a:gd name="T1" fmla="*/ 133 h 133"/>
                  <a:gd name="T2" fmla="*/ 0 w 121"/>
                  <a:gd name="T3" fmla="*/ 27 h 133"/>
                  <a:gd name="T4" fmla="*/ 75 w 121"/>
                  <a:gd name="T5" fmla="*/ 0 h 133"/>
                  <a:gd name="T6" fmla="*/ 121 w 121"/>
                  <a:gd name="T7" fmla="*/ 43 h 133"/>
                  <a:gd name="T8" fmla="*/ 34 w 121"/>
                  <a:gd name="T9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33">
                    <a:moveTo>
                      <a:pt x="34" y="133"/>
                    </a:moveTo>
                    <a:lnTo>
                      <a:pt x="0" y="27"/>
                    </a:lnTo>
                    <a:lnTo>
                      <a:pt x="75" y="0"/>
                    </a:lnTo>
                    <a:lnTo>
                      <a:pt x="121" y="43"/>
                    </a:lnTo>
                    <a:lnTo>
                      <a:pt x="34" y="1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íṥḻíḓê"/>
              <p:cNvSpPr/>
              <p:nvPr/>
            </p:nvSpPr>
            <p:spPr bwMode="auto">
              <a:xfrm>
                <a:off x="6303963" y="3037273"/>
                <a:ext cx="193675" cy="211138"/>
              </a:xfrm>
              <a:custGeom>
                <a:avLst/>
                <a:gdLst>
                  <a:gd name="T0" fmla="*/ 86 w 122"/>
                  <a:gd name="T1" fmla="*/ 133 h 133"/>
                  <a:gd name="T2" fmla="*/ 122 w 122"/>
                  <a:gd name="T3" fmla="*/ 27 h 133"/>
                  <a:gd name="T4" fmla="*/ 46 w 122"/>
                  <a:gd name="T5" fmla="*/ 0 h 133"/>
                  <a:gd name="T6" fmla="*/ 0 w 122"/>
                  <a:gd name="T7" fmla="*/ 43 h 133"/>
                  <a:gd name="T8" fmla="*/ 86 w 122"/>
                  <a:gd name="T9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33">
                    <a:moveTo>
                      <a:pt x="86" y="133"/>
                    </a:moveTo>
                    <a:lnTo>
                      <a:pt x="122" y="27"/>
                    </a:lnTo>
                    <a:lnTo>
                      <a:pt x="46" y="0"/>
                    </a:lnTo>
                    <a:lnTo>
                      <a:pt x="0" y="43"/>
                    </a:lnTo>
                    <a:lnTo>
                      <a:pt x="86" y="1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iśļîḓè"/>
              <p:cNvSpPr/>
              <p:nvPr/>
            </p:nvSpPr>
            <p:spPr bwMode="auto">
              <a:xfrm>
                <a:off x="7437438" y="3780223"/>
                <a:ext cx="331788" cy="125413"/>
              </a:xfrm>
              <a:custGeom>
                <a:avLst/>
                <a:gdLst>
                  <a:gd name="T0" fmla="*/ 104 w 128"/>
                  <a:gd name="T1" fmla="*/ 48 h 48"/>
                  <a:gd name="T2" fmla="*/ 24 w 128"/>
                  <a:gd name="T3" fmla="*/ 48 h 48"/>
                  <a:gd name="T4" fmla="*/ 0 w 128"/>
                  <a:gd name="T5" fmla="*/ 24 h 48"/>
                  <a:gd name="T6" fmla="*/ 24 w 128"/>
                  <a:gd name="T7" fmla="*/ 0 h 48"/>
                  <a:gd name="T8" fmla="*/ 104 w 128"/>
                  <a:gd name="T9" fmla="*/ 0 h 48"/>
                  <a:gd name="T10" fmla="*/ 128 w 128"/>
                  <a:gd name="T11" fmla="*/ 24 h 48"/>
                  <a:gd name="T12" fmla="*/ 104 w 128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48">
                    <a:moveTo>
                      <a:pt x="104" y="48"/>
                    </a:moveTo>
                    <a:cubicBezTo>
                      <a:pt x="24" y="48"/>
                      <a:pt x="24" y="48"/>
                      <a:pt x="24" y="48"/>
                    </a:cubicBezTo>
                    <a:cubicBezTo>
                      <a:pt x="11" y="48"/>
                      <a:pt x="0" y="38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17" y="0"/>
                      <a:pt x="128" y="11"/>
                      <a:pt x="128" y="24"/>
                    </a:cubicBezTo>
                    <a:cubicBezTo>
                      <a:pt x="128" y="38"/>
                      <a:pt x="117" y="48"/>
                      <a:pt x="104" y="48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îsḻïḍè"/>
              <p:cNvSpPr/>
              <p:nvPr/>
            </p:nvSpPr>
            <p:spPr bwMode="auto">
              <a:xfrm>
                <a:off x="7243763" y="3775460"/>
                <a:ext cx="331788" cy="138113"/>
              </a:xfrm>
              <a:custGeom>
                <a:avLst/>
                <a:gdLst>
                  <a:gd name="T0" fmla="*/ 101 w 128"/>
                  <a:gd name="T1" fmla="*/ 53 h 53"/>
                  <a:gd name="T2" fmla="*/ 26 w 128"/>
                  <a:gd name="T3" fmla="*/ 53 h 53"/>
                  <a:gd name="T4" fmla="*/ 0 w 128"/>
                  <a:gd name="T5" fmla="*/ 26 h 53"/>
                  <a:gd name="T6" fmla="*/ 26 w 128"/>
                  <a:gd name="T7" fmla="*/ 0 h 53"/>
                  <a:gd name="T8" fmla="*/ 101 w 128"/>
                  <a:gd name="T9" fmla="*/ 0 h 53"/>
                  <a:gd name="T10" fmla="*/ 128 w 128"/>
                  <a:gd name="T11" fmla="*/ 26 h 53"/>
                  <a:gd name="T12" fmla="*/ 101 w 128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53">
                    <a:moveTo>
                      <a:pt x="101" y="53"/>
                    </a:moveTo>
                    <a:cubicBezTo>
                      <a:pt x="26" y="53"/>
                      <a:pt x="26" y="53"/>
                      <a:pt x="26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1"/>
                      <a:pt x="12" y="0"/>
                      <a:pt x="26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16" y="0"/>
                      <a:pt x="128" y="11"/>
                      <a:pt x="128" y="26"/>
                    </a:cubicBezTo>
                    <a:cubicBezTo>
                      <a:pt x="128" y="41"/>
                      <a:pt x="116" y="53"/>
                      <a:pt x="101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íŝļïḓè"/>
              <p:cNvSpPr/>
              <p:nvPr/>
            </p:nvSpPr>
            <p:spPr bwMode="auto">
              <a:xfrm>
                <a:off x="7081838" y="2988060"/>
                <a:ext cx="441325" cy="930275"/>
              </a:xfrm>
              <a:custGeom>
                <a:avLst/>
                <a:gdLst>
                  <a:gd name="T0" fmla="*/ 141 w 170"/>
                  <a:gd name="T1" fmla="*/ 301 h 358"/>
                  <a:gd name="T2" fmla="*/ 67 w 170"/>
                  <a:gd name="T3" fmla="*/ 301 h 358"/>
                  <a:gd name="T4" fmla="*/ 140 w 170"/>
                  <a:gd name="T5" fmla="*/ 63 h 358"/>
                  <a:gd name="T6" fmla="*/ 141 w 170"/>
                  <a:gd name="T7" fmla="*/ 57 h 358"/>
                  <a:gd name="T8" fmla="*/ 104 w 170"/>
                  <a:gd name="T9" fmla="*/ 5 h 358"/>
                  <a:gd name="T10" fmla="*/ 51 w 170"/>
                  <a:gd name="T11" fmla="*/ 41 h 358"/>
                  <a:gd name="T12" fmla="*/ 1 w 170"/>
                  <a:gd name="T13" fmla="*/ 322 h 358"/>
                  <a:gd name="T14" fmla="*/ 0 w 170"/>
                  <a:gd name="T15" fmla="*/ 324 h 358"/>
                  <a:gd name="T16" fmla="*/ 0 w 170"/>
                  <a:gd name="T17" fmla="*/ 329 h 358"/>
                  <a:gd name="T18" fmla="*/ 28 w 170"/>
                  <a:gd name="T19" fmla="*/ 358 h 358"/>
                  <a:gd name="T20" fmla="*/ 141 w 170"/>
                  <a:gd name="T21" fmla="*/ 358 h 358"/>
                  <a:gd name="T22" fmla="*/ 170 w 170"/>
                  <a:gd name="T23" fmla="*/ 329 h 358"/>
                  <a:gd name="T24" fmla="*/ 141 w 170"/>
                  <a:gd name="T25" fmla="*/ 301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0" h="358">
                    <a:moveTo>
                      <a:pt x="141" y="301"/>
                    </a:moveTo>
                    <a:cubicBezTo>
                      <a:pt x="67" y="301"/>
                      <a:pt x="67" y="301"/>
                      <a:pt x="67" y="301"/>
                    </a:cubicBezTo>
                    <a:cubicBezTo>
                      <a:pt x="140" y="63"/>
                      <a:pt x="140" y="63"/>
                      <a:pt x="140" y="63"/>
                    </a:cubicBezTo>
                    <a:cubicBezTo>
                      <a:pt x="140" y="61"/>
                      <a:pt x="141" y="59"/>
                      <a:pt x="141" y="57"/>
                    </a:cubicBezTo>
                    <a:cubicBezTo>
                      <a:pt x="145" y="33"/>
                      <a:pt x="129" y="9"/>
                      <a:pt x="104" y="5"/>
                    </a:cubicBezTo>
                    <a:cubicBezTo>
                      <a:pt x="79" y="0"/>
                      <a:pt x="56" y="17"/>
                      <a:pt x="51" y="41"/>
                    </a:cubicBezTo>
                    <a:cubicBezTo>
                      <a:pt x="1" y="322"/>
                      <a:pt x="1" y="322"/>
                      <a:pt x="1" y="322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0" y="326"/>
                      <a:pt x="0" y="328"/>
                      <a:pt x="0" y="329"/>
                    </a:cubicBezTo>
                    <a:cubicBezTo>
                      <a:pt x="0" y="345"/>
                      <a:pt x="13" y="358"/>
                      <a:pt x="28" y="358"/>
                    </a:cubicBezTo>
                    <a:cubicBezTo>
                      <a:pt x="141" y="358"/>
                      <a:pt x="141" y="358"/>
                      <a:pt x="141" y="358"/>
                    </a:cubicBezTo>
                    <a:cubicBezTo>
                      <a:pt x="157" y="358"/>
                      <a:pt x="170" y="345"/>
                      <a:pt x="170" y="329"/>
                    </a:cubicBezTo>
                    <a:cubicBezTo>
                      <a:pt x="170" y="313"/>
                      <a:pt x="157" y="301"/>
                      <a:pt x="141" y="301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îsliḋé"/>
              <p:cNvSpPr/>
              <p:nvPr/>
            </p:nvSpPr>
            <p:spPr bwMode="auto">
              <a:xfrm>
                <a:off x="7450138" y="3059498"/>
                <a:ext cx="354013" cy="434975"/>
              </a:xfrm>
              <a:custGeom>
                <a:avLst/>
                <a:gdLst>
                  <a:gd name="T0" fmla="*/ 223 w 223"/>
                  <a:gd name="T1" fmla="*/ 0 h 274"/>
                  <a:gd name="T2" fmla="*/ 115 w 223"/>
                  <a:gd name="T3" fmla="*/ 274 h 274"/>
                  <a:gd name="T4" fmla="*/ 0 w 223"/>
                  <a:gd name="T5" fmla="*/ 1 h 274"/>
                  <a:gd name="T6" fmla="*/ 223 w 223"/>
                  <a:gd name="T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274">
                    <a:moveTo>
                      <a:pt x="223" y="0"/>
                    </a:moveTo>
                    <a:lnTo>
                      <a:pt x="115" y="274"/>
                    </a:lnTo>
                    <a:lnTo>
                      <a:pt x="0" y="1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íśḻïďé"/>
              <p:cNvSpPr/>
              <p:nvPr/>
            </p:nvSpPr>
            <p:spPr bwMode="auto">
              <a:xfrm>
                <a:off x="7375525" y="2386398"/>
                <a:ext cx="501650" cy="558800"/>
              </a:xfrm>
              <a:custGeom>
                <a:avLst/>
                <a:gdLst>
                  <a:gd name="T0" fmla="*/ 193 w 193"/>
                  <a:gd name="T1" fmla="*/ 119 h 215"/>
                  <a:gd name="T2" fmla="*/ 97 w 193"/>
                  <a:gd name="T3" fmla="*/ 215 h 215"/>
                  <a:gd name="T4" fmla="*/ 0 w 193"/>
                  <a:gd name="T5" fmla="*/ 119 h 215"/>
                  <a:gd name="T6" fmla="*/ 0 w 193"/>
                  <a:gd name="T7" fmla="*/ 0 h 215"/>
                  <a:gd name="T8" fmla="*/ 154 w 193"/>
                  <a:gd name="T9" fmla="*/ 0 h 215"/>
                  <a:gd name="T10" fmla="*/ 193 w 193"/>
                  <a:gd name="T11" fmla="*/ 39 h 215"/>
                  <a:gd name="T12" fmla="*/ 193 w 193"/>
                  <a:gd name="T13" fmla="*/ 119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3" h="215">
                    <a:moveTo>
                      <a:pt x="193" y="119"/>
                    </a:moveTo>
                    <a:cubicBezTo>
                      <a:pt x="193" y="172"/>
                      <a:pt x="150" y="215"/>
                      <a:pt x="97" y="215"/>
                    </a:cubicBezTo>
                    <a:cubicBezTo>
                      <a:pt x="43" y="215"/>
                      <a:pt x="0" y="172"/>
                      <a:pt x="0" y="1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75" y="0"/>
                      <a:pt x="193" y="18"/>
                      <a:pt x="193" y="39"/>
                    </a:cubicBezTo>
                    <a:lnTo>
                      <a:pt x="193" y="119"/>
                    </a:ln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îṣḷïḋe"/>
              <p:cNvSpPr/>
              <p:nvPr/>
            </p:nvSpPr>
            <p:spPr bwMode="auto">
              <a:xfrm>
                <a:off x="7550150" y="2873760"/>
                <a:ext cx="152400" cy="187325"/>
              </a:xfrm>
              <a:prstGeom prst="rect">
                <a:avLst/>
              </a:pr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îsḻïḓé"/>
              <p:cNvSpPr/>
              <p:nvPr/>
            </p:nvSpPr>
            <p:spPr bwMode="auto">
              <a:xfrm>
                <a:off x="7313613" y="2529273"/>
                <a:ext cx="139700" cy="160338"/>
              </a:xfrm>
              <a:custGeom>
                <a:avLst/>
                <a:gdLst>
                  <a:gd name="T0" fmla="*/ 50 w 54"/>
                  <a:gd name="T1" fmla="*/ 26 h 62"/>
                  <a:gd name="T2" fmla="*/ 33 w 54"/>
                  <a:gd name="T3" fmla="*/ 59 h 62"/>
                  <a:gd name="T4" fmla="*/ 3 w 54"/>
                  <a:gd name="T5" fmla="*/ 36 h 62"/>
                  <a:gd name="T6" fmla="*/ 21 w 54"/>
                  <a:gd name="T7" fmla="*/ 3 h 62"/>
                  <a:gd name="T8" fmla="*/ 50 w 54"/>
                  <a:gd name="T9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2">
                    <a:moveTo>
                      <a:pt x="50" y="26"/>
                    </a:moveTo>
                    <a:cubicBezTo>
                      <a:pt x="54" y="41"/>
                      <a:pt x="46" y="56"/>
                      <a:pt x="33" y="59"/>
                    </a:cubicBezTo>
                    <a:cubicBezTo>
                      <a:pt x="20" y="62"/>
                      <a:pt x="7" y="52"/>
                      <a:pt x="3" y="36"/>
                    </a:cubicBezTo>
                    <a:cubicBezTo>
                      <a:pt x="0" y="21"/>
                      <a:pt x="8" y="6"/>
                      <a:pt x="21" y="3"/>
                    </a:cubicBezTo>
                    <a:cubicBezTo>
                      <a:pt x="34" y="0"/>
                      <a:pt x="47" y="10"/>
                      <a:pt x="50" y="26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íṣ1íḍe"/>
              <p:cNvSpPr/>
              <p:nvPr/>
            </p:nvSpPr>
            <p:spPr bwMode="auto">
              <a:xfrm>
                <a:off x="7751763" y="2505460"/>
                <a:ext cx="180975" cy="207963"/>
              </a:xfrm>
              <a:custGeom>
                <a:avLst/>
                <a:gdLst>
                  <a:gd name="T0" fmla="*/ 5 w 70"/>
                  <a:gd name="T1" fmla="*/ 33 h 80"/>
                  <a:gd name="T2" fmla="*/ 27 w 70"/>
                  <a:gd name="T3" fmla="*/ 76 h 80"/>
                  <a:gd name="T4" fmla="*/ 66 w 70"/>
                  <a:gd name="T5" fmla="*/ 47 h 80"/>
                  <a:gd name="T6" fmla="*/ 43 w 70"/>
                  <a:gd name="T7" fmla="*/ 4 h 80"/>
                  <a:gd name="T8" fmla="*/ 5 w 70"/>
                  <a:gd name="T9" fmla="*/ 3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80">
                    <a:moveTo>
                      <a:pt x="5" y="33"/>
                    </a:moveTo>
                    <a:cubicBezTo>
                      <a:pt x="0" y="53"/>
                      <a:pt x="10" y="72"/>
                      <a:pt x="27" y="76"/>
                    </a:cubicBezTo>
                    <a:cubicBezTo>
                      <a:pt x="44" y="80"/>
                      <a:pt x="61" y="67"/>
                      <a:pt x="66" y="47"/>
                    </a:cubicBezTo>
                    <a:cubicBezTo>
                      <a:pt x="70" y="27"/>
                      <a:pt x="60" y="8"/>
                      <a:pt x="43" y="4"/>
                    </a:cubicBezTo>
                    <a:cubicBezTo>
                      <a:pt x="27" y="0"/>
                      <a:pt x="9" y="13"/>
                      <a:pt x="5" y="33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íŝḷîḑé"/>
              <p:cNvSpPr/>
              <p:nvPr/>
            </p:nvSpPr>
            <p:spPr bwMode="auto">
              <a:xfrm>
                <a:off x="7416800" y="2986473"/>
                <a:ext cx="211138" cy="225425"/>
              </a:xfrm>
              <a:custGeom>
                <a:avLst/>
                <a:gdLst>
                  <a:gd name="T0" fmla="*/ 62 w 133"/>
                  <a:gd name="T1" fmla="*/ 142 h 142"/>
                  <a:gd name="T2" fmla="*/ 0 w 133"/>
                  <a:gd name="T3" fmla="*/ 28 h 142"/>
                  <a:gd name="T4" fmla="*/ 84 w 133"/>
                  <a:gd name="T5" fmla="*/ 0 h 142"/>
                  <a:gd name="T6" fmla="*/ 133 w 133"/>
                  <a:gd name="T7" fmla="*/ 46 h 142"/>
                  <a:gd name="T8" fmla="*/ 62 w 133"/>
                  <a:gd name="T9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42">
                    <a:moveTo>
                      <a:pt x="62" y="142"/>
                    </a:moveTo>
                    <a:lnTo>
                      <a:pt x="0" y="28"/>
                    </a:lnTo>
                    <a:lnTo>
                      <a:pt x="84" y="0"/>
                    </a:lnTo>
                    <a:lnTo>
                      <a:pt x="133" y="46"/>
                    </a:lnTo>
                    <a:lnTo>
                      <a:pt x="62" y="1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îsḻïḋè"/>
              <p:cNvSpPr/>
              <p:nvPr/>
            </p:nvSpPr>
            <p:spPr bwMode="auto">
              <a:xfrm>
                <a:off x="7627938" y="2986473"/>
                <a:ext cx="206375" cy="225425"/>
              </a:xfrm>
              <a:custGeom>
                <a:avLst/>
                <a:gdLst>
                  <a:gd name="T0" fmla="*/ 68 w 130"/>
                  <a:gd name="T1" fmla="*/ 142 h 142"/>
                  <a:gd name="T2" fmla="*/ 130 w 130"/>
                  <a:gd name="T3" fmla="*/ 28 h 142"/>
                  <a:gd name="T4" fmla="*/ 47 w 130"/>
                  <a:gd name="T5" fmla="*/ 0 h 142"/>
                  <a:gd name="T6" fmla="*/ 0 w 130"/>
                  <a:gd name="T7" fmla="*/ 46 h 142"/>
                  <a:gd name="T8" fmla="*/ 68 w 130"/>
                  <a:gd name="T9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142">
                    <a:moveTo>
                      <a:pt x="68" y="142"/>
                    </a:moveTo>
                    <a:lnTo>
                      <a:pt x="130" y="28"/>
                    </a:lnTo>
                    <a:lnTo>
                      <a:pt x="47" y="0"/>
                    </a:lnTo>
                    <a:lnTo>
                      <a:pt x="0" y="46"/>
                    </a:lnTo>
                    <a:lnTo>
                      <a:pt x="68" y="1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íṧliḍê"/>
              <p:cNvSpPr/>
              <p:nvPr/>
            </p:nvSpPr>
            <p:spPr bwMode="auto">
              <a:xfrm>
                <a:off x="4284663" y="2973773"/>
                <a:ext cx="242888" cy="74613"/>
              </a:xfrm>
              <a:custGeom>
                <a:avLst/>
                <a:gdLst>
                  <a:gd name="T0" fmla="*/ 153 w 153"/>
                  <a:gd name="T1" fmla="*/ 47 h 47"/>
                  <a:gd name="T2" fmla="*/ 0 w 153"/>
                  <a:gd name="T3" fmla="*/ 47 h 47"/>
                  <a:gd name="T4" fmla="*/ 0 w 153"/>
                  <a:gd name="T5" fmla="*/ 0 h 47"/>
                  <a:gd name="T6" fmla="*/ 139 w 153"/>
                  <a:gd name="T7" fmla="*/ 0 h 47"/>
                  <a:gd name="T8" fmla="*/ 153 w 153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7">
                    <a:moveTo>
                      <a:pt x="153" y="47"/>
                    </a:moveTo>
                    <a:lnTo>
                      <a:pt x="0" y="47"/>
                    </a:lnTo>
                    <a:lnTo>
                      <a:pt x="0" y="0"/>
                    </a:lnTo>
                    <a:lnTo>
                      <a:pt x="139" y="0"/>
                    </a:lnTo>
                    <a:lnTo>
                      <a:pt x="153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îṥľîdé"/>
              <p:cNvSpPr/>
              <p:nvPr/>
            </p:nvSpPr>
            <p:spPr bwMode="auto">
              <a:xfrm>
                <a:off x="4702175" y="3794510"/>
                <a:ext cx="479425" cy="106363"/>
              </a:xfrm>
              <a:custGeom>
                <a:avLst/>
                <a:gdLst>
                  <a:gd name="T0" fmla="*/ 0 w 185"/>
                  <a:gd name="T1" fmla="*/ 21 h 41"/>
                  <a:gd name="T2" fmla="*/ 20 w 185"/>
                  <a:gd name="T3" fmla="*/ 0 h 41"/>
                  <a:gd name="T4" fmla="*/ 185 w 185"/>
                  <a:gd name="T5" fmla="*/ 0 h 41"/>
                  <a:gd name="T6" fmla="*/ 185 w 185"/>
                  <a:gd name="T7" fmla="*/ 41 h 41"/>
                  <a:gd name="T8" fmla="*/ 20 w 185"/>
                  <a:gd name="T9" fmla="*/ 41 h 41"/>
                  <a:gd name="T10" fmla="*/ 0 w 185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41">
                    <a:moveTo>
                      <a:pt x="0" y="21"/>
                    </a:moveTo>
                    <a:cubicBezTo>
                      <a:pt x="0" y="9"/>
                      <a:pt x="9" y="0"/>
                      <a:pt x="20" y="0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85" y="41"/>
                      <a:pt x="185" y="41"/>
                      <a:pt x="185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lose/>
                  </a:path>
                </a:pathLst>
              </a:custGeom>
              <a:solidFill>
                <a:srgbClr val="CED7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íŝľîḓé"/>
              <p:cNvSpPr/>
              <p:nvPr/>
            </p:nvSpPr>
            <p:spPr bwMode="auto">
              <a:xfrm>
                <a:off x="5021263" y="3373823"/>
                <a:ext cx="903288" cy="536575"/>
              </a:xfrm>
              <a:custGeom>
                <a:avLst/>
                <a:gdLst>
                  <a:gd name="T0" fmla="*/ 346 w 348"/>
                  <a:gd name="T1" fmla="*/ 23 h 207"/>
                  <a:gd name="T2" fmla="*/ 345 w 348"/>
                  <a:gd name="T3" fmla="*/ 8 h 207"/>
                  <a:gd name="T4" fmla="*/ 331 w 348"/>
                  <a:gd name="T5" fmla="*/ 0 h 207"/>
                  <a:gd name="T6" fmla="*/ 116 w 348"/>
                  <a:gd name="T7" fmla="*/ 0 h 207"/>
                  <a:gd name="T8" fmla="*/ 83 w 348"/>
                  <a:gd name="T9" fmla="*/ 21 h 207"/>
                  <a:gd name="T10" fmla="*/ 0 w 348"/>
                  <a:gd name="T11" fmla="*/ 207 h 207"/>
                  <a:gd name="T12" fmla="*/ 241 w 348"/>
                  <a:gd name="T13" fmla="*/ 207 h 207"/>
                  <a:gd name="T14" fmla="*/ 273 w 348"/>
                  <a:gd name="T15" fmla="*/ 186 h 207"/>
                  <a:gd name="T16" fmla="*/ 346 w 348"/>
                  <a:gd name="T17" fmla="*/ 23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8" h="207">
                    <a:moveTo>
                      <a:pt x="346" y="23"/>
                    </a:moveTo>
                    <a:cubicBezTo>
                      <a:pt x="348" y="18"/>
                      <a:pt x="348" y="12"/>
                      <a:pt x="345" y="8"/>
                    </a:cubicBezTo>
                    <a:cubicBezTo>
                      <a:pt x="342" y="3"/>
                      <a:pt x="337" y="0"/>
                      <a:pt x="331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02" y="0"/>
                      <a:pt x="89" y="9"/>
                      <a:pt x="83" y="21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241" y="207"/>
                      <a:pt x="241" y="207"/>
                      <a:pt x="241" y="207"/>
                    </a:cubicBezTo>
                    <a:cubicBezTo>
                      <a:pt x="255" y="207"/>
                      <a:pt x="268" y="199"/>
                      <a:pt x="273" y="186"/>
                    </a:cubicBezTo>
                    <a:lnTo>
                      <a:pt x="346" y="23"/>
                    </a:ln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îšḻïḑè"/>
              <p:cNvSpPr/>
              <p:nvPr/>
            </p:nvSpPr>
            <p:spPr bwMode="auto">
              <a:xfrm>
                <a:off x="7367588" y="2995998"/>
                <a:ext cx="265113" cy="498475"/>
              </a:xfrm>
              <a:custGeom>
                <a:avLst/>
                <a:gdLst>
                  <a:gd name="T0" fmla="*/ 70 w 167"/>
                  <a:gd name="T1" fmla="*/ 8 h 314"/>
                  <a:gd name="T2" fmla="*/ 167 w 167"/>
                  <a:gd name="T3" fmla="*/ 314 h 314"/>
                  <a:gd name="T4" fmla="*/ 57 w 167"/>
                  <a:gd name="T5" fmla="*/ 192 h 314"/>
                  <a:gd name="T6" fmla="*/ 70 w 167"/>
                  <a:gd name="T7" fmla="*/ 156 h 314"/>
                  <a:gd name="T8" fmla="*/ 25 w 167"/>
                  <a:gd name="T9" fmla="*/ 136 h 314"/>
                  <a:gd name="T10" fmla="*/ 0 w 167"/>
                  <a:gd name="T11" fmla="*/ 0 h 314"/>
                  <a:gd name="T12" fmla="*/ 70 w 167"/>
                  <a:gd name="T13" fmla="*/ 8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314">
                    <a:moveTo>
                      <a:pt x="70" y="8"/>
                    </a:moveTo>
                    <a:lnTo>
                      <a:pt x="167" y="314"/>
                    </a:lnTo>
                    <a:lnTo>
                      <a:pt x="57" y="192"/>
                    </a:lnTo>
                    <a:lnTo>
                      <a:pt x="70" y="156"/>
                    </a:lnTo>
                    <a:lnTo>
                      <a:pt x="25" y="136"/>
                    </a:lnTo>
                    <a:lnTo>
                      <a:pt x="0" y="0"/>
                    </a:lnTo>
                    <a:lnTo>
                      <a:pt x="70" y="8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ïş1iḋe"/>
              <p:cNvSpPr/>
              <p:nvPr/>
            </p:nvSpPr>
            <p:spPr bwMode="auto">
              <a:xfrm>
                <a:off x="8104188" y="3529398"/>
                <a:ext cx="220663" cy="250825"/>
              </a:xfrm>
              <a:custGeom>
                <a:avLst/>
                <a:gdLst>
                  <a:gd name="T0" fmla="*/ 30 w 85"/>
                  <a:gd name="T1" fmla="*/ 97 h 97"/>
                  <a:gd name="T2" fmla="*/ 17 w 85"/>
                  <a:gd name="T3" fmla="*/ 93 h 97"/>
                  <a:gd name="T4" fmla="*/ 8 w 85"/>
                  <a:gd name="T5" fmla="*/ 56 h 97"/>
                  <a:gd name="T6" fmla="*/ 31 w 85"/>
                  <a:gd name="T7" fmla="*/ 16 h 97"/>
                  <a:gd name="T8" fmla="*/ 68 w 85"/>
                  <a:gd name="T9" fmla="*/ 7 h 97"/>
                  <a:gd name="T10" fmla="*/ 77 w 85"/>
                  <a:gd name="T11" fmla="*/ 44 h 97"/>
                  <a:gd name="T12" fmla="*/ 53 w 85"/>
                  <a:gd name="T13" fmla="*/ 84 h 97"/>
                  <a:gd name="T14" fmla="*/ 30 w 85"/>
                  <a:gd name="T1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97">
                    <a:moveTo>
                      <a:pt x="30" y="97"/>
                    </a:moveTo>
                    <a:cubicBezTo>
                      <a:pt x="26" y="97"/>
                      <a:pt x="21" y="95"/>
                      <a:pt x="17" y="93"/>
                    </a:cubicBezTo>
                    <a:cubicBezTo>
                      <a:pt x="4" y="85"/>
                      <a:pt x="0" y="69"/>
                      <a:pt x="8" y="5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9" y="4"/>
                      <a:pt x="55" y="0"/>
                      <a:pt x="68" y="7"/>
                    </a:cubicBezTo>
                    <a:cubicBezTo>
                      <a:pt x="81" y="15"/>
                      <a:pt x="85" y="31"/>
                      <a:pt x="77" y="44"/>
                    </a:cubicBezTo>
                    <a:cubicBezTo>
                      <a:pt x="53" y="84"/>
                      <a:pt x="53" y="84"/>
                      <a:pt x="53" y="84"/>
                    </a:cubicBezTo>
                    <a:cubicBezTo>
                      <a:pt x="48" y="92"/>
                      <a:pt x="40" y="97"/>
                      <a:pt x="30" y="9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iṧḻîḑê"/>
              <p:cNvSpPr/>
              <p:nvPr/>
            </p:nvSpPr>
            <p:spPr bwMode="auto">
              <a:xfrm>
                <a:off x="7800975" y="2986473"/>
                <a:ext cx="501650" cy="942975"/>
              </a:xfrm>
              <a:custGeom>
                <a:avLst/>
                <a:gdLst>
                  <a:gd name="T0" fmla="*/ 176 w 193"/>
                  <a:gd name="T1" fmla="*/ 235 h 363"/>
                  <a:gd name="T2" fmla="*/ 137 w 193"/>
                  <a:gd name="T3" fmla="*/ 243 h 363"/>
                  <a:gd name="T4" fmla="*/ 130 w 193"/>
                  <a:gd name="T5" fmla="*/ 254 h 363"/>
                  <a:gd name="T6" fmla="*/ 95 w 193"/>
                  <a:gd name="T7" fmla="*/ 43 h 363"/>
                  <a:gd name="T8" fmla="*/ 94 w 193"/>
                  <a:gd name="T9" fmla="*/ 38 h 363"/>
                  <a:gd name="T10" fmla="*/ 38 w 193"/>
                  <a:gd name="T11" fmla="*/ 7 h 363"/>
                  <a:gd name="T12" fmla="*/ 7 w 193"/>
                  <a:gd name="T13" fmla="*/ 63 h 363"/>
                  <a:gd name="T14" fmla="*/ 86 w 193"/>
                  <a:gd name="T15" fmla="*/ 337 h 363"/>
                  <a:gd name="T16" fmla="*/ 86 w 193"/>
                  <a:gd name="T17" fmla="*/ 339 h 363"/>
                  <a:gd name="T18" fmla="*/ 98 w 193"/>
                  <a:gd name="T19" fmla="*/ 354 h 363"/>
                  <a:gd name="T20" fmla="*/ 137 w 193"/>
                  <a:gd name="T21" fmla="*/ 346 h 363"/>
                  <a:gd name="T22" fmla="*/ 184 w 193"/>
                  <a:gd name="T23" fmla="*/ 274 h 363"/>
                  <a:gd name="T24" fmla="*/ 176 w 193"/>
                  <a:gd name="T25" fmla="*/ 235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3" h="363">
                    <a:moveTo>
                      <a:pt x="176" y="235"/>
                    </a:moveTo>
                    <a:cubicBezTo>
                      <a:pt x="163" y="226"/>
                      <a:pt x="145" y="230"/>
                      <a:pt x="137" y="243"/>
                    </a:cubicBezTo>
                    <a:cubicBezTo>
                      <a:pt x="130" y="254"/>
                      <a:pt x="130" y="254"/>
                      <a:pt x="130" y="254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95" y="41"/>
                      <a:pt x="95" y="39"/>
                      <a:pt x="94" y="38"/>
                    </a:cubicBezTo>
                    <a:cubicBezTo>
                      <a:pt x="87" y="14"/>
                      <a:pt x="62" y="0"/>
                      <a:pt x="38" y="7"/>
                    </a:cubicBezTo>
                    <a:cubicBezTo>
                      <a:pt x="13" y="14"/>
                      <a:pt x="0" y="39"/>
                      <a:pt x="7" y="63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6" y="339"/>
                      <a:pt x="86" y="339"/>
                      <a:pt x="86" y="339"/>
                    </a:cubicBezTo>
                    <a:cubicBezTo>
                      <a:pt x="88" y="345"/>
                      <a:pt x="92" y="351"/>
                      <a:pt x="98" y="354"/>
                    </a:cubicBezTo>
                    <a:cubicBezTo>
                      <a:pt x="111" y="363"/>
                      <a:pt x="129" y="359"/>
                      <a:pt x="137" y="346"/>
                    </a:cubicBezTo>
                    <a:cubicBezTo>
                      <a:pt x="184" y="274"/>
                      <a:pt x="184" y="274"/>
                      <a:pt x="184" y="274"/>
                    </a:cubicBezTo>
                    <a:cubicBezTo>
                      <a:pt x="193" y="261"/>
                      <a:pt x="189" y="244"/>
                      <a:pt x="176" y="235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íslíďê"/>
              <p:cNvSpPr/>
              <p:nvPr/>
            </p:nvSpPr>
            <p:spPr bwMode="auto">
              <a:xfrm>
                <a:off x="7632700" y="2995998"/>
                <a:ext cx="261938" cy="498475"/>
              </a:xfrm>
              <a:custGeom>
                <a:avLst/>
                <a:gdLst>
                  <a:gd name="T0" fmla="*/ 96 w 165"/>
                  <a:gd name="T1" fmla="*/ 8 h 314"/>
                  <a:gd name="T2" fmla="*/ 0 w 165"/>
                  <a:gd name="T3" fmla="*/ 314 h 314"/>
                  <a:gd name="T4" fmla="*/ 108 w 165"/>
                  <a:gd name="T5" fmla="*/ 192 h 314"/>
                  <a:gd name="T6" fmla="*/ 96 w 165"/>
                  <a:gd name="T7" fmla="*/ 156 h 314"/>
                  <a:gd name="T8" fmla="*/ 140 w 165"/>
                  <a:gd name="T9" fmla="*/ 136 h 314"/>
                  <a:gd name="T10" fmla="*/ 165 w 165"/>
                  <a:gd name="T11" fmla="*/ 0 h 314"/>
                  <a:gd name="T12" fmla="*/ 96 w 165"/>
                  <a:gd name="T13" fmla="*/ 8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" h="314">
                    <a:moveTo>
                      <a:pt x="96" y="8"/>
                    </a:moveTo>
                    <a:lnTo>
                      <a:pt x="0" y="314"/>
                    </a:lnTo>
                    <a:lnTo>
                      <a:pt x="108" y="192"/>
                    </a:lnTo>
                    <a:lnTo>
                      <a:pt x="96" y="156"/>
                    </a:lnTo>
                    <a:lnTo>
                      <a:pt x="140" y="136"/>
                    </a:lnTo>
                    <a:lnTo>
                      <a:pt x="165" y="0"/>
                    </a:lnTo>
                    <a:lnTo>
                      <a:pt x="96" y="8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îṧļiḋê"/>
              <p:cNvSpPr/>
              <p:nvPr/>
            </p:nvSpPr>
            <p:spPr bwMode="auto">
              <a:xfrm>
                <a:off x="7653338" y="3835785"/>
                <a:ext cx="760413" cy="65088"/>
              </a:xfrm>
              <a:custGeom>
                <a:avLst/>
                <a:gdLst>
                  <a:gd name="T0" fmla="*/ 281 w 293"/>
                  <a:gd name="T1" fmla="*/ 25 h 25"/>
                  <a:gd name="T2" fmla="*/ 12 w 293"/>
                  <a:gd name="T3" fmla="*/ 25 h 25"/>
                  <a:gd name="T4" fmla="*/ 0 w 293"/>
                  <a:gd name="T5" fmla="*/ 12 h 25"/>
                  <a:gd name="T6" fmla="*/ 12 w 293"/>
                  <a:gd name="T7" fmla="*/ 0 h 25"/>
                  <a:gd name="T8" fmla="*/ 281 w 293"/>
                  <a:gd name="T9" fmla="*/ 0 h 25"/>
                  <a:gd name="T10" fmla="*/ 293 w 293"/>
                  <a:gd name="T11" fmla="*/ 12 h 25"/>
                  <a:gd name="T12" fmla="*/ 281 w 293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3" h="25">
                    <a:moveTo>
                      <a:pt x="281" y="25"/>
                    </a:moveTo>
                    <a:cubicBezTo>
                      <a:pt x="12" y="25"/>
                      <a:pt x="12" y="25"/>
                      <a:pt x="12" y="25"/>
                    </a:cubicBezTo>
                    <a:cubicBezTo>
                      <a:pt x="5" y="25"/>
                      <a:pt x="0" y="19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281" y="0"/>
                      <a:pt x="281" y="0"/>
                      <a:pt x="281" y="0"/>
                    </a:cubicBezTo>
                    <a:cubicBezTo>
                      <a:pt x="288" y="0"/>
                      <a:pt x="293" y="5"/>
                      <a:pt x="293" y="12"/>
                    </a:cubicBezTo>
                    <a:cubicBezTo>
                      <a:pt x="293" y="19"/>
                      <a:pt x="288" y="25"/>
                      <a:pt x="281" y="25"/>
                    </a:cubicBezTo>
                    <a:close/>
                  </a:path>
                </a:pathLst>
              </a:custGeom>
              <a:solidFill>
                <a:srgbClr val="C9E0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iSľíḋè"/>
              <p:cNvSpPr/>
              <p:nvPr/>
            </p:nvSpPr>
            <p:spPr bwMode="auto">
              <a:xfrm>
                <a:off x="7670800" y="3615123"/>
                <a:ext cx="742950" cy="192088"/>
              </a:xfrm>
              <a:custGeom>
                <a:avLst/>
                <a:gdLst>
                  <a:gd name="T0" fmla="*/ 274 w 286"/>
                  <a:gd name="T1" fmla="*/ 74 h 74"/>
                  <a:gd name="T2" fmla="*/ 62 w 286"/>
                  <a:gd name="T3" fmla="*/ 74 h 74"/>
                  <a:gd name="T4" fmla="*/ 0 w 286"/>
                  <a:gd name="T5" fmla="*/ 13 h 74"/>
                  <a:gd name="T6" fmla="*/ 12 w 286"/>
                  <a:gd name="T7" fmla="*/ 0 h 74"/>
                  <a:gd name="T8" fmla="*/ 25 w 286"/>
                  <a:gd name="T9" fmla="*/ 13 h 74"/>
                  <a:gd name="T10" fmla="*/ 62 w 286"/>
                  <a:gd name="T11" fmla="*/ 49 h 74"/>
                  <a:gd name="T12" fmla="*/ 274 w 286"/>
                  <a:gd name="T13" fmla="*/ 49 h 74"/>
                  <a:gd name="T14" fmla="*/ 286 w 286"/>
                  <a:gd name="T15" fmla="*/ 61 h 74"/>
                  <a:gd name="T16" fmla="*/ 274 w 286"/>
                  <a:gd name="T17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6" h="74">
                    <a:moveTo>
                      <a:pt x="274" y="74"/>
                    </a:moveTo>
                    <a:cubicBezTo>
                      <a:pt x="62" y="74"/>
                      <a:pt x="62" y="74"/>
                      <a:pt x="62" y="74"/>
                    </a:cubicBezTo>
                    <a:cubicBezTo>
                      <a:pt x="29" y="74"/>
                      <a:pt x="1" y="47"/>
                      <a:pt x="0" y="13"/>
                    </a:cubicBezTo>
                    <a:cubicBezTo>
                      <a:pt x="0" y="6"/>
                      <a:pt x="5" y="1"/>
                      <a:pt x="12" y="0"/>
                    </a:cubicBezTo>
                    <a:cubicBezTo>
                      <a:pt x="19" y="0"/>
                      <a:pt x="25" y="6"/>
                      <a:pt x="25" y="13"/>
                    </a:cubicBezTo>
                    <a:cubicBezTo>
                      <a:pt x="25" y="33"/>
                      <a:pt x="42" y="49"/>
                      <a:pt x="62" y="49"/>
                    </a:cubicBezTo>
                    <a:cubicBezTo>
                      <a:pt x="274" y="49"/>
                      <a:pt x="274" y="49"/>
                      <a:pt x="274" y="49"/>
                    </a:cubicBezTo>
                    <a:cubicBezTo>
                      <a:pt x="281" y="49"/>
                      <a:pt x="286" y="54"/>
                      <a:pt x="286" y="61"/>
                    </a:cubicBezTo>
                    <a:cubicBezTo>
                      <a:pt x="286" y="68"/>
                      <a:pt x="281" y="74"/>
                      <a:pt x="274" y="74"/>
                    </a:cubicBezTo>
                    <a:close/>
                  </a:path>
                </a:pathLst>
              </a:custGeom>
              <a:solidFill>
                <a:srgbClr val="C9E0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íṣlïḍè"/>
              <p:cNvSpPr/>
              <p:nvPr/>
            </p:nvSpPr>
            <p:spPr bwMode="auto">
              <a:xfrm>
                <a:off x="8245475" y="4110423"/>
                <a:ext cx="744538" cy="1039813"/>
              </a:xfrm>
              <a:custGeom>
                <a:avLst/>
                <a:gdLst>
                  <a:gd name="T0" fmla="*/ 35 w 287"/>
                  <a:gd name="T1" fmla="*/ 400 h 400"/>
                  <a:gd name="T2" fmla="*/ 0 w 287"/>
                  <a:gd name="T3" fmla="*/ 365 h 400"/>
                  <a:gd name="T4" fmla="*/ 0 w 287"/>
                  <a:gd name="T5" fmla="*/ 35 h 400"/>
                  <a:gd name="T6" fmla="*/ 35 w 287"/>
                  <a:gd name="T7" fmla="*/ 0 h 400"/>
                  <a:gd name="T8" fmla="*/ 252 w 287"/>
                  <a:gd name="T9" fmla="*/ 0 h 400"/>
                  <a:gd name="T10" fmla="*/ 287 w 287"/>
                  <a:gd name="T11" fmla="*/ 35 h 400"/>
                  <a:gd name="T12" fmla="*/ 252 w 287"/>
                  <a:gd name="T13" fmla="*/ 70 h 400"/>
                  <a:gd name="T14" fmla="*/ 69 w 287"/>
                  <a:gd name="T15" fmla="*/ 70 h 400"/>
                  <a:gd name="T16" fmla="*/ 69 w 287"/>
                  <a:gd name="T17" fmla="*/ 365 h 400"/>
                  <a:gd name="T18" fmla="*/ 35 w 287"/>
                  <a:gd name="T19" fmla="*/ 40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7" h="400">
                    <a:moveTo>
                      <a:pt x="35" y="400"/>
                    </a:moveTo>
                    <a:cubicBezTo>
                      <a:pt x="15" y="400"/>
                      <a:pt x="0" y="384"/>
                      <a:pt x="0" y="36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5" y="0"/>
                      <a:pt x="35" y="0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72" y="0"/>
                      <a:pt x="287" y="16"/>
                      <a:pt x="287" y="35"/>
                    </a:cubicBezTo>
                    <a:cubicBezTo>
                      <a:pt x="287" y="54"/>
                      <a:pt x="272" y="70"/>
                      <a:pt x="252" y="70"/>
                    </a:cubicBezTo>
                    <a:cubicBezTo>
                      <a:pt x="69" y="70"/>
                      <a:pt x="69" y="70"/>
                      <a:pt x="69" y="70"/>
                    </a:cubicBezTo>
                    <a:cubicBezTo>
                      <a:pt x="69" y="365"/>
                      <a:pt x="69" y="365"/>
                      <a:pt x="69" y="365"/>
                    </a:cubicBezTo>
                    <a:cubicBezTo>
                      <a:pt x="69" y="384"/>
                      <a:pt x="54" y="400"/>
                      <a:pt x="35" y="400"/>
                    </a:cubicBezTo>
                    <a:close/>
                  </a:path>
                </a:pathLst>
              </a:custGeom>
              <a:solidFill>
                <a:srgbClr val="1C2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îṩliḑè"/>
              <p:cNvSpPr/>
              <p:nvPr/>
            </p:nvSpPr>
            <p:spPr bwMode="auto">
              <a:xfrm>
                <a:off x="8810625" y="2538798"/>
                <a:ext cx="522288" cy="584200"/>
              </a:xfrm>
              <a:custGeom>
                <a:avLst/>
                <a:gdLst>
                  <a:gd name="T0" fmla="*/ 0 w 201"/>
                  <a:gd name="T1" fmla="*/ 124 h 225"/>
                  <a:gd name="T2" fmla="*/ 101 w 201"/>
                  <a:gd name="T3" fmla="*/ 225 h 225"/>
                  <a:gd name="T4" fmla="*/ 201 w 201"/>
                  <a:gd name="T5" fmla="*/ 124 h 225"/>
                  <a:gd name="T6" fmla="*/ 201 w 201"/>
                  <a:gd name="T7" fmla="*/ 0 h 225"/>
                  <a:gd name="T8" fmla="*/ 0 w 201"/>
                  <a:gd name="T9" fmla="*/ 0 h 225"/>
                  <a:gd name="T10" fmla="*/ 0 w 201"/>
                  <a:gd name="T11" fmla="*/ 124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1" h="225">
                    <a:moveTo>
                      <a:pt x="0" y="124"/>
                    </a:moveTo>
                    <a:cubicBezTo>
                      <a:pt x="0" y="179"/>
                      <a:pt x="45" y="225"/>
                      <a:pt x="101" y="225"/>
                    </a:cubicBezTo>
                    <a:cubicBezTo>
                      <a:pt x="156" y="225"/>
                      <a:pt x="201" y="179"/>
                      <a:pt x="201" y="124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4"/>
                    </a:ln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6" name="îšlídé"/>
              <p:cNvSpPr/>
              <p:nvPr/>
            </p:nvSpPr>
            <p:spPr bwMode="auto">
              <a:xfrm>
                <a:off x="8864600" y="2873760"/>
                <a:ext cx="128588" cy="93663"/>
              </a:xfrm>
              <a:custGeom>
                <a:avLst/>
                <a:gdLst>
                  <a:gd name="T0" fmla="*/ 0 w 49"/>
                  <a:gd name="T1" fmla="*/ 36 h 36"/>
                  <a:gd name="T2" fmla="*/ 13 w 49"/>
                  <a:gd name="T3" fmla="*/ 36 h 36"/>
                  <a:gd name="T4" fmla="*/ 49 w 49"/>
                  <a:gd name="T5" fmla="*/ 0 h 36"/>
                  <a:gd name="T6" fmla="*/ 0 w 49"/>
                  <a:gd name="T7" fmla="*/ 0 h 36"/>
                  <a:gd name="T8" fmla="*/ 0 w 49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6">
                    <a:moveTo>
                      <a:pt x="0" y="36"/>
                    </a:moveTo>
                    <a:cubicBezTo>
                      <a:pt x="13" y="36"/>
                      <a:pt x="13" y="36"/>
                      <a:pt x="13" y="36"/>
                    </a:cubicBezTo>
                    <a:cubicBezTo>
                      <a:pt x="33" y="36"/>
                      <a:pt x="49" y="20"/>
                      <a:pt x="4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7" name="í$1iḋê"/>
              <p:cNvSpPr/>
              <p:nvPr/>
            </p:nvSpPr>
            <p:spPr bwMode="auto">
              <a:xfrm>
                <a:off x="8851900" y="2861060"/>
                <a:ext cx="153988" cy="119063"/>
              </a:xfrm>
              <a:custGeom>
                <a:avLst/>
                <a:gdLst>
                  <a:gd name="T0" fmla="*/ 18 w 59"/>
                  <a:gd name="T1" fmla="*/ 46 h 46"/>
                  <a:gd name="T2" fmla="*/ 5 w 59"/>
                  <a:gd name="T3" fmla="*/ 46 h 46"/>
                  <a:gd name="T4" fmla="*/ 0 w 59"/>
                  <a:gd name="T5" fmla="*/ 41 h 46"/>
                  <a:gd name="T6" fmla="*/ 5 w 59"/>
                  <a:gd name="T7" fmla="*/ 36 h 46"/>
                  <a:gd name="T8" fmla="*/ 18 w 59"/>
                  <a:gd name="T9" fmla="*/ 36 h 46"/>
                  <a:gd name="T10" fmla="*/ 48 w 59"/>
                  <a:gd name="T11" fmla="*/ 10 h 46"/>
                  <a:gd name="T12" fmla="*/ 5 w 59"/>
                  <a:gd name="T13" fmla="*/ 10 h 46"/>
                  <a:gd name="T14" fmla="*/ 0 w 59"/>
                  <a:gd name="T15" fmla="*/ 5 h 46"/>
                  <a:gd name="T16" fmla="*/ 5 w 59"/>
                  <a:gd name="T17" fmla="*/ 0 h 46"/>
                  <a:gd name="T18" fmla="*/ 59 w 59"/>
                  <a:gd name="T19" fmla="*/ 0 h 46"/>
                  <a:gd name="T20" fmla="*/ 59 w 59"/>
                  <a:gd name="T21" fmla="*/ 5 h 46"/>
                  <a:gd name="T22" fmla="*/ 18 w 59"/>
                  <a:gd name="T2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46">
                    <a:moveTo>
                      <a:pt x="18" y="46"/>
                    </a:moveTo>
                    <a:cubicBezTo>
                      <a:pt x="5" y="46"/>
                      <a:pt x="5" y="46"/>
                      <a:pt x="5" y="46"/>
                    </a:cubicBezTo>
                    <a:cubicBezTo>
                      <a:pt x="3" y="46"/>
                      <a:pt x="0" y="44"/>
                      <a:pt x="0" y="41"/>
                    </a:cubicBezTo>
                    <a:cubicBezTo>
                      <a:pt x="0" y="38"/>
                      <a:pt x="3" y="36"/>
                      <a:pt x="5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33" y="36"/>
                      <a:pt x="46" y="25"/>
                      <a:pt x="48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28"/>
                      <a:pt x="40" y="46"/>
                      <a:pt x="18" y="46"/>
                    </a:cubicBezTo>
                    <a:close/>
                  </a:path>
                </a:pathLst>
              </a:custGeom>
              <a:solidFill>
                <a:srgbClr val="EA9C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8" name="îṥḷíďe"/>
              <p:cNvSpPr/>
              <p:nvPr/>
            </p:nvSpPr>
            <p:spPr bwMode="auto">
              <a:xfrm>
                <a:off x="9034463" y="3048385"/>
                <a:ext cx="160338" cy="334963"/>
              </a:xfrm>
              <a:prstGeom prst="rect">
                <a:avLst/>
              </a:pr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9" name="ïṣľîdê"/>
              <p:cNvSpPr/>
              <p:nvPr/>
            </p:nvSpPr>
            <p:spPr bwMode="auto">
              <a:xfrm>
                <a:off x="8956675" y="3196023"/>
                <a:ext cx="263525" cy="104775"/>
              </a:xfrm>
              <a:custGeom>
                <a:avLst/>
                <a:gdLst>
                  <a:gd name="T0" fmla="*/ 37 w 166"/>
                  <a:gd name="T1" fmla="*/ 0 h 66"/>
                  <a:gd name="T2" fmla="*/ 166 w 166"/>
                  <a:gd name="T3" fmla="*/ 0 h 66"/>
                  <a:gd name="T4" fmla="*/ 166 w 166"/>
                  <a:gd name="T5" fmla="*/ 66 h 66"/>
                  <a:gd name="T6" fmla="*/ 0 w 166"/>
                  <a:gd name="T7" fmla="*/ 66 h 66"/>
                  <a:gd name="T8" fmla="*/ 37 w 166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66">
                    <a:moveTo>
                      <a:pt x="37" y="0"/>
                    </a:moveTo>
                    <a:lnTo>
                      <a:pt x="166" y="0"/>
                    </a:lnTo>
                    <a:lnTo>
                      <a:pt x="166" y="66"/>
                    </a:lnTo>
                    <a:lnTo>
                      <a:pt x="0" y="66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0" name="îṥḷïḓè"/>
              <p:cNvSpPr/>
              <p:nvPr/>
            </p:nvSpPr>
            <p:spPr bwMode="auto">
              <a:xfrm>
                <a:off x="8886825" y="3276985"/>
                <a:ext cx="439738" cy="811213"/>
              </a:xfrm>
              <a:custGeom>
                <a:avLst/>
                <a:gdLst>
                  <a:gd name="T0" fmla="*/ 0 w 170"/>
                  <a:gd name="T1" fmla="*/ 312 h 312"/>
                  <a:gd name="T2" fmla="*/ 170 w 170"/>
                  <a:gd name="T3" fmla="*/ 312 h 312"/>
                  <a:gd name="T4" fmla="*/ 170 w 170"/>
                  <a:gd name="T5" fmla="*/ 46 h 312"/>
                  <a:gd name="T6" fmla="*/ 125 w 170"/>
                  <a:gd name="T7" fmla="*/ 0 h 312"/>
                  <a:gd name="T8" fmla="*/ 46 w 170"/>
                  <a:gd name="T9" fmla="*/ 0 h 312"/>
                  <a:gd name="T10" fmla="*/ 0 w 170"/>
                  <a:gd name="T11" fmla="*/ 46 h 312"/>
                  <a:gd name="T12" fmla="*/ 0 w 170"/>
                  <a:gd name="T13" fmla="*/ 312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312">
                    <a:moveTo>
                      <a:pt x="0" y="312"/>
                    </a:moveTo>
                    <a:cubicBezTo>
                      <a:pt x="170" y="312"/>
                      <a:pt x="170" y="312"/>
                      <a:pt x="170" y="312"/>
                    </a:cubicBezTo>
                    <a:cubicBezTo>
                      <a:pt x="170" y="46"/>
                      <a:pt x="170" y="46"/>
                      <a:pt x="170" y="46"/>
                    </a:cubicBezTo>
                    <a:cubicBezTo>
                      <a:pt x="170" y="20"/>
                      <a:pt x="150" y="0"/>
                      <a:pt x="125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1" y="0"/>
                      <a:pt x="0" y="20"/>
                      <a:pt x="0" y="46"/>
                    </a:cubicBezTo>
                    <a:lnTo>
                      <a:pt x="0" y="31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îṩlíḑè"/>
              <p:cNvSpPr/>
              <p:nvPr/>
            </p:nvSpPr>
            <p:spPr bwMode="auto">
              <a:xfrm>
                <a:off x="8310563" y="3713548"/>
                <a:ext cx="565150" cy="246063"/>
              </a:xfrm>
              <a:custGeom>
                <a:avLst/>
                <a:gdLst>
                  <a:gd name="T0" fmla="*/ 188 w 218"/>
                  <a:gd name="T1" fmla="*/ 95 h 95"/>
                  <a:gd name="T2" fmla="*/ 181 w 218"/>
                  <a:gd name="T3" fmla="*/ 94 h 95"/>
                  <a:gd name="T4" fmla="*/ 23 w 218"/>
                  <a:gd name="T5" fmla="*/ 56 h 95"/>
                  <a:gd name="T6" fmla="*/ 3 w 218"/>
                  <a:gd name="T7" fmla="*/ 23 h 95"/>
                  <a:gd name="T8" fmla="*/ 36 w 218"/>
                  <a:gd name="T9" fmla="*/ 3 h 95"/>
                  <a:gd name="T10" fmla="*/ 194 w 218"/>
                  <a:gd name="T11" fmla="*/ 42 h 95"/>
                  <a:gd name="T12" fmla="*/ 214 w 218"/>
                  <a:gd name="T13" fmla="*/ 74 h 95"/>
                  <a:gd name="T14" fmla="*/ 188 w 218"/>
                  <a:gd name="T15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8" h="95">
                    <a:moveTo>
                      <a:pt x="188" y="95"/>
                    </a:moveTo>
                    <a:cubicBezTo>
                      <a:pt x="186" y="95"/>
                      <a:pt x="184" y="95"/>
                      <a:pt x="181" y="94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9" y="53"/>
                      <a:pt x="0" y="38"/>
                      <a:pt x="3" y="23"/>
                    </a:cubicBezTo>
                    <a:cubicBezTo>
                      <a:pt x="7" y="9"/>
                      <a:pt x="22" y="0"/>
                      <a:pt x="36" y="3"/>
                    </a:cubicBezTo>
                    <a:cubicBezTo>
                      <a:pt x="194" y="42"/>
                      <a:pt x="194" y="42"/>
                      <a:pt x="194" y="42"/>
                    </a:cubicBezTo>
                    <a:cubicBezTo>
                      <a:pt x="209" y="45"/>
                      <a:pt x="218" y="60"/>
                      <a:pt x="214" y="74"/>
                    </a:cubicBezTo>
                    <a:cubicBezTo>
                      <a:pt x="211" y="87"/>
                      <a:pt x="200" y="95"/>
                      <a:pt x="188" y="95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2" name="îṧḻïde"/>
              <p:cNvSpPr/>
              <p:nvPr/>
            </p:nvSpPr>
            <p:spPr bwMode="auto">
              <a:xfrm>
                <a:off x="8716963" y="3350010"/>
                <a:ext cx="477838" cy="609600"/>
              </a:xfrm>
              <a:custGeom>
                <a:avLst/>
                <a:gdLst>
                  <a:gd name="T0" fmla="*/ 31 w 184"/>
                  <a:gd name="T1" fmla="*/ 235 h 235"/>
                  <a:gd name="T2" fmla="*/ 15 w 184"/>
                  <a:gd name="T3" fmla="*/ 230 h 235"/>
                  <a:gd name="T4" fmla="*/ 8 w 184"/>
                  <a:gd name="T5" fmla="*/ 193 h 235"/>
                  <a:gd name="T6" fmla="*/ 130 w 184"/>
                  <a:gd name="T7" fmla="*/ 16 h 235"/>
                  <a:gd name="T8" fmla="*/ 168 w 184"/>
                  <a:gd name="T9" fmla="*/ 9 h 235"/>
                  <a:gd name="T10" fmla="*/ 175 w 184"/>
                  <a:gd name="T11" fmla="*/ 47 h 235"/>
                  <a:gd name="T12" fmla="*/ 53 w 184"/>
                  <a:gd name="T13" fmla="*/ 223 h 235"/>
                  <a:gd name="T14" fmla="*/ 31 w 184"/>
                  <a:gd name="T15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4" h="235">
                    <a:moveTo>
                      <a:pt x="31" y="235"/>
                    </a:moveTo>
                    <a:cubicBezTo>
                      <a:pt x="25" y="235"/>
                      <a:pt x="20" y="234"/>
                      <a:pt x="15" y="230"/>
                    </a:cubicBezTo>
                    <a:cubicBezTo>
                      <a:pt x="3" y="222"/>
                      <a:pt x="0" y="205"/>
                      <a:pt x="8" y="193"/>
                    </a:cubicBezTo>
                    <a:cubicBezTo>
                      <a:pt x="130" y="16"/>
                      <a:pt x="130" y="16"/>
                      <a:pt x="130" y="16"/>
                    </a:cubicBezTo>
                    <a:cubicBezTo>
                      <a:pt x="139" y="4"/>
                      <a:pt x="156" y="0"/>
                      <a:pt x="168" y="9"/>
                    </a:cubicBezTo>
                    <a:cubicBezTo>
                      <a:pt x="181" y="18"/>
                      <a:pt x="184" y="34"/>
                      <a:pt x="175" y="47"/>
                    </a:cubicBezTo>
                    <a:cubicBezTo>
                      <a:pt x="53" y="223"/>
                      <a:pt x="53" y="223"/>
                      <a:pt x="53" y="223"/>
                    </a:cubicBezTo>
                    <a:cubicBezTo>
                      <a:pt x="48" y="231"/>
                      <a:pt x="39" y="235"/>
                      <a:pt x="31" y="235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íṡľîḋê"/>
              <p:cNvSpPr/>
              <p:nvPr/>
            </p:nvSpPr>
            <p:spPr bwMode="auto">
              <a:xfrm>
                <a:off x="8712200" y="2359410"/>
                <a:ext cx="692150" cy="500063"/>
              </a:xfrm>
              <a:custGeom>
                <a:avLst/>
                <a:gdLst>
                  <a:gd name="T0" fmla="*/ 0 w 267"/>
                  <a:gd name="T1" fmla="*/ 0 h 192"/>
                  <a:gd name="T2" fmla="*/ 161 w 267"/>
                  <a:gd name="T3" fmla="*/ 0 h 192"/>
                  <a:gd name="T4" fmla="*/ 174 w 267"/>
                  <a:gd name="T5" fmla="*/ 0 h 192"/>
                  <a:gd name="T6" fmla="*/ 233 w 267"/>
                  <a:gd name="T7" fmla="*/ 0 h 192"/>
                  <a:gd name="T8" fmla="*/ 267 w 267"/>
                  <a:gd name="T9" fmla="*/ 34 h 192"/>
                  <a:gd name="T10" fmla="*/ 267 w 267"/>
                  <a:gd name="T11" fmla="*/ 158 h 192"/>
                  <a:gd name="T12" fmla="*/ 233 w 267"/>
                  <a:gd name="T13" fmla="*/ 192 h 192"/>
                  <a:gd name="T14" fmla="*/ 233 w 267"/>
                  <a:gd name="T15" fmla="*/ 192 h 192"/>
                  <a:gd name="T16" fmla="*/ 139 w 267"/>
                  <a:gd name="T17" fmla="*/ 130 h 192"/>
                  <a:gd name="T18" fmla="*/ 109 w 267"/>
                  <a:gd name="T19" fmla="*/ 94 h 192"/>
                  <a:gd name="T20" fmla="*/ 75 w 267"/>
                  <a:gd name="T21" fmla="*/ 84 h 192"/>
                  <a:gd name="T22" fmla="*/ 0 w 267"/>
                  <a:gd name="T2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7" h="192">
                    <a:moveTo>
                      <a:pt x="0" y="0"/>
                    </a:moveTo>
                    <a:cubicBezTo>
                      <a:pt x="161" y="0"/>
                      <a:pt x="161" y="0"/>
                      <a:pt x="161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233" y="0"/>
                      <a:pt x="233" y="0"/>
                      <a:pt x="233" y="0"/>
                    </a:cubicBezTo>
                    <a:cubicBezTo>
                      <a:pt x="252" y="0"/>
                      <a:pt x="267" y="15"/>
                      <a:pt x="267" y="34"/>
                    </a:cubicBezTo>
                    <a:cubicBezTo>
                      <a:pt x="267" y="66"/>
                      <a:pt x="267" y="116"/>
                      <a:pt x="267" y="158"/>
                    </a:cubicBezTo>
                    <a:cubicBezTo>
                      <a:pt x="267" y="177"/>
                      <a:pt x="252" y="192"/>
                      <a:pt x="233" y="192"/>
                    </a:cubicBezTo>
                    <a:cubicBezTo>
                      <a:pt x="233" y="192"/>
                      <a:pt x="233" y="192"/>
                      <a:pt x="233" y="192"/>
                    </a:cubicBezTo>
                    <a:cubicBezTo>
                      <a:pt x="192" y="192"/>
                      <a:pt x="155" y="167"/>
                      <a:pt x="139" y="130"/>
                    </a:cubicBezTo>
                    <a:cubicBezTo>
                      <a:pt x="133" y="116"/>
                      <a:pt x="124" y="103"/>
                      <a:pt x="109" y="94"/>
                    </a:cubicBezTo>
                    <a:cubicBezTo>
                      <a:pt x="101" y="89"/>
                      <a:pt x="88" y="86"/>
                      <a:pt x="75" y="84"/>
                    </a:cubicBezTo>
                    <a:cubicBezTo>
                      <a:pt x="32" y="79"/>
                      <a:pt x="0" y="43"/>
                      <a:pt x="0" y="0"/>
                    </a:cubicBezTo>
                    <a:close/>
                  </a:path>
                </a:pathLst>
              </a:custGeom>
              <a:solidFill>
                <a:srgbClr val="532A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4" name="îṡļiḍê"/>
              <p:cNvSpPr/>
              <p:nvPr/>
            </p:nvSpPr>
            <p:spPr bwMode="auto">
              <a:xfrm>
                <a:off x="8013700" y="4978785"/>
                <a:ext cx="420688" cy="193675"/>
              </a:xfrm>
              <a:custGeom>
                <a:avLst/>
                <a:gdLst>
                  <a:gd name="T0" fmla="*/ 0 w 162"/>
                  <a:gd name="T1" fmla="*/ 37 h 75"/>
                  <a:gd name="T2" fmla="*/ 37 w 162"/>
                  <a:gd name="T3" fmla="*/ 75 h 75"/>
                  <a:gd name="T4" fmla="*/ 162 w 162"/>
                  <a:gd name="T5" fmla="*/ 75 h 75"/>
                  <a:gd name="T6" fmla="*/ 162 w 162"/>
                  <a:gd name="T7" fmla="*/ 0 h 75"/>
                  <a:gd name="T8" fmla="*/ 37 w 162"/>
                  <a:gd name="T9" fmla="*/ 0 h 75"/>
                  <a:gd name="T10" fmla="*/ 0 w 162"/>
                  <a:gd name="T11" fmla="*/ 3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2" h="75">
                    <a:moveTo>
                      <a:pt x="0" y="37"/>
                    </a:moveTo>
                    <a:cubicBezTo>
                      <a:pt x="0" y="58"/>
                      <a:pt x="16" y="75"/>
                      <a:pt x="37" y="75"/>
                    </a:cubicBezTo>
                    <a:cubicBezTo>
                      <a:pt x="162" y="75"/>
                      <a:pt x="162" y="75"/>
                      <a:pt x="162" y="75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6" y="0"/>
                      <a:pt x="0" y="17"/>
                      <a:pt x="0" y="37"/>
                    </a:cubicBezTo>
                    <a:close/>
                  </a:path>
                </a:pathLst>
              </a:custGeom>
              <a:solidFill>
                <a:srgbClr val="7733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5" name="ïsḻíḓé"/>
              <p:cNvSpPr/>
              <p:nvPr/>
            </p:nvSpPr>
            <p:spPr bwMode="auto">
              <a:xfrm>
                <a:off x="9064625" y="2672148"/>
                <a:ext cx="146050" cy="165100"/>
              </a:xfrm>
              <a:custGeom>
                <a:avLst/>
                <a:gdLst>
                  <a:gd name="T0" fmla="*/ 3 w 56"/>
                  <a:gd name="T1" fmla="*/ 26 h 64"/>
                  <a:gd name="T2" fmla="*/ 21 w 56"/>
                  <a:gd name="T3" fmla="*/ 61 h 64"/>
                  <a:gd name="T4" fmla="*/ 53 w 56"/>
                  <a:gd name="T5" fmla="*/ 37 h 64"/>
                  <a:gd name="T6" fmla="*/ 35 w 56"/>
                  <a:gd name="T7" fmla="*/ 3 h 64"/>
                  <a:gd name="T8" fmla="*/ 3 w 56"/>
                  <a:gd name="T9" fmla="*/ 2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64">
                    <a:moveTo>
                      <a:pt x="3" y="26"/>
                    </a:moveTo>
                    <a:cubicBezTo>
                      <a:pt x="0" y="42"/>
                      <a:pt x="8" y="58"/>
                      <a:pt x="21" y="61"/>
                    </a:cubicBezTo>
                    <a:cubicBezTo>
                      <a:pt x="35" y="64"/>
                      <a:pt x="49" y="53"/>
                      <a:pt x="53" y="37"/>
                    </a:cubicBezTo>
                    <a:cubicBezTo>
                      <a:pt x="56" y="21"/>
                      <a:pt x="48" y="6"/>
                      <a:pt x="35" y="3"/>
                    </a:cubicBezTo>
                    <a:cubicBezTo>
                      <a:pt x="21" y="0"/>
                      <a:pt x="7" y="10"/>
                      <a:pt x="3" y="26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6" name="ïṩļîḑê"/>
              <p:cNvSpPr/>
              <p:nvPr/>
            </p:nvSpPr>
            <p:spPr bwMode="auto">
              <a:xfrm>
                <a:off x="8361363" y="4232660"/>
                <a:ext cx="744538" cy="933450"/>
              </a:xfrm>
              <a:custGeom>
                <a:avLst/>
                <a:gdLst>
                  <a:gd name="T0" fmla="*/ 34 w 287"/>
                  <a:gd name="T1" fmla="*/ 359 h 359"/>
                  <a:gd name="T2" fmla="*/ 0 w 287"/>
                  <a:gd name="T3" fmla="*/ 324 h 359"/>
                  <a:gd name="T4" fmla="*/ 0 w 287"/>
                  <a:gd name="T5" fmla="*/ 34 h 359"/>
                  <a:gd name="T6" fmla="*/ 34 w 287"/>
                  <a:gd name="T7" fmla="*/ 0 h 359"/>
                  <a:gd name="T8" fmla="*/ 252 w 287"/>
                  <a:gd name="T9" fmla="*/ 0 h 359"/>
                  <a:gd name="T10" fmla="*/ 287 w 287"/>
                  <a:gd name="T11" fmla="*/ 34 h 359"/>
                  <a:gd name="T12" fmla="*/ 252 w 287"/>
                  <a:gd name="T13" fmla="*/ 69 h 359"/>
                  <a:gd name="T14" fmla="*/ 69 w 287"/>
                  <a:gd name="T15" fmla="*/ 69 h 359"/>
                  <a:gd name="T16" fmla="*/ 69 w 287"/>
                  <a:gd name="T17" fmla="*/ 324 h 359"/>
                  <a:gd name="T18" fmla="*/ 34 w 287"/>
                  <a:gd name="T19" fmla="*/ 35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7" h="359">
                    <a:moveTo>
                      <a:pt x="34" y="359"/>
                    </a:moveTo>
                    <a:cubicBezTo>
                      <a:pt x="15" y="359"/>
                      <a:pt x="0" y="344"/>
                      <a:pt x="0" y="32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71" y="0"/>
                      <a:pt x="287" y="15"/>
                      <a:pt x="287" y="34"/>
                    </a:cubicBezTo>
                    <a:cubicBezTo>
                      <a:pt x="287" y="53"/>
                      <a:pt x="271" y="69"/>
                      <a:pt x="252" y="69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324"/>
                      <a:pt x="69" y="324"/>
                      <a:pt x="69" y="324"/>
                    </a:cubicBezTo>
                    <a:cubicBezTo>
                      <a:pt x="69" y="344"/>
                      <a:pt x="53" y="359"/>
                      <a:pt x="34" y="359"/>
                    </a:cubicBez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7" name="íṡ1íḓe"/>
              <p:cNvSpPr/>
              <p:nvPr/>
            </p:nvSpPr>
            <p:spPr bwMode="auto">
              <a:xfrm>
                <a:off x="8886825" y="4073910"/>
                <a:ext cx="439738" cy="338138"/>
              </a:xfrm>
              <a:custGeom>
                <a:avLst/>
                <a:gdLst>
                  <a:gd name="T0" fmla="*/ 0 w 170"/>
                  <a:gd name="T1" fmla="*/ 130 h 130"/>
                  <a:gd name="T2" fmla="*/ 78 w 170"/>
                  <a:gd name="T3" fmla="*/ 130 h 130"/>
                  <a:gd name="T4" fmla="*/ 170 w 170"/>
                  <a:gd name="T5" fmla="*/ 38 h 130"/>
                  <a:gd name="T6" fmla="*/ 170 w 170"/>
                  <a:gd name="T7" fmla="*/ 0 h 130"/>
                  <a:gd name="T8" fmla="*/ 0 w 170"/>
                  <a:gd name="T9" fmla="*/ 0 h 130"/>
                  <a:gd name="T10" fmla="*/ 0 w 170"/>
                  <a:gd name="T11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130">
                    <a:moveTo>
                      <a:pt x="0" y="130"/>
                    </a:moveTo>
                    <a:cubicBezTo>
                      <a:pt x="78" y="130"/>
                      <a:pt x="78" y="130"/>
                      <a:pt x="78" y="130"/>
                    </a:cubicBezTo>
                    <a:cubicBezTo>
                      <a:pt x="129" y="130"/>
                      <a:pt x="170" y="89"/>
                      <a:pt x="170" y="38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30"/>
                    </a:ln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8" name="íSļídé"/>
              <p:cNvSpPr/>
              <p:nvPr/>
            </p:nvSpPr>
            <p:spPr bwMode="auto">
              <a:xfrm>
                <a:off x="8120063" y="4978785"/>
                <a:ext cx="420688" cy="193675"/>
              </a:xfrm>
              <a:custGeom>
                <a:avLst/>
                <a:gdLst>
                  <a:gd name="T0" fmla="*/ 0 w 162"/>
                  <a:gd name="T1" fmla="*/ 37 h 75"/>
                  <a:gd name="T2" fmla="*/ 37 w 162"/>
                  <a:gd name="T3" fmla="*/ 75 h 75"/>
                  <a:gd name="T4" fmla="*/ 135 w 162"/>
                  <a:gd name="T5" fmla="*/ 75 h 75"/>
                  <a:gd name="T6" fmla="*/ 162 w 162"/>
                  <a:gd name="T7" fmla="*/ 48 h 75"/>
                  <a:gd name="T8" fmla="*/ 162 w 162"/>
                  <a:gd name="T9" fmla="*/ 0 h 75"/>
                  <a:gd name="T10" fmla="*/ 37 w 162"/>
                  <a:gd name="T11" fmla="*/ 0 h 75"/>
                  <a:gd name="T12" fmla="*/ 0 w 162"/>
                  <a:gd name="T13" fmla="*/ 3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75">
                    <a:moveTo>
                      <a:pt x="0" y="37"/>
                    </a:moveTo>
                    <a:cubicBezTo>
                      <a:pt x="0" y="58"/>
                      <a:pt x="17" y="75"/>
                      <a:pt x="37" y="75"/>
                    </a:cubicBezTo>
                    <a:cubicBezTo>
                      <a:pt x="135" y="75"/>
                      <a:pt x="135" y="75"/>
                      <a:pt x="135" y="75"/>
                    </a:cubicBezTo>
                    <a:cubicBezTo>
                      <a:pt x="150" y="75"/>
                      <a:pt x="162" y="63"/>
                      <a:pt x="162" y="48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0"/>
                      <a:pt x="0" y="17"/>
                      <a:pt x="0" y="37"/>
                    </a:cubicBezTo>
                    <a:close/>
                  </a:path>
                </a:pathLst>
              </a:custGeom>
              <a:solidFill>
                <a:srgbClr val="8841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9" name="îslïdè"/>
              <p:cNvSpPr/>
              <p:nvPr/>
            </p:nvSpPr>
            <p:spPr bwMode="auto">
              <a:xfrm>
                <a:off x="8736013" y="3308735"/>
                <a:ext cx="960438" cy="1233488"/>
              </a:xfrm>
              <a:custGeom>
                <a:avLst/>
                <a:gdLst>
                  <a:gd name="T0" fmla="*/ 255 w 370"/>
                  <a:gd name="T1" fmla="*/ 475 h 475"/>
                  <a:gd name="T2" fmla="*/ 27 w 370"/>
                  <a:gd name="T3" fmla="*/ 475 h 475"/>
                  <a:gd name="T4" fmla="*/ 0 w 370"/>
                  <a:gd name="T5" fmla="*/ 449 h 475"/>
                  <a:gd name="T6" fmla="*/ 27 w 370"/>
                  <a:gd name="T7" fmla="*/ 422 h 475"/>
                  <a:gd name="T8" fmla="*/ 233 w 370"/>
                  <a:gd name="T9" fmla="*/ 422 h 475"/>
                  <a:gd name="T10" fmla="*/ 314 w 370"/>
                  <a:gd name="T11" fmla="*/ 24 h 475"/>
                  <a:gd name="T12" fmla="*/ 346 w 370"/>
                  <a:gd name="T13" fmla="*/ 3 h 475"/>
                  <a:gd name="T14" fmla="*/ 367 w 370"/>
                  <a:gd name="T15" fmla="*/ 35 h 475"/>
                  <a:gd name="T16" fmla="*/ 281 w 370"/>
                  <a:gd name="T17" fmla="*/ 454 h 475"/>
                  <a:gd name="T18" fmla="*/ 255 w 370"/>
                  <a:gd name="T19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0" h="475">
                    <a:moveTo>
                      <a:pt x="255" y="475"/>
                    </a:moveTo>
                    <a:cubicBezTo>
                      <a:pt x="27" y="475"/>
                      <a:pt x="27" y="475"/>
                      <a:pt x="27" y="475"/>
                    </a:cubicBezTo>
                    <a:cubicBezTo>
                      <a:pt x="12" y="475"/>
                      <a:pt x="0" y="463"/>
                      <a:pt x="0" y="449"/>
                    </a:cubicBezTo>
                    <a:cubicBezTo>
                      <a:pt x="0" y="434"/>
                      <a:pt x="12" y="422"/>
                      <a:pt x="27" y="422"/>
                    </a:cubicBezTo>
                    <a:cubicBezTo>
                      <a:pt x="233" y="422"/>
                      <a:pt x="233" y="422"/>
                      <a:pt x="233" y="422"/>
                    </a:cubicBezTo>
                    <a:cubicBezTo>
                      <a:pt x="314" y="24"/>
                      <a:pt x="314" y="24"/>
                      <a:pt x="314" y="24"/>
                    </a:cubicBezTo>
                    <a:cubicBezTo>
                      <a:pt x="317" y="10"/>
                      <a:pt x="332" y="0"/>
                      <a:pt x="346" y="3"/>
                    </a:cubicBezTo>
                    <a:cubicBezTo>
                      <a:pt x="361" y="6"/>
                      <a:pt x="370" y="20"/>
                      <a:pt x="367" y="35"/>
                    </a:cubicBezTo>
                    <a:cubicBezTo>
                      <a:pt x="281" y="454"/>
                      <a:pt x="281" y="454"/>
                      <a:pt x="281" y="454"/>
                    </a:cubicBezTo>
                    <a:cubicBezTo>
                      <a:pt x="279" y="466"/>
                      <a:pt x="268" y="475"/>
                      <a:pt x="255" y="475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0" name="ïṥḻíḑè"/>
              <p:cNvSpPr/>
              <p:nvPr/>
            </p:nvSpPr>
            <p:spPr bwMode="auto">
              <a:xfrm>
                <a:off x="9059863" y="4427923"/>
                <a:ext cx="93663" cy="571500"/>
              </a:xfrm>
              <a:custGeom>
                <a:avLst/>
                <a:gdLst>
                  <a:gd name="T0" fmla="*/ 18 w 36"/>
                  <a:gd name="T1" fmla="*/ 220 h 220"/>
                  <a:gd name="T2" fmla="*/ 0 w 36"/>
                  <a:gd name="T3" fmla="*/ 202 h 220"/>
                  <a:gd name="T4" fmla="*/ 0 w 36"/>
                  <a:gd name="T5" fmla="*/ 18 h 220"/>
                  <a:gd name="T6" fmla="*/ 18 w 36"/>
                  <a:gd name="T7" fmla="*/ 0 h 220"/>
                  <a:gd name="T8" fmla="*/ 36 w 36"/>
                  <a:gd name="T9" fmla="*/ 18 h 220"/>
                  <a:gd name="T10" fmla="*/ 36 w 36"/>
                  <a:gd name="T11" fmla="*/ 202 h 220"/>
                  <a:gd name="T12" fmla="*/ 18 w 36"/>
                  <a:gd name="T13" fmla="*/ 22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20">
                    <a:moveTo>
                      <a:pt x="18" y="220"/>
                    </a:moveTo>
                    <a:cubicBezTo>
                      <a:pt x="8" y="220"/>
                      <a:pt x="0" y="212"/>
                      <a:pt x="0" y="20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8" y="0"/>
                      <a:pt x="36" y="8"/>
                      <a:pt x="36" y="18"/>
                    </a:cubicBezTo>
                    <a:cubicBezTo>
                      <a:pt x="36" y="202"/>
                      <a:pt x="36" y="202"/>
                      <a:pt x="36" y="202"/>
                    </a:cubicBezTo>
                    <a:cubicBezTo>
                      <a:pt x="36" y="212"/>
                      <a:pt x="28" y="220"/>
                      <a:pt x="18" y="220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1" name="íś1íďé"/>
              <p:cNvSpPr/>
              <p:nvPr/>
            </p:nvSpPr>
            <p:spPr bwMode="auto">
              <a:xfrm>
                <a:off x="9042400" y="5040698"/>
                <a:ext cx="128588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2" name="îŝḻîdê"/>
              <p:cNvSpPr/>
              <p:nvPr/>
            </p:nvSpPr>
            <p:spPr bwMode="auto">
              <a:xfrm>
                <a:off x="8769350" y="5040698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3" name="ïṡļíḓè"/>
              <p:cNvSpPr/>
              <p:nvPr/>
            </p:nvSpPr>
            <p:spPr bwMode="auto">
              <a:xfrm>
                <a:off x="9313863" y="5040698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4" name="íṩḻiḓé"/>
              <p:cNvSpPr/>
              <p:nvPr/>
            </p:nvSpPr>
            <p:spPr bwMode="auto">
              <a:xfrm>
                <a:off x="8745538" y="4950210"/>
                <a:ext cx="722313" cy="93663"/>
              </a:xfrm>
              <a:custGeom>
                <a:avLst/>
                <a:gdLst>
                  <a:gd name="T0" fmla="*/ 260 w 278"/>
                  <a:gd name="T1" fmla="*/ 36 h 36"/>
                  <a:gd name="T2" fmla="*/ 18 w 278"/>
                  <a:gd name="T3" fmla="*/ 36 h 36"/>
                  <a:gd name="T4" fmla="*/ 0 w 278"/>
                  <a:gd name="T5" fmla="*/ 18 h 36"/>
                  <a:gd name="T6" fmla="*/ 18 w 278"/>
                  <a:gd name="T7" fmla="*/ 0 h 36"/>
                  <a:gd name="T8" fmla="*/ 260 w 278"/>
                  <a:gd name="T9" fmla="*/ 0 h 36"/>
                  <a:gd name="T10" fmla="*/ 278 w 278"/>
                  <a:gd name="T11" fmla="*/ 18 h 36"/>
                  <a:gd name="T12" fmla="*/ 260 w 27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36">
                    <a:moveTo>
                      <a:pt x="260" y="3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8" y="36"/>
                      <a:pt x="0" y="2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70" y="0"/>
                      <a:pt x="278" y="8"/>
                      <a:pt x="278" y="18"/>
                    </a:cubicBezTo>
                    <a:cubicBezTo>
                      <a:pt x="278" y="28"/>
                      <a:pt x="270" y="36"/>
                      <a:pt x="260" y="36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iṧliďê"/>
              <p:cNvSpPr/>
              <p:nvPr/>
            </p:nvSpPr>
            <p:spPr bwMode="auto">
              <a:xfrm>
                <a:off x="8405813" y="3731010"/>
                <a:ext cx="269875" cy="185738"/>
              </a:xfrm>
              <a:custGeom>
                <a:avLst/>
                <a:gdLst>
                  <a:gd name="T0" fmla="*/ 72 w 104"/>
                  <a:gd name="T1" fmla="*/ 71 h 71"/>
                  <a:gd name="T2" fmla="*/ 65 w 104"/>
                  <a:gd name="T3" fmla="*/ 70 h 71"/>
                  <a:gd name="T4" fmla="*/ 26 w 104"/>
                  <a:gd name="T5" fmla="*/ 61 h 71"/>
                  <a:gd name="T6" fmla="*/ 4 w 104"/>
                  <a:gd name="T7" fmla="*/ 25 h 71"/>
                  <a:gd name="T8" fmla="*/ 39 w 104"/>
                  <a:gd name="T9" fmla="*/ 4 h 71"/>
                  <a:gd name="T10" fmla="*/ 79 w 104"/>
                  <a:gd name="T11" fmla="*/ 13 h 71"/>
                  <a:gd name="T12" fmla="*/ 100 w 104"/>
                  <a:gd name="T13" fmla="*/ 49 h 71"/>
                  <a:gd name="T14" fmla="*/ 72 w 104"/>
                  <a:gd name="T1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71">
                    <a:moveTo>
                      <a:pt x="72" y="71"/>
                    </a:moveTo>
                    <a:cubicBezTo>
                      <a:pt x="70" y="71"/>
                      <a:pt x="67" y="71"/>
                      <a:pt x="65" y="70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10" y="57"/>
                      <a:pt x="0" y="41"/>
                      <a:pt x="4" y="25"/>
                    </a:cubicBezTo>
                    <a:cubicBezTo>
                      <a:pt x="8" y="10"/>
                      <a:pt x="24" y="0"/>
                      <a:pt x="39" y="4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94" y="17"/>
                      <a:pt x="104" y="33"/>
                      <a:pt x="100" y="49"/>
                    </a:cubicBezTo>
                    <a:cubicBezTo>
                      <a:pt x="97" y="62"/>
                      <a:pt x="85" y="71"/>
                      <a:pt x="72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6" name="ïSḷîďè"/>
              <p:cNvSpPr/>
              <p:nvPr/>
            </p:nvSpPr>
            <p:spPr bwMode="auto">
              <a:xfrm>
                <a:off x="8474075" y="3310323"/>
                <a:ext cx="760413" cy="669925"/>
              </a:xfrm>
              <a:custGeom>
                <a:avLst/>
                <a:gdLst>
                  <a:gd name="T0" fmla="*/ 269 w 293"/>
                  <a:gd name="T1" fmla="*/ 12 h 258"/>
                  <a:gd name="T2" fmla="*/ 214 w 293"/>
                  <a:gd name="T3" fmla="*/ 24 h 258"/>
                  <a:gd name="T4" fmla="*/ 109 w 293"/>
                  <a:gd name="T5" fmla="*/ 186 h 258"/>
                  <a:gd name="T6" fmla="*/ 39 w 293"/>
                  <a:gd name="T7" fmla="*/ 172 h 258"/>
                  <a:gd name="T8" fmla="*/ 4 w 293"/>
                  <a:gd name="T9" fmla="*/ 193 h 258"/>
                  <a:gd name="T10" fmla="*/ 25 w 293"/>
                  <a:gd name="T11" fmla="*/ 229 h 258"/>
                  <a:gd name="T12" fmla="*/ 117 w 293"/>
                  <a:gd name="T13" fmla="*/ 255 h 258"/>
                  <a:gd name="T14" fmla="*/ 151 w 293"/>
                  <a:gd name="T15" fmla="*/ 243 h 258"/>
                  <a:gd name="T16" fmla="*/ 152 w 293"/>
                  <a:gd name="T17" fmla="*/ 242 h 258"/>
                  <a:gd name="T18" fmla="*/ 280 w 293"/>
                  <a:gd name="T19" fmla="*/ 69 h 258"/>
                  <a:gd name="T20" fmla="*/ 281 w 293"/>
                  <a:gd name="T21" fmla="*/ 67 h 258"/>
                  <a:gd name="T22" fmla="*/ 269 w 293"/>
                  <a:gd name="T23" fmla="*/ 12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3" h="258">
                    <a:moveTo>
                      <a:pt x="269" y="12"/>
                    </a:moveTo>
                    <a:cubicBezTo>
                      <a:pt x="251" y="0"/>
                      <a:pt x="226" y="5"/>
                      <a:pt x="214" y="24"/>
                    </a:cubicBezTo>
                    <a:cubicBezTo>
                      <a:pt x="109" y="186"/>
                      <a:pt x="109" y="186"/>
                      <a:pt x="109" y="186"/>
                    </a:cubicBezTo>
                    <a:cubicBezTo>
                      <a:pt x="39" y="172"/>
                      <a:pt x="39" y="172"/>
                      <a:pt x="39" y="172"/>
                    </a:cubicBezTo>
                    <a:cubicBezTo>
                      <a:pt x="24" y="168"/>
                      <a:pt x="9" y="178"/>
                      <a:pt x="4" y="193"/>
                    </a:cubicBezTo>
                    <a:cubicBezTo>
                      <a:pt x="0" y="209"/>
                      <a:pt x="9" y="225"/>
                      <a:pt x="25" y="229"/>
                    </a:cubicBezTo>
                    <a:cubicBezTo>
                      <a:pt x="117" y="255"/>
                      <a:pt x="117" y="255"/>
                      <a:pt x="117" y="255"/>
                    </a:cubicBezTo>
                    <a:cubicBezTo>
                      <a:pt x="129" y="258"/>
                      <a:pt x="143" y="254"/>
                      <a:pt x="151" y="243"/>
                    </a:cubicBezTo>
                    <a:cubicBezTo>
                      <a:pt x="152" y="242"/>
                      <a:pt x="152" y="242"/>
                      <a:pt x="152" y="242"/>
                    </a:cubicBezTo>
                    <a:cubicBezTo>
                      <a:pt x="280" y="69"/>
                      <a:pt x="280" y="69"/>
                      <a:pt x="280" y="69"/>
                    </a:cubicBezTo>
                    <a:cubicBezTo>
                      <a:pt x="280" y="68"/>
                      <a:pt x="281" y="68"/>
                      <a:pt x="281" y="67"/>
                    </a:cubicBezTo>
                    <a:cubicBezTo>
                      <a:pt x="293" y="48"/>
                      <a:pt x="288" y="24"/>
                      <a:pt x="269" y="1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iş1ïḓè"/>
              <p:cNvSpPr/>
              <p:nvPr/>
            </p:nvSpPr>
            <p:spPr bwMode="auto">
              <a:xfrm>
                <a:off x="7331075" y="2219710"/>
                <a:ext cx="400050" cy="333375"/>
              </a:xfrm>
              <a:custGeom>
                <a:avLst/>
                <a:gdLst>
                  <a:gd name="T0" fmla="*/ 154 w 154"/>
                  <a:gd name="T1" fmla="*/ 64 h 128"/>
                  <a:gd name="T2" fmla="*/ 17 w 154"/>
                  <a:gd name="T3" fmla="*/ 64 h 128"/>
                  <a:gd name="T4" fmla="*/ 154 w 154"/>
                  <a:gd name="T5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4" h="128">
                    <a:moveTo>
                      <a:pt x="154" y="64"/>
                    </a:moveTo>
                    <a:cubicBezTo>
                      <a:pt x="154" y="64"/>
                      <a:pt x="34" y="128"/>
                      <a:pt x="17" y="64"/>
                    </a:cubicBezTo>
                    <a:cubicBezTo>
                      <a:pt x="0" y="0"/>
                      <a:pt x="154" y="64"/>
                      <a:pt x="154" y="64"/>
                    </a:cubicBezTo>
                    <a:close/>
                  </a:path>
                </a:pathLst>
              </a:custGeom>
              <a:solidFill>
                <a:srgbClr val="5738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ïS1íḋê"/>
              <p:cNvSpPr/>
              <p:nvPr/>
            </p:nvSpPr>
            <p:spPr bwMode="auto">
              <a:xfrm>
                <a:off x="7375525" y="2594360"/>
                <a:ext cx="501650" cy="352425"/>
              </a:xfrm>
              <a:custGeom>
                <a:avLst/>
                <a:gdLst>
                  <a:gd name="T0" fmla="*/ 161 w 193"/>
                  <a:gd name="T1" fmla="*/ 72 h 136"/>
                  <a:gd name="T2" fmla="*/ 140 w 193"/>
                  <a:gd name="T3" fmla="*/ 70 h 136"/>
                  <a:gd name="T4" fmla="*/ 97 w 193"/>
                  <a:gd name="T5" fmla="*/ 47 h 136"/>
                  <a:gd name="T6" fmla="*/ 53 w 193"/>
                  <a:gd name="T7" fmla="*/ 70 h 136"/>
                  <a:gd name="T8" fmla="*/ 32 w 193"/>
                  <a:gd name="T9" fmla="*/ 72 h 136"/>
                  <a:gd name="T10" fmla="*/ 0 w 193"/>
                  <a:gd name="T11" fmla="*/ 0 h 136"/>
                  <a:gd name="T12" fmla="*/ 0 w 193"/>
                  <a:gd name="T13" fmla="*/ 37 h 136"/>
                  <a:gd name="T14" fmla="*/ 98 w 193"/>
                  <a:gd name="T15" fmla="*/ 135 h 136"/>
                  <a:gd name="T16" fmla="*/ 193 w 193"/>
                  <a:gd name="T17" fmla="*/ 39 h 136"/>
                  <a:gd name="T18" fmla="*/ 193 w 193"/>
                  <a:gd name="T19" fmla="*/ 0 h 136"/>
                  <a:gd name="T20" fmla="*/ 161 w 193"/>
                  <a:gd name="T21" fmla="*/ 72 h 136"/>
                  <a:gd name="T22" fmla="*/ 72 w 193"/>
                  <a:gd name="T23" fmla="*/ 93 h 136"/>
                  <a:gd name="T24" fmla="*/ 70 w 193"/>
                  <a:gd name="T25" fmla="*/ 76 h 136"/>
                  <a:gd name="T26" fmla="*/ 97 w 193"/>
                  <a:gd name="T27" fmla="*/ 68 h 136"/>
                  <a:gd name="T28" fmla="*/ 123 w 193"/>
                  <a:gd name="T29" fmla="*/ 76 h 136"/>
                  <a:gd name="T30" fmla="*/ 121 w 193"/>
                  <a:gd name="T31" fmla="*/ 93 h 136"/>
                  <a:gd name="T32" fmla="*/ 97 w 193"/>
                  <a:gd name="T33" fmla="*/ 97 h 136"/>
                  <a:gd name="T34" fmla="*/ 72 w 193"/>
                  <a:gd name="T35" fmla="*/ 9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3" h="136">
                    <a:moveTo>
                      <a:pt x="161" y="72"/>
                    </a:moveTo>
                    <a:cubicBezTo>
                      <a:pt x="155" y="78"/>
                      <a:pt x="144" y="77"/>
                      <a:pt x="140" y="70"/>
                    </a:cubicBezTo>
                    <a:cubicBezTo>
                      <a:pt x="130" y="56"/>
                      <a:pt x="114" y="47"/>
                      <a:pt x="97" y="47"/>
                    </a:cubicBezTo>
                    <a:cubicBezTo>
                      <a:pt x="79" y="47"/>
                      <a:pt x="63" y="56"/>
                      <a:pt x="53" y="70"/>
                    </a:cubicBezTo>
                    <a:cubicBezTo>
                      <a:pt x="49" y="77"/>
                      <a:pt x="38" y="78"/>
                      <a:pt x="32" y="72"/>
                    </a:cubicBezTo>
                    <a:cubicBezTo>
                      <a:pt x="12" y="54"/>
                      <a:pt x="0" y="29"/>
                      <a:pt x="0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91"/>
                      <a:pt x="44" y="136"/>
                      <a:pt x="98" y="135"/>
                    </a:cubicBezTo>
                    <a:cubicBezTo>
                      <a:pt x="151" y="134"/>
                      <a:pt x="193" y="92"/>
                      <a:pt x="193" y="39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29"/>
                      <a:pt x="181" y="54"/>
                      <a:pt x="161" y="72"/>
                    </a:cubicBezTo>
                    <a:close/>
                    <a:moveTo>
                      <a:pt x="72" y="93"/>
                    </a:moveTo>
                    <a:cubicBezTo>
                      <a:pt x="64" y="91"/>
                      <a:pt x="62" y="80"/>
                      <a:pt x="70" y="76"/>
                    </a:cubicBezTo>
                    <a:cubicBezTo>
                      <a:pt x="77" y="71"/>
                      <a:pt x="87" y="68"/>
                      <a:pt x="97" y="68"/>
                    </a:cubicBezTo>
                    <a:cubicBezTo>
                      <a:pt x="106" y="68"/>
                      <a:pt x="116" y="71"/>
                      <a:pt x="123" y="76"/>
                    </a:cubicBezTo>
                    <a:cubicBezTo>
                      <a:pt x="131" y="80"/>
                      <a:pt x="129" y="91"/>
                      <a:pt x="121" y="93"/>
                    </a:cubicBezTo>
                    <a:cubicBezTo>
                      <a:pt x="113" y="96"/>
                      <a:pt x="105" y="97"/>
                      <a:pt x="97" y="97"/>
                    </a:cubicBezTo>
                    <a:cubicBezTo>
                      <a:pt x="88" y="97"/>
                      <a:pt x="80" y="96"/>
                      <a:pt x="72" y="93"/>
                    </a:cubicBezTo>
                    <a:close/>
                  </a:path>
                </a:pathLst>
              </a:custGeom>
              <a:solidFill>
                <a:srgbClr val="5738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îṡḷîde"/>
              <p:cNvSpPr/>
              <p:nvPr/>
            </p:nvSpPr>
            <p:spPr bwMode="auto">
              <a:xfrm>
                <a:off x="5773738" y="3794510"/>
                <a:ext cx="1017588" cy="115888"/>
              </a:xfrm>
              <a:custGeom>
                <a:avLst/>
                <a:gdLst>
                  <a:gd name="T0" fmla="*/ 380 w 392"/>
                  <a:gd name="T1" fmla="*/ 45 h 45"/>
                  <a:gd name="T2" fmla="*/ 13 w 392"/>
                  <a:gd name="T3" fmla="*/ 45 h 45"/>
                  <a:gd name="T4" fmla="*/ 0 w 392"/>
                  <a:gd name="T5" fmla="*/ 32 h 45"/>
                  <a:gd name="T6" fmla="*/ 0 w 392"/>
                  <a:gd name="T7" fmla="*/ 13 h 45"/>
                  <a:gd name="T8" fmla="*/ 13 w 392"/>
                  <a:gd name="T9" fmla="*/ 0 h 45"/>
                  <a:gd name="T10" fmla="*/ 380 w 392"/>
                  <a:gd name="T11" fmla="*/ 0 h 45"/>
                  <a:gd name="T12" fmla="*/ 392 w 392"/>
                  <a:gd name="T13" fmla="*/ 13 h 45"/>
                  <a:gd name="T14" fmla="*/ 392 w 392"/>
                  <a:gd name="T15" fmla="*/ 32 h 45"/>
                  <a:gd name="T16" fmla="*/ 380 w 392"/>
                  <a:gd name="T1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2" h="45">
                    <a:moveTo>
                      <a:pt x="380" y="45"/>
                    </a:move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0" y="39"/>
                      <a:pt x="0" y="3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380" y="0"/>
                      <a:pt x="380" y="0"/>
                      <a:pt x="380" y="0"/>
                    </a:cubicBezTo>
                    <a:cubicBezTo>
                      <a:pt x="386" y="0"/>
                      <a:pt x="392" y="6"/>
                      <a:pt x="392" y="13"/>
                    </a:cubicBezTo>
                    <a:cubicBezTo>
                      <a:pt x="392" y="32"/>
                      <a:pt x="392" y="32"/>
                      <a:pt x="392" y="32"/>
                    </a:cubicBezTo>
                    <a:cubicBezTo>
                      <a:pt x="392" y="39"/>
                      <a:pt x="386" y="45"/>
                      <a:pt x="380" y="45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0" name="íśļíḋe"/>
              <p:cNvSpPr/>
              <p:nvPr/>
            </p:nvSpPr>
            <p:spPr bwMode="auto">
              <a:xfrm>
                <a:off x="5843588" y="3310323"/>
                <a:ext cx="877888" cy="600075"/>
              </a:xfrm>
              <a:custGeom>
                <a:avLst/>
                <a:gdLst>
                  <a:gd name="T0" fmla="*/ 330 w 338"/>
                  <a:gd name="T1" fmla="*/ 231 h 231"/>
                  <a:gd name="T2" fmla="*/ 9 w 338"/>
                  <a:gd name="T3" fmla="*/ 231 h 231"/>
                  <a:gd name="T4" fmla="*/ 0 w 338"/>
                  <a:gd name="T5" fmla="*/ 222 h 231"/>
                  <a:gd name="T6" fmla="*/ 0 w 338"/>
                  <a:gd name="T7" fmla="*/ 8 h 231"/>
                  <a:gd name="T8" fmla="*/ 9 w 338"/>
                  <a:gd name="T9" fmla="*/ 0 h 231"/>
                  <a:gd name="T10" fmla="*/ 330 w 338"/>
                  <a:gd name="T11" fmla="*/ 0 h 231"/>
                  <a:gd name="T12" fmla="*/ 338 w 338"/>
                  <a:gd name="T13" fmla="*/ 8 h 231"/>
                  <a:gd name="T14" fmla="*/ 338 w 338"/>
                  <a:gd name="T15" fmla="*/ 222 h 231"/>
                  <a:gd name="T16" fmla="*/ 330 w 338"/>
                  <a:gd name="T17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" h="231">
                    <a:moveTo>
                      <a:pt x="330" y="231"/>
                    </a:moveTo>
                    <a:cubicBezTo>
                      <a:pt x="9" y="231"/>
                      <a:pt x="9" y="231"/>
                      <a:pt x="9" y="231"/>
                    </a:cubicBezTo>
                    <a:cubicBezTo>
                      <a:pt x="4" y="231"/>
                      <a:pt x="0" y="227"/>
                      <a:pt x="0" y="22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334" y="0"/>
                      <a:pt x="338" y="4"/>
                      <a:pt x="338" y="8"/>
                    </a:cubicBezTo>
                    <a:cubicBezTo>
                      <a:pt x="338" y="222"/>
                      <a:pt x="338" y="222"/>
                      <a:pt x="338" y="222"/>
                    </a:cubicBezTo>
                    <a:cubicBezTo>
                      <a:pt x="338" y="227"/>
                      <a:pt x="334" y="231"/>
                      <a:pt x="330" y="231"/>
                    </a:cubicBezTo>
                    <a:close/>
                  </a:path>
                </a:pathLst>
              </a:custGeom>
              <a:solidFill>
                <a:srgbClr val="C9E0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1" name="íṡḷïḓê"/>
              <p:cNvSpPr/>
              <p:nvPr/>
            </p:nvSpPr>
            <p:spPr bwMode="auto">
              <a:xfrm>
                <a:off x="6119813" y="3591310"/>
                <a:ext cx="327025" cy="39688"/>
              </a:xfrm>
              <a:custGeom>
                <a:avLst/>
                <a:gdLst>
                  <a:gd name="T0" fmla="*/ 125 w 126"/>
                  <a:gd name="T1" fmla="*/ 15 h 15"/>
                  <a:gd name="T2" fmla="*/ 1 w 126"/>
                  <a:gd name="T3" fmla="*/ 15 h 15"/>
                  <a:gd name="T4" fmla="*/ 0 w 126"/>
                  <a:gd name="T5" fmla="*/ 14 h 15"/>
                  <a:gd name="T6" fmla="*/ 0 w 126"/>
                  <a:gd name="T7" fmla="*/ 1 h 15"/>
                  <a:gd name="T8" fmla="*/ 1 w 126"/>
                  <a:gd name="T9" fmla="*/ 0 h 15"/>
                  <a:gd name="T10" fmla="*/ 125 w 126"/>
                  <a:gd name="T11" fmla="*/ 0 h 15"/>
                  <a:gd name="T12" fmla="*/ 126 w 126"/>
                  <a:gd name="T13" fmla="*/ 1 h 15"/>
                  <a:gd name="T14" fmla="*/ 126 w 126"/>
                  <a:gd name="T15" fmla="*/ 14 h 15"/>
                  <a:gd name="T16" fmla="*/ 125 w 126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15">
                    <a:moveTo>
                      <a:pt x="125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0" y="15"/>
                      <a:pt x="0" y="1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26" y="0"/>
                      <a:pt x="126" y="0"/>
                      <a:pt x="126" y="1"/>
                    </a:cubicBezTo>
                    <a:cubicBezTo>
                      <a:pt x="126" y="14"/>
                      <a:pt x="126" y="14"/>
                      <a:pt x="126" y="14"/>
                    </a:cubicBezTo>
                    <a:cubicBezTo>
                      <a:pt x="126" y="15"/>
                      <a:pt x="126" y="15"/>
                      <a:pt x="125" y="15"/>
                    </a:cubicBezTo>
                    <a:close/>
                  </a:path>
                </a:pathLst>
              </a:custGeom>
              <a:solidFill>
                <a:srgbClr val="B1CE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2" name="i$ľiḍê"/>
              <p:cNvSpPr/>
              <p:nvPr/>
            </p:nvSpPr>
            <p:spPr bwMode="auto">
              <a:xfrm>
                <a:off x="7837488" y="4094548"/>
                <a:ext cx="215900" cy="1174750"/>
              </a:xfrm>
              <a:custGeom>
                <a:avLst/>
                <a:gdLst>
                  <a:gd name="T0" fmla="*/ 83 w 83"/>
                  <a:gd name="T1" fmla="*/ 411 h 452"/>
                  <a:gd name="T2" fmla="*/ 42 w 83"/>
                  <a:gd name="T3" fmla="*/ 452 h 452"/>
                  <a:gd name="T4" fmla="*/ 0 w 83"/>
                  <a:gd name="T5" fmla="*/ 411 h 452"/>
                  <a:gd name="T6" fmla="*/ 0 w 83"/>
                  <a:gd name="T7" fmla="*/ 0 h 452"/>
                  <a:gd name="T8" fmla="*/ 83 w 83"/>
                  <a:gd name="T9" fmla="*/ 0 h 452"/>
                  <a:gd name="T10" fmla="*/ 83 w 83"/>
                  <a:gd name="T11" fmla="*/ 41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452">
                    <a:moveTo>
                      <a:pt x="83" y="411"/>
                    </a:moveTo>
                    <a:cubicBezTo>
                      <a:pt x="83" y="434"/>
                      <a:pt x="65" y="452"/>
                      <a:pt x="42" y="452"/>
                    </a:cubicBezTo>
                    <a:cubicBezTo>
                      <a:pt x="19" y="452"/>
                      <a:pt x="0" y="434"/>
                      <a:pt x="0" y="4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411"/>
                      <a:pt x="83" y="411"/>
                      <a:pt x="83" y="411"/>
                    </a:cubicBezTo>
                  </a:path>
                </a:pathLst>
              </a:custGeom>
              <a:solidFill>
                <a:srgbClr val="C9E0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3" name="íṡḷîḍé"/>
              <p:cNvSpPr/>
              <p:nvPr/>
            </p:nvSpPr>
            <p:spPr bwMode="auto">
              <a:xfrm>
                <a:off x="7837488" y="4100898"/>
                <a:ext cx="215900" cy="274638"/>
              </a:xfrm>
              <a:custGeom>
                <a:avLst/>
                <a:gdLst>
                  <a:gd name="T0" fmla="*/ 136 w 136"/>
                  <a:gd name="T1" fmla="*/ 0 h 173"/>
                  <a:gd name="T2" fmla="*/ 0 w 136"/>
                  <a:gd name="T3" fmla="*/ 0 h 173"/>
                  <a:gd name="T4" fmla="*/ 0 w 136"/>
                  <a:gd name="T5" fmla="*/ 173 h 173"/>
                  <a:gd name="T6" fmla="*/ 136 w 136"/>
                  <a:gd name="T7" fmla="*/ 93 h 173"/>
                  <a:gd name="T8" fmla="*/ 136 w 136"/>
                  <a:gd name="T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73">
                    <a:moveTo>
                      <a:pt x="136" y="0"/>
                    </a:moveTo>
                    <a:lnTo>
                      <a:pt x="0" y="0"/>
                    </a:lnTo>
                    <a:lnTo>
                      <a:pt x="0" y="173"/>
                    </a:lnTo>
                    <a:lnTo>
                      <a:pt x="136" y="93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93C1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4" name="íṧļîḑé"/>
              <p:cNvSpPr/>
              <p:nvPr/>
            </p:nvSpPr>
            <p:spPr bwMode="auto">
              <a:xfrm>
                <a:off x="7837488" y="4100898"/>
                <a:ext cx="215900" cy="274638"/>
              </a:xfrm>
              <a:custGeom>
                <a:avLst/>
                <a:gdLst>
                  <a:gd name="T0" fmla="*/ 136 w 136"/>
                  <a:gd name="T1" fmla="*/ 0 h 173"/>
                  <a:gd name="T2" fmla="*/ 0 w 136"/>
                  <a:gd name="T3" fmla="*/ 0 h 173"/>
                  <a:gd name="T4" fmla="*/ 0 w 136"/>
                  <a:gd name="T5" fmla="*/ 173 h 173"/>
                  <a:gd name="T6" fmla="*/ 136 w 136"/>
                  <a:gd name="T7" fmla="*/ 93 h 173"/>
                  <a:gd name="T8" fmla="*/ 136 w 136"/>
                  <a:gd name="T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73">
                    <a:moveTo>
                      <a:pt x="136" y="0"/>
                    </a:moveTo>
                    <a:lnTo>
                      <a:pt x="0" y="0"/>
                    </a:lnTo>
                    <a:lnTo>
                      <a:pt x="0" y="173"/>
                    </a:lnTo>
                    <a:lnTo>
                      <a:pt x="136" y="93"/>
                    </a:lnTo>
                    <a:lnTo>
                      <a:pt x="1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5" name="iśḻîdé"/>
              <p:cNvSpPr/>
              <p:nvPr/>
            </p:nvSpPr>
            <p:spPr bwMode="auto">
              <a:xfrm>
                <a:off x="3773488" y="3902460"/>
                <a:ext cx="4738688" cy="198438"/>
              </a:xfrm>
              <a:custGeom>
                <a:avLst/>
                <a:gdLst>
                  <a:gd name="T0" fmla="*/ 1788 w 1826"/>
                  <a:gd name="T1" fmla="*/ 76 h 76"/>
                  <a:gd name="T2" fmla="*/ 39 w 1826"/>
                  <a:gd name="T3" fmla="*/ 76 h 76"/>
                  <a:gd name="T4" fmla="*/ 0 w 1826"/>
                  <a:gd name="T5" fmla="*/ 38 h 76"/>
                  <a:gd name="T6" fmla="*/ 39 w 1826"/>
                  <a:gd name="T7" fmla="*/ 0 h 76"/>
                  <a:gd name="T8" fmla="*/ 1788 w 1826"/>
                  <a:gd name="T9" fmla="*/ 0 h 76"/>
                  <a:gd name="T10" fmla="*/ 1826 w 1826"/>
                  <a:gd name="T11" fmla="*/ 38 h 76"/>
                  <a:gd name="T12" fmla="*/ 1788 w 1826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26" h="76">
                    <a:moveTo>
                      <a:pt x="1788" y="76"/>
                    </a:moveTo>
                    <a:cubicBezTo>
                      <a:pt x="39" y="76"/>
                      <a:pt x="39" y="76"/>
                      <a:pt x="39" y="76"/>
                    </a:cubicBezTo>
                    <a:cubicBezTo>
                      <a:pt x="18" y="76"/>
                      <a:pt x="0" y="59"/>
                      <a:pt x="0" y="38"/>
                    </a:cubicBezTo>
                    <a:cubicBezTo>
                      <a:pt x="0" y="17"/>
                      <a:pt x="18" y="0"/>
                      <a:pt x="39" y="0"/>
                    </a:cubicBezTo>
                    <a:cubicBezTo>
                      <a:pt x="1788" y="0"/>
                      <a:pt x="1788" y="0"/>
                      <a:pt x="1788" y="0"/>
                    </a:cubicBezTo>
                    <a:cubicBezTo>
                      <a:pt x="1809" y="0"/>
                      <a:pt x="1826" y="17"/>
                      <a:pt x="1826" y="38"/>
                    </a:cubicBezTo>
                    <a:cubicBezTo>
                      <a:pt x="1826" y="59"/>
                      <a:pt x="1809" y="76"/>
                      <a:pt x="1788" y="76"/>
                    </a:cubicBezTo>
                  </a:path>
                </a:pathLst>
              </a:custGeom>
              <a:solidFill>
                <a:srgbClr val="8841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ïṣḷïḑè"/>
              <p:cNvSpPr/>
              <p:nvPr/>
            </p:nvSpPr>
            <p:spPr bwMode="auto">
              <a:xfrm>
                <a:off x="3168650" y="4196148"/>
                <a:ext cx="703263" cy="904875"/>
              </a:xfrm>
              <a:custGeom>
                <a:avLst/>
                <a:gdLst>
                  <a:gd name="T0" fmla="*/ 238 w 271"/>
                  <a:gd name="T1" fmla="*/ 348 h 348"/>
                  <a:gd name="T2" fmla="*/ 206 w 271"/>
                  <a:gd name="T3" fmla="*/ 316 h 348"/>
                  <a:gd name="T4" fmla="*/ 206 w 271"/>
                  <a:gd name="T5" fmla="*/ 82 h 348"/>
                  <a:gd name="T6" fmla="*/ 31 w 271"/>
                  <a:gd name="T7" fmla="*/ 66 h 348"/>
                  <a:gd name="T8" fmla="*/ 2 w 271"/>
                  <a:gd name="T9" fmla="*/ 31 h 348"/>
                  <a:gd name="T10" fmla="*/ 37 w 271"/>
                  <a:gd name="T11" fmla="*/ 2 h 348"/>
                  <a:gd name="T12" fmla="*/ 241 w 271"/>
                  <a:gd name="T13" fmla="*/ 20 h 348"/>
                  <a:gd name="T14" fmla="*/ 271 w 271"/>
                  <a:gd name="T15" fmla="*/ 53 h 348"/>
                  <a:gd name="T16" fmla="*/ 271 w 271"/>
                  <a:gd name="T17" fmla="*/ 316 h 348"/>
                  <a:gd name="T18" fmla="*/ 238 w 271"/>
                  <a:gd name="T19" fmla="*/ 34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1" h="348">
                    <a:moveTo>
                      <a:pt x="238" y="348"/>
                    </a:moveTo>
                    <a:cubicBezTo>
                      <a:pt x="220" y="348"/>
                      <a:pt x="206" y="333"/>
                      <a:pt x="206" y="316"/>
                    </a:cubicBezTo>
                    <a:cubicBezTo>
                      <a:pt x="206" y="82"/>
                      <a:pt x="206" y="82"/>
                      <a:pt x="206" y="82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13" y="65"/>
                      <a:pt x="0" y="49"/>
                      <a:pt x="2" y="31"/>
                    </a:cubicBezTo>
                    <a:cubicBezTo>
                      <a:pt x="4" y="13"/>
                      <a:pt x="19" y="0"/>
                      <a:pt x="37" y="2"/>
                    </a:cubicBezTo>
                    <a:cubicBezTo>
                      <a:pt x="241" y="20"/>
                      <a:pt x="241" y="20"/>
                      <a:pt x="241" y="20"/>
                    </a:cubicBezTo>
                    <a:cubicBezTo>
                      <a:pt x="258" y="22"/>
                      <a:pt x="271" y="36"/>
                      <a:pt x="271" y="53"/>
                    </a:cubicBezTo>
                    <a:cubicBezTo>
                      <a:pt x="271" y="316"/>
                      <a:pt x="271" y="316"/>
                      <a:pt x="271" y="316"/>
                    </a:cubicBezTo>
                    <a:cubicBezTo>
                      <a:pt x="271" y="333"/>
                      <a:pt x="256" y="348"/>
                      <a:pt x="238" y="348"/>
                    </a:cubicBez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îšľiḍe"/>
              <p:cNvSpPr/>
              <p:nvPr/>
            </p:nvSpPr>
            <p:spPr bwMode="auto">
              <a:xfrm>
                <a:off x="3546475" y="3484948"/>
                <a:ext cx="554038" cy="366713"/>
              </a:xfrm>
              <a:custGeom>
                <a:avLst/>
                <a:gdLst>
                  <a:gd name="T0" fmla="*/ 29 w 213"/>
                  <a:gd name="T1" fmla="*/ 141 h 141"/>
                  <a:gd name="T2" fmla="*/ 7 w 213"/>
                  <a:gd name="T3" fmla="*/ 128 h 141"/>
                  <a:gd name="T4" fmla="*/ 17 w 213"/>
                  <a:gd name="T5" fmla="*/ 93 h 141"/>
                  <a:gd name="T6" fmla="*/ 172 w 213"/>
                  <a:gd name="T7" fmla="*/ 7 h 141"/>
                  <a:gd name="T8" fmla="*/ 207 w 213"/>
                  <a:gd name="T9" fmla="*/ 16 h 141"/>
                  <a:gd name="T10" fmla="*/ 197 w 213"/>
                  <a:gd name="T11" fmla="*/ 51 h 141"/>
                  <a:gd name="T12" fmla="*/ 42 w 213"/>
                  <a:gd name="T13" fmla="*/ 138 h 141"/>
                  <a:gd name="T14" fmla="*/ 29 w 213"/>
                  <a:gd name="T15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3" h="141">
                    <a:moveTo>
                      <a:pt x="29" y="141"/>
                    </a:moveTo>
                    <a:cubicBezTo>
                      <a:pt x="20" y="141"/>
                      <a:pt x="12" y="136"/>
                      <a:pt x="7" y="128"/>
                    </a:cubicBezTo>
                    <a:cubicBezTo>
                      <a:pt x="0" y="116"/>
                      <a:pt x="4" y="100"/>
                      <a:pt x="17" y="93"/>
                    </a:cubicBezTo>
                    <a:cubicBezTo>
                      <a:pt x="172" y="7"/>
                      <a:pt x="172" y="7"/>
                      <a:pt x="172" y="7"/>
                    </a:cubicBezTo>
                    <a:cubicBezTo>
                      <a:pt x="184" y="0"/>
                      <a:pt x="200" y="4"/>
                      <a:pt x="207" y="16"/>
                    </a:cubicBezTo>
                    <a:cubicBezTo>
                      <a:pt x="213" y="29"/>
                      <a:pt x="209" y="44"/>
                      <a:pt x="197" y="51"/>
                    </a:cubicBezTo>
                    <a:cubicBezTo>
                      <a:pt x="42" y="138"/>
                      <a:pt x="42" y="138"/>
                      <a:pt x="42" y="138"/>
                    </a:cubicBezTo>
                    <a:cubicBezTo>
                      <a:pt x="38" y="140"/>
                      <a:pt x="33" y="141"/>
                      <a:pt x="29" y="141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8" name="íṩḻiḋé"/>
              <p:cNvSpPr/>
              <p:nvPr/>
            </p:nvSpPr>
            <p:spPr bwMode="auto">
              <a:xfrm>
                <a:off x="3063875" y="3388110"/>
                <a:ext cx="631825" cy="468313"/>
              </a:xfrm>
              <a:custGeom>
                <a:avLst/>
                <a:gdLst>
                  <a:gd name="T0" fmla="*/ 66 w 243"/>
                  <a:gd name="T1" fmla="*/ 12 h 180"/>
                  <a:gd name="T2" fmla="*/ 229 w 243"/>
                  <a:gd name="T3" fmla="*/ 131 h 180"/>
                  <a:gd name="T4" fmla="*/ 234 w 243"/>
                  <a:gd name="T5" fmla="*/ 167 h 180"/>
                  <a:gd name="T6" fmla="*/ 201 w 243"/>
                  <a:gd name="T7" fmla="*/ 174 h 180"/>
                  <a:gd name="T8" fmla="*/ 25 w 243"/>
                  <a:gd name="T9" fmla="*/ 76 h 180"/>
                  <a:gd name="T10" fmla="*/ 10 w 243"/>
                  <a:gd name="T11" fmla="*/ 25 h 180"/>
                  <a:gd name="T12" fmla="*/ 62 w 243"/>
                  <a:gd name="T13" fmla="*/ 10 h 180"/>
                  <a:gd name="T14" fmla="*/ 66 w 243"/>
                  <a:gd name="T15" fmla="*/ 1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180">
                    <a:moveTo>
                      <a:pt x="66" y="12"/>
                    </a:moveTo>
                    <a:cubicBezTo>
                      <a:pt x="229" y="131"/>
                      <a:pt x="229" y="131"/>
                      <a:pt x="229" y="131"/>
                    </a:cubicBezTo>
                    <a:cubicBezTo>
                      <a:pt x="240" y="139"/>
                      <a:pt x="243" y="155"/>
                      <a:pt x="234" y="167"/>
                    </a:cubicBezTo>
                    <a:cubicBezTo>
                      <a:pt x="227" y="177"/>
                      <a:pt x="213" y="180"/>
                      <a:pt x="201" y="174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7" y="66"/>
                      <a:pt x="0" y="43"/>
                      <a:pt x="10" y="25"/>
                    </a:cubicBezTo>
                    <a:cubicBezTo>
                      <a:pt x="20" y="6"/>
                      <a:pt x="44" y="0"/>
                      <a:pt x="62" y="10"/>
                    </a:cubicBezTo>
                    <a:cubicBezTo>
                      <a:pt x="63" y="10"/>
                      <a:pt x="65" y="11"/>
                      <a:pt x="66" y="12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9" name="íşḷïdè"/>
              <p:cNvSpPr/>
              <p:nvPr/>
            </p:nvSpPr>
            <p:spPr bwMode="auto">
              <a:xfrm>
                <a:off x="2784475" y="2427673"/>
                <a:ext cx="655638" cy="503238"/>
              </a:xfrm>
              <a:prstGeom prst="ellipse">
                <a:avLst/>
              </a:prstGeom>
              <a:solidFill>
                <a:srgbClr val="CB4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0" name="îṧḻíḓè"/>
              <p:cNvSpPr/>
              <p:nvPr/>
            </p:nvSpPr>
            <p:spPr bwMode="auto">
              <a:xfrm>
                <a:off x="2878138" y="2659448"/>
                <a:ext cx="487363" cy="544513"/>
              </a:xfrm>
              <a:custGeom>
                <a:avLst/>
                <a:gdLst>
                  <a:gd name="T0" fmla="*/ 188 w 188"/>
                  <a:gd name="T1" fmla="*/ 116 h 210"/>
                  <a:gd name="T2" fmla="*/ 94 w 188"/>
                  <a:gd name="T3" fmla="*/ 210 h 210"/>
                  <a:gd name="T4" fmla="*/ 0 w 188"/>
                  <a:gd name="T5" fmla="*/ 116 h 210"/>
                  <a:gd name="T6" fmla="*/ 0 w 188"/>
                  <a:gd name="T7" fmla="*/ 0 h 210"/>
                  <a:gd name="T8" fmla="*/ 188 w 188"/>
                  <a:gd name="T9" fmla="*/ 0 h 210"/>
                  <a:gd name="T10" fmla="*/ 188 w 188"/>
                  <a:gd name="T11" fmla="*/ 116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210">
                    <a:moveTo>
                      <a:pt x="188" y="116"/>
                    </a:moveTo>
                    <a:cubicBezTo>
                      <a:pt x="188" y="168"/>
                      <a:pt x="146" y="210"/>
                      <a:pt x="94" y="210"/>
                    </a:cubicBezTo>
                    <a:cubicBezTo>
                      <a:pt x="42" y="210"/>
                      <a:pt x="0" y="168"/>
                      <a:pt x="0" y="1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8" y="0"/>
                      <a:pt x="188" y="0"/>
                      <a:pt x="188" y="0"/>
                    </a:cubicBezTo>
                    <a:lnTo>
                      <a:pt x="188" y="116"/>
                    </a:ln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1" name="iṡ1ïḍê"/>
              <p:cNvSpPr/>
              <p:nvPr/>
            </p:nvSpPr>
            <p:spPr bwMode="auto">
              <a:xfrm>
                <a:off x="3197225" y="2973773"/>
                <a:ext cx="115888" cy="85725"/>
              </a:xfrm>
              <a:custGeom>
                <a:avLst/>
                <a:gdLst>
                  <a:gd name="T0" fmla="*/ 45 w 45"/>
                  <a:gd name="T1" fmla="*/ 33 h 33"/>
                  <a:gd name="T2" fmla="*/ 34 w 45"/>
                  <a:gd name="T3" fmla="*/ 33 h 33"/>
                  <a:gd name="T4" fmla="*/ 0 w 45"/>
                  <a:gd name="T5" fmla="*/ 0 h 33"/>
                  <a:gd name="T6" fmla="*/ 45 w 45"/>
                  <a:gd name="T7" fmla="*/ 0 h 33"/>
                  <a:gd name="T8" fmla="*/ 45 w 45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3">
                    <a:moveTo>
                      <a:pt x="45" y="33"/>
                    </a:moveTo>
                    <a:cubicBezTo>
                      <a:pt x="34" y="33"/>
                      <a:pt x="34" y="33"/>
                      <a:pt x="34" y="33"/>
                    </a:cubicBezTo>
                    <a:cubicBezTo>
                      <a:pt x="15" y="33"/>
                      <a:pt x="0" y="18"/>
                      <a:pt x="0" y="0"/>
                    </a:cubicBezTo>
                    <a:cubicBezTo>
                      <a:pt x="45" y="0"/>
                      <a:pt x="45" y="0"/>
                      <a:pt x="45" y="0"/>
                    </a:cubicBez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2" name="iṥḷíďé"/>
              <p:cNvSpPr/>
              <p:nvPr/>
            </p:nvSpPr>
            <p:spPr bwMode="auto">
              <a:xfrm>
                <a:off x="3006725" y="3134110"/>
                <a:ext cx="150813" cy="314325"/>
              </a:xfrm>
              <a:prstGeom prst="rect">
                <a:avLst/>
              </a:pr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3" name="íśľîḋe"/>
              <p:cNvSpPr/>
              <p:nvPr/>
            </p:nvSpPr>
            <p:spPr bwMode="auto">
              <a:xfrm>
                <a:off x="2914650" y="3350010"/>
                <a:ext cx="541338" cy="601663"/>
              </a:xfrm>
              <a:custGeom>
                <a:avLst/>
                <a:gdLst>
                  <a:gd name="T0" fmla="*/ 156 w 209"/>
                  <a:gd name="T1" fmla="*/ 232 h 232"/>
                  <a:gd name="T2" fmla="*/ 20 w 209"/>
                  <a:gd name="T3" fmla="*/ 232 h 232"/>
                  <a:gd name="T4" fmla="*/ 1 w 209"/>
                  <a:gd name="T5" fmla="*/ 37 h 232"/>
                  <a:gd name="T6" fmla="*/ 9 w 209"/>
                  <a:gd name="T7" fmla="*/ 11 h 232"/>
                  <a:gd name="T8" fmla="*/ 34 w 209"/>
                  <a:gd name="T9" fmla="*/ 0 h 232"/>
                  <a:gd name="T10" fmla="*/ 101 w 209"/>
                  <a:gd name="T11" fmla="*/ 0 h 232"/>
                  <a:gd name="T12" fmla="*/ 124 w 209"/>
                  <a:gd name="T13" fmla="*/ 9 h 232"/>
                  <a:gd name="T14" fmla="*/ 183 w 209"/>
                  <a:gd name="T15" fmla="*/ 67 h 232"/>
                  <a:gd name="T16" fmla="*/ 197 w 209"/>
                  <a:gd name="T17" fmla="*/ 144 h 232"/>
                  <a:gd name="T18" fmla="*/ 156 w 209"/>
                  <a:gd name="T19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32">
                    <a:moveTo>
                      <a:pt x="156" y="232"/>
                    </a:moveTo>
                    <a:cubicBezTo>
                      <a:pt x="20" y="232"/>
                      <a:pt x="20" y="232"/>
                      <a:pt x="20" y="232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27"/>
                      <a:pt x="3" y="18"/>
                      <a:pt x="9" y="11"/>
                    </a:cubicBezTo>
                    <a:cubicBezTo>
                      <a:pt x="16" y="4"/>
                      <a:pt x="25" y="0"/>
                      <a:pt x="34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10" y="0"/>
                      <a:pt x="118" y="3"/>
                      <a:pt x="124" y="9"/>
                    </a:cubicBezTo>
                    <a:cubicBezTo>
                      <a:pt x="183" y="67"/>
                      <a:pt x="183" y="67"/>
                      <a:pt x="183" y="67"/>
                    </a:cubicBezTo>
                    <a:cubicBezTo>
                      <a:pt x="203" y="87"/>
                      <a:pt x="209" y="118"/>
                      <a:pt x="197" y="144"/>
                    </a:cubicBezTo>
                    <a:lnTo>
                      <a:pt x="156" y="23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4" name="îs1iḍe"/>
              <p:cNvSpPr/>
              <p:nvPr/>
            </p:nvSpPr>
            <p:spPr bwMode="auto">
              <a:xfrm>
                <a:off x="3675063" y="3323023"/>
                <a:ext cx="609600" cy="600075"/>
              </a:xfrm>
              <a:custGeom>
                <a:avLst/>
                <a:gdLst>
                  <a:gd name="T0" fmla="*/ 0 w 384"/>
                  <a:gd name="T1" fmla="*/ 311 h 378"/>
                  <a:gd name="T2" fmla="*/ 197 w 384"/>
                  <a:gd name="T3" fmla="*/ 0 h 378"/>
                  <a:gd name="T4" fmla="*/ 384 w 384"/>
                  <a:gd name="T5" fmla="*/ 113 h 378"/>
                  <a:gd name="T6" fmla="*/ 135 w 384"/>
                  <a:gd name="T7" fmla="*/ 378 h 378"/>
                  <a:gd name="T8" fmla="*/ 0 w 384"/>
                  <a:gd name="T9" fmla="*/ 311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378">
                    <a:moveTo>
                      <a:pt x="0" y="311"/>
                    </a:moveTo>
                    <a:lnTo>
                      <a:pt x="197" y="0"/>
                    </a:lnTo>
                    <a:lnTo>
                      <a:pt x="384" y="113"/>
                    </a:lnTo>
                    <a:lnTo>
                      <a:pt x="135" y="378"/>
                    </a:lnTo>
                    <a:lnTo>
                      <a:pt x="0" y="311"/>
                    </a:lnTo>
                    <a:close/>
                  </a:path>
                </a:pathLst>
              </a:custGeom>
              <a:solidFill>
                <a:srgbClr val="C9E0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5" name="ïšļíḋê"/>
              <p:cNvSpPr/>
              <p:nvPr/>
            </p:nvSpPr>
            <p:spPr bwMode="auto">
              <a:xfrm>
                <a:off x="3689350" y="4934335"/>
                <a:ext cx="423863" cy="231775"/>
              </a:xfrm>
              <a:custGeom>
                <a:avLst/>
                <a:gdLst>
                  <a:gd name="T0" fmla="*/ 32 w 163"/>
                  <a:gd name="T1" fmla="*/ 89 h 89"/>
                  <a:gd name="T2" fmla="*/ 31 w 163"/>
                  <a:gd name="T3" fmla="*/ 89 h 89"/>
                  <a:gd name="T4" fmla="*/ 1 w 163"/>
                  <a:gd name="T5" fmla="*/ 57 h 89"/>
                  <a:gd name="T6" fmla="*/ 3 w 163"/>
                  <a:gd name="T7" fmla="*/ 0 h 89"/>
                  <a:gd name="T8" fmla="*/ 69 w 163"/>
                  <a:gd name="T9" fmla="*/ 0 h 89"/>
                  <a:gd name="T10" fmla="*/ 104 w 163"/>
                  <a:gd name="T11" fmla="*/ 26 h 89"/>
                  <a:gd name="T12" fmla="*/ 131 w 163"/>
                  <a:gd name="T13" fmla="*/ 26 h 89"/>
                  <a:gd name="T14" fmla="*/ 163 w 163"/>
                  <a:gd name="T15" fmla="*/ 58 h 89"/>
                  <a:gd name="T16" fmla="*/ 131 w 163"/>
                  <a:gd name="T17" fmla="*/ 89 h 89"/>
                  <a:gd name="T18" fmla="*/ 82 w 163"/>
                  <a:gd name="T19" fmla="*/ 89 h 89"/>
                  <a:gd name="T20" fmla="*/ 60 w 163"/>
                  <a:gd name="T21" fmla="*/ 72 h 89"/>
                  <a:gd name="T22" fmla="*/ 32 w 163"/>
                  <a:gd name="T23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3" h="89">
                    <a:moveTo>
                      <a:pt x="32" y="89"/>
                    </a:moveTo>
                    <a:cubicBezTo>
                      <a:pt x="32" y="89"/>
                      <a:pt x="32" y="89"/>
                      <a:pt x="31" y="89"/>
                    </a:cubicBezTo>
                    <a:cubicBezTo>
                      <a:pt x="14" y="89"/>
                      <a:pt x="0" y="74"/>
                      <a:pt x="1" y="57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49" y="26"/>
                      <a:pt x="163" y="41"/>
                      <a:pt x="163" y="58"/>
                    </a:cubicBezTo>
                    <a:cubicBezTo>
                      <a:pt x="163" y="75"/>
                      <a:pt x="149" y="89"/>
                      <a:pt x="131" y="89"/>
                    </a:cubicBezTo>
                    <a:cubicBezTo>
                      <a:pt x="82" y="89"/>
                      <a:pt x="82" y="89"/>
                      <a:pt x="82" y="89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55" y="83"/>
                      <a:pt x="44" y="89"/>
                      <a:pt x="32" y="89"/>
                    </a:cubicBezTo>
                    <a:close/>
                  </a:path>
                </a:pathLst>
              </a:custGeom>
              <a:solidFill>
                <a:srgbClr val="922B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6" name="íślïde"/>
              <p:cNvSpPr/>
              <p:nvPr/>
            </p:nvSpPr>
            <p:spPr bwMode="auto">
              <a:xfrm>
                <a:off x="3308350" y="3802448"/>
                <a:ext cx="600075" cy="185738"/>
              </a:xfrm>
              <a:custGeom>
                <a:avLst/>
                <a:gdLst>
                  <a:gd name="T0" fmla="*/ 27 w 231"/>
                  <a:gd name="T1" fmla="*/ 72 h 72"/>
                  <a:gd name="T2" fmla="*/ 2 w 231"/>
                  <a:gd name="T3" fmla="*/ 50 h 72"/>
                  <a:gd name="T4" fmla="*/ 24 w 231"/>
                  <a:gd name="T5" fmla="*/ 21 h 72"/>
                  <a:gd name="T6" fmla="*/ 201 w 231"/>
                  <a:gd name="T7" fmla="*/ 2 h 72"/>
                  <a:gd name="T8" fmla="*/ 229 w 231"/>
                  <a:gd name="T9" fmla="*/ 24 h 72"/>
                  <a:gd name="T10" fmla="*/ 207 w 231"/>
                  <a:gd name="T11" fmla="*/ 52 h 72"/>
                  <a:gd name="T12" fmla="*/ 30 w 231"/>
                  <a:gd name="T13" fmla="*/ 72 h 72"/>
                  <a:gd name="T14" fmla="*/ 27 w 231"/>
                  <a:gd name="T15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1" h="72">
                    <a:moveTo>
                      <a:pt x="27" y="72"/>
                    </a:moveTo>
                    <a:cubicBezTo>
                      <a:pt x="14" y="72"/>
                      <a:pt x="3" y="63"/>
                      <a:pt x="2" y="50"/>
                    </a:cubicBezTo>
                    <a:cubicBezTo>
                      <a:pt x="0" y="36"/>
                      <a:pt x="10" y="23"/>
                      <a:pt x="24" y="21"/>
                    </a:cubicBezTo>
                    <a:cubicBezTo>
                      <a:pt x="201" y="2"/>
                      <a:pt x="201" y="2"/>
                      <a:pt x="201" y="2"/>
                    </a:cubicBezTo>
                    <a:cubicBezTo>
                      <a:pt x="215" y="0"/>
                      <a:pt x="228" y="10"/>
                      <a:pt x="229" y="24"/>
                    </a:cubicBezTo>
                    <a:cubicBezTo>
                      <a:pt x="231" y="38"/>
                      <a:pt x="221" y="51"/>
                      <a:pt x="207" y="5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29" y="72"/>
                      <a:pt x="28" y="72"/>
                      <a:pt x="27" y="72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7" name="ïṡ1iďé"/>
              <p:cNvSpPr/>
              <p:nvPr/>
            </p:nvSpPr>
            <p:spPr bwMode="auto">
              <a:xfrm>
                <a:off x="3027363" y="2822960"/>
                <a:ext cx="138113" cy="155575"/>
              </a:xfrm>
              <a:custGeom>
                <a:avLst/>
                <a:gdLst>
                  <a:gd name="T0" fmla="*/ 49 w 53"/>
                  <a:gd name="T1" fmla="*/ 25 h 60"/>
                  <a:gd name="T2" fmla="*/ 33 w 53"/>
                  <a:gd name="T3" fmla="*/ 57 h 60"/>
                  <a:gd name="T4" fmla="*/ 3 w 53"/>
                  <a:gd name="T5" fmla="*/ 35 h 60"/>
                  <a:gd name="T6" fmla="*/ 20 w 53"/>
                  <a:gd name="T7" fmla="*/ 3 h 60"/>
                  <a:gd name="T8" fmla="*/ 49 w 53"/>
                  <a:gd name="T9" fmla="*/ 2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0">
                    <a:moveTo>
                      <a:pt x="49" y="25"/>
                    </a:moveTo>
                    <a:cubicBezTo>
                      <a:pt x="53" y="40"/>
                      <a:pt x="45" y="54"/>
                      <a:pt x="33" y="57"/>
                    </a:cubicBezTo>
                    <a:cubicBezTo>
                      <a:pt x="20" y="60"/>
                      <a:pt x="7" y="50"/>
                      <a:pt x="3" y="35"/>
                    </a:cubicBezTo>
                    <a:cubicBezTo>
                      <a:pt x="0" y="20"/>
                      <a:pt x="8" y="6"/>
                      <a:pt x="20" y="3"/>
                    </a:cubicBezTo>
                    <a:cubicBezTo>
                      <a:pt x="33" y="0"/>
                      <a:pt x="46" y="10"/>
                      <a:pt x="49" y="25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8" name="ïS1íḓé"/>
              <p:cNvSpPr/>
              <p:nvPr/>
            </p:nvSpPr>
            <p:spPr bwMode="auto">
              <a:xfrm>
                <a:off x="3276600" y="4048510"/>
                <a:ext cx="979488" cy="877888"/>
              </a:xfrm>
              <a:custGeom>
                <a:avLst/>
                <a:gdLst>
                  <a:gd name="T0" fmla="*/ 340 w 377"/>
                  <a:gd name="T1" fmla="*/ 338 h 338"/>
                  <a:gd name="T2" fmla="*/ 310 w 377"/>
                  <a:gd name="T3" fmla="*/ 317 h 338"/>
                  <a:gd name="T4" fmla="*/ 227 w 377"/>
                  <a:gd name="T5" fmla="*/ 87 h 338"/>
                  <a:gd name="T6" fmla="*/ 31 w 377"/>
                  <a:gd name="T7" fmla="*/ 66 h 338"/>
                  <a:gd name="T8" fmla="*/ 2 w 377"/>
                  <a:gd name="T9" fmla="*/ 30 h 338"/>
                  <a:gd name="T10" fmla="*/ 37 w 377"/>
                  <a:gd name="T11" fmla="*/ 2 h 338"/>
                  <a:gd name="T12" fmla="*/ 254 w 377"/>
                  <a:gd name="T13" fmla="*/ 25 h 338"/>
                  <a:gd name="T14" fmla="*/ 281 w 377"/>
                  <a:gd name="T15" fmla="*/ 46 h 338"/>
                  <a:gd name="T16" fmla="*/ 371 w 377"/>
                  <a:gd name="T17" fmla="*/ 295 h 338"/>
                  <a:gd name="T18" fmla="*/ 351 w 377"/>
                  <a:gd name="T19" fmla="*/ 336 h 338"/>
                  <a:gd name="T20" fmla="*/ 340 w 377"/>
                  <a:gd name="T21" fmla="*/ 338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7" h="338">
                    <a:moveTo>
                      <a:pt x="340" y="338"/>
                    </a:moveTo>
                    <a:cubicBezTo>
                      <a:pt x="327" y="338"/>
                      <a:pt x="314" y="330"/>
                      <a:pt x="310" y="317"/>
                    </a:cubicBezTo>
                    <a:cubicBezTo>
                      <a:pt x="227" y="87"/>
                      <a:pt x="227" y="87"/>
                      <a:pt x="227" y="87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13" y="64"/>
                      <a:pt x="0" y="48"/>
                      <a:pt x="2" y="30"/>
                    </a:cubicBezTo>
                    <a:cubicBezTo>
                      <a:pt x="4" y="13"/>
                      <a:pt x="20" y="0"/>
                      <a:pt x="37" y="2"/>
                    </a:cubicBezTo>
                    <a:cubicBezTo>
                      <a:pt x="254" y="25"/>
                      <a:pt x="254" y="25"/>
                      <a:pt x="254" y="25"/>
                    </a:cubicBezTo>
                    <a:cubicBezTo>
                      <a:pt x="266" y="26"/>
                      <a:pt x="277" y="34"/>
                      <a:pt x="281" y="46"/>
                    </a:cubicBezTo>
                    <a:cubicBezTo>
                      <a:pt x="371" y="295"/>
                      <a:pt x="371" y="295"/>
                      <a:pt x="371" y="295"/>
                    </a:cubicBezTo>
                    <a:cubicBezTo>
                      <a:pt x="377" y="312"/>
                      <a:pt x="368" y="330"/>
                      <a:pt x="351" y="336"/>
                    </a:cubicBezTo>
                    <a:cubicBezTo>
                      <a:pt x="347" y="338"/>
                      <a:pt x="344" y="338"/>
                      <a:pt x="340" y="338"/>
                    </a:cubicBezTo>
                    <a:close/>
                  </a:path>
                </a:pathLst>
              </a:custGeom>
              <a:solidFill>
                <a:srgbClr val="1C2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9" name="ïşľïḓé"/>
              <p:cNvSpPr/>
              <p:nvPr/>
            </p:nvSpPr>
            <p:spPr bwMode="auto">
              <a:xfrm>
                <a:off x="3313113" y="4100898"/>
                <a:ext cx="531813" cy="176213"/>
              </a:xfrm>
              <a:custGeom>
                <a:avLst/>
                <a:gdLst>
                  <a:gd name="T0" fmla="*/ 41 w 335"/>
                  <a:gd name="T1" fmla="*/ 0 h 111"/>
                  <a:gd name="T2" fmla="*/ 335 w 335"/>
                  <a:gd name="T3" fmla="*/ 111 h 111"/>
                  <a:gd name="T4" fmla="*/ 0 w 335"/>
                  <a:gd name="T5" fmla="*/ 80 h 111"/>
                  <a:gd name="T6" fmla="*/ 41 w 335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5" h="111">
                    <a:moveTo>
                      <a:pt x="41" y="0"/>
                    </a:moveTo>
                    <a:lnTo>
                      <a:pt x="335" y="111"/>
                    </a:lnTo>
                    <a:lnTo>
                      <a:pt x="0" y="8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0" name="íṧḻïdé"/>
              <p:cNvSpPr/>
              <p:nvPr/>
            </p:nvSpPr>
            <p:spPr bwMode="auto">
              <a:xfrm>
                <a:off x="2965450" y="4061210"/>
                <a:ext cx="412750" cy="317500"/>
              </a:xfrm>
              <a:custGeom>
                <a:avLst/>
                <a:gdLst>
                  <a:gd name="T0" fmla="*/ 159 w 159"/>
                  <a:gd name="T1" fmla="*/ 122 h 122"/>
                  <a:gd name="T2" fmla="*/ 92 w 159"/>
                  <a:gd name="T3" fmla="*/ 122 h 122"/>
                  <a:gd name="T4" fmla="*/ 0 w 159"/>
                  <a:gd name="T5" fmla="*/ 30 h 122"/>
                  <a:gd name="T6" fmla="*/ 0 w 159"/>
                  <a:gd name="T7" fmla="*/ 0 h 122"/>
                  <a:gd name="T8" fmla="*/ 159 w 159"/>
                  <a:gd name="T9" fmla="*/ 0 h 122"/>
                  <a:gd name="T10" fmla="*/ 159 w 159"/>
                  <a:gd name="T11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22">
                    <a:moveTo>
                      <a:pt x="159" y="122"/>
                    </a:moveTo>
                    <a:cubicBezTo>
                      <a:pt x="92" y="122"/>
                      <a:pt x="92" y="122"/>
                      <a:pt x="92" y="122"/>
                    </a:cubicBezTo>
                    <a:cubicBezTo>
                      <a:pt x="41" y="122"/>
                      <a:pt x="0" y="81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9" y="0"/>
                      <a:pt x="159" y="0"/>
                      <a:pt x="159" y="0"/>
                    </a:cubicBezTo>
                    <a:lnTo>
                      <a:pt x="159" y="122"/>
                    </a:ln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1" name="iŝlïďé"/>
              <p:cNvSpPr/>
              <p:nvPr/>
            </p:nvSpPr>
            <p:spPr bwMode="auto">
              <a:xfrm>
                <a:off x="2965450" y="3929448"/>
                <a:ext cx="412750" cy="17145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2" name="íṡ1íḓê"/>
              <p:cNvSpPr/>
              <p:nvPr/>
            </p:nvSpPr>
            <p:spPr bwMode="auto">
              <a:xfrm>
                <a:off x="2736850" y="2427673"/>
                <a:ext cx="674688" cy="747713"/>
              </a:xfrm>
              <a:custGeom>
                <a:avLst/>
                <a:gdLst>
                  <a:gd name="T0" fmla="*/ 128 w 260"/>
                  <a:gd name="T1" fmla="*/ 0 h 288"/>
                  <a:gd name="T2" fmla="*/ 0 w 260"/>
                  <a:gd name="T3" fmla="*/ 129 h 288"/>
                  <a:gd name="T4" fmla="*/ 0 w 260"/>
                  <a:gd name="T5" fmla="*/ 226 h 288"/>
                  <a:gd name="T6" fmla="*/ 63 w 260"/>
                  <a:gd name="T7" fmla="*/ 288 h 288"/>
                  <a:gd name="T8" fmla="*/ 63 w 260"/>
                  <a:gd name="T9" fmla="*/ 288 h 288"/>
                  <a:gd name="T10" fmla="*/ 104 w 260"/>
                  <a:gd name="T11" fmla="*/ 270 h 288"/>
                  <a:gd name="T12" fmla="*/ 116 w 260"/>
                  <a:gd name="T13" fmla="*/ 226 h 288"/>
                  <a:gd name="T14" fmla="*/ 196 w 260"/>
                  <a:gd name="T15" fmla="*/ 101 h 288"/>
                  <a:gd name="T16" fmla="*/ 260 w 260"/>
                  <a:gd name="T17" fmla="*/ 89 h 288"/>
                  <a:gd name="T18" fmla="*/ 128 w 260"/>
                  <a:gd name="T19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0" h="288">
                    <a:moveTo>
                      <a:pt x="128" y="0"/>
                    </a:moveTo>
                    <a:cubicBezTo>
                      <a:pt x="57" y="0"/>
                      <a:pt x="0" y="57"/>
                      <a:pt x="0" y="129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260"/>
                      <a:pt x="28" y="288"/>
                      <a:pt x="63" y="288"/>
                    </a:cubicBezTo>
                    <a:cubicBezTo>
                      <a:pt x="63" y="288"/>
                      <a:pt x="63" y="288"/>
                      <a:pt x="63" y="288"/>
                    </a:cubicBezTo>
                    <a:cubicBezTo>
                      <a:pt x="78" y="288"/>
                      <a:pt x="93" y="282"/>
                      <a:pt x="104" y="270"/>
                    </a:cubicBezTo>
                    <a:cubicBezTo>
                      <a:pt x="114" y="258"/>
                      <a:pt x="118" y="242"/>
                      <a:pt x="116" y="226"/>
                    </a:cubicBezTo>
                    <a:cubicBezTo>
                      <a:pt x="109" y="184"/>
                      <a:pt x="122" y="131"/>
                      <a:pt x="196" y="101"/>
                    </a:cubicBezTo>
                    <a:cubicBezTo>
                      <a:pt x="222" y="90"/>
                      <a:pt x="260" y="89"/>
                      <a:pt x="260" y="89"/>
                    </a:cubicBezTo>
                    <a:cubicBezTo>
                      <a:pt x="244" y="37"/>
                      <a:pt x="186" y="0"/>
                      <a:pt x="128" y="0"/>
                    </a:cubicBezTo>
                    <a:close/>
                  </a:path>
                </a:pathLst>
              </a:custGeom>
              <a:solidFill>
                <a:srgbClr val="CB4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3" name="iṩlíḋè"/>
              <p:cNvSpPr/>
              <p:nvPr/>
            </p:nvSpPr>
            <p:spPr bwMode="auto">
              <a:xfrm>
                <a:off x="2968625" y="3378585"/>
                <a:ext cx="482600" cy="615950"/>
              </a:xfrm>
              <a:custGeom>
                <a:avLst/>
                <a:gdLst>
                  <a:gd name="T0" fmla="*/ 75 w 186"/>
                  <a:gd name="T1" fmla="*/ 23 h 237"/>
                  <a:gd name="T2" fmla="*/ 179 w 186"/>
                  <a:gd name="T3" fmla="*/ 196 h 237"/>
                  <a:gd name="T4" fmla="*/ 170 w 186"/>
                  <a:gd name="T5" fmla="*/ 230 h 237"/>
                  <a:gd name="T6" fmla="*/ 138 w 186"/>
                  <a:gd name="T7" fmla="*/ 224 h 237"/>
                  <a:gd name="T8" fmla="*/ 13 w 186"/>
                  <a:gd name="T9" fmla="*/ 66 h 237"/>
                  <a:gd name="T10" fmla="*/ 19 w 186"/>
                  <a:gd name="T11" fmla="*/ 13 h 237"/>
                  <a:gd name="T12" fmla="*/ 72 w 186"/>
                  <a:gd name="T13" fmla="*/ 19 h 237"/>
                  <a:gd name="T14" fmla="*/ 75 w 186"/>
                  <a:gd name="T15" fmla="*/ 23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237">
                    <a:moveTo>
                      <a:pt x="75" y="23"/>
                    </a:moveTo>
                    <a:cubicBezTo>
                      <a:pt x="179" y="196"/>
                      <a:pt x="179" y="196"/>
                      <a:pt x="179" y="196"/>
                    </a:cubicBezTo>
                    <a:cubicBezTo>
                      <a:pt x="186" y="207"/>
                      <a:pt x="182" y="223"/>
                      <a:pt x="170" y="230"/>
                    </a:cubicBezTo>
                    <a:cubicBezTo>
                      <a:pt x="159" y="237"/>
                      <a:pt x="145" y="234"/>
                      <a:pt x="138" y="224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0" y="49"/>
                      <a:pt x="3" y="26"/>
                      <a:pt x="19" y="13"/>
                    </a:cubicBezTo>
                    <a:cubicBezTo>
                      <a:pt x="36" y="0"/>
                      <a:pt x="59" y="3"/>
                      <a:pt x="72" y="19"/>
                    </a:cubicBezTo>
                    <a:cubicBezTo>
                      <a:pt x="73" y="20"/>
                      <a:pt x="74" y="22"/>
                      <a:pt x="75" y="2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4" name="iṩlïḍè"/>
              <p:cNvSpPr/>
              <p:nvPr/>
            </p:nvSpPr>
            <p:spPr bwMode="auto">
              <a:xfrm>
                <a:off x="2589213" y="3245235"/>
                <a:ext cx="993775" cy="1276350"/>
              </a:xfrm>
              <a:custGeom>
                <a:avLst/>
                <a:gdLst>
                  <a:gd name="T0" fmla="*/ 355 w 383"/>
                  <a:gd name="T1" fmla="*/ 491 h 491"/>
                  <a:gd name="T2" fmla="*/ 119 w 383"/>
                  <a:gd name="T3" fmla="*/ 491 h 491"/>
                  <a:gd name="T4" fmla="*/ 92 w 383"/>
                  <a:gd name="T5" fmla="*/ 469 h 491"/>
                  <a:gd name="T6" fmla="*/ 3 w 383"/>
                  <a:gd name="T7" fmla="*/ 36 h 491"/>
                  <a:gd name="T8" fmla="*/ 25 w 383"/>
                  <a:gd name="T9" fmla="*/ 3 h 491"/>
                  <a:gd name="T10" fmla="*/ 58 w 383"/>
                  <a:gd name="T11" fmla="*/ 25 h 491"/>
                  <a:gd name="T12" fmla="*/ 142 w 383"/>
                  <a:gd name="T13" fmla="*/ 435 h 491"/>
                  <a:gd name="T14" fmla="*/ 355 w 383"/>
                  <a:gd name="T15" fmla="*/ 435 h 491"/>
                  <a:gd name="T16" fmla="*/ 383 w 383"/>
                  <a:gd name="T17" fmla="*/ 463 h 491"/>
                  <a:gd name="T18" fmla="*/ 355 w 383"/>
                  <a:gd name="T19" fmla="*/ 491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3" h="491">
                    <a:moveTo>
                      <a:pt x="355" y="491"/>
                    </a:moveTo>
                    <a:cubicBezTo>
                      <a:pt x="119" y="491"/>
                      <a:pt x="119" y="491"/>
                      <a:pt x="119" y="491"/>
                    </a:cubicBezTo>
                    <a:cubicBezTo>
                      <a:pt x="106" y="491"/>
                      <a:pt x="95" y="481"/>
                      <a:pt x="92" y="469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0" y="21"/>
                      <a:pt x="10" y="6"/>
                      <a:pt x="25" y="3"/>
                    </a:cubicBezTo>
                    <a:cubicBezTo>
                      <a:pt x="40" y="0"/>
                      <a:pt x="55" y="10"/>
                      <a:pt x="58" y="25"/>
                    </a:cubicBezTo>
                    <a:cubicBezTo>
                      <a:pt x="142" y="435"/>
                      <a:pt x="142" y="435"/>
                      <a:pt x="142" y="435"/>
                    </a:cubicBezTo>
                    <a:cubicBezTo>
                      <a:pt x="355" y="435"/>
                      <a:pt x="355" y="435"/>
                      <a:pt x="355" y="435"/>
                    </a:cubicBezTo>
                    <a:cubicBezTo>
                      <a:pt x="370" y="435"/>
                      <a:pt x="383" y="448"/>
                      <a:pt x="383" y="463"/>
                    </a:cubicBezTo>
                    <a:cubicBezTo>
                      <a:pt x="383" y="478"/>
                      <a:pt x="370" y="491"/>
                      <a:pt x="355" y="491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5" name="íṣļîḑè"/>
              <p:cNvSpPr/>
              <p:nvPr/>
            </p:nvSpPr>
            <p:spPr bwMode="auto">
              <a:xfrm>
                <a:off x="3149600" y="4399348"/>
                <a:ext cx="98425" cy="592138"/>
              </a:xfrm>
              <a:custGeom>
                <a:avLst/>
                <a:gdLst>
                  <a:gd name="T0" fmla="*/ 19 w 38"/>
                  <a:gd name="T1" fmla="*/ 228 h 228"/>
                  <a:gd name="T2" fmla="*/ 0 w 38"/>
                  <a:gd name="T3" fmla="*/ 210 h 228"/>
                  <a:gd name="T4" fmla="*/ 0 w 38"/>
                  <a:gd name="T5" fmla="*/ 19 h 228"/>
                  <a:gd name="T6" fmla="*/ 19 w 38"/>
                  <a:gd name="T7" fmla="*/ 0 h 228"/>
                  <a:gd name="T8" fmla="*/ 38 w 38"/>
                  <a:gd name="T9" fmla="*/ 19 h 228"/>
                  <a:gd name="T10" fmla="*/ 38 w 38"/>
                  <a:gd name="T11" fmla="*/ 210 h 228"/>
                  <a:gd name="T12" fmla="*/ 19 w 38"/>
                  <a:gd name="T13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28">
                    <a:moveTo>
                      <a:pt x="19" y="228"/>
                    </a:moveTo>
                    <a:cubicBezTo>
                      <a:pt x="9" y="228"/>
                      <a:pt x="0" y="220"/>
                      <a:pt x="0" y="21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29" y="0"/>
                      <a:pt x="38" y="9"/>
                      <a:pt x="38" y="19"/>
                    </a:cubicBezTo>
                    <a:cubicBezTo>
                      <a:pt x="38" y="210"/>
                      <a:pt x="38" y="210"/>
                      <a:pt x="38" y="210"/>
                    </a:cubicBezTo>
                    <a:cubicBezTo>
                      <a:pt x="38" y="220"/>
                      <a:pt x="29" y="228"/>
                      <a:pt x="19" y="228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6" name="işlíďe"/>
              <p:cNvSpPr/>
              <p:nvPr/>
            </p:nvSpPr>
            <p:spPr bwMode="auto">
              <a:xfrm>
                <a:off x="3132138" y="5032760"/>
                <a:ext cx="134938" cy="134938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7" name="íSlíďè"/>
              <p:cNvSpPr/>
              <p:nvPr/>
            </p:nvSpPr>
            <p:spPr bwMode="auto">
              <a:xfrm>
                <a:off x="3411538" y="5032760"/>
                <a:ext cx="134938" cy="134938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8" name="îṥlîḓè"/>
              <p:cNvSpPr/>
              <p:nvPr/>
            </p:nvSpPr>
            <p:spPr bwMode="auto">
              <a:xfrm>
                <a:off x="2851150" y="5032760"/>
                <a:ext cx="134938" cy="134938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9" name="íşļîḓé"/>
              <p:cNvSpPr/>
              <p:nvPr/>
            </p:nvSpPr>
            <p:spPr bwMode="auto">
              <a:xfrm>
                <a:off x="2825750" y="4939098"/>
                <a:ext cx="747713" cy="96838"/>
              </a:xfrm>
              <a:custGeom>
                <a:avLst/>
                <a:gdLst>
                  <a:gd name="T0" fmla="*/ 269 w 288"/>
                  <a:gd name="T1" fmla="*/ 37 h 37"/>
                  <a:gd name="T2" fmla="*/ 19 w 288"/>
                  <a:gd name="T3" fmla="*/ 37 h 37"/>
                  <a:gd name="T4" fmla="*/ 0 w 288"/>
                  <a:gd name="T5" fmla="*/ 18 h 37"/>
                  <a:gd name="T6" fmla="*/ 19 w 288"/>
                  <a:gd name="T7" fmla="*/ 0 h 37"/>
                  <a:gd name="T8" fmla="*/ 269 w 288"/>
                  <a:gd name="T9" fmla="*/ 0 h 37"/>
                  <a:gd name="T10" fmla="*/ 288 w 288"/>
                  <a:gd name="T11" fmla="*/ 18 h 37"/>
                  <a:gd name="T12" fmla="*/ 269 w 28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37">
                    <a:moveTo>
                      <a:pt x="269" y="37"/>
                    </a:moveTo>
                    <a:cubicBezTo>
                      <a:pt x="19" y="37"/>
                      <a:pt x="19" y="37"/>
                      <a:pt x="19" y="37"/>
                    </a:cubicBezTo>
                    <a:cubicBezTo>
                      <a:pt x="9" y="37"/>
                      <a:pt x="0" y="29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280" y="0"/>
                      <a:pt x="288" y="8"/>
                      <a:pt x="288" y="18"/>
                    </a:cubicBezTo>
                    <a:cubicBezTo>
                      <a:pt x="288" y="29"/>
                      <a:pt x="280" y="37"/>
                      <a:pt x="269" y="37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0" name="íśľïḑe"/>
              <p:cNvSpPr/>
              <p:nvPr/>
            </p:nvSpPr>
            <p:spPr bwMode="auto">
              <a:xfrm>
                <a:off x="4051300" y="4743835"/>
                <a:ext cx="454025" cy="260350"/>
              </a:xfrm>
              <a:custGeom>
                <a:avLst/>
                <a:gdLst>
                  <a:gd name="T0" fmla="*/ 47 w 175"/>
                  <a:gd name="T1" fmla="*/ 100 h 100"/>
                  <a:gd name="T2" fmla="*/ 16 w 175"/>
                  <a:gd name="T3" fmla="*/ 78 h 100"/>
                  <a:gd name="T4" fmla="*/ 0 w 175"/>
                  <a:gd name="T5" fmla="*/ 23 h 100"/>
                  <a:gd name="T6" fmla="*/ 62 w 175"/>
                  <a:gd name="T7" fmla="*/ 1 h 100"/>
                  <a:gd name="T8" fmla="*/ 103 w 175"/>
                  <a:gd name="T9" fmla="*/ 15 h 100"/>
                  <a:gd name="T10" fmla="*/ 129 w 175"/>
                  <a:gd name="T11" fmla="*/ 6 h 100"/>
                  <a:gd name="T12" fmla="*/ 169 w 175"/>
                  <a:gd name="T13" fmla="*/ 25 h 100"/>
                  <a:gd name="T14" fmla="*/ 150 w 175"/>
                  <a:gd name="T15" fmla="*/ 65 h 100"/>
                  <a:gd name="T16" fmla="*/ 104 w 175"/>
                  <a:gd name="T17" fmla="*/ 81 h 100"/>
                  <a:gd name="T18" fmla="*/ 78 w 175"/>
                  <a:gd name="T19" fmla="*/ 73 h 100"/>
                  <a:gd name="T20" fmla="*/ 56 w 175"/>
                  <a:gd name="T21" fmla="*/ 98 h 100"/>
                  <a:gd name="T22" fmla="*/ 47 w 175"/>
                  <a:gd name="T23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5" h="100">
                    <a:moveTo>
                      <a:pt x="47" y="100"/>
                    </a:moveTo>
                    <a:cubicBezTo>
                      <a:pt x="33" y="100"/>
                      <a:pt x="21" y="91"/>
                      <a:pt x="16" y="7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29" y="6"/>
                      <a:pt x="129" y="6"/>
                      <a:pt x="129" y="6"/>
                    </a:cubicBezTo>
                    <a:cubicBezTo>
                      <a:pt x="146" y="0"/>
                      <a:pt x="164" y="8"/>
                      <a:pt x="169" y="25"/>
                    </a:cubicBezTo>
                    <a:cubicBezTo>
                      <a:pt x="175" y="41"/>
                      <a:pt x="167" y="59"/>
                      <a:pt x="150" y="65"/>
                    </a:cubicBezTo>
                    <a:cubicBezTo>
                      <a:pt x="104" y="81"/>
                      <a:pt x="104" y="81"/>
                      <a:pt x="104" y="81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6" y="84"/>
                      <a:pt x="68" y="95"/>
                      <a:pt x="56" y="98"/>
                    </a:cubicBezTo>
                    <a:cubicBezTo>
                      <a:pt x="53" y="99"/>
                      <a:pt x="50" y="100"/>
                      <a:pt x="47" y="100"/>
                    </a:cubicBezTo>
                    <a:close/>
                  </a:path>
                </a:pathLst>
              </a:custGeom>
              <a:solidFill>
                <a:srgbClr val="B12C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1" name="ïṧḷïḍé"/>
              <p:cNvSpPr/>
              <p:nvPr/>
            </p:nvSpPr>
            <p:spPr bwMode="auto">
              <a:xfrm>
                <a:off x="2989263" y="3256348"/>
                <a:ext cx="223838" cy="93663"/>
              </a:xfrm>
              <a:custGeom>
                <a:avLst/>
                <a:gdLst>
                  <a:gd name="T0" fmla="*/ 141 w 141"/>
                  <a:gd name="T1" fmla="*/ 59 h 59"/>
                  <a:gd name="T2" fmla="*/ 0 w 141"/>
                  <a:gd name="T3" fmla="*/ 59 h 59"/>
                  <a:gd name="T4" fmla="*/ 0 w 141"/>
                  <a:gd name="T5" fmla="*/ 0 h 59"/>
                  <a:gd name="T6" fmla="*/ 118 w 141"/>
                  <a:gd name="T7" fmla="*/ 0 h 59"/>
                  <a:gd name="T8" fmla="*/ 141 w 141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59">
                    <a:moveTo>
                      <a:pt x="141" y="59"/>
                    </a:moveTo>
                    <a:lnTo>
                      <a:pt x="0" y="59"/>
                    </a:lnTo>
                    <a:lnTo>
                      <a:pt x="0" y="0"/>
                    </a:lnTo>
                    <a:lnTo>
                      <a:pt x="118" y="0"/>
                    </a:lnTo>
                    <a:lnTo>
                      <a:pt x="141" y="59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2" name="îṣľïde"/>
              <p:cNvSpPr/>
              <p:nvPr/>
            </p:nvSpPr>
            <p:spPr bwMode="auto">
              <a:xfrm>
                <a:off x="2963863" y="2795973"/>
                <a:ext cx="142875" cy="163513"/>
              </a:xfrm>
              <a:custGeom>
                <a:avLst/>
                <a:gdLst>
                  <a:gd name="T0" fmla="*/ 52 w 55"/>
                  <a:gd name="T1" fmla="*/ 26 h 63"/>
                  <a:gd name="T2" fmla="*/ 34 w 55"/>
                  <a:gd name="T3" fmla="*/ 60 h 63"/>
                  <a:gd name="T4" fmla="*/ 3 w 55"/>
                  <a:gd name="T5" fmla="*/ 37 h 63"/>
                  <a:gd name="T6" fmla="*/ 21 w 55"/>
                  <a:gd name="T7" fmla="*/ 3 h 63"/>
                  <a:gd name="T8" fmla="*/ 52 w 55"/>
                  <a:gd name="T9" fmla="*/ 2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3">
                    <a:moveTo>
                      <a:pt x="52" y="26"/>
                    </a:moveTo>
                    <a:cubicBezTo>
                      <a:pt x="55" y="42"/>
                      <a:pt x="48" y="57"/>
                      <a:pt x="34" y="60"/>
                    </a:cubicBezTo>
                    <a:cubicBezTo>
                      <a:pt x="21" y="63"/>
                      <a:pt x="7" y="53"/>
                      <a:pt x="3" y="37"/>
                    </a:cubicBezTo>
                    <a:cubicBezTo>
                      <a:pt x="0" y="22"/>
                      <a:pt x="8" y="6"/>
                      <a:pt x="21" y="3"/>
                    </a:cubicBezTo>
                    <a:cubicBezTo>
                      <a:pt x="34" y="0"/>
                      <a:pt x="48" y="11"/>
                      <a:pt x="52" y="26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3" name="iŝļïḋê"/>
              <p:cNvSpPr/>
              <p:nvPr/>
            </p:nvSpPr>
            <p:spPr bwMode="auto">
              <a:xfrm>
                <a:off x="2501900" y="2638810"/>
                <a:ext cx="357188" cy="393700"/>
              </a:xfrm>
              <a:prstGeom prst="ellipse">
                <a:avLst/>
              </a:prstGeom>
              <a:solidFill>
                <a:srgbClr val="CB4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4" name="ïṧḻíḋé"/>
              <p:cNvSpPr/>
              <p:nvPr/>
            </p:nvSpPr>
            <p:spPr bwMode="auto">
              <a:xfrm>
                <a:off x="3954463" y="3423035"/>
                <a:ext cx="215900" cy="152400"/>
              </a:xfrm>
              <a:custGeom>
                <a:avLst/>
                <a:gdLst>
                  <a:gd name="T0" fmla="*/ 124 w 136"/>
                  <a:gd name="T1" fmla="*/ 96 h 96"/>
                  <a:gd name="T2" fmla="*/ 0 w 136"/>
                  <a:gd name="T3" fmla="*/ 19 h 96"/>
                  <a:gd name="T4" fmla="*/ 13 w 136"/>
                  <a:gd name="T5" fmla="*/ 0 h 96"/>
                  <a:gd name="T6" fmla="*/ 136 w 136"/>
                  <a:gd name="T7" fmla="*/ 77 h 96"/>
                  <a:gd name="T8" fmla="*/ 124 w 136"/>
                  <a:gd name="T9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96">
                    <a:moveTo>
                      <a:pt x="124" y="96"/>
                    </a:moveTo>
                    <a:lnTo>
                      <a:pt x="0" y="19"/>
                    </a:lnTo>
                    <a:lnTo>
                      <a:pt x="13" y="0"/>
                    </a:lnTo>
                    <a:lnTo>
                      <a:pt x="136" y="77"/>
                    </a:lnTo>
                    <a:lnTo>
                      <a:pt x="124" y="96"/>
                    </a:lnTo>
                    <a:close/>
                  </a:path>
                </a:pathLst>
              </a:custGeom>
              <a:solidFill>
                <a:srgbClr val="AFC7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5" name="ïṩlîďé"/>
              <p:cNvSpPr/>
              <p:nvPr/>
            </p:nvSpPr>
            <p:spPr bwMode="auto">
              <a:xfrm>
                <a:off x="3924300" y="3477010"/>
                <a:ext cx="147638" cy="114300"/>
              </a:xfrm>
              <a:custGeom>
                <a:avLst/>
                <a:gdLst>
                  <a:gd name="T0" fmla="*/ 81 w 93"/>
                  <a:gd name="T1" fmla="*/ 72 h 72"/>
                  <a:gd name="T2" fmla="*/ 0 w 93"/>
                  <a:gd name="T3" fmla="*/ 20 h 72"/>
                  <a:gd name="T4" fmla="*/ 11 w 93"/>
                  <a:gd name="T5" fmla="*/ 0 h 72"/>
                  <a:gd name="T6" fmla="*/ 93 w 93"/>
                  <a:gd name="T7" fmla="*/ 52 h 72"/>
                  <a:gd name="T8" fmla="*/ 81 w 93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72">
                    <a:moveTo>
                      <a:pt x="81" y="72"/>
                    </a:moveTo>
                    <a:lnTo>
                      <a:pt x="0" y="20"/>
                    </a:lnTo>
                    <a:lnTo>
                      <a:pt x="11" y="0"/>
                    </a:lnTo>
                    <a:lnTo>
                      <a:pt x="93" y="52"/>
                    </a:lnTo>
                    <a:lnTo>
                      <a:pt x="81" y="72"/>
                    </a:lnTo>
                    <a:close/>
                  </a:path>
                </a:pathLst>
              </a:custGeom>
              <a:solidFill>
                <a:srgbClr val="AFC7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6" name="ïṡļiḍe"/>
              <p:cNvSpPr/>
              <p:nvPr/>
            </p:nvSpPr>
            <p:spPr bwMode="auto">
              <a:xfrm>
                <a:off x="3867150" y="3567498"/>
                <a:ext cx="177800" cy="130175"/>
              </a:xfrm>
              <a:custGeom>
                <a:avLst/>
                <a:gdLst>
                  <a:gd name="T0" fmla="*/ 101 w 112"/>
                  <a:gd name="T1" fmla="*/ 82 h 82"/>
                  <a:gd name="T2" fmla="*/ 0 w 112"/>
                  <a:gd name="T3" fmla="*/ 20 h 82"/>
                  <a:gd name="T4" fmla="*/ 11 w 112"/>
                  <a:gd name="T5" fmla="*/ 0 h 82"/>
                  <a:gd name="T6" fmla="*/ 112 w 112"/>
                  <a:gd name="T7" fmla="*/ 62 h 82"/>
                  <a:gd name="T8" fmla="*/ 101 w 112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82">
                    <a:moveTo>
                      <a:pt x="101" y="82"/>
                    </a:moveTo>
                    <a:lnTo>
                      <a:pt x="0" y="20"/>
                    </a:lnTo>
                    <a:lnTo>
                      <a:pt x="11" y="0"/>
                    </a:lnTo>
                    <a:lnTo>
                      <a:pt x="112" y="62"/>
                    </a:lnTo>
                    <a:lnTo>
                      <a:pt x="101" y="82"/>
                    </a:lnTo>
                    <a:close/>
                  </a:path>
                </a:pathLst>
              </a:custGeom>
              <a:solidFill>
                <a:srgbClr val="AFC7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7" name="îŝlîde"/>
              <p:cNvSpPr/>
              <p:nvPr/>
            </p:nvSpPr>
            <p:spPr bwMode="auto">
              <a:xfrm>
                <a:off x="3830638" y="3624648"/>
                <a:ext cx="176213" cy="130175"/>
              </a:xfrm>
              <a:custGeom>
                <a:avLst/>
                <a:gdLst>
                  <a:gd name="T0" fmla="*/ 99 w 111"/>
                  <a:gd name="T1" fmla="*/ 82 h 82"/>
                  <a:gd name="T2" fmla="*/ 0 w 111"/>
                  <a:gd name="T3" fmla="*/ 20 h 82"/>
                  <a:gd name="T4" fmla="*/ 11 w 111"/>
                  <a:gd name="T5" fmla="*/ 0 h 82"/>
                  <a:gd name="T6" fmla="*/ 111 w 111"/>
                  <a:gd name="T7" fmla="*/ 62 h 82"/>
                  <a:gd name="T8" fmla="*/ 99 w 111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82">
                    <a:moveTo>
                      <a:pt x="99" y="82"/>
                    </a:moveTo>
                    <a:lnTo>
                      <a:pt x="0" y="20"/>
                    </a:lnTo>
                    <a:lnTo>
                      <a:pt x="11" y="0"/>
                    </a:lnTo>
                    <a:lnTo>
                      <a:pt x="111" y="62"/>
                    </a:lnTo>
                    <a:lnTo>
                      <a:pt x="99" y="82"/>
                    </a:lnTo>
                    <a:close/>
                  </a:path>
                </a:pathLst>
              </a:custGeom>
              <a:solidFill>
                <a:srgbClr val="AFC7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8" name="ïṡḻíḑe"/>
              <p:cNvSpPr/>
              <p:nvPr/>
            </p:nvSpPr>
            <p:spPr bwMode="auto">
              <a:xfrm>
                <a:off x="3781425" y="3705610"/>
                <a:ext cx="114300" cy="90488"/>
              </a:xfrm>
              <a:custGeom>
                <a:avLst/>
                <a:gdLst>
                  <a:gd name="T0" fmla="*/ 60 w 72"/>
                  <a:gd name="T1" fmla="*/ 57 h 57"/>
                  <a:gd name="T2" fmla="*/ 0 w 72"/>
                  <a:gd name="T3" fmla="*/ 18 h 57"/>
                  <a:gd name="T4" fmla="*/ 13 w 72"/>
                  <a:gd name="T5" fmla="*/ 0 h 57"/>
                  <a:gd name="T6" fmla="*/ 72 w 72"/>
                  <a:gd name="T7" fmla="*/ 39 h 57"/>
                  <a:gd name="T8" fmla="*/ 60 w 72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57">
                    <a:moveTo>
                      <a:pt x="60" y="57"/>
                    </a:moveTo>
                    <a:lnTo>
                      <a:pt x="0" y="18"/>
                    </a:lnTo>
                    <a:lnTo>
                      <a:pt x="13" y="0"/>
                    </a:lnTo>
                    <a:lnTo>
                      <a:pt x="72" y="39"/>
                    </a:lnTo>
                    <a:lnTo>
                      <a:pt x="60" y="57"/>
                    </a:lnTo>
                    <a:close/>
                  </a:path>
                </a:pathLst>
              </a:custGeom>
              <a:solidFill>
                <a:srgbClr val="AFC7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9" name="iṥḻîdê"/>
              <p:cNvSpPr/>
              <p:nvPr/>
            </p:nvSpPr>
            <p:spPr bwMode="auto">
              <a:xfrm>
                <a:off x="4244975" y="4094548"/>
                <a:ext cx="215900" cy="1174750"/>
              </a:xfrm>
              <a:custGeom>
                <a:avLst/>
                <a:gdLst>
                  <a:gd name="T0" fmla="*/ 83 w 83"/>
                  <a:gd name="T1" fmla="*/ 411 h 452"/>
                  <a:gd name="T2" fmla="*/ 41 w 83"/>
                  <a:gd name="T3" fmla="*/ 452 h 452"/>
                  <a:gd name="T4" fmla="*/ 0 w 83"/>
                  <a:gd name="T5" fmla="*/ 411 h 452"/>
                  <a:gd name="T6" fmla="*/ 0 w 83"/>
                  <a:gd name="T7" fmla="*/ 0 h 452"/>
                  <a:gd name="T8" fmla="*/ 83 w 83"/>
                  <a:gd name="T9" fmla="*/ 0 h 452"/>
                  <a:gd name="T10" fmla="*/ 83 w 83"/>
                  <a:gd name="T11" fmla="*/ 41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452">
                    <a:moveTo>
                      <a:pt x="83" y="411"/>
                    </a:moveTo>
                    <a:cubicBezTo>
                      <a:pt x="83" y="434"/>
                      <a:pt x="64" y="452"/>
                      <a:pt x="41" y="452"/>
                    </a:cubicBezTo>
                    <a:cubicBezTo>
                      <a:pt x="18" y="452"/>
                      <a:pt x="0" y="434"/>
                      <a:pt x="0" y="4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411"/>
                      <a:pt x="83" y="411"/>
                      <a:pt x="83" y="411"/>
                    </a:cubicBezTo>
                  </a:path>
                </a:pathLst>
              </a:custGeom>
              <a:solidFill>
                <a:srgbClr val="C9E0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0" name="íṣļidê"/>
              <p:cNvSpPr/>
              <p:nvPr/>
            </p:nvSpPr>
            <p:spPr bwMode="auto">
              <a:xfrm>
                <a:off x="4244975" y="4094548"/>
                <a:ext cx="215900" cy="280988"/>
              </a:xfrm>
              <a:custGeom>
                <a:avLst/>
                <a:gdLst>
                  <a:gd name="T0" fmla="*/ 136 w 136"/>
                  <a:gd name="T1" fmla="*/ 0 h 177"/>
                  <a:gd name="T2" fmla="*/ 0 w 136"/>
                  <a:gd name="T3" fmla="*/ 0 h 177"/>
                  <a:gd name="T4" fmla="*/ 0 w 136"/>
                  <a:gd name="T5" fmla="*/ 177 h 177"/>
                  <a:gd name="T6" fmla="*/ 136 w 136"/>
                  <a:gd name="T7" fmla="*/ 97 h 177"/>
                  <a:gd name="T8" fmla="*/ 136 w 136"/>
                  <a:gd name="T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77">
                    <a:moveTo>
                      <a:pt x="136" y="0"/>
                    </a:moveTo>
                    <a:lnTo>
                      <a:pt x="0" y="0"/>
                    </a:lnTo>
                    <a:lnTo>
                      <a:pt x="0" y="177"/>
                    </a:lnTo>
                    <a:lnTo>
                      <a:pt x="136" y="97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93C1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1" name="íṧḷïdé"/>
              <p:cNvSpPr/>
              <p:nvPr/>
            </p:nvSpPr>
            <p:spPr bwMode="auto">
              <a:xfrm>
                <a:off x="4244975" y="4094548"/>
                <a:ext cx="215900" cy="280988"/>
              </a:xfrm>
              <a:custGeom>
                <a:avLst/>
                <a:gdLst>
                  <a:gd name="T0" fmla="*/ 136 w 136"/>
                  <a:gd name="T1" fmla="*/ 0 h 177"/>
                  <a:gd name="T2" fmla="*/ 0 w 136"/>
                  <a:gd name="T3" fmla="*/ 0 h 177"/>
                  <a:gd name="T4" fmla="*/ 0 w 136"/>
                  <a:gd name="T5" fmla="*/ 177 h 177"/>
                  <a:gd name="T6" fmla="*/ 136 w 136"/>
                  <a:gd name="T7" fmla="*/ 97 h 177"/>
                  <a:gd name="T8" fmla="*/ 136 w 136"/>
                  <a:gd name="T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77">
                    <a:moveTo>
                      <a:pt x="136" y="0"/>
                    </a:moveTo>
                    <a:lnTo>
                      <a:pt x="0" y="0"/>
                    </a:lnTo>
                    <a:lnTo>
                      <a:pt x="0" y="177"/>
                    </a:lnTo>
                    <a:lnTo>
                      <a:pt x="136" y="97"/>
                    </a:lnTo>
                    <a:lnTo>
                      <a:pt x="1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248" name="文本框 247"/>
          <p:cNvSpPr txBox="1"/>
          <p:nvPr/>
        </p:nvSpPr>
        <p:spPr>
          <a:xfrm>
            <a:off x="1361805" y="2069220"/>
            <a:ext cx="9468390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fieldThe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user print the presentation and make it into a film to be user presentation and make be used in a wider field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0" name="组合 269"/>
          <p:cNvGrpSpPr/>
          <p:nvPr/>
        </p:nvGrpSpPr>
        <p:grpSpPr>
          <a:xfrm>
            <a:off x="1470025" y="2757549"/>
            <a:ext cx="2843449" cy="722960"/>
            <a:chOff x="1460500" y="2538474"/>
            <a:chExt cx="2843449" cy="722960"/>
          </a:xfrm>
        </p:grpSpPr>
        <p:grpSp>
          <p:nvGrpSpPr>
            <p:cNvPr id="271" name="组合 270"/>
            <p:cNvGrpSpPr/>
            <p:nvPr/>
          </p:nvGrpSpPr>
          <p:grpSpPr>
            <a:xfrm>
              <a:off x="1460500" y="2582456"/>
              <a:ext cx="530225" cy="530225"/>
              <a:chOff x="1460500" y="2582456"/>
              <a:chExt cx="685800" cy="685800"/>
            </a:xfrm>
          </p:grpSpPr>
          <p:sp>
            <p:nvSpPr>
              <p:cNvPr id="275" name="矩形: 圆角 274"/>
              <p:cNvSpPr/>
              <p:nvPr/>
            </p:nvSpPr>
            <p:spPr>
              <a:xfrm>
                <a:off x="1460500" y="2582456"/>
                <a:ext cx="685800" cy="685800"/>
              </a:xfrm>
              <a:prstGeom prst="roundRect">
                <a:avLst>
                  <a:gd name="adj" fmla="val 20371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>
                  <a:cs typeface="+mn-ea"/>
                  <a:sym typeface="+mn-lt"/>
                </a:endParaRPr>
              </a:p>
            </p:txBody>
          </p:sp>
          <p:sp>
            <p:nvSpPr>
              <p:cNvPr id="276" name="矩形: 圆角 249"/>
              <p:cNvSpPr/>
              <p:nvPr/>
            </p:nvSpPr>
            <p:spPr>
              <a:xfrm>
                <a:off x="1652829" y="2760256"/>
                <a:ext cx="301141" cy="330200"/>
              </a:xfrm>
              <a:custGeom>
                <a:avLst/>
                <a:gdLst>
                  <a:gd name="connsiteX0" fmla="*/ 130776 w 510187"/>
                  <a:gd name="connsiteY0" fmla="*/ 398252 h 559418"/>
                  <a:gd name="connsiteX1" fmla="*/ 180826 w 510187"/>
                  <a:gd name="connsiteY1" fmla="*/ 398252 h 559418"/>
                  <a:gd name="connsiteX2" fmla="*/ 195356 w 510187"/>
                  <a:gd name="connsiteY2" fmla="*/ 420815 h 559418"/>
                  <a:gd name="connsiteX3" fmla="*/ 140463 w 510187"/>
                  <a:gd name="connsiteY3" fmla="*/ 420815 h 559418"/>
                  <a:gd name="connsiteX4" fmla="*/ 48435 w 510187"/>
                  <a:gd name="connsiteY4" fmla="*/ 535243 h 559418"/>
                  <a:gd name="connsiteX5" fmla="*/ 461752 w 510187"/>
                  <a:gd name="connsiteY5" fmla="*/ 535243 h 559418"/>
                  <a:gd name="connsiteX6" fmla="*/ 369724 w 510187"/>
                  <a:gd name="connsiteY6" fmla="*/ 420815 h 559418"/>
                  <a:gd name="connsiteX7" fmla="*/ 316445 w 510187"/>
                  <a:gd name="connsiteY7" fmla="*/ 420815 h 559418"/>
                  <a:gd name="connsiteX8" fmla="*/ 329361 w 510187"/>
                  <a:gd name="connsiteY8" fmla="*/ 398252 h 559418"/>
                  <a:gd name="connsiteX9" fmla="*/ 381026 w 510187"/>
                  <a:gd name="connsiteY9" fmla="*/ 398252 h 559418"/>
                  <a:gd name="connsiteX10" fmla="*/ 510187 w 510187"/>
                  <a:gd name="connsiteY10" fmla="*/ 559418 h 559418"/>
                  <a:gd name="connsiteX11" fmla="*/ 0 w 510187"/>
                  <a:gd name="connsiteY11" fmla="*/ 559418 h 559418"/>
                  <a:gd name="connsiteX12" fmla="*/ 254964 w 510187"/>
                  <a:gd name="connsiteY12" fmla="*/ 79000 h 559418"/>
                  <a:gd name="connsiteX13" fmla="*/ 175836 w 510187"/>
                  <a:gd name="connsiteY13" fmla="*/ 159612 h 559418"/>
                  <a:gd name="connsiteX14" fmla="*/ 254964 w 510187"/>
                  <a:gd name="connsiteY14" fmla="*/ 238611 h 559418"/>
                  <a:gd name="connsiteX15" fmla="*/ 335706 w 510187"/>
                  <a:gd name="connsiteY15" fmla="*/ 159612 h 559418"/>
                  <a:gd name="connsiteX16" fmla="*/ 254964 w 510187"/>
                  <a:gd name="connsiteY16" fmla="*/ 79000 h 559418"/>
                  <a:gd name="connsiteX17" fmla="*/ 254964 w 510187"/>
                  <a:gd name="connsiteY17" fmla="*/ 0 h 559418"/>
                  <a:gd name="connsiteX18" fmla="*/ 414834 w 510187"/>
                  <a:gd name="connsiteY18" fmla="*/ 159612 h 559418"/>
                  <a:gd name="connsiteX19" fmla="*/ 254964 w 510187"/>
                  <a:gd name="connsiteY19" fmla="*/ 478835 h 559418"/>
                  <a:gd name="connsiteX20" fmla="*/ 95093 w 510187"/>
                  <a:gd name="connsiteY20" fmla="*/ 159612 h 559418"/>
                  <a:gd name="connsiteX21" fmla="*/ 254964 w 510187"/>
                  <a:gd name="connsiteY21" fmla="*/ 0 h 559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10187" h="559418">
                    <a:moveTo>
                      <a:pt x="130776" y="398252"/>
                    </a:moveTo>
                    <a:lnTo>
                      <a:pt x="180826" y="398252"/>
                    </a:lnTo>
                    <a:cubicBezTo>
                      <a:pt x="185669" y="404699"/>
                      <a:pt x="190513" y="412757"/>
                      <a:pt x="195356" y="420815"/>
                    </a:cubicBezTo>
                    <a:lnTo>
                      <a:pt x="140463" y="420815"/>
                    </a:lnTo>
                    <a:lnTo>
                      <a:pt x="48435" y="535243"/>
                    </a:lnTo>
                    <a:lnTo>
                      <a:pt x="461752" y="535243"/>
                    </a:lnTo>
                    <a:lnTo>
                      <a:pt x="369724" y="420815"/>
                    </a:lnTo>
                    <a:lnTo>
                      <a:pt x="316445" y="420815"/>
                    </a:lnTo>
                    <a:cubicBezTo>
                      <a:pt x="319674" y="412757"/>
                      <a:pt x="324518" y="404699"/>
                      <a:pt x="329361" y="398252"/>
                    </a:cubicBezTo>
                    <a:lnTo>
                      <a:pt x="381026" y="398252"/>
                    </a:lnTo>
                    <a:lnTo>
                      <a:pt x="510187" y="559418"/>
                    </a:lnTo>
                    <a:lnTo>
                      <a:pt x="0" y="559418"/>
                    </a:lnTo>
                    <a:close/>
                    <a:moveTo>
                      <a:pt x="254964" y="79000"/>
                    </a:moveTo>
                    <a:cubicBezTo>
                      <a:pt x="211363" y="79000"/>
                      <a:pt x="175836" y="116081"/>
                      <a:pt x="175836" y="159612"/>
                    </a:cubicBezTo>
                    <a:cubicBezTo>
                      <a:pt x="175836" y="203142"/>
                      <a:pt x="211363" y="238611"/>
                      <a:pt x="254964" y="238611"/>
                    </a:cubicBezTo>
                    <a:cubicBezTo>
                      <a:pt x="300179" y="238611"/>
                      <a:pt x="335706" y="203142"/>
                      <a:pt x="335706" y="159612"/>
                    </a:cubicBezTo>
                    <a:cubicBezTo>
                      <a:pt x="335706" y="116081"/>
                      <a:pt x="300179" y="79000"/>
                      <a:pt x="254964" y="79000"/>
                    </a:cubicBezTo>
                    <a:close/>
                    <a:moveTo>
                      <a:pt x="254964" y="0"/>
                    </a:moveTo>
                    <a:cubicBezTo>
                      <a:pt x="343781" y="0"/>
                      <a:pt x="414834" y="70939"/>
                      <a:pt x="414834" y="159612"/>
                    </a:cubicBezTo>
                    <a:cubicBezTo>
                      <a:pt x="414834" y="246673"/>
                      <a:pt x="254964" y="478835"/>
                      <a:pt x="254964" y="478835"/>
                    </a:cubicBezTo>
                    <a:cubicBezTo>
                      <a:pt x="254964" y="478835"/>
                      <a:pt x="95093" y="246673"/>
                      <a:pt x="95093" y="159612"/>
                    </a:cubicBezTo>
                    <a:cubicBezTo>
                      <a:pt x="95093" y="70939"/>
                      <a:pt x="167761" y="0"/>
                      <a:pt x="25496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>
                  <a:cs typeface="+mn-ea"/>
                  <a:sym typeface="+mn-lt"/>
                </a:endParaRPr>
              </a:p>
            </p:txBody>
          </p:sp>
        </p:grpSp>
        <p:grpSp>
          <p:nvGrpSpPr>
            <p:cNvPr id="272" name="组合 271"/>
            <p:cNvGrpSpPr/>
            <p:nvPr/>
          </p:nvGrpSpPr>
          <p:grpSpPr>
            <a:xfrm>
              <a:off x="2065376" y="2538474"/>
              <a:ext cx="2238573" cy="722960"/>
              <a:chOff x="2147765" y="2343753"/>
              <a:chExt cx="2238573" cy="722960"/>
            </a:xfrm>
          </p:grpSpPr>
          <p:sp>
            <p:nvSpPr>
              <p:cNvPr id="273" name="文本框 252"/>
              <p:cNvSpPr txBox="1"/>
              <p:nvPr/>
            </p:nvSpPr>
            <p:spPr>
              <a:xfrm>
                <a:off x="2147765" y="2343753"/>
                <a:ext cx="18628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文字添加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4" name="文本框 253"/>
              <p:cNvSpPr txBox="1"/>
              <p:nvPr/>
            </p:nvSpPr>
            <p:spPr>
              <a:xfrm>
                <a:off x="2147765" y="2658653"/>
                <a:ext cx="2238573" cy="408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film wider field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7" name="组合 276"/>
          <p:cNvGrpSpPr/>
          <p:nvPr/>
        </p:nvGrpSpPr>
        <p:grpSpPr>
          <a:xfrm>
            <a:off x="4680343" y="2757549"/>
            <a:ext cx="2843449" cy="722960"/>
            <a:chOff x="1460500" y="2538474"/>
            <a:chExt cx="2843449" cy="722960"/>
          </a:xfrm>
        </p:grpSpPr>
        <p:grpSp>
          <p:nvGrpSpPr>
            <p:cNvPr id="278" name="组合 277"/>
            <p:cNvGrpSpPr/>
            <p:nvPr/>
          </p:nvGrpSpPr>
          <p:grpSpPr>
            <a:xfrm>
              <a:off x="1460500" y="2582456"/>
              <a:ext cx="530225" cy="530225"/>
              <a:chOff x="1460500" y="2582456"/>
              <a:chExt cx="685800" cy="685800"/>
            </a:xfrm>
          </p:grpSpPr>
          <p:sp>
            <p:nvSpPr>
              <p:cNvPr id="282" name="矩形: 圆角 281"/>
              <p:cNvSpPr/>
              <p:nvPr/>
            </p:nvSpPr>
            <p:spPr>
              <a:xfrm>
                <a:off x="1460500" y="2582456"/>
                <a:ext cx="685800" cy="685800"/>
              </a:xfrm>
              <a:prstGeom prst="roundRect">
                <a:avLst>
                  <a:gd name="adj" fmla="val 20371"/>
                </a:avLst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>
                  <a:cs typeface="+mn-ea"/>
                  <a:sym typeface="+mn-lt"/>
                </a:endParaRPr>
              </a:p>
            </p:txBody>
          </p:sp>
          <p:sp>
            <p:nvSpPr>
              <p:cNvPr id="283" name="矩形: 圆角 261"/>
              <p:cNvSpPr/>
              <p:nvPr/>
            </p:nvSpPr>
            <p:spPr>
              <a:xfrm>
                <a:off x="1651228" y="2760256"/>
                <a:ext cx="304342" cy="330199"/>
              </a:xfrm>
              <a:custGeom>
                <a:avLst/>
                <a:gdLst>
                  <a:gd name="connsiteX0" fmla="*/ 191479 w 561065"/>
                  <a:gd name="connsiteY0" fmla="*/ 375902 h 608735"/>
                  <a:gd name="connsiteX1" fmla="*/ 245437 w 561065"/>
                  <a:gd name="connsiteY1" fmla="*/ 535655 h 608735"/>
                  <a:gd name="connsiteX2" fmla="*/ 250809 w 561065"/>
                  <a:gd name="connsiteY2" fmla="*/ 420563 h 608735"/>
                  <a:gd name="connsiteX3" fmla="*/ 246371 w 561065"/>
                  <a:gd name="connsiteY3" fmla="*/ 411817 h 608735"/>
                  <a:gd name="connsiteX4" fmla="*/ 228911 w 561065"/>
                  <a:gd name="connsiteY4" fmla="*/ 377418 h 608735"/>
                  <a:gd name="connsiteX5" fmla="*/ 280299 w 561065"/>
                  <a:gd name="connsiteY5" fmla="*/ 393743 h 608735"/>
                  <a:gd name="connsiteX6" fmla="*/ 332563 w 561065"/>
                  <a:gd name="connsiteY6" fmla="*/ 376718 h 608735"/>
                  <a:gd name="connsiteX7" fmla="*/ 314811 w 561065"/>
                  <a:gd name="connsiteY7" fmla="*/ 411817 h 608735"/>
                  <a:gd name="connsiteX8" fmla="*/ 310373 w 561065"/>
                  <a:gd name="connsiteY8" fmla="*/ 420563 h 608735"/>
                  <a:gd name="connsiteX9" fmla="*/ 315745 w 561065"/>
                  <a:gd name="connsiteY9" fmla="*/ 535655 h 608735"/>
                  <a:gd name="connsiteX10" fmla="*/ 369644 w 561065"/>
                  <a:gd name="connsiteY10" fmla="*/ 375960 h 608735"/>
                  <a:gd name="connsiteX11" fmla="*/ 443223 w 561065"/>
                  <a:gd name="connsiteY11" fmla="*/ 403946 h 608735"/>
                  <a:gd name="connsiteX12" fmla="*/ 506290 w 561065"/>
                  <a:gd name="connsiteY12" fmla="*/ 430241 h 608735"/>
                  <a:gd name="connsiteX13" fmla="*/ 507925 w 561065"/>
                  <a:gd name="connsiteY13" fmla="*/ 430999 h 608735"/>
                  <a:gd name="connsiteX14" fmla="*/ 510728 w 561065"/>
                  <a:gd name="connsiteY14" fmla="*/ 432573 h 608735"/>
                  <a:gd name="connsiteX15" fmla="*/ 528831 w 561065"/>
                  <a:gd name="connsiteY15" fmla="*/ 452630 h 608735"/>
                  <a:gd name="connsiteX16" fmla="*/ 528831 w 561065"/>
                  <a:gd name="connsiteY16" fmla="*/ 452688 h 608735"/>
                  <a:gd name="connsiteX17" fmla="*/ 532042 w 561065"/>
                  <a:gd name="connsiteY17" fmla="*/ 462308 h 608735"/>
                  <a:gd name="connsiteX18" fmla="*/ 558671 w 561065"/>
                  <a:gd name="connsiteY18" fmla="*/ 548307 h 608735"/>
                  <a:gd name="connsiteX19" fmla="*/ 560539 w 561065"/>
                  <a:gd name="connsiteY19" fmla="*/ 555828 h 608735"/>
                  <a:gd name="connsiteX20" fmla="*/ 561065 w 561065"/>
                  <a:gd name="connsiteY20" fmla="*/ 562824 h 608735"/>
                  <a:gd name="connsiteX21" fmla="*/ 515166 w 561065"/>
                  <a:gd name="connsiteY21" fmla="*/ 608710 h 608735"/>
                  <a:gd name="connsiteX22" fmla="*/ 471311 w 561065"/>
                  <a:gd name="connsiteY22" fmla="*/ 608710 h 608735"/>
                  <a:gd name="connsiteX23" fmla="*/ 283044 w 561065"/>
                  <a:gd name="connsiteY23" fmla="*/ 608710 h 608735"/>
                  <a:gd name="connsiteX24" fmla="*/ 280532 w 561065"/>
                  <a:gd name="connsiteY24" fmla="*/ 608710 h 608735"/>
                  <a:gd name="connsiteX25" fmla="*/ 278080 w 561065"/>
                  <a:gd name="connsiteY25" fmla="*/ 608710 h 608735"/>
                  <a:gd name="connsiteX26" fmla="*/ 89812 w 561065"/>
                  <a:gd name="connsiteY26" fmla="*/ 608710 h 608735"/>
                  <a:gd name="connsiteX27" fmla="*/ 45957 w 561065"/>
                  <a:gd name="connsiteY27" fmla="*/ 608710 h 608735"/>
                  <a:gd name="connsiteX28" fmla="*/ 0 w 561065"/>
                  <a:gd name="connsiteY28" fmla="*/ 562824 h 608735"/>
                  <a:gd name="connsiteX29" fmla="*/ 584 w 561065"/>
                  <a:gd name="connsiteY29" fmla="*/ 555828 h 608735"/>
                  <a:gd name="connsiteX30" fmla="*/ 2453 w 561065"/>
                  <a:gd name="connsiteY30" fmla="*/ 548307 h 608735"/>
                  <a:gd name="connsiteX31" fmla="*/ 29081 w 561065"/>
                  <a:gd name="connsiteY31" fmla="*/ 462308 h 608735"/>
                  <a:gd name="connsiteX32" fmla="*/ 32234 w 561065"/>
                  <a:gd name="connsiteY32" fmla="*/ 452688 h 608735"/>
                  <a:gd name="connsiteX33" fmla="*/ 32234 w 561065"/>
                  <a:gd name="connsiteY33" fmla="*/ 452630 h 608735"/>
                  <a:gd name="connsiteX34" fmla="*/ 50395 w 561065"/>
                  <a:gd name="connsiteY34" fmla="*/ 432457 h 608735"/>
                  <a:gd name="connsiteX35" fmla="*/ 53198 w 561065"/>
                  <a:gd name="connsiteY35" fmla="*/ 430941 h 608735"/>
                  <a:gd name="connsiteX36" fmla="*/ 54833 w 561065"/>
                  <a:gd name="connsiteY36" fmla="*/ 430125 h 608735"/>
                  <a:gd name="connsiteX37" fmla="*/ 117901 w 561065"/>
                  <a:gd name="connsiteY37" fmla="*/ 403888 h 608735"/>
                  <a:gd name="connsiteX38" fmla="*/ 191479 w 561065"/>
                  <a:gd name="connsiteY38" fmla="*/ 375902 h 608735"/>
                  <a:gd name="connsiteX39" fmla="*/ 277747 w 561065"/>
                  <a:gd name="connsiteY39" fmla="*/ 0 h 608735"/>
                  <a:gd name="connsiteX40" fmla="*/ 277980 w 561065"/>
                  <a:gd name="connsiteY40" fmla="*/ 0 h 608735"/>
                  <a:gd name="connsiteX41" fmla="*/ 278214 w 561065"/>
                  <a:gd name="connsiteY41" fmla="*/ 0 h 608735"/>
                  <a:gd name="connsiteX42" fmla="*/ 280491 w 561065"/>
                  <a:gd name="connsiteY42" fmla="*/ 0 h 608735"/>
                  <a:gd name="connsiteX43" fmla="*/ 282768 w 561065"/>
                  <a:gd name="connsiteY43" fmla="*/ 0 h 608735"/>
                  <a:gd name="connsiteX44" fmla="*/ 283001 w 561065"/>
                  <a:gd name="connsiteY44" fmla="*/ 0 h 608735"/>
                  <a:gd name="connsiteX45" fmla="*/ 283235 w 561065"/>
                  <a:gd name="connsiteY45" fmla="*/ 0 h 608735"/>
                  <a:gd name="connsiteX46" fmla="*/ 401988 w 561065"/>
                  <a:gd name="connsiteY46" fmla="*/ 118656 h 608735"/>
                  <a:gd name="connsiteX47" fmla="*/ 400470 w 561065"/>
                  <a:gd name="connsiteY47" fmla="*/ 162854 h 608735"/>
                  <a:gd name="connsiteX48" fmla="*/ 427093 w 561065"/>
                  <a:gd name="connsiteY48" fmla="*/ 188509 h 608735"/>
                  <a:gd name="connsiteX49" fmla="*/ 394456 w 561065"/>
                  <a:gd name="connsiteY49" fmla="*/ 242969 h 608735"/>
                  <a:gd name="connsiteX50" fmla="*/ 342436 w 561065"/>
                  <a:gd name="connsiteY50" fmla="*/ 326465 h 608735"/>
                  <a:gd name="connsiteX51" fmla="*/ 283001 w 561065"/>
                  <a:gd name="connsiteY51" fmla="*/ 354745 h 608735"/>
                  <a:gd name="connsiteX52" fmla="*/ 280491 w 561065"/>
                  <a:gd name="connsiteY52" fmla="*/ 354803 h 608735"/>
                  <a:gd name="connsiteX53" fmla="*/ 277980 w 561065"/>
                  <a:gd name="connsiteY53" fmla="*/ 354745 h 608735"/>
                  <a:gd name="connsiteX54" fmla="*/ 218136 w 561065"/>
                  <a:gd name="connsiteY54" fmla="*/ 326116 h 608735"/>
                  <a:gd name="connsiteX55" fmla="*/ 166467 w 561065"/>
                  <a:gd name="connsiteY55" fmla="*/ 242969 h 608735"/>
                  <a:gd name="connsiteX56" fmla="*/ 133830 w 561065"/>
                  <a:gd name="connsiteY56" fmla="*/ 188509 h 608735"/>
                  <a:gd name="connsiteX57" fmla="*/ 160453 w 561065"/>
                  <a:gd name="connsiteY57" fmla="*/ 162970 h 608735"/>
                  <a:gd name="connsiteX58" fmla="*/ 158877 w 561065"/>
                  <a:gd name="connsiteY58" fmla="*/ 118715 h 608735"/>
                  <a:gd name="connsiteX59" fmla="*/ 277747 w 561065"/>
                  <a:gd name="connsiteY59" fmla="*/ 0 h 608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561065" h="608735">
                    <a:moveTo>
                      <a:pt x="191479" y="375902"/>
                    </a:moveTo>
                    <a:cubicBezTo>
                      <a:pt x="195917" y="394559"/>
                      <a:pt x="238604" y="518455"/>
                      <a:pt x="245437" y="535655"/>
                    </a:cubicBezTo>
                    <a:lnTo>
                      <a:pt x="250809" y="420563"/>
                    </a:lnTo>
                    <a:cubicBezTo>
                      <a:pt x="248999" y="417881"/>
                      <a:pt x="247773" y="414732"/>
                      <a:pt x="246371" y="411817"/>
                    </a:cubicBezTo>
                    <a:lnTo>
                      <a:pt x="228911" y="377418"/>
                    </a:lnTo>
                    <a:cubicBezTo>
                      <a:pt x="241466" y="387446"/>
                      <a:pt x="259860" y="393743"/>
                      <a:pt x="280299" y="393743"/>
                    </a:cubicBezTo>
                    <a:cubicBezTo>
                      <a:pt x="301263" y="393743"/>
                      <a:pt x="320008" y="387155"/>
                      <a:pt x="332563" y="376718"/>
                    </a:cubicBezTo>
                    <a:lnTo>
                      <a:pt x="314811" y="411817"/>
                    </a:lnTo>
                    <a:cubicBezTo>
                      <a:pt x="313409" y="414732"/>
                      <a:pt x="312183" y="417881"/>
                      <a:pt x="310373" y="420563"/>
                    </a:cubicBezTo>
                    <a:lnTo>
                      <a:pt x="315745" y="535655"/>
                    </a:lnTo>
                    <a:cubicBezTo>
                      <a:pt x="322519" y="518455"/>
                      <a:pt x="365089" y="394618"/>
                      <a:pt x="369644" y="375960"/>
                    </a:cubicBezTo>
                    <a:cubicBezTo>
                      <a:pt x="394754" y="384881"/>
                      <a:pt x="419397" y="393685"/>
                      <a:pt x="443223" y="403946"/>
                    </a:cubicBezTo>
                    <a:cubicBezTo>
                      <a:pt x="443223" y="403946"/>
                      <a:pt x="490757" y="422895"/>
                      <a:pt x="506290" y="430241"/>
                    </a:cubicBezTo>
                    <a:cubicBezTo>
                      <a:pt x="506815" y="430475"/>
                      <a:pt x="507341" y="430766"/>
                      <a:pt x="507925" y="430999"/>
                    </a:cubicBezTo>
                    <a:cubicBezTo>
                      <a:pt x="509210" y="431699"/>
                      <a:pt x="510261" y="432224"/>
                      <a:pt x="510728" y="432573"/>
                    </a:cubicBezTo>
                    <a:cubicBezTo>
                      <a:pt x="518553" y="437238"/>
                      <a:pt x="524976" y="444234"/>
                      <a:pt x="528831" y="452630"/>
                    </a:cubicBezTo>
                    <a:lnTo>
                      <a:pt x="528831" y="452688"/>
                    </a:lnTo>
                    <a:cubicBezTo>
                      <a:pt x="530232" y="455720"/>
                      <a:pt x="531342" y="458985"/>
                      <a:pt x="532042" y="462308"/>
                    </a:cubicBezTo>
                    <a:cubicBezTo>
                      <a:pt x="538408" y="481607"/>
                      <a:pt x="552539" y="524694"/>
                      <a:pt x="558671" y="548307"/>
                    </a:cubicBezTo>
                    <a:cubicBezTo>
                      <a:pt x="559547" y="550697"/>
                      <a:pt x="560131" y="553204"/>
                      <a:pt x="560539" y="555828"/>
                    </a:cubicBezTo>
                    <a:cubicBezTo>
                      <a:pt x="560831" y="558102"/>
                      <a:pt x="561065" y="560492"/>
                      <a:pt x="561065" y="562824"/>
                    </a:cubicBezTo>
                    <a:cubicBezTo>
                      <a:pt x="561065" y="588187"/>
                      <a:pt x="540510" y="608710"/>
                      <a:pt x="515166" y="608710"/>
                    </a:cubicBezTo>
                    <a:lnTo>
                      <a:pt x="471311" y="608710"/>
                    </a:lnTo>
                    <a:lnTo>
                      <a:pt x="283044" y="608710"/>
                    </a:lnTo>
                    <a:lnTo>
                      <a:pt x="280532" y="608710"/>
                    </a:lnTo>
                    <a:lnTo>
                      <a:pt x="278080" y="608710"/>
                    </a:lnTo>
                    <a:cubicBezTo>
                      <a:pt x="215305" y="608768"/>
                      <a:pt x="152529" y="608710"/>
                      <a:pt x="89812" y="608710"/>
                    </a:cubicBezTo>
                    <a:lnTo>
                      <a:pt x="45957" y="608710"/>
                    </a:lnTo>
                    <a:cubicBezTo>
                      <a:pt x="20555" y="608710"/>
                      <a:pt x="0" y="588187"/>
                      <a:pt x="0" y="562824"/>
                    </a:cubicBezTo>
                    <a:cubicBezTo>
                      <a:pt x="0" y="560492"/>
                      <a:pt x="175" y="558102"/>
                      <a:pt x="584" y="555828"/>
                    </a:cubicBezTo>
                    <a:cubicBezTo>
                      <a:pt x="934" y="553263"/>
                      <a:pt x="1577" y="550697"/>
                      <a:pt x="2453" y="548307"/>
                    </a:cubicBezTo>
                    <a:cubicBezTo>
                      <a:pt x="8584" y="524577"/>
                      <a:pt x="22657" y="481607"/>
                      <a:pt x="29081" y="462308"/>
                    </a:cubicBezTo>
                    <a:cubicBezTo>
                      <a:pt x="29782" y="458985"/>
                      <a:pt x="30833" y="455720"/>
                      <a:pt x="32234" y="452688"/>
                    </a:cubicBezTo>
                    <a:lnTo>
                      <a:pt x="32234" y="452630"/>
                    </a:lnTo>
                    <a:cubicBezTo>
                      <a:pt x="36147" y="444234"/>
                      <a:pt x="42512" y="437238"/>
                      <a:pt x="50395" y="432457"/>
                    </a:cubicBezTo>
                    <a:cubicBezTo>
                      <a:pt x="50863" y="432107"/>
                      <a:pt x="51855" y="431524"/>
                      <a:pt x="53198" y="430941"/>
                    </a:cubicBezTo>
                    <a:cubicBezTo>
                      <a:pt x="53724" y="430591"/>
                      <a:pt x="54308" y="430358"/>
                      <a:pt x="54833" y="430125"/>
                    </a:cubicBezTo>
                    <a:cubicBezTo>
                      <a:pt x="70308" y="422895"/>
                      <a:pt x="117901" y="403888"/>
                      <a:pt x="117901" y="403888"/>
                    </a:cubicBezTo>
                    <a:cubicBezTo>
                      <a:pt x="141726" y="393626"/>
                      <a:pt x="166311" y="384823"/>
                      <a:pt x="191479" y="375902"/>
                    </a:cubicBezTo>
                    <a:close/>
                    <a:moveTo>
                      <a:pt x="277747" y="0"/>
                    </a:moveTo>
                    <a:lnTo>
                      <a:pt x="277980" y="0"/>
                    </a:lnTo>
                    <a:lnTo>
                      <a:pt x="278214" y="0"/>
                    </a:lnTo>
                    <a:lnTo>
                      <a:pt x="280491" y="0"/>
                    </a:lnTo>
                    <a:lnTo>
                      <a:pt x="282768" y="0"/>
                    </a:lnTo>
                    <a:lnTo>
                      <a:pt x="283001" y="0"/>
                    </a:lnTo>
                    <a:lnTo>
                      <a:pt x="283235" y="0"/>
                    </a:lnTo>
                    <a:cubicBezTo>
                      <a:pt x="348858" y="0"/>
                      <a:pt x="402105" y="53118"/>
                      <a:pt x="401988" y="118656"/>
                    </a:cubicBezTo>
                    <a:cubicBezTo>
                      <a:pt x="401988" y="125420"/>
                      <a:pt x="400470" y="154807"/>
                      <a:pt x="400470" y="162854"/>
                    </a:cubicBezTo>
                    <a:cubicBezTo>
                      <a:pt x="403331" y="163029"/>
                      <a:pt x="429954" y="156673"/>
                      <a:pt x="427093" y="188509"/>
                    </a:cubicBezTo>
                    <a:cubicBezTo>
                      <a:pt x="421021" y="256030"/>
                      <a:pt x="395215" y="242969"/>
                      <a:pt x="394456" y="242969"/>
                    </a:cubicBezTo>
                    <a:cubicBezTo>
                      <a:pt x="381670" y="283901"/>
                      <a:pt x="361820" y="309964"/>
                      <a:pt x="342436" y="326465"/>
                    </a:cubicBezTo>
                    <a:cubicBezTo>
                      <a:pt x="312485" y="351946"/>
                      <a:pt x="283468" y="354745"/>
                      <a:pt x="283001" y="354745"/>
                    </a:cubicBezTo>
                    <a:cubicBezTo>
                      <a:pt x="282125" y="354803"/>
                      <a:pt x="281250" y="354803"/>
                      <a:pt x="280491" y="354803"/>
                    </a:cubicBezTo>
                    <a:cubicBezTo>
                      <a:pt x="279615" y="354803"/>
                      <a:pt x="278856" y="354745"/>
                      <a:pt x="277980" y="354745"/>
                    </a:cubicBezTo>
                    <a:cubicBezTo>
                      <a:pt x="277455" y="354745"/>
                      <a:pt x="248263" y="351946"/>
                      <a:pt x="218136" y="326116"/>
                    </a:cubicBezTo>
                    <a:cubicBezTo>
                      <a:pt x="198811" y="309556"/>
                      <a:pt x="179136" y="283609"/>
                      <a:pt x="166467" y="242969"/>
                    </a:cubicBezTo>
                    <a:cubicBezTo>
                      <a:pt x="165649" y="242969"/>
                      <a:pt x="139902" y="256030"/>
                      <a:pt x="133830" y="188509"/>
                    </a:cubicBezTo>
                    <a:cubicBezTo>
                      <a:pt x="130969" y="156731"/>
                      <a:pt x="157592" y="163087"/>
                      <a:pt x="160453" y="162970"/>
                    </a:cubicBezTo>
                    <a:cubicBezTo>
                      <a:pt x="160453" y="154807"/>
                      <a:pt x="158877" y="125478"/>
                      <a:pt x="158877" y="118715"/>
                    </a:cubicBezTo>
                    <a:cubicBezTo>
                      <a:pt x="158877" y="53177"/>
                      <a:pt x="212123" y="0"/>
                      <a:pt x="2777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>
                  <a:cs typeface="+mn-ea"/>
                  <a:sym typeface="+mn-lt"/>
                </a:endParaRPr>
              </a:p>
            </p:txBody>
          </p:sp>
        </p:grpSp>
        <p:grpSp>
          <p:nvGrpSpPr>
            <p:cNvPr id="279" name="组合 278"/>
            <p:cNvGrpSpPr/>
            <p:nvPr/>
          </p:nvGrpSpPr>
          <p:grpSpPr>
            <a:xfrm>
              <a:off x="2065376" y="2538474"/>
              <a:ext cx="2238573" cy="722960"/>
              <a:chOff x="2147765" y="2343753"/>
              <a:chExt cx="2238573" cy="722960"/>
            </a:xfrm>
          </p:grpSpPr>
          <p:sp>
            <p:nvSpPr>
              <p:cNvPr id="280" name="文本框 258"/>
              <p:cNvSpPr txBox="1"/>
              <p:nvPr/>
            </p:nvSpPr>
            <p:spPr>
              <a:xfrm>
                <a:off x="2147765" y="2343753"/>
                <a:ext cx="18628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文字添加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1" name="文本框 259"/>
              <p:cNvSpPr txBox="1"/>
              <p:nvPr/>
            </p:nvSpPr>
            <p:spPr>
              <a:xfrm>
                <a:off x="2147765" y="2658653"/>
                <a:ext cx="2238573" cy="408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film wider field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4" name="组合 283"/>
          <p:cNvGrpSpPr/>
          <p:nvPr/>
        </p:nvGrpSpPr>
        <p:grpSpPr>
          <a:xfrm>
            <a:off x="7890661" y="2757549"/>
            <a:ext cx="2843449" cy="722960"/>
            <a:chOff x="1460500" y="2538474"/>
            <a:chExt cx="2843449" cy="722960"/>
          </a:xfrm>
        </p:grpSpPr>
        <p:grpSp>
          <p:nvGrpSpPr>
            <p:cNvPr id="285" name="组合 284"/>
            <p:cNvGrpSpPr/>
            <p:nvPr/>
          </p:nvGrpSpPr>
          <p:grpSpPr>
            <a:xfrm>
              <a:off x="1460500" y="2582456"/>
              <a:ext cx="530225" cy="530225"/>
              <a:chOff x="1460500" y="2582456"/>
              <a:chExt cx="685800" cy="685800"/>
            </a:xfrm>
          </p:grpSpPr>
          <p:sp>
            <p:nvSpPr>
              <p:cNvPr id="289" name="矩形: 圆角 288"/>
              <p:cNvSpPr/>
              <p:nvPr/>
            </p:nvSpPr>
            <p:spPr>
              <a:xfrm>
                <a:off x="1460500" y="2582456"/>
                <a:ext cx="685800" cy="685800"/>
              </a:xfrm>
              <a:prstGeom prst="roundRect">
                <a:avLst>
                  <a:gd name="adj" fmla="val 20371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>
                  <a:cs typeface="+mn-ea"/>
                  <a:sym typeface="+mn-lt"/>
                </a:endParaRPr>
              </a:p>
            </p:txBody>
          </p:sp>
          <p:sp>
            <p:nvSpPr>
              <p:cNvPr id="290" name="矩形: 圆角 268"/>
              <p:cNvSpPr/>
              <p:nvPr/>
            </p:nvSpPr>
            <p:spPr>
              <a:xfrm>
                <a:off x="1638300" y="2772888"/>
                <a:ext cx="330200" cy="304935"/>
              </a:xfrm>
              <a:custGeom>
                <a:avLst/>
                <a:gdLst>
                  <a:gd name="connsiteX0" fmla="*/ 186302 w 608697"/>
                  <a:gd name="connsiteY0" fmla="*/ 63862 h 562124"/>
                  <a:gd name="connsiteX1" fmla="*/ 204357 w 608697"/>
                  <a:gd name="connsiteY1" fmla="*/ 81889 h 562124"/>
                  <a:gd name="connsiteX2" fmla="*/ 186302 w 608697"/>
                  <a:gd name="connsiteY2" fmla="*/ 99991 h 562124"/>
                  <a:gd name="connsiteX3" fmla="*/ 99759 w 608697"/>
                  <a:gd name="connsiteY3" fmla="*/ 186326 h 562124"/>
                  <a:gd name="connsiteX4" fmla="*/ 81705 w 608697"/>
                  <a:gd name="connsiteY4" fmla="*/ 204428 h 562124"/>
                  <a:gd name="connsiteX5" fmla="*/ 63650 w 608697"/>
                  <a:gd name="connsiteY5" fmla="*/ 186326 h 562124"/>
                  <a:gd name="connsiteX6" fmla="*/ 186302 w 608697"/>
                  <a:gd name="connsiteY6" fmla="*/ 63862 h 562124"/>
                  <a:gd name="connsiteX7" fmla="*/ 175448 w 608697"/>
                  <a:gd name="connsiteY7" fmla="*/ 36129 h 562124"/>
                  <a:gd name="connsiteX8" fmla="*/ 36179 w 608697"/>
                  <a:gd name="connsiteY8" fmla="*/ 175282 h 562124"/>
                  <a:gd name="connsiteX9" fmla="*/ 276226 w 608697"/>
                  <a:gd name="connsiteY9" fmla="*/ 490611 h 562124"/>
                  <a:gd name="connsiteX10" fmla="*/ 276972 w 608697"/>
                  <a:gd name="connsiteY10" fmla="*/ 491356 h 562124"/>
                  <a:gd name="connsiteX11" fmla="*/ 304349 w 608697"/>
                  <a:gd name="connsiteY11" fmla="*/ 518546 h 562124"/>
                  <a:gd name="connsiteX12" fmla="*/ 331725 w 608697"/>
                  <a:gd name="connsiteY12" fmla="*/ 491356 h 562124"/>
                  <a:gd name="connsiteX13" fmla="*/ 332471 w 608697"/>
                  <a:gd name="connsiteY13" fmla="*/ 490611 h 562124"/>
                  <a:gd name="connsiteX14" fmla="*/ 572518 w 608697"/>
                  <a:gd name="connsiteY14" fmla="*/ 175282 h 562124"/>
                  <a:gd name="connsiteX15" fmla="*/ 433249 w 608697"/>
                  <a:gd name="connsiteY15" fmla="*/ 36129 h 562124"/>
                  <a:gd name="connsiteX16" fmla="*/ 318149 w 608697"/>
                  <a:gd name="connsiteY16" fmla="*/ 89764 h 562124"/>
                  <a:gd name="connsiteX17" fmla="*/ 304349 w 608697"/>
                  <a:gd name="connsiteY17" fmla="*/ 96170 h 562124"/>
                  <a:gd name="connsiteX18" fmla="*/ 290548 w 608697"/>
                  <a:gd name="connsiteY18" fmla="*/ 89764 h 562124"/>
                  <a:gd name="connsiteX19" fmla="*/ 175448 w 608697"/>
                  <a:gd name="connsiteY19" fmla="*/ 36129 h 562124"/>
                  <a:gd name="connsiteX20" fmla="*/ 175448 w 608697"/>
                  <a:gd name="connsiteY20" fmla="*/ 0 h 562124"/>
                  <a:gd name="connsiteX21" fmla="*/ 304349 w 608697"/>
                  <a:gd name="connsiteY21" fmla="*/ 51847 h 562124"/>
                  <a:gd name="connsiteX22" fmla="*/ 433249 w 608697"/>
                  <a:gd name="connsiteY22" fmla="*/ 0 h 562124"/>
                  <a:gd name="connsiteX23" fmla="*/ 608697 w 608697"/>
                  <a:gd name="connsiteY23" fmla="*/ 175282 h 562124"/>
                  <a:gd name="connsiteX24" fmla="*/ 537309 w 608697"/>
                  <a:gd name="connsiteY24" fmla="*/ 342593 h 562124"/>
                  <a:gd name="connsiteX25" fmla="*/ 356864 w 608697"/>
                  <a:gd name="connsiteY25" fmla="*/ 517354 h 562124"/>
                  <a:gd name="connsiteX26" fmla="*/ 317104 w 608697"/>
                  <a:gd name="connsiteY26" fmla="*/ 556835 h 562124"/>
                  <a:gd name="connsiteX27" fmla="*/ 304349 w 608697"/>
                  <a:gd name="connsiteY27" fmla="*/ 562124 h 562124"/>
                  <a:gd name="connsiteX28" fmla="*/ 291593 w 608697"/>
                  <a:gd name="connsiteY28" fmla="*/ 556835 h 562124"/>
                  <a:gd name="connsiteX29" fmla="*/ 251834 w 608697"/>
                  <a:gd name="connsiteY29" fmla="*/ 517354 h 562124"/>
                  <a:gd name="connsiteX30" fmla="*/ 71388 w 608697"/>
                  <a:gd name="connsiteY30" fmla="*/ 342593 h 562124"/>
                  <a:gd name="connsiteX31" fmla="*/ 0 w 608697"/>
                  <a:gd name="connsiteY31" fmla="*/ 175282 h 562124"/>
                  <a:gd name="connsiteX32" fmla="*/ 175448 w 608697"/>
                  <a:gd name="connsiteY32" fmla="*/ 0 h 56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8697" h="562124">
                    <a:moveTo>
                      <a:pt x="186302" y="63862"/>
                    </a:moveTo>
                    <a:cubicBezTo>
                      <a:pt x="196225" y="63862"/>
                      <a:pt x="204357" y="71907"/>
                      <a:pt x="204357" y="81889"/>
                    </a:cubicBezTo>
                    <a:cubicBezTo>
                      <a:pt x="204357" y="91871"/>
                      <a:pt x="196300" y="99991"/>
                      <a:pt x="186302" y="99991"/>
                    </a:cubicBezTo>
                    <a:cubicBezTo>
                      <a:pt x="137808" y="99991"/>
                      <a:pt x="99759" y="137907"/>
                      <a:pt x="99759" y="186326"/>
                    </a:cubicBezTo>
                    <a:cubicBezTo>
                      <a:pt x="99759" y="196308"/>
                      <a:pt x="91702" y="204428"/>
                      <a:pt x="81705" y="204428"/>
                    </a:cubicBezTo>
                    <a:cubicBezTo>
                      <a:pt x="71708" y="204428"/>
                      <a:pt x="63650" y="196308"/>
                      <a:pt x="63650" y="186326"/>
                    </a:cubicBezTo>
                    <a:cubicBezTo>
                      <a:pt x="63650" y="117645"/>
                      <a:pt x="117516" y="63862"/>
                      <a:pt x="186302" y="63862"/>
                    </a:cubicBezTo>
                    <a:close/>
                    <a:moveTo>
                      <a:pt x="175448" y="36129"/>
                    </a:moveTo>
                    <a:cubicBezTo>
                      <a:pt x="97347" y="36129"/>
                      <a:pt x="36179" y="97213"/>
                      <a:pt x="36179" y="175282"/>
                    </a:cubicBezTo>
                    <a:cubicBezTo>
                      <a:pt x="36179" y="273687"/>
                      <a:pt x="122933" y="355182"/>
                      <a:pt x="276226" y="490611"/>
                    </a:cubicBezTo>
                    <a:cubicBezTo>
                      <a:pt x="276450" y="490834"/>
                      <a:pt x="276748" y="491132"/>
                      <a:pt x="276972" y="491356"/>
                    </a:cubicBezTo>
                    <a:lnTo>
                      <a:pt x="304349" y="518546"/>
                    </a:lnTo>
                    <a:lnTo>
                      <a:pt x="331725" y="491356"/>
                    </a:lnTo>
                    <a:cubicBezTo>
                      <a:pt x="331949" y="491132"/>
                      <a:pt x="332247" y="490834"/>
                      <a:pt x="332471" y="490611"/>
                    </a:cubicBezTo>
                    <a:cubicBezTo>
                      <a:pt x="485764" y="355182"/>
                      <a:pt x="572518" y="273762"/>
                      <a:pt x="572518" y="175282"/>
                    </a:cubicBezTo>
                    <a:cubicBezTo>
                      <a:pt x="572518" y="97213"/>
                      <a:pt x="511350" y="36129"/>
                      <a:pt x="433249" y="36129"/>
                    </a:cubicBezTo>
                    <a:cubicBezTo>
                      <a:pt x="390282" y="36129"/>
                      <a:pt x="346196" y="56689"/>
                      <a:pt x="318149" y="89764"/>
                    </a:cubicBezTo>
                    <a:cubicBezTo>
                      <a:pt x="314717" y="93861"/>
                      <a:pt x="309645" y="96170"/>
                      <a:pt x="304349" y="96170"/>
                    </a:cubicBezTo>
                    <a:cubicBezTo>
                      <a:pt x="299052" y="96170"/>
                      <a:pt x="293980" y="93861"/>
                      <a:pt x="290548" y="89764"/>
                    </a:cubicBezTo>
                    <a:cubicBezTo>
                      <a:pt x="262501" y="56689"/>
                      <a:pt x="218415" y="36129"/>
                      <a:pt x="175448" y="36129"/>
                    </a:cubicBezTo>
                    <a:close/>
                    <a:moveTo>
                      <a:pt x="175448" y="0"/>
                    </a:moveTo>
                    <a:cubicBezTo>
                      <a:pt x="222891" y="0"/>
                      <a:pt x="269736" y="19145"/>
                      <a:pt x="304349" y="51847"/>
                    </a:cubicBezTo>
                    <a:cubicBezTo>
                      <a:pt x="338961" y="19145"/>
                      <a:pt x="385807" y="0"/>
                      <a:pt x="433249" y="0"/>
                    </a:cubicBezTo>
                    <a:cubicBezTo>
                      <a:pt x="531640" y="0"/>
                      <a:pt x="608697" y="77026"/>
                      <a:pt x="608697" y="175282"/>
                    </a:cubicBezTo>
                    <a:cubicBezTo>
                      <a:pt x="608697" y="230258"/>
                      <a:pt x="586020" y="283446"/>
                      <a:pt x="537309" y="342593"/>
                    </a:cubicBezTo>
                    <a:cubicBezTo>
                      <a:pt x="494865" y="394291"/>
                      <a:pt x="435711" y="447628"/>
                      <a:pt x="356864" y="517354"/>
                    </a:cubicBezTo>
                    <a:lnTo>
                      <a:pt x="317104" y="556835"/>
                    </a:lnTo>
                    <a:cubicBezTo>
                      <a:pt x="313598" y="560336"/>
                      <a:pt x="308973" y="562124"/>
                      <a:pt x="304349" y="562124"/>
                    </a:cubicBezTo>
                    <a:cubicBezTo>
                      <a:pt x="299724" y="562124"/>
                      <a:pt x="295099" y="560336"/>
                      <a:pt x="291593" y="556835"/>
                    </a:cubicBezTo>
                    <a:lnTo>
                      <a:pt x="251834" y="517354"/>
                    </a:lnTo>
                    <a:cubicBezTo>
                      <a:pt x="172986" y="447628"/>
                      <a:pt x="113832" y="394291"/>
                      <a:pt x="71388" y="342593"/>
                    </a:cubicBezTo>
                    <a:cubicBezTo>
                      <a:pt x="22677" y="283446"/>
                      <a:pt x="0" y="230258"/>
                      <a:pt x="0" y="175282"/>
                    </a:cubicBezTo>
                    <a:cubicBezTo>
                      <a:pt x="0" y="77026"/>
                      <a:pt x="77057" y="0"/>
                      <a:pt x="1754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>
                  <a:cs typeface="+mn-ea"/>
                  <a:sym typeface="+mn-lt"/>
                </a:endParaRPr>
              </a:p>
            </p:txBody>
          </p:sp>
        </p:grpSp>
        <p:grpSp>
          <p:nvGrpSpPr>
            <p:cNvPr id="286" name="组合 285"/>
            <p:cNvGrpSpPr/>
            <p:nvPr/>
          </p:nvGrpSpPr>
          <p:grpSpPr>
            <a:xfrm>
              <a:off x="2065376" y="2538474"/>
              <a:ext cx="2238573" cy="722960"/>
              <a:chOff x="2147765" y="2343753"/>
              <a:chExt cx="2238573" cy="722960"/>
            </a:xfrm>
          </p:grpSpPr>
          <p:sp>
            <p:nvSpPr>
              <p:cNvPr id="287" name="文本框 265"/>
              <p:cNvSpPr txBox="1"/>
              <p:nvPr/>
            </p:nvSpPr>
            <p:spPr>
              <a:xfrm>
                <a:off x="2147765" y="2343753"/>
                <a:ext cx="18628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文字添加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8" name="文本框 266"/>
              <p:cNvSpPr txBox="1"/>
              <p:nvPr/>
            </p:nvSpPr>
            <p:spPr>
              <a:xfrm>
                <a:off x="2147765" y="2658653"/>
                <a:ext cx="2238573" cy="408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film wider field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1" name="组合 290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292" name="文本框 291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3" name="文本框 292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4" name="文本框 293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31816" y="2203576"/>
            <a:ext cx="2217309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物流数据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31816" y="3078090"/>
            <a:ext cx="2217309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店铺数据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31816" y="3952605"/>
            <a:ext cx="2217309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用户数据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31816" y="4827124"/>
            <a:ext cx="2217309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产品数据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" name="组合 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2415562" y="2214770"/>
            <a:ext cx="549809" cy="326005"/>
            <a:chOff x="3284582" y="2014047"/>
            <a:chExt cx="5622835" cy="3334013"/>
          </a:xfrm>
        </p:grpSpPr>
        <p:sp>
          <p:nvSpPr>
            <p:cNvPr id="8" name="ïś1ïḓé"/>
            <p:cNvSpPr/>
            <p:nvPr/>
          </p:nvSpPr>
          <p:spPr bwMode="auto">
            <a:xfrm>
              <a:off x="3284582" y="4364495"/>
              <a:ext cx="5622835" cy="983565"/>
            </a:xfrm>
            <a:custGeom>
              <a:avLst/>
              <a:gdLst>
                <a:gd name="T0" fmla="*/ 4372 w 4562"/>
                <a:gd name="T1" fmla="*/ 798 h 798"/>
                <a:gd name="T2" fmla="*/ 0 w 4562"/>
                <a:gd name="T3" fmla="*/ 798 h 798"/>
                <a:gd name="T4" fmla="*/ 189 w 4562"/>
                <a:gd name="T5" fmla="*/ 0 h 798"/>
                <a:gd name="T6" fmla="*/ 4562 w 4562"/>
                <a:gd name="T7" fmla="*/ 0 h 798"/>
                <a:gd name="T8" fmla="*/ 4372 w 4562"/>
                <a:gd name="T9" fmla="*/ 798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2" h="798">
                  <a:moveTo>
                    <a:pt x="4372" y="798"/>
                  </a:moveTo>
                  <a:lnTo>
                    <a:pt x="0" y="798"/>
                  </a:lnTo>
                  <a:lnTo>
                    <a:pt x="189" y="0"/>
                  </a:lnTo>
                  <a:lnTo>
                    <a:pt x="4562" y="0"/>
                  </a:lnTo>
                  <a:lnTo>
                    <a:pt x="4372" y="798"/>
                  </a:lnTo>
                  <a:close/>
                </a:path>
              </a:pathLst>
            </a:custGeom>
            <a:solidFill>
              <a:srgbClr val="AFE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îṡļíḍè"/>
            <p:cNvSpPr/>
            <p:nvPr/>
          </p:nvSpPr>
          <p:spPr bwMode="auto">
            <a:xfrm>
              <a:off x="3512601" y="4781093"/>
              <a:ext cx="500410" cy="125719"/>
            </a:xfrm>
            <a:custGeom>
              <a:avLst/>
              <a:gdLst>
                <a:gd name="T0" fmla="*/ 378 w 406"/>
                <a:gd name="T1" fmla="*/ 102 h 102"/>
                <a:gd name="T2" fmla="*/ 0 w 406"/>
                <a:gd name="T3" fmla="*/ 102 h 102"/>
                <a:gd name="T4" fmla="*/ 28 w 406"/>
                <a:gd name="T5" fmla="*/ 0 h 102"/>
                <a:gd name="T6" fmla="*/ 406 w 406"/>
                <a:gd name="T7" fmla="*/ 0 h 102"/>
                <a:gd name="T8" fmla="*/ 378 w 406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102">
                  <a:moveTo>
                    <a:pt x="378" y="102"/>
                  </a:moveTo>
                  <a:lnTo>
                    <a:pt x="0" y="102"/>
                  </a:lnTo>
                  <a:lnTo>
                    <a:pt x="28" y="0"/>
                  </a:lnTo>
                  <a:lnTo>
                    <a:pt x="406" y="0"/>
                  </a:lnTo>
                  <a:lnTo>
                    <a:pt x="378" y="1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is1íďe"/>
            <p:cNvSpPr/>
            <p:nvPr/>
          </p:nvSpPr>
          <p:spPr bwMode="auto">
            <a:xfrm>
              <a:off x="4678582" y="4781093"/>
              <a:ext cx="501643" cy="125719"/>
            </a:xfrm>
            <a:custGeom>
              <a:avLst/>
              <a:gdLst>
                <a:gd name="T0" fmla="*/ 378 w 407"/>
                <a:gd name="T1" fmla="*/ 102 h 102"/>
                <a:gd name="T2" fmla="*/ 0 w 407"/>
                <a:gd name="T3" fmla="*/ 102 h 102"/>
                <a:gd name="T4" fmla="*/ 28 w 407"/>
                <a:gd name="T5" fmla="*/ 0 h 102"/>
                <a:gd name="T6" fmla="*/ 407 w 407"/>
                <a:gd name="T7" fmla="*/ 0 h 102"/>
                <a:gd name="T8" fmla="*/ 378 w 407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102">
                  <a:moveTo>
                    <a:pt x="378" y="102"/>
                  </a:moveTo>
                  <a:lnTo>
                    <a:pt x="0" y="102"/>
                  </a:lnTo>
                  <a:lnTo>
                    <a:pt x="28" y="0"/>
                  </a:lnTo>
                  <a:lnTo>
                    <a:pt x="407" y="0"/>
                  </a:lnTo>
                  <a:lnTo>
                    <a:pt x="378" y="1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îṩ1íďê"/>
            <p:cNvSpPr/>
            <p:nvPr/>
          </p:nvSpPr>
          <p:spPr bwMode="auto">
            <a:xfrm>
              <a:off x="5844562" y="4781093"/>
              <a:ext cx="501643" cy="125719"/>
            </a:xfrm>
            <a:custGeom>
              <a:avLst/>
              <a:gdLst>
                <a:gd name="T0" fmla="*/ 379 w 407"/>
                <a:gd name="T1" fmla="*/ 102 h 102"/>
                <a:gd name="T2" fmla="*/ 0 w 407"/>
                <a:gd name="T3" fmla="*/ 102 h 102"/>
                <a:gd name="T4" fmla="*/ 29 w 407"/>
                <a:gd name="T5" fmla="*/ 0 h 102"/>
                <a:gd name="T6" fmla="*/ 407 w 407"/>
                <a:gd name="T7" fmla="*/ 0 h 102"/>
                <a:gd name="T8" fmla="*/ 379 w 407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102">
                  <a:moveTo>
                    <a:pt x="379" y="102"/>
                  </a:moveTo>
                  <a:lnTo>
                    <a:pt x="0" y="102"/>
                  </a:lnTo>
                  <a:lnTo>
                    <a:pt x="29" y="0"/>
                  </a:lnTo>
                  <a:lnTo>
                    <a:pt x="407" y="0"/>
                  </a:lnTo>
                  <a:lnTo>
                    <a:pt x="379" y="1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íṡ1ïḓe"/>
            <p:cNvSpPr/>
            <p:nvPr/>
          </p:nvSpPr>
          <p:spPr bwMode="auto">
            <a:xfrm>
              <a:off x="7011775" y="4781093"/>
              <a:ext cx="501643" cy="125719"/>
            </a:xfrm>
            <a:custGeom>
              <a:avLst/>
              <a:gdLst>
                <a:gd name="T0" fmla="*/ 378 w 407"/>
                <a:gd name="T1" fmla="*/ 102 h 102"/>
                <a:gd name="T2" fmla="*/ 0 w 407"/>
                <a:gd name="T3" fmla="*/ 102 h 102"/>
                <a:gd name="T4" fmla="*/ 28 w 407"/>
                <a:gd name="T5" fmla="*/ 0 h 102"/>
                <a:gd name="T6" fmla="*/ 407 w 407"/>
                <a:gd name="T7" fmla="*/ 0 h 102"/>
                <a:gd name="T8" fmla="*/ 378 w 407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102">
                  <a:moveTo>
                    <a:pt x="378" y="102"/>
                  </a:moveTo>
                  <a:lnTo>
                    <a:pt x="0" y="102"/>
                  </a:lnTo>
                  <a:lnTo>
                    <a:pt x="28" y="0"/>
                  </a:lnTo>
                  <a:lnTo>
                    <a:pt x="407" y="0"/>
                  </a:lnTo>
                  <a:lnTo>
                    <a:pt x="378" y="1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slíḑè"/>
            <p:cNvSpPr/>
            <p:nvPr/>
          </p:nvSpPr>
          <p:spPr bwMode="auto">
            <a:xfrm>
              <a:off x="8177755" y="4781093"/>
              <a:ext cx="501643" cy="125719"/>
            </a:xfrm>
            <a:custGeom>
              <a:avLst/>
              <a:gdLst>
                <a:gd name="T0" fmla="*/ 379 w 407"/>
                <a:gd name="T1" fmla="*/ 102 h 102"/>
                <a:gd name="T2" fmla="*/ 0 w 407"/>
                <a:gd name="T3" fmla="*/ 102 h 102"/>
                <a:gd name="T4" fmla="*/ 28 w 407"/>
                <a:gd name="T5" fmla="*/ 0 h 102"/>
                <a:gd name="T6" fmla="*/ 407 w 407"/>
                <a:gd name="T7" fmla="*/ 0 h 102"/>
                <a:gd name="T8" fmla="*/ 379 w 407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102">
                  <a:moveTo>
                    <a:pt x="379" y="102"/>
                  </a:moveTo>
                  <a:lnTo>
                    <a:pt x="0" y="102"/>
                  </a:lnTo>
                  <a:lnTo>
                    <a:pt x="28" y="0"/>
                  </a:lnTo>
                  <a:lnTo>
                    <a:pt x="407" y="0"/>
                  </a:lnTo>
                  <a:lnTo>
                    <a:pt x="379" y="1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ṥļiḍé"/>
            <p:cNvSpPr/>
            <p:nvPr/>
          </p:nvSpPr>
          <p:spPr bwMode="auto">
            <a:xfrm>
              <a:off x="4112847" y="2014047"/>
              <a:ext cx="1507393" cy="797452"/>
            </a:xfrm>
            <a:custGeom>
              <a:avLst/>
              <a:gdLst>
                <a:gd name="T0" fmla="*/ 503 w 517"/>
                <a:gd name="T1" fmla="*/ 233 h 273"/>
                <a:gd name="T2" fmla="*/ 270 w 517"/>
                <a:gd name="T3" fmla="*/ 6 h 273"/>
                <a:gd name="T4" fmla="*/ 247 w 517"/>
                <a:gd name="T5" fmla="*/ 6 h 273"/>
                <a:gd name="T6" fmla="*/ 15 w 517"/>
                <a:gd name="T7" fmla="*/ 236 h 273"/>
                <a:gd name="T8" fmla="*/ 37 w 517"/>
                <a:gd name="T9" fmla="*/ 259 h 273"/>
                <a:gd name="T10" fmla="*/ 259 w 517"/>
                <a:gd name="T11" fmla="*/ 40 h 273"/>
                <a:gd name="T12" fmla="*/ 480 w 517"/>
                <a:gd name="T13" fmla="*/ 255 h 273"/>
                <a:gd name="T14" fmla="*/ 503 w 517"/>
                <a:gd name="T15" fmla="*/ 23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7" h="273">
                  <a:moveTo>
                    <a:pt x="503" y="233"/>
                  </a:moveTo>
                  <a:cubicBezTo>
                    <a:pt x="425" y="157"/>
                    <a:pt x="348" y="82"/>
                    <a:pt x="270" y="6"/>
                  </a:cubicBezTo>
                  <a:cubicBezTo>
                    <a:pt x="264" y="0"/>
                    <a:pt x="254" y="0"/>
                    <a:pt x="247" y="6"/>
                  </a:cubicBezTo>
                  <a:cubicBezTo>
                    <a:pt x="170" y="83"/>
                    <a:pt x="92" y="159"/>
                    <a:pt x="15" y="236"/>
                  </a:cubicBezTo>
                  <a:cubicBezTo>
                    <a:pt x="0" y="250"/>
                    <a:pt x="23" y="273"/>
                    <a:pt x="37" y="259"/>
                  </a:cubicBezTo>
                  <a:cubicBezTo>
                    <a:pt x="111" y="186"/>
                    <a:pt x="185" y="113"/>
                    <a:pt x="259" y="40"/>
                  </a:cubicBezTo>
                  <a:cubicBezTo>
                    <a:pt x="333" y="112"/>
                    <a:pt x="406" y="184"/>
                    <a:pt x="480" y="255"/>
                  </a:cubicBezTo>
                  <a:cubicBezTo>
                    <a:pt x="495" y="270"/>
                    <a:pt x="517" y="247"/>
                    <a:pt x="503" y="233"/>
                  </a:cubicBezTo>
                  <a:close/>
                </a:path>
              </a:pathLst>
            </a:custGeom>
            <a:solidFill>
              <a:srgbClr val="F1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iṣḻíďê"/>
            <p:cNvSpPr/>
            <p:nvPr/>
          </p:nvSpPr>
          <p:spPr bwMode="auto">
            <a:xfrm>
              <a:off x="4287867" y="2189067"/>
              <a:ext cx="1161050" cy="1326210"/>
            </a:xfrm>
            <a:custGeom>
              <a:avLst/>
              <a:gdLst>
                <a:gd name="T0" fmla="*/ 471 w 942"/>
                <a:gd name="T1" fmla="*/ 0 h 1076"/>
                <a:gd name="T2" fmla="*/ 0 w 942"/>
                <a:gd name="T3" fmla="*/ 465 h 1076"/>
                <a:gd name="T4" fmla="*/ 0 w 942"/>
                <a:gd name="T5" fmla="*/ 1076 h 1076"/>
                <a:gd name="T6" fmla="*/ 303 w 942"/>
                <a:gd name="T7" fmla="*/ 1076 h 1076"/>
                <a:gd name="T8" fmla="*/ 303 w 942"/>
                <a:gd name="T9" fmla="*/ 685 h 1076"/>
                <a:gd name="T10" fmla="*/ 639 w 942"/>
                <a:gd name="T11" fmla="*/ 685 h 1076"/>
                <a:gd name="T12" fmla="*/ 639 w 942"/>
                <a:gd name="T13" fmla="*/ 1076 h 1076"/>
                <a:gd name="T14" fmla="*/ 942 w 942"/>
                <a:gd name="T15" fmla="*/ 1076 h 1076"/>
                <a:gd name="T16" fmla="*/ 942 w 942"/>
                <a:gd name="T17" fmla="*/ 465 h 1076"/>
                <a:gd name="T18" fmla="*/ 471 w 942"/>
                <a:gd name="T19" fmla="*/ 0 h 1076"/>
                <a:gd name="T20" fmla="*/ 459 w 942"/>
                <a:gd name="T21" fmla="*/ 441 h 1076"/>
                <a:gd name="T22" fmla="*/ 319 w 942"/>
                <a:gd name="T23" fmla="*/ 441 h 1076"/>
                <a:gd name="T24" fmla="*/ 319 w 942"/>
                <a:gd name="T25" fmla="*/ 263 h 1076"/>
                <a:gd name="T26" fmla="*/ 459 w 942"/>
                <a:gd name="T27" fmla="*/ 263 h 1076"/>
                <a:gd name="T28" fmla="*/ 459 w 942"/>
                <a:gd name="T29" fmla="*/ 441 h 1076"/>
                <a:gd name="T30" fmla="*/ 622 w 942"/>
                <a:gd name="T31" fmla="*/ 441 h 1076"/>
                <a:gd name="T32" fmla="*/ 483 w 942"/>
                <a:gd name="T33" fmla="*/ 441 h 1076"/>
                <a:gd name="T34" fmla="*/ 483 w 942"/>
                <a:gd name="T35" fmla="*/ 263 h 1076"/>
                <a:gd name="T36" fmla="*/ 622 w 942"/>
                <a:gd name="T37" fmla="*/ 263 h 1076"/>
                <a:gd name="T38" fmla="*/ 622 w 942"/>
                <a:gd name="T39" fmla="*/ 441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2" h="1076">
                  <a:moveTo>
                    <a:pt x="471" y="0"/>
                  </a:moveTo>
                  <a:lnTo>
                    <a:pt x="0" y="465"/>
                  </a:lnTo>
                  <a:lnTo>
                    <a:pt x="0" y="1076"/>
                  </a:lnTo>
                  <a:lnTo>
                    <a:pt x="303" y="1076"/>
                  </a:lnTo>
                  <a:lnTo>
                    <a:pt x="303" y="685"/>
                  </a:lnTo>
                  <a:lnTo>
                    <a:pt x="639" y="685"/>
                  </a:lnTo>
                  <a:lnTo>
                    <a:pt x="639" y="1076"/>
                  </a:lnTo>
                  <a:lnTo>
                    <a:pt x="942" y="1076"/>
                  </a:lnTo>
                  <a:lnTo>
                    <a:pt x="942" y="465"/>
                  </a:lnTo>
                  <a:lnTo>
                    <a:pt x="471" y="0"/>
                  </a:lnTo>
                  <a:close/>
                  <a:moveTo>
                    <a:pt x="459" y="441"/>
                  </a:moveTo>
                  <a:lnTo>
                    <a:pt x="319" y="441"/>
                  </a:lnTo>
                  <a:lnTo>
                    <a:pt x="319" y="263"/>
                  </a:lnTo>
                  <a:lnTo>
                    <a:pt x="459" y="263"/>
                  </a:lnTo>
                  <a:lnTo>
                    <a:pt x="459" y="441"/>
                  </a:lnTo>
                  <a:close/>
                  <a:moveTo>
                    <a:pt x="622" y="441"/>
                  </a:moveTo>
                  <a:lnTo>
                    <a:pt x="483" y="441"/>
                  </a:lnTo>
                  <a:lnTo>
                    <a:pt x="483" y="263"/>
                  </a:lnTo>
                  <a:lnTo>
                    <a:pt x="622" y="263"/>
                  </a:lnTo>
                  <a:lnTo>
                    <a:pt x="622" y="441"/>
                  </a:lnTo>
                  <a:close/>
                </a:path>
              </a:pathLst>
            </a:custGeom>
            <a:solidFill>
              <a:srgbClr val="F1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ṧľïḋê"/>
            <p:cNvSpPr/>
            <p:nvPr/>
          </p:nvSpPr>
          <p:spPr bwMode="auto">
            <a:xfrm>
              <a:off x="5162969" y="2216183"/>
              <a:ext cx="1099423" cy="1100656"/>
            </a:xfrm>
            <a:prstGeom prst="ellipse">
              <a:avLst/>
            </a:prstGeom>
            <a:solidFill>
              <a:srgbClr val="FCA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ṩľiḍè"/>
            <p:cNvSpPr/>
            <p:nvPr/>
          </p:nvSpPr>
          <p:spPr bwMode="auto">
            <a:xfrm>
              <a:off x="5238154" y="2291368"/>
              <a:ext cx="947821" cy="949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îṧļíḓe"/>
            <p:cNvSpPr/>
            <p:nvPr/>
          </p:nvSpPr>
          <p:spPr bwMode="auto">
            <a:xfrm>
              <a:off x="5673239" y="2355460"/>
              <a:ext cx="78882" cy="78882"/>
            </a:xfrm>
            <a:prstGeom prst="ellipse">
              <a:avLst/>
            </a:pr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išļîdè"/>
            <p:cNvSpPr/>
            <p:nvPr/>
          </p:nvSpPr>
          <p:spPr bwMode="auto">
            <a:xfrm>
              <a:off x="5673239" y="3103610"/>
              <a:ext cx="78882" cy="78882"/>
            </a:xfrm>
            <a:prstGeom prst="ellipse">
              <a:avLst/>
            </a:pr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íṥ1íḋe"/>
            <p:cNvSpPr/>
            <p:nvPr/>
          </p:nvSpPr>
          <p:spPr bwMode="auto">
            <a:xfrm>
              <a:off x="6046698" y="2730151"/>
              <a:ext cx="77650" cy="78882"/>
            </a:xfrm>
            <a:prstGeom prst="ellipse">
              <a:avLst/>
            </a:pr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işľiḋê"/>
            <p:cNvSpPr/>
            <p:nvPr/>
          </p:nvSpPr>
          <p:spPr bwMode="auto">
            <a:xfrm>
              <a:off x="5299780" y="2730151"/>
              <a:ext cx="78882" cy="78882"/>
            </a:xfrm>
            <a:prstGeom prst="ellipse">
              <a:avLst/>
            </a:pr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ïşḻíde"/>
            <p:cNvSpPr/>
            <p:nvPr/>
          </p:nvSpPr>
          <p:spPr bwMode="auto">
            <a:xfrm>
              <a:off x="5861817" y="2405994"/>
              <a:ext cx="91208" cy="89975"/>
            </a:xfrm>
            <a:custGeom>
              <a:avLst/>
              <a:gdLst>
                <a:gd name="T0" fmla="*/ 27 w 31"/>
                <a:gd name="T1" fmla="*/ 22 h 31"/>
                <a:gd name="T2" fmla="*/ 8 w 31"/>
                <a:gd name="T3" fmla="*/ 27 h 31"/>
                <a:gd name="T4" fmla="*/ 4 w 31"/>
                <a:gd name="T5" fmla="*/ 8 h 31"/>
                <a:gd name="T6" fmla="*/ 23 w 31"/>
                <a:gd name="T7" fmla="*/ 4 h 31"/>
                <a:gd name="T8" fmla="*/ 27 w 31"/>
                <a:gd name="T9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7" y="22"/>
                  </a:moveTo>
                  <a:cubicBezTo>
                    <a:pt x="23" y="29"/>
                    <a:pt x="15" y="31"/>
                    <a:pt x="8" y="27"/>
                  </a:cubicBezTo>
                  <a:cubicBezTo>
                    <a:pt x="2" y="23"/>
                    <a:pt x="0" y="14"/>
                    <a:pt x="4" y="8"/>
                  </a:cubicBezTo>
                  <a:cubicBezTo>
                    <a:pt x="8" y="2"/>
                    <a:pt x="16" y="0"/>
                    <a:pt x="23" y="4"/>
                  </a:cubicBezTo>
                  <a:cubicBezTo>
                    <a:pt x="29" y="7"/>
                    <a:pt x="31" y="16"/>
                    <a:pt x="27" y="22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ïsliḍé"/>
            <p:cNvSpPr/>
            <p:nvPr/>
          </p:nvSpPr>
          <p:spPr bwMode="auto">
            <a:xfrm>
              <a:off x="5471103" y="3041983"/>
              <a:ext cx="91208" cy="89975"/>
            </a:xfrm>
            <a:custGeom>
              <a:avLst/>
              <a:gdLst>
                <a:gd name="T0" fmla="*/ 27 w 31"/>
                <a:gd name="T1" fmla="*/ 23 h 31"/>
                <a:gd name="T2" fmla="*/ 8 w 31"/>
                <a:gd name="T3" fmla="*/ 27 h 31"/>
                <a:gd name="T4" fmla="*/ 4 w 31"/>
                <a:gd name="T5" fmla="*/ 9 h 31"/>
                <a:gd name="T6" fmla="*/ 22 w 31"/>
                <a:gd name="T7" fmla="*/ 4 h 31"/>
                <a:gd name="T8" fmla="*/ 27 w 31"/>
                <a:gd name="T9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7" y="23"/>
                  </a:moveTo>
                  <a:cubicBezTo>
                    <a:pt x="23" y="29"/>
                    <a:pt x="15" y="31"/>
                    <a:pt x="8" y="27"/>
                  </a:cubicBezTo>
                  <a:cubicBezTo>
                    <a:pt x="2" y="23"/>
                    <a:pt x="0" y="15"/>
                    <a:pt x="4" y="9"/>
                  </a:cubicBezTo>
                  <a:cubicBezTo>
                    <a:pt x="8" y="2"/>
                    <a:pt x="16" y="0"/>
                    <a:pt x="22" y="4"/>
                  </a:cubicBezTo>
                  <a:cubicBezTo>
                    <a:pt x="29" y="8"/>
                    <a:pt x="31" y="17"/>
                    <a:pt x="27" y="23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iŝḻîḍê"/>
            <p:cNvSpPr/>
            <p:nvPr/>
          </p:nvSpPr>
          <p:spPr bwMode="auto">
            <a:xfrm>
              <a:off x="5985071" y="2919962"/>
              <a:ext cx="89975" cy="89975"/>
            </a:xfrm>
            <a:custGeom>
              <a:avLst/>
              <a:gdLst>
                <a:gd name="T0" fmla="*/ 9 w 31"/>
                <a:gd name="T1" fmla="*/ 27 h 31"/>
                <a:gd name="T2" fmla="*/ 4 w 31"/>
                <a:gd name="T3" fmla="*/ 9 h 31"/>
                <a:gd name="T4" fmla="*/ 23 w 31"/>
                <a:gd name="T5" fmla="*/ 4 h 31"/>
                <a:gd name="T6" fmla="*/ 27 w 31"/>
                <a:gd name="T7" fmla="*/ 23 h 31"/>
                <a:gd name="T8" fmla="*/ 9 w 31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9" y="27"/>
                  </a:moveTo>
                  <a:cubicBezTo>
                    <a:pt x="2" y="23"/>
                    <a:pt x="0" y="15"/>
                    <a:pt x="4" y="9"/>
                  </a:cubicBezTo>
                  <a:cubicBezTo>
                    <a:pt x="8" y="2"/>
                    <a:pt x="16" y="0"/>
                    <a:pt x="23" y="4"/>
                  </a:cubicBezTo>
                  <a:cubicBezTo>
                    <a:pt x="29" y="8"/>
                    <a:pt x="31" y="16"/>
                    <a:pt x="27" y="23"/>
                  </a:cubicBezTo>
                  <a:cubicBezTo>
                    <a:pt x="23" y="29"/>
                    <a:pt x="15" y="31"/>
                    <a:pt x="9" y="27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işḷiḍé"/>
            <p:cNvSpPr/>
            <p:nvPr/>
          </p:nvSpPr>
          <p:spPr bwMode="auto">
            <a:xfrm>
              <a:off x="5349082" y="2528015"/>
              <a:ext cx="87510" cy="91208"/>
            </a:xfrm>
            <a:custGeom>
              <a:avLst/>
              <a:gdLst>
                <a:gd name="T0" fmla="*/ 8 w 30"/>
                <a:gd name="T1" fmla="*/ 27 h 31"/>
                <a:gd name="T2" fmla="*/ 4 w 30"/>
                <a:gd name="T3" fmla="*/ 8 h 31"/>
                <a:gd name="T4" fmla="*/ 22 w 30"/>
                <a:gd name="T5" fmla="*/ 4 h 31"/>
                <a:gd name="T6" fmla="*/ 27 w 30"/>
                <a:gd name="T7" fmla="*/ 22 h 31"/>
                <a:gd name="T8" fmla="*/ 8 w 30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8" y="27"/>
                  </a:moveTo>
                  <a:cubicBezTo>
                    <a:pt x="2" y="23"/>
                    <a:pt x="0" y="15"/>
                    <a:pt x="4" y="8"/>
                  </a:cubicBezTo>
                  <a:cubicBezTo>
                    <a:pt x="7" y="2"/>
                    <a:pt x="16" y="0"/>
                    <a:pt x="22" y="4"/>
                  </a:cubicBezTo>
                  <a:cubicBezTo>
                    <a:pt x="28" y="8"/>
                    <a:pt x="30" y="16"/>
                    <a:pt x="27" y="22"/>
                  </a:cubicBezTo>
                  <a:cubicBezTo>
                    <a:pt x="23" y="29"/>
                    <a:pt x="14" y="31"/>
                    <a:pt x="8" y="27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ïşlidè"/>
            <p:cNvSpPr/>
            <p:nvPr/>
          </p:nvSpPr>
          <p:spPr bwMode="auto">
            <a:xfrm>
              <a:off x="5993699" y="2540340"/>
              <a:ext cx="89975" cy="89975"/>
            </a:xfrm>
            <a:custGeom>
              <a:avLst/>
              <a:gdLst>
                <a:gd name="T0" fmla="*/ 22 w 31"/>
                <a:gd name="T1" fmla="*/ 27 h 31"/>
                <a:gd name="T2" fmla="*/ 3 w 31"/>
                <a:gd name="T3" fmla="*/ 22 h 31"/>
                <a:gd name="T4" fmla="*/ 8 w 31"/>
                <a:gd name="T5" fmla="*/ 4 h 31"/>
                <a:gd name="T6" fmla="*/ 27 w 31"/>
                <a:gd name="T7" fmla="*/ 9 h 31"/>
                <a:gd name="T8" fmla="*/ 22 w 31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2" y="27"/>
                  </a:moveTo>
                  <a:cubicBezTo>
                    <a:pt x="15" y="31"/>
                    <a:pt x="7" y="28"/>
                    <a:pt x="3" y="22"/>
                  </a:cubicBezTo>
                  <a:cubicBezTo>
                    <a:pt x="0" y="15"/>
                    <a:pt x="2" y="7"/>
                    <a:pt x="8" y="4"/>
                  </a:cubicBezTo>
                  <a:cubicBezTo>
                    <a:pt x="15" y="0"/>
                    <a:pt x="23" y="2"/>
                    <a:pt x="27" y="9"/>
                  </a:cubicBezTo>
                  <a:cubicBezTo>
                    <a:pt x="31" y="15"/>
                    <a:pt x="28" y="23"/>
                    <a:pt x="22" y="27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ïṡļîḑê"/>
            <p:cNvSpPr/>
            <p:nvPr/>
          </p:nvSpPr>
          <p:spPr bwMode="auto">
            <a:xfrm>
              <a:off x="5340454" y="2907636"/>
              <a:ext cx="89975" cy="89975"/>
            </a:xfrm>
            <a:custGeom>
              <a:avLst/>
              <a:gdLst>
                <a:gd name="T0" fmla="*/ 22 w 31"/>
                <a:gd name="T1" fmla="*/ 27 h 31"/>
                <a:gd name="T2" fmla="*/ 4 w 31"/>
                <a:gd name="T3" fmla="*/ 22 h 31"/>
                <a:gd name="T4" fmla="*/ 9 w 31"/>
                <a:gd name="T5" fmla="*/ 4 h 31"/>
                <a:gd name="T6" fmla="*/ 27 w 31"/>
                <a:gd name="T7" fmla="*/ 9 h 31"/>
                <a:gd name="T8" fmla="*/ 22 w 31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2" y="27"/>
                  </a:moveTo>
                  <a:cubicBezTo>
                    <a:pt x="16" y="31"/>
                    <a:pt x="8" y="29"/>
                    <a:pt x="4" y="22"/>
                  </a:cubicBezTo>
                  <a:cubicBezTo>
                    <a:pt x="0" y="16"/>
                    <a:pt x="3" y="8"/>
                    <a:pt x="9" y="4"/>
                  </a:cubicBezTo>
                  <a:cubicBezTo>
                    <a:pt x="16" y="0"/>
                    <a:pt x="24" y="2"/>
                    <a:pt x="27" y="9"/>
                  </a:cubicBezTo>
                  <a:cubicBezTo>
                    <a:pt x="31" y="15"/>
                    <a:pt x="29" y="24"/>
                    <a:pt x="22" y="27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íṧḻîḓê"/>
            <p:cNvSpPr/>
            <p:nvPr/>
          </p:nvSpPr>
          <p:spPr bwMode="auto">
            <a:xfrm>
              <a:off x="5850725" y="3050611"/>
              <a:ext cx="89975" cy="91208"/>
            </a:xfrm>
            <a:custGeom>
              <a:avLst/>
              <a:gdLst>
                <a:gd name="T0" fmla="*/ 4 w 31"/>
                <a:gd name="T1" fmla="*/ 22 h 31"/>
                <a:gd name="T2" fmla="*/ 9 w 31"/>
                <a:gd name="T3" fmla="*/ 3 h 31"/>
                <a:gd name="T4" fmla="*/ 27 w 31"/>
                <a:gd name="T5" fmla="*/ 8 h 31"/>
                <a:gd name="T6" fmla="*/ 22 w 31"/>
                <a:gd name="T7" fmla="*/ 27 h 31"/>
                <a:gd name="T8" fmla="*/ 4 w 31"/>
                <a:gd name="T9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4" y="22"/>
                  </a:moveTo>
                  <a:cubicBezTo>
                    <a:pt x="0" y="15"/>
                    <a:pt x="2" y="7"/>
                    <a:pt x="9" y="3"/>
                  </a:cubicBezTo>
                  <a:cubicBezTo>
                    <a:pt x="15" y="0"/>
                    <a:pt x="24" y="2"/>
                    <a:pt x="27" y="8"/>
                  </a:cubicBezTo>
                  <a:cubicBezTo>
                    <a:pt x="31" y="15"/>
                    <a:pt x="29" y="23"/>
                    <a:pt x="22" y="27"/>
                  </a:cubicBezTo>
                  <a:cubicBezTo>
                    <a:pt x="16" y="31"/>
                    <a:pt x="7" y="28"/>
                    <a:pt x="4" y="22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iś1íḋé"/>
            <p:cNvSpPr/>
            <p:nvPr/>
          </p:nvSpPr>
          <p:spPr bwMode="auto">
            <a:xfrm>
              <a:off x="5483428" y="2397366"/>
              <a:ext cx="89975" cy="89975"/>
            </a:xfrm>
            <a:custGeom>
              <a:avLst/>
              <a:gdLst>
                <a:gd name="T0" fmla="*/ 3 w 31"/>
                <a:gd name="T1" fmla="*/ 22 h 31"/>
                <a:gd name="T2" fmla="*/ 9 w 31"/>
                <a:gd name="T3" fmla="*/ 4 h 31"/>
                <a:gd name="T4" fmla="*/ 27 w 31"/>
                <a:gd name="T5" fmla="*/ 9 h 31"/>
                <a:gd name="T6" fmla="*/ 22 w 31"/>
                <a:gd name="T7" fmla="*/ 28 h 31"/>
                <a:gd name="T8" fmla="*/ 3 w 31"/>
                <a:gd name="T9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" y="22"/>
                  </a:moveTo>
                  <a:cubicBezTo>
                    <a:pt x="0" y="16"/>
                    <a:pt x="2" y="8"/>
                    <a:pt x="9" y="4"/>
                  </a:cubicBezTo>
                  <a:cubicBezTo>
                    <a:pt x="15" y="0"/>
                    <a:pt x="23" y="3"/>
                    <a:pt x="27" y="9"/>
                  </a:cubicBezTo>
                  <a:cubicBezTo>
                    <a:pt x="31" y="16"/>
                    <a:pt x="28" y="24"/>
                    <a:pt x="22" y="28"/>
                  </a:cubicBezTo>
                  <a:cubicBezTo>
                    <a:pt x="15" y="31"/>
                    <a:pt x="7" y="29"/>
                    <a:pt x="3" y="22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íṡļíďè"/>
            <p:cNvSpPr/>
            <p:nvPr/>
          </p:nvSpPr>
          <p:spPr bwMode="auto">
            <a:xfrm>
              <a:off x="5652286" y="2706733"/>
              <a:ext cx="119556" cy="119556"/>
            </a:xfrm>
            <a:prstGeom prst="ellipse">
              <a:avLst/>
            </a:prstGeom>
            <a:solidFill>
              <a:srgbClr val="F7C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ŝļiḍe"/>
            <p:cNvSpPr/>
            <p:nvPr/>
          </p:nvSpPr>
          <p:spPr bwMode="auto">
            <a:xfrm>
              <a:off x="5462475" y="2560061"/>
              <a:ext cx="601478" cy="230484"/>
            </a:xfrm>
            <a:custGeom>
              <a:avLst/>
              <a:gdLst>
                <a:gd name="T0" fmla="*/ 194 w 206"/>
                <a:gd name="T1" fmla="*/ 4 h 79"/>
                <a:gd name="T2" fmla="*/ 92 w 206"/>
                <a:gd name="T3" fmla="*/ 61 h 79"/>
                <a:gd name="T4" fmla="*/ 85 w 206"/>
                <a:gd name="T5" fmla="*/ 65 h 79"/>
                <a:gd name="T6" fmla="*/ 65 w 206"/>
                <a:gd name="T7" fmla="*/ 55 h 79"/>
                <a:gd name="T8" fmla="*/ 11 w 206"/>
                <a:gd name="T9" fmla="*/ 28 h 79"/>
                <a:gd name="T10" fmla="*/ 6 w 206"/>
                <a:gd name="T11" fmla="*/ 38 h 79"/>
                <a:gd name="T12" fmla="*/ 59 w 206"/>
                <a:gd name="T13" fmla="*/ 64 h 79"/>
                <a:gd name="T14" fmla="*/ 92 w 206"/>
                <a:gd name="T15" fmla="*/ 73 h 79"/>
                <a:gd name="T16" fmla="*/ 200 w 206"/>
                <a:gd name="T17" fmla="*/ 13 h 79"/>
                <a:gd name="T18" fmla="*/ 194 w 206"/>
                <a:gd name="T1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79">
                  <a:moveTo>
                    <a:pt x="194" y="4"/>
                  </a:moveTo>
                  <a:cubicBezTo>
                    <a:pt x="160" y="23"/>
                    <a:pt x="126" y="42"/>
                    <a:pt x="92" y="61"/>
                  </a:cubicBezTo>
                  <a:cubicBezTo>
                    <a:pt x="90" y="62"/>
                    <a:pt x="87" y="63"/>
                    <a:pt x="85" y="65"/>
                  </a:cubicBezTo>
                  <a:cubicBezTo>
                    <a:pt x="78" y="61"/>
                    <a:pt x="72" y="58"/>
                    <a:pt x="65" y="55"/>
                  </a:cubicBezTo>
                  <a:cubicBezTo>
                    <a:pt x="47" y="46"/>
                    <a:pt x="29" y="37"/>
                    <a:pt x="11" y="28"/>
                  </a:cubicBezTo>
                  <a:cubicBezTo>
                    <a:pt x="5" y="25"/>
                    <a:pt x="0" y="35"/>
                    <a:pt x="6" y="38"/>
                  </a:cubicBezTo>
                  <a:cubicBezTo>
                    <a:pt x="24" y="46"/>
                    <a:pt x="42" y="55"/>
                    <a:pt x="59" y="64"/>
                  </a:cubicBezTo>
                  <a:cubicBezTo>
                    <a:pt x="69" y="69"/>
                    <a:pt x="81" y="79"/>
                    <a:pt x="92" y="73"/>
                  </a:cubicBezTo>
                  <a:cubicBezTo>
                    <a:pt x="128" y="53"/>
                    <a:pt x="164" y="33"/>
                    <a:pt x="200" y="13"/>
                  </a:cubicBezTo>
                  <a:cubicBezTo>
                    <a:pt x="206" y="10"/>
                    <a:pt x="200" y="0"/>
                    <a:pt x="194" y="4"/>
                  </a:cubicBezTo>
                  <a:close/>
                </a:path>
              </a:pathLst>
            </a:custGeom>
            <a:solidFill>
              <a:srgbClr val="FCA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ïṣ1ïḍe"/>
            <p:cNvSpPr/>
            <p:nvPr/>
          </p:nvSpPr>
          <p:spPr bwMode="auto">
            <a:xfrm>
              <a:off x="7334699" y="2922427"/>
              <a:ext cx="857846" cy="125719"/>
            </a:xfrm>
            <a:custGeom>
              <a:avLst/>
              <a:gdLst>
                <a:gd name="T0" fmla="*/ 294 w 294"/>
                <a:gd name="T1" fmla="*/ 21 h 43"/>
                <a:gd name="T2" fmla="*/ 272 w 294"/>
                <a:gd name="T3" fmla="*/ 43 h 43"/>
                <a:gd name="T4" fmla="*/ 22 w 294"/>
                <a:gd name="T5" fmla="*/ 43 h 43"/>
                <a:gd name="T6" fmla="*/ 0 w 294"/>
                <a:gd name="T7" fmla="*/ 21 h 43"/>
                <a:gd name="T8" fmla="*/ 0 w 294"/>
                <a:gd name="T9" fmla="*/ 21 h 43"/>
                <a:gd name="T10" fmla="*/ 22 w 294"/>
                <a:gd name="T11" fmla="*/ 0 h 43"/>
                <a:gd name="T12" fmla="*/ 272 w 294"/>
                <a:gd name="T13" fmla="*/ 0 h 43"/>
                <a:gd name="T14" fmla="*/ 294 w 294"/>
                <a:gd name="T15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4" h="43">
                  <a:moveTo>
                    <a:pt x="294" y="21"/>
                  </a:moveTo>
                  <a:cubicBezTo>
                    <a:pt x="294" y="33"/>
                    <a:pt x="284" y="43"/>
                    <a:pt x="27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0" y="43"/>
                    <a:pt x="0" y="33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2" y="0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284" y="0"/>
                    <a:pt x="294" y="9"/>
                    <a:pt x="294" y="21"/>
                  </a:cubicBezTo>
                  <a:close/>
                </a:path>
              </a:pathLst>
            </a:custGeom>
            <a:solidFill>
              <a:srgbClr val="17C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iṩ1iḍé"/>
            <p:cNvSpPr/>
            <p:nvPr/>
          </p:nvSpPr>
          <p:spPr bwMode="auto">
            <a:xfrm>
              <a:off x="7218841" y="3155376"/>
              <a:ext cx="856613" cy="125719"/>
            </a:xfrm>
            <a:custGeom>
              <a:avLst/>
              <a:gdLst>
                <a:gd name="T0" fmla="*/ 294 w 294"/>
                <a:gd name="T1" fmla="*/ 21 h 43"/>
                <a:gd name="T2" fmla="*/ 272 w 294"/>
                <a:gd name="T3" fmla="*/ 43 h 43"/>
                <a:gd name="T4" fmla="*/ 22 w 294"/>
                <a:gd name="T5" fmla="*/ 43 h 43"/>
                <a:gd name="T6" fmla="*/ 0 w 294"/>
                <a:gd name="T7" fmla="*/ 21 h 43"/>
                <a:gd name="T8" fmla="*/ 0 w 294"/>
                <a:gd name="T9" fmla="*/ 21 h 43"/>
                <a:gd name="T10" fmla="*/ 22 w 294"/>
                <a:gd name="T11" fmla="*/ 0 h 43"/>
                <a:gd name="T12" fmla="*/ 272 w 294"/>
                <a:gd name="T13" fmla="*/ 0 h 43"/>
                <a:gd name="T14" fmla="*/ 294 w 294"/>
                <a:gd name="T15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4" h="43">
                  <a:moveTo>
                    <a:pt x="294" y="21"/>
                  </a:moveTo>
                  <a:cubicBezTo>
                    <a:pt x="294" y="33"/>
                    <a:pt x="284" y="43"/>
                    <a:pt x="27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0" y="43"/>
                    <a:pt x="0" y="33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2" y="0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284" y="0"/>
                    <a:pt x="294" y="9"/>
                    <a:pt x="294" y="21"/>
                  </a:cubicBezTo>
                  <a:close/>
                </a:path>
              </a:pathLst>
            </a:custGeom>
            <a:solidFill>
              <a:srgbClr val="17C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iŝlïďe"/>
            <p:cNvSpPr/>
            <p:nvPr/>
          </p:nvSpPr>
          <p:spPr bwMode="auto">
            <a:xfrm>
              <a:off x="7101750" y="3389558"/>
              <a:ext cx="857846" cy="125719"/>
            </a:xfrm>
            <a:custGeom>
              <a:avLst/>
              <a:gdLst>
                <a:gd name="T0" fmla="*/ 294 w 294"/>
                <a:gd name="T1" fmla="*/ 21 h 43"/>
                <a:gd name="T2" fmla="*/ 272 w 294"/>
                <a:gd name="T3" fmla="*/ 43 h 43"/>
                <a:gd name="T4" fmla="*/ 22 w 294"/>
                <a:gd name="T5" fmla="*/ 43 h 43"/>
                <a:gd name="T6" fmla="*/ 0 w 294"/>
                <a:gd name="T7" fmla="*/ 21 h 43"/>
                <a:gd name="T8" fmla="*/ 0 w 294"/>
                <a:gd name="T9" fmla="*/ 21 h 43"/>
                <a:gd name="T10" fmla="*/ 22 w 294"/>
                <a:gd name="T11" fmla="*/ 0 h 43"/>
                <a:gd name="T12" fmla="*/ 272 w 294"/>
                <a:gd name="T13" fmla="*/ 0 h 43"/>
                <a:gd name="T14" fmla="*/ 294 w 294"/>
                <a:gd name="T15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4" h="43">
                  <a:moveTo>
                    <a:pt x="294" y="21"/>
                  </a:moveTo>
                  <a:cubicBezTo>
                    <a:pt x="294" y="33"/>
                    <a:pt x="284" y="43"/>
                    <a:pt x="27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0" y="43"/>
                    <a:pt x="0" y="33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2" y="0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284" y="0"/>
                    <a:pt x="294" y="9"/>
                    <a:pt x="294" y="21"/>
                  </a:cubicBezTo>
                  <a:close/>
                </a:path>
              </a:pathLst>
            </a:custGeom>
            <a:solidFill>
              <a:srgbClr val="17C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îṩḷîďé"/>
            <p:cNvSpPr/>
            <p:nvPr/>
          </p:nvSpPr>
          <p:spPr bwMode="auto">
            <a:xfrm>
              <a:off x="3903316" y="3304513"/>
              <a:ext cx="1046424" cy="1179538"/>
            </a:xfrm>
            <a:custGeom>
              <a:avLst/>
              <a:gdLst>
                <a:gd name="T0" fmla="*/ 359 w 359"/>
                <a:gd name="T1" fmla="*/ 0 h 404"/>
                <a:gd name="T2" fmla="*/ 198 w 359"/>
                <a:gd name="T3" fmla="*/ 0 h 404"/>
                <a:gd name="T4" fmla="*/ 130 w 359"/>
                <a:gd name="T5" fmla="*/ 36 h 404"/>
                <a:gd name="T6" fmla="*/ 24 w 359"/>
                <a:gd name="T7" fmla="*/ 197 h 404"/>
                <a:gd name="T8" fmla="*/ 0 w 359"/>
                <a:gd name="T9" fmla="*/ 277 h 404"/>
                <a:gd name="T10" fmla="*/ 0 w 359"/>
                <a:gd name="T11" fmla="*/ 360 h 404"/>
                <a:gd name="T12" fmla="*/ 44 w 359"/>
                <a:gd name="T13" fmla="*/ 404 h 404"/>
                <a:gd name="T14" fmla="*/ 359 w 359"/>
                <a:gd name="T15" fmla="*/ 404 h 404"/>
                <a:gd name="T16" fmla="*/ 359 w 359"/>
                <a:gd name="T17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9" h="404">
                  <a:moveTo>
                    <a:pt x="359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74" y="0"/>
                    <a:pt x="143" y="16"/>
                    <a:pt x="130" y="36"/>
                  </a:cubicBezTo>
                  <a:cubicBezTo>
                    <a:pt x="24" y="197"/>
                    <a:pt x="24" y="197"/>
                    <a:pt x="24" y="197"/>
                  </a:cubicBezTo>
                  <a:cubicBezTo>
                    <a:pt x="11" y="217"/>
                    <a:pt x="0" y="253"/>
                    <a:pt x="0" y="277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19" y="404"/>
                    <a:pt x="44" y="404"/>
                  </a:cubicBezTo>
                  <a:cubicBezTo>
                    <a:pt x="359" y="404"/>
                    <a:pt x="359" y="404"/>
                    <a:pt x="359" y="404"/>
                  </a:cubicBezTo>
                  <a:lnTo>
                    <a:pt x="359" y="0"/>
                  </a:lnTo>
                  <a:close/>
                </a:path>
              </a:pathLst>
            </a:custGeom>
            <a:solidFill>
              <a:srgbClr val="3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ïṩľiḍê"/>
            <p:cNvSpPr/>
            <p:nvPr/>
          </p:nvSpPr>
          <p:spPr bwMode="auto">
            <a:xfrm>
              <a:off x="4949740" y="2922427"/>
              <a:ext cx="2595723" cy="1561625"/>
            </a:xfrm>
            <a:prstGeom prst="rect">
              <a:avLst/>
            </a:prstGeom>
            <a:solidFill>
              <a:srgbClr val="17C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isľïḓe"/>
            <p:cNvSpPr/>
            <p:nvPr/>
          </p:nvSpPr>
          <p:spPr bwMode="auto">
            <a:xfrm>
              <a:off x="3903316" y="4046501"/>
              <a:ext cx="109696" cy="215694"/>
            </a:xfrm>
            <a:custGeom>
              <a:avLst/>
              <a:gdLst>
                <a:gd name="T0" fmla="*/ 2 w 38"/>
                <a:gd name="T1" fmla="*/ 0 h 74"/>
                <a:gd name="T2" fmla="*/ 0 w 38"/>
                <a:gd name="T3" fmla="*/ 23 h 74"/>
                <a:gd name="T4" fmla="*/ 0 w 38"/>
                <a:gd name="T5" fmla="*/ 74 h 74"/>
                <a:gd name="T6" fmla="*/ 1 w 38"/>
                <a:gd name="T7" fmla="*/ 74 h 74"/>
                <a:gd name="T8" fmla="*/ 38 w 38"/>
                <a:gd name="T9" fmla="*/ 37 h 74"/>
                <a:gd name="T10" fmla="*/ 2 w 38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4">
                  <a:moveTo>
                    <a:pt x="2" y="0"/>
                  </a:moveTo>
                  <a:cubicBezTo>
                    <a:pt x="1" y="8"/>
                    <a:pt x="0" y="16"/>
                    <a:pt x="0" y="2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1" y="74"/>
                  </a:cubicBezTo>
                  <a:cubicBezTo>
                    <a:pt x="21" y="74"/>
                    <a:pt x="38" y="57"/>
                    <a:pt x="38" y="37"/>
                  </a:cubicBezTo>
                  <a:cubicBezTo>
                    <a:pt x="38" y="17"/>
                    <a:pt x="22" y="0"/>
                    <a:pt x="2" y="0"/>
                  </a:cubicBezTo>
                  <a:close/>
                </a:path>
              </a:pathLst>
            </a:custGeom>
            <a:solidFill>
              <a:srgbClr val="FFE7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ïṡḻiḍê"/>
            <p:cNvSpPr/>
            <p:nvPr/>
          </p:nvSpPr>
          <p:spPr bwMode="auto">
            <a:xfrm>
              <a:off x="4151056" y="3445022"/>
              <a:ext cx="717337" cy="420295"/>
            </a:xfrm>
            <a:custGeom>
              <a:avLst/>
              <a:gdLst>
                <a:gd name="T0" fmla="*/ 17 w 246"/>
                <a:gd name="T1" fmla="*/ 144 h 144"/>
                <a:gd name="T2" fmla="*/ 7 w 246"/>
                <a:gd name="T3" fmla="*/ 123 h 144"/>
                <a:gd name="T4" fmla="*/ 71 w 246"/>
                <a:gd name="T5" fmla="*/ 21 h 144"/>
                <a:gd name="T6" fmla="*/ 105 w 246"/>
                <a:gd name="T7" fmla="*/ 0 h 144"/>
                <a:gd name="T8" fmla="*/ 224 w 246"/>
                <a:gd name="T9" fmla="*/ 0 h 144"/>
                <a:gd name="T10" fmla="*/ 246 w 246"/>
                <a:gd name="T11" fmla="*/ 25 h 144"/>
                <a:gd name="T12" fmla="*/ 246 w 246"/>
                <a:gd name="T13" fmla="*/ 119 h 144"/>
                <a:gd name="T14" fmla="*/ 224 w 246"/>
                <a:gd name="T15" fmla="*/ 144 h 144"/>
                <a:gd name="T16" fmla="*/ 17 w 246"/>
                <a:gd name="T1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44">
                  <a:moveTo>
                    <a:pt x="17" y="144"/>
                  </a:moveTo>
                  <a:cubicBezTo>
                    <a:pt x="5" y="144"/>
                    <a:pt x="0" y="135"/>
                    <a:pt x="7" y="123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8" y="9"/>
                    <a:pt x="93" y="0"/>
                    <a:pt x="105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6" y="0"/>
                    <a:pt x="246" y="11"/>
                    <a:pt x="246" y="25"/>
                  </a:cubicBezTo>
                  <a:cubicBezTo>
                    <a:pt x="246" y="119"/>
                    <a:pt x="246" y="119"/>
                    <a:pt x="246" y="119"/>
                  </a:cubicBezTo>
                  <a:cubicBezTo>
                    <a:pt x="246" y="133"/>
                    <a:pt x="236" y="144"/>
                    <a:pt x="224" y="144"/>
                  </a:cubicBezTo>
                  <a:lnTo>
                    <a:pt x="17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ísḻiḋè"/>
            <p:cNvSpPr/>
            <p:nvPr/>
          </p:nvSpPr>
          <p:spPr bwMode="auto">
            <a:xfrm>
              <a:off x="3958780" y="4484051"/>
              <a:ext cx="3586683" cy="140509"/>
            </a:xfrm>
            <a:prstGeom prst="rect">
              <a:avLst/>
            </a:prstGeom>
            <a:solidFill>
              <a:srgbClr val="394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iṥḷíḑê"/>
            <p:cNvSpPr/>
            <p:nvPr/>
          </p:nvSpPr>
          <p:spPr bwMode="auto">
            <a:xfrm>
              <a:off x="4780882" y="3865318"/>
              <a:ext cx="34511" cy="618734"/>
            </a:xfrm>
            <a:prstGeom prst="rect">
              <a:avLst/>
            </a:prstGeom>
            <a:solidFill>
              <a:srgbClr val="11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íśḷîďê"/>
            <p:cNvSpPr/>
            <p:nvPr/>
          </p:nvSpPr>
          <p:spPr bwMode="auto">
            <a:xfrm>
              <a:off x="4582444" y="3926945"/>
              <a:ext cx="166393" cy="25883"/>
            </a:xfrm>
            <a:custGeom>
              <a:avLst/>
              <a:gdLst>
                <a:gd name="T0" fmla="*/ 57 w 57"/>
                <a:gd name="T1" fmla="*/ 5 h 9"/>
                <a:gd name="T2" fmla="*/ 52 w 57"/>
                <a:gd name="T3" fmla="*/ 9 h 9"/>
                <a:gd name="T4" fmla="*/ 5 w 57"/>
                <a:gd name="T5" fmla="*/ 9 h 9"/>
                <a:gd name="T6" fmla="*/ 0 w 57"/>
                <a:gd name="T7" fmla="*/ 5 h 9"/>
                <a:gd name="T8" fmla="*/ 0 w 57"/>
                <a:gd name="T9" fmla="*/ 5 h 9"/>
                <a:gd name="T10" fmla="*/ 5 w 57"/>
                <a:gd name="T11" fmla="*/ 0 h 9"/>
                <a:gd name="T12" fmla="*/ 52 w 57"/>
                <a:gd name="T13" fmla="*/ 0 h 9"/>
                <a:gd name="T14" fmla="*/ 57 w 57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9">
                  <a:moveTo>
                    <a:pt x="57" y="5"/>
                  </a:moveTo>
                  <a:cubicBezTo>
                    <a:pt x="57" y="7"/>
                    <a:pt x="55" y="9"/>
                    <a:pt x="52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5" y="0"/>
                    <a:pt x="57" y="2"/>
                    <a:pt x="57" y="5"/>
                  </a:cubicBezTo>
                  <a:close/>
                </a:path>
              </a:pathLst>
            </a:custGeom>
            <a:solidFill>
              <a:srgbClr val="11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îş1iďè"/>
            <p:cNvSpPr/>
            <p:nvPr/>
          </p:nvSpPr>
          <p:spPr bwMode="auto">
            <a:xfrm>
              <a:off x="6789918" y="4273288"/>
              <a:ext cx="582990" cy="590385"/>
            </a:xfrm>
            <a:prstGeom prst="ellipse">
              <a:avLst/>
            </a:prstGeom>
            <a:solidFill>
              <a:srgbClr val="394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iṡḻiďé"/>
            <p:cNvSpPr/>
            <p:nvPr/>
          </p:nvSpPr>
          <p:spPr bwMode="auto">
            <a:xfrm>
              <a:off x="6830592" y="4315194"/>
              <a:ext cx="504108" cy="510270"/>
            </a:xfrm>
            <a:prstGeom prst="ellipse">
              <a:avLst/>
            </a:prstGeom>
            <a:solidFill>
              <a:srgbClr val="2C3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iṣ1idê"/>
            <p:cNvSpPr/>
            <p:nvPr/>
          </p:nvSpPr>
          <p:spPr bwMode="auto">
            <a:xfrm>
              <a:off x="6911939" y="4399006"/>
              <a:ext cx="341413" cy="341413"/>
            </a:xfrm>
            <a:prstGeom prst="ellipse">
              <a:avLst/>
            </a:prstGeom>
            <a:solidFill>
              <a:srgbClr val="4E6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îṧ1iďê"/>
            <p:cNvSpPr/>
            <p:nvPr/>
          </p:nvSpPr>
          <p:spPr bwMode="auto">
            <a:xfrm>
              <a:off x="6947683" y="4434750"/>
              <a:ext cx="271158" cy="271158"/>
            </a:xfrm>
            <a:custGeom>
              <a:avLst/>
              <a:gdLst>
                <a:gd name="T0" fmla="*/ 46 w 93"/>
                <a:gd name="T1" fmla="*/ 93 h 93"/>
                <a:gd name="T2" fmla="*/ 0 w 93"/>
                <a:gd name="T3" fmla="*/ 46 h 93"/>
                <a:gd name="T4" fmla="*/ 46 w 93"/>
                <a:gd name="T5" fmla="*/ 0 h 93"/>
                <a:gd name="T6" fmla="*/ 93 w 93"/>
                <a:gd name="T7" fmla="*/ 46 h 93"/>
                <a:gd name="T8" fmla="*/ 46 w 93"/>
                <a:gd name="T9" fmla="*/ 93 h 93"/>
                <a:gd name="T10" fmla="*/ 46 w 93"/>
                <a:gd name="T11" fmla="*/ 9 h 93"/>
                <a:gd name="T12" fmla="*/ 10 w 93"/>
                <a:gd name="T13" fmla="*/ 46 h 93"/>
                <a:gd name="T14" fmla="*/ 46 w 93"/>
                <a:gd name="T15" fmla="*/ 84 h 93"/>
                <a:gd name="T16" fmla="*/ 83 w 93"/>
                <a:gd name="T17" fmla="*/ 46 h 93"/>
                <a:gd name="T18" fmla="*/ 46 w 93"/>
                <a:gd name="T19" fmla="*/ 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3">
                  <a:moveTo>
                    <a:pt x="46" y="93"/>
                  </a:moveTo>
                  <a:cubicBezTo>
                    <a:pt x="21" y="93"/>
                    <a:pt x="0" y="72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72" y="0"/>
                    <a:pt x="93" y="21"/>
                    <a:pt x="93" y="46"/>
                  </a:cubicBezTo>
                  <a:cubicBezTo>
                    <a:pt x="93" y="72"/>
                    <a:pt x="72" y="93"/>
                    <a:pt x="46" y="93"/>
                  </a:cubicBezTo>
                  <a:close/>
                  <a:moveTo>
                    <a:pt x="46" y="9"/>
                  </a:moveTo>
                  <a:cubicBezTo>
                    <a:pt x="26" y="9"/>
                    <a:pt x="10" y="26"/>
                    <a:pt x="10" y="46"/>
                  </a:cubicBezTo>
                  <a:cubicBezTo>
                    <a:pt x="10" y="67"/>
                    <a:pt x="26" y="84"/>
                    <a:pt x="46" y="84"/>
                  </a:cubicBezTo>
                  <a:cubicBezTo>
                    <a:pt x="67" y="84"/>
                    <a:pt x="83" y="67"/>
                    <a:pt x="83" y="46"/>
                  </a:cubicBezTo>
                  <a:cubicBezTo>
                    <a:pt x="83" y="26"/>
                    <a:pt x="67" y="9"/>
                    <a:pt x="46" y="9"/>
                  </a:cubicBezTo>
                  <a:close/>
                </a:path>
              </a:pathLst>
            </a:custGeom>
            <a:solidFill>
              <a:srgbClr val="2C3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išļíḍè"/>
            <p:cNvSpPr/>
            <p:nvPr/>
          </p:nvSpPr>
          <p:spPr bwMode="auto">
            <a:xfrm>
              <a:off x="4868392" y="4273288"/>
              <a:ext cx="582990" cy="590385"/>
            </a:xfrm>
            <a:prstGeom prst="ellipse">
              <a:avLst/>
            </a:prstGeom>
            <a:solidFill>
              <a:srgbClr val="394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íśľïḍè"/>
            <p:cNvSpPr/>
            <p:nvPr/>
          </p:nvSpPr>
          <p:spPr bwMode="auto">
            <a:xfrm>
              <a:off x="4905369" y="4315194"/>
              <a:ext cx="507805" cy="510270"/>
            </a:xfrm>
            <a:prstGeom prst="ellipse">
              <a:avLst/>
            </a:prstGeom>
            <a:solidFill>
              <a:srgbClr val="2C3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îślîďê"/>
            <p:cNvSpPr/>
            <p:nvPr/>
          </p:nvSpPr>
          <p:spPr bwMode="auto">
            <a:xfrm>
              <a:off x="4987948" y="4399006"/>
              <a:ext cx="341413" cy="341413"/>
            </a:xfrm>
            <a:prstGeom prst="ellipse">
              <a:avLst/>
            </a:prstGeom>
            <a:solidFill>
              <a:srgbClr val="4E6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ísļidê"/>
            <p:cNvSpPr/>
            <p:nvPr/>
          </p:nvSpPr>
          <p:spPr bwMode="auto">
            <a:xfrm>
              <a:off x="5022460" y="4434750"/>
              <a:ext cx="271158" cy="271158"/>
            </a:xfrm>
            <a:custGeom>
              <a:avLst/>
              <a:gdLst>
                <a:gd name="T0" fmla="*/ 47 w 93"/>
                <a:gd name="T1" fmla="*/ 93 h 93"/>
                <a:gd name="T2" fmla="*/ 0 w 93"/>
                <a:gd name="T3" fmla="*/ 46 h 93"/>
                <a:gd name="T4" fmla="*/ 47 w 93"/>
                <a:gd name="T5" fmla="*/ 0 h 93"/>
                <a:gd name="T6" fmla="*/ 93 w 93"/>
                <a:gd name="T7" fmla="*/ 46 h 93"/>
                <a:gd name="T8" fmla="*/ 47 w 93"/>
                <a:gd name="T9" fmla="*/ 93 h 93"/>
                <a:gd name="T10" fmla="*/ 47 w 93"/>
                <a:gd name="T11" fmla="*/ 9 h 93"/>
                <a:gd name="T12" fmla="*/ 10 w 93"/>
                <a:gd name="T13" fmla="*/ 46 h 93"/>
                <a:gd name="T14" fmla="*/ 47 w 93"/>
                <a:gd name="T15" fmla="*/ 84 h 93"/>
                <a:gd name="T16" fmla="*/ 84 w 93"/>
                <a:gd name="T17" fmla="*/ 46 h 93"/>
                <a:gd name="T18" fmla="*/ 47 w 93"/>
                <a:gd name="T19" fmla="*/ 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3">
                  <a:moveTo>
                    <a:pt x="47" y="93"/>
                  </a:moveTo>
                  <a:cubicBezTo>
                    <a:pt x="21" y="93"/>
                    <a:pt x="0" y="72"/>
                    <a:pt x="0" y="46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2" y="0"/>
                    <a:pt x="93" y="21"/>
                    <a:pt x="93" y="46"/>
                  </a:cubicBezTo>
                  <a:cubicBezTo>
                    <a:pt x="93" y="72"/>
                    <a:pt x="72" y="93"/>
                    <a:pt x="47" y="93"/>
                  </a:cubicBezTo>
                  <a:close/>
                  <a:moveTo>
                    <a:pt x="47" y="9"/>
                  </a:moveTo>
                  <a:cubicBezTo>
                    <a:pt x="26" y="9"/>
                    <a:pt x="10" y="26"/>
                    <a:pt x="10" y="46"/>
                  </a:cubicBezTo>
                  <a:cubicBezTo>
                    <a:pt x="10" y="67"/>
                    <a:pt x="26" y="84"/>
                    <a:pt x="47" y="84"/>
                  </a:cubicBezTo>
                  <a:cubicBezTo>
                    <a:pt x="67" y="84"/>
                    <a:pt x="84" y="67"/>
                    <a:pt x="84" y="46"/>
                  </a:cubicBezTo>
                  <a:cubicBezTo>
                    <a:pt x="84" y="26"/>
                    <a:pt x="67" y="9"/>
                    <a:pt x="47" y="9"/>
                  </a:cubicBezTo>
                  <a:close/>
                </a:path>
              </a:pathLst>
            </a:custGeom>
            <a:solidFill>
              <a:srgbClr val="2C3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ïś1ïďe"/>
            <p:cNvSpPr/>
            <p:nvPr/>
          </p:nvSpPr>
          <p:spPr bwMode="auto">
            <a:xfrm>
              <a:off x="5159271" y="3214538"/>
              <a:ext cx="2175428" cy="708709"/>
            </a:xfrm>
            <a:prstGeom prst="rect">
              <a:avLst/>
            </a:prstGeom>
            <a:solidFill>
              <a:srgbClr val="3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îŝḻîḓé"/>
            <p:cNvSpPr/>
            <p:nvPr/>
          </p:nvSpPr>
          <p:spPr bwMode="auto">
            <a:xfrm>
              <a:off x="6892219" y="3181260"/>
              <a:ext cx="657231" cy="1092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normAutofit fontScale="25000" lnSpcReduction="20000"/>
            </a:bodyPr>
            <a:lstStyle/>
            <a:p>
              <a:pPr marL="0" marR="0" lvl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7100" b="0" i="0" u="none" strike="noStrike" cap="none" normalizeH="0" baseline="0">
                  <a:ln>
                    <a:noFill/>
                  </a:ln>
                  <a:solidFill>
                    <a:srgbClr val="11BCBC"/>
                  </a:solidFill>
                  <a:effectLst/>
                  <a:cs typeface="+mn-ea"/>
                  <a:sym typeface="+mn-lt"/>
                </a:rPr>
                <a:t>R</a:t>
              </a:r>
              <a:endParaRPr kumimoji="0" lang="zh-CN" altLang="zh-CN" sz="7100" b="0" i="0" u="none" strike="noStrike" cap="none" normalizeH="0" baseline="0">
                <a:ln>
                  <a:noFill/>
                </a:ln>
                <a:solidFill>
                  <a:srgbClr val="11BCBC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52" name="i$lîḋê"/>
            <p:cNvSpPr/>
            <p:nvPr/>
          </p:nvSpPr>
          <p:spPr bwMode="auto">
            <a:xfrm>
              <a:off x="7261980" y="3181260"/>
              <a:ext cx="607539" cy="1092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normAutofit fontScale="25000" lnSpcReduction="20000"/>
            </a:bodyPr>
            <a:lstStyle/>
            <a:p>
              <a:pPr marL="0" marR="0" lvl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7100" b="0" i="0" u="none" strike="noStrike" cap="none" normalizeH="0" baseline="0">
                  <a:ln>
                    <a:noFill/>
                  </a:ln>
                  <a:solidFill>
                    <a:srgbClr val="11BCBC"/>
                  </a:solidFill>
                  <a:effectLst/>
                  <a:cs typeface="+mn-ea"/>
                  <a:sym typeface="+mn-lt"/>
                </a:rPr>
                <a:t>Y</a:t>
              </a:r>
              <a:endParaRPr kumimoji="0" lang="zh-CN" altLang="zh-CN" sz="7100" b="0" i="0" u="none" strike="noStrike" cap="none" normalizeH="0" baseline="0">
                <a:ln>
                  <a:noFill/>
                </a:ln>
                <a:solidFill>
                  <a:srgbClr val="11BCBC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53" name="îşḻiḓê"/>
            <p:cNvSpPr/>
            <p:nvPr/>
          </p:nvSpPr>
          <p:spPr bwMode="auto">
            <a:xfrm>
              <a:off x="7122703" y="4337379"/>
              <a:ext cx="1020541" cy="663105"/>
            </a:xfrm>
            <a:prstGeom prst="rect">
              <a:avLst/>
            </a:prstGeom>
            <a:solidFill>
              <a:srgbClr val="E5B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íşḷîḑe"/>
            <p:cNvSpPr/>
            <p:nvPr/>
          </p:nvSpPr>
          <p:spPr bwMode="auto">
            <a:xfrm>
              <a:off x="7944805" y="4337379"/>
              <a:ext cx="198438" cy="663105"/>
            </a:xfrm>
            <a:prstGeom prst="rect">
              <a:avLst/>
            </a:prstGeom>
            <a:solidFill>
              <a:srgbClr val="F0D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íṥľíḋê"/>
            <p:cNvSpPr/>
            <p:nvPr/>
          </p:nvSpPr>
          <p:spPr bwMode="auto">
            <a:xfrm>
              <a:off x="8043408" y="4609770"/>
              <a:ext cx="99836" cy="119556"/>
            </a:xfrm>
            <a:prstGeom prst="rect">
              <a:avLst/>
            </a:prstGeom>
            <a:solidFill>
              <a:srgbClr val="E5C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íṥ1iďe"/>
            <p:cNvSpPr/>
            <p:nvPr/>
          </p:nvSpPr>
          <p:spPr bwMode="auto">
            <a:xfrm>
              <a:off x="7492464" y="4337379"/>
              <a:ext cx="149137" cy="125719"/>
            </a:xfrm>
            <a:prstGeom prst="rect">
              <a:avLst/>
            </a:prstGeom>
            <a:solidFill>
              <a:srgbClr val="D6A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ïṧľïdê"/>
            <p:cNvSpPr/>
            <p:nvPr/>
          </p:nvSpPr>
          <p:spPr bwMode="auto">
            <a:xfrm>
              <a:off x="7204051" y="3824644"/>
              <a:ext cx="796219" cy="512735"/>
            </a:xfrm>
            <a:prstGeom prst="rect">
              <a:avLst/>
            </a:prstGeom>
            <a:solidFill>
              <a:srgbClr val="FAD6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îś1iḋê"/>
            <p:cNvSpPr/>
            <p:nvPr/>
          </p:nvSpPr>
          <p:spPr bwMode="auto">
            <a:xfrm>
              <a:off x="7708158" y="3824644"/>
              <a:ext cx="292111" cy="512735"/>
            </a:xfrm>
            <a:prstGeom prst="rect">
              <a:avLst/>
            </a:prstGeom>
            <a:solidFill>
              <a:srgbClr val="F0D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iṣḷiďe"/>
            <p:cNvSpPr/>
            <p:nvPr/>
          </p:nvSpPr>
          <p:spPr bwMode="auto">
            <a:xfrm>
              <a:off x="7923852" y="4023082"/>
              <a:ext cx="76417" cy="119556"/>
            </a:xfrm>
            <a:prstGeom prst="rect">
              <a:avLst/>
            </a:prstGeom>
            <a:solidFill>
              <a:srgbClr val="E1C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ís1ïḋe"/>
            <p:cNvSpPr/>
            <p:nvPr/>
          </p:nvSpPr>
          <p:spPr bwMode="auto">
            <a:xfrm>
              <a:off x="7379071" y="3824644"/>
              <a:ext cx="113393" cy="96138"/>
            </a:xfrm>
            <a:prstGeom prst="rect">
              <a:avLst/>
            </a:prstGeom>
            <a:solidFill>
              <a:srgbClr val="EAC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íš1íḋê"/>
            <p:cNvSpPr/>
            <p:nvPr/>
          </p:nvSpPr>
          <p:spPr bwMode="auto">
            <a:xfrm>
              <a:off x="7417279" y="3502952"/>
              <a:ext cx="491782" cy="317995"/>
            </a:xfrm>
            <a:prstGeom prst="rect">
              <a:avLst/>
            </a:prstGeom>
            <a:solidFill>
              <a:srgbClr val="E5B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îṥ1ïḋe"/>
            <p:cNvSpPr/>
            <p:nvPr/>
          </p:nvSpPr>
          <p:spPr bwMode="auto">
            <a:xfrm>
              <a:off x="7810459" y="3502952"/>
              <a:ext cx="98603" cy="317995"/>
            </a:xfrm>
            <a:prstGeom prst="rect">
              <a:avLst/>
            </a:prstGeom>
            <a:solidFill>
              <a:srgbClr val="F0D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íṩḻïďè"/>
            <p:cNvSpPr/>
            <p:nvPr/>
          </p:nvSpPr>
          <p:spPr bwMode="auto">
            <a:xfrm>
              <a:off x="7859760" y="3634833"/>
              <a:ext cx="49301" cy="55464"/>
            </a:xfrm>
            <a:prstGeom prst="rect">
              <a:avLst/>
            </a:prstGeom>
            <a:solidFill>
              <a:srgbClr val="E5C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iSlídé"/>
            <p:cNvSpPr/>
            <p:nvPr/>
          </p:nvSpPr>
          <p:spPr bwMode="auto">
            <a:xfrm>
              <a:off x="7594765" y="3502952"/>
              <a:ext cx="70255" cy="61627"/>
            </a:xfrm>
            <a:prstGeom prst="rect">
              <a:avLst/>
            </a:prstGeom>
            <a:solidFill>
              <a:srgbClr val="D6A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i$ļiḓê"/>
            <p:cNvSpPr/>
            <p:nvPr/>
          </p:nvSpPr>
          <p:spPr bwMode="auto">
            <a:xfrm>
              <a:off x="7029030" y="5000484"/>
              <a:ext cx="1151190" cy="72720"/>
            </a:xfrm>
            <a:prstGeom prst="rect">
              <a:avLst/>
            </a:prstGeom>
            <a:solidFill>
              <a:srgbClr val="394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i$ļiḑe"/>
            <p:cNvSpPr/>
            <p:nvPr/>
          </p:nvSpPr>
          <p:spPr bwMode="auto">
            <a:xfrm>
              <a:off x="8145709" y="3506649"/>
              <a:ext cx="72720" cy="1581345"/>
            </a:xfrm>
            <a:prstGeom prst="rect">
              <a:avLst/>
            </a:prstGeom>
            <a:solidFill>
              <a:srgbClr val="394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ïṡ1iḑé"/>
            <p:cNvSpPr/>
            <p:nvPr/>
          </p:nvSpPr>
          <p:spPr bwMode="auto">
            <a:xfrm>
              <a:off x="8145709" y="3249049"/>
              <a:ext cx="288414" cy="306902"/>
            </a:xfrm>
            <a:custGeom>
              <a:avLst/>
              <a:gdLst>
                <a:gd name="T0" fmla="*/ 43 w 234"/>
                <a:gd name="T1" fmla="*/ 249 h 249"/>
                <a:gd name="T2" fmla="*/ 0 w 234"/>
                <a:gd name="T3" fmla="*/ 209 h 249"/>
                <a:gd name="T4" fmla="*/ 192 w 234"/>
                <a:gd name="T5" fmla="*/ 0 h 249"/>
                <a:gd name="T6" fmla="*/ 234 w 234"/>
                <a:gd name="T7" fmla="*/ 40 h 249"/>
                <a:gd name="T8" fmla="*/ 43 w 234"/>
                <a:gd name="T9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49">
                  <a:moveTo>
                    <a:pt x="43" y="249"/>
                  </a:moveTo>
                  <a:lnTo>
                    <a:pt x="0" y="209"/>
                  </a:lnTo>
                  <a:lnTo>
                    <a:pt x="192" y="0"/>
                  </a:lnTo>
                  <a:lnTo>
                    <a:pt x="234" y="40"/>
                  </a:lnTo>
                  <a:lnTo>
                    <a:pt x="43" y="249"/>
                  </a:lnTo>
                  <a:close/>
                </a:path>
              </a:pathLst>
            </a:custGeom>
            <a:solidFill>
              <a:srgbClr val="394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ïṡľîḓè"/>
            <p:cNvSpPr/>
            <p:nvPr/>
          </p:nvSpPr>
          <p:spPr bwMode="auto">
            <a:xfrm>
              <a:off x="8256637" y="3088819"/>
              <a:ext cx="343878" cy="352506"/>
            </a:xfrm>
            <a:custGeom>
              <a:avLst/>
              <a:gdLst>
                <a:gd name="T0" fmla="*/ 108 w 118"/>
                <a:gd name="T1" fmla="*/ 9 h 121"/>
                <a:gd name="T2" fmla="*/ 111 w 118"/>
                <a:gd name="T3" fmla="*/ 39 h 121"/>
                <a:gd name="T4" fmla="*/ 40 w 118"/>
                <a:gd name="T5" fmla="*/ 113 h 121"/>
                <a:gd name="T6" fmla="*/ 10 w 118"/>
                <a:gd name="T7" fmla="*/ 111 h 121"/>
                <a:gd name="T8" fmla="*/ 10 w 118"/>
                <a:gd name="T9" fmla="*/ 111 h 121"/>
                <a:gd name="T10" fmla="*/ 7 w 118"/>
                <a:gd name="T11" fmla="*/ 82 h 121"/>
                <a:gd name="T12" fmla="*/ 78 w 118"/>
                <a:gd name="T13" fmla="*/ 8 h 121"/>
                <a:gd name="T14" fmla="*/ 108 w 118"/>
                <a:gd name="T15" fmla="*/ 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21">
                  <a:moveTo>
                    <a:pt x="108" y="9"/>
                  </a:moveTo>
                  <a:cubicBezTo>
                    <a:pt x="117" y="18"/>
                    <a:pt x="118" y="31"/>
                    <a:pt x="111" y="39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33" y="121"/>
                    <a:pt x="19" y="120"/>
                    <a:pt x="10" y="111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1" y="103"/>
                    <a:pt x="0" y="89"/>
                    <a:pt x="7" y="82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85" y="0"/>
                    <a:pt x="98" y="1"/>
                    <a:pt x="108" y="9"/>
                  </a:cubicBezTo>
                  <a:close/>
                </a:path>
              </a:pathLst>
            </a:custGeom>
            <a:solidFill>
              <a:srgbClr val="F1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iṥ1ïḑe"/>
            <p:cNvSpPr/>
            <p:nvPr/>
          </p:nvSpPr>
          <p:spPr bwMode="auto">
            <a:xfrm>
              <a:off x="7868388" y="4781093"/>
              <a:ext cx="507805" cy="509038"/>
            </a:xfrm>
            <a:prstGeom prst="ellipse">
              <a:avLst/>
            </a:prstGeom>
            <a:solidFill>
              <a:srgbClr val="2C3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ïṧḻîdê"/>
            <p:cNvSpPr/>
            <p:nvPr/>
          </p:nvSpPr>
          <p:spPr bwMode="auto">
            <a:xfrm>
              <a:off x="7991642" y="4906812"/>
              <a:ext cx="258833" cy="260065"/>
            </a:xfrm>
            <a:prstGeom prst="ellipse">
              <a:avLst/>
            </a:prstGeom>
            <a:solidFill>
              <a:srgbClr val="4E6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iŝḷiḓê"/>
            <p:cNvSpPr/>
            <p:nvPr/>
          </p:nvSpPr>
          <p:spPr bwMode="auto">
            <a:xfrm>
              <a:off x="6725826" y="2186602"/>
              <a:ext cx="640919" cy="921938"/>
            </a:xfrm>
            <a:custGeom>
              <a:avLst/>
              <a:gdLst>
                <a:gd name="T0" fmla="*/ 110 w 220"/>
                <a:gd name="T1" fmla="*/ 0 h 316"/>
                <a:gd name="T2" fmla="*/ 0 w 220"/>
                <a:gd name="T3" fmla="*/ 109 h 316"/>
                <a:gd name="T4" fmla="*/ 0 w 220"/>
                <a:gd name="T5" fmla="*/ 110 h 316"/>
                <a:gd name="T6" fmla="*/ 7 w 220"/>
                <a:gd name="T7" fmla="*/ 148 h 316"/>
                <a:gd name="T8" fmla="*/ 110 w 220"/>
                <a:gd name="T9" fmla="*/ 316 h 316"/>
                <a:gd name="T10" fmla="*/ 213 w 220"/>
                <a:gd name="T11" fmla="*/ 148 h 316"/>
                <a:gd name="T12" fmla="*/ 219 w 220"/>
                <a:gd name="T13" fmla="*/ 110 h 316"/>
                <a:gd name="T14" fmla="*/ 220 w 220"/>
                <a:gd name="T15" fmla="*/ 109 h 316"/>
                <a:gd name="T16" fmla="*/ 110 w 220"/>
                <a:gd name="T17" fmla="*/ 0 h 316"/>
                <a:gd name="T18" fmla="*/ 110 w 220"/>
                <a:gd name="T19" fmla="*/ 169 h 316"/>
                <a:gd name="T20" fmla="*/ 51 w 220"/>
                <a:gd name="T21" fmla="*/ 109 h 316"/>
                <a:gd name="T22" fmla="*/ 110 w 220"/>
                <a:gd name="T23" fmla="*/ 50 h 316"/>
                <a:gd name="T24" fmla="*/ 169 w 220"/>
                <a:gd name="T25" fmla="*/ 109 h 316"/>
                <a:gd name="T26" fmla="*/ 110 w 220"/>
                <a:gd name="T27" fmla="*/ 169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0" h="316">
                  <a:moveTo>
                    <a:pt x="110" y="0"/>
                  </a:moveTo>
                  <a:cubicBezTo>
                    <a:pt x="49" y="0"/>
                    <a:pt x="0" y="49"/>
                    <a:pt x="0" y="109"/>
                  </a:cubicBezTo>
                  <a:cubicBezTo>
                    <a:pt x="0" y="109"/>
                    <a:pt x="0" y="110"/>
                    <a:pt x="0" y="110"/>
                  </a:cubicBezTo>
                  <a:cubicBezTo>
                    <a:pt x="0" y="124"/>
                    <a:pt x="3" y="136"/>
                    <a:pt x="7" y="148"/>
                  </a:cubicBezTo>
                  <a:cubicBezTo>
                    <a:pt x="18" y="186"/>
                    <a:pt x="44" y="248"/>
                    <a:pt x="110" y="316"/>
                  </a:cubicBezTo>
                  <a:cubicBezTo>
                    <a:pt x="176" y="248"/>
                    <a:pt x="202" y="186"/>
                    <a:pt x="213" y="148"/>
                  </a:cubicBezTo>
                  <a:cubicBezTo>
                    <a:pt x="217" y="136"/>
                    <a:pt x="219" y="124"/>
                    <a:pt x="219" y="110"/>
                  </a:cubicBezTo>
                  <a:cubicBezTo>
                    <a:pt x="219" y="110"/>
                    <a:pt x="220" y="109"/>
                    <a:pt x="220" y="109"/>
                  </a:cubicBezTo>
                  <a:cubicBezTo>
                    <a:pt x="220" y="49"/>
                    <a:pt x="170" y="0"/>
                    <a:pt x="110" y="0"/>
                  </a:cubicBezTo>
                  <a:close/>
                  <a:moveTo>
                    <a:pt x="110" y="169"/>
                  </a:moveTo>
                  <a:cubicBezTo>
                    <a:pt x="77" y="169"/>
                    <a:pt x="51" y="142"/>
                    <a:pt x="51" y="109"/>
                  </a:cubicBezTo>
                  <a:cubicBezTo>
                    <a:pt x="51" y="77"/>
                    <a:pt x="77" y="50"/>
                    <a:pt x="110" y="50"/>
                  </a:cubicBezTo>
                  <a:cubicBezTo>
                    <a:pt x="143" y="50"/>
                    <a:pt x="169" y="77"/>
                    <a:pt x="169" y="109"/>
                  </a:cubicBezTo>
                  <a:cubicBezTo>
                    <a:pt x="169" y="142"/>
                    <a:pt x="143" y="169"/>
                    <a:pt x="110" y="169"/>
                  </a:cubicBezTo>
                  <a:close/>
                </a:path>
              </a:pathLst>
            </a:custGeom>
            <a:solidFill>
              <a:srgbClr val="394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2" name="组合 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2415562" y="2972274"/>
            <a:ext cx="549809" cy="501574"/>
            <a:chOff x="26266776" y="35052001"/>
            <a:chExt cx="7129463" cy="6503988"/>
          </a:xfrm>
        </p:grpSpPr>
        <p:sp>
          <p:nvSpPr>
            <p:cNvPr id="73" name="í$1îḍe"/>
            <p:cNvSpPr/>
            <p:nvPr/>
          </p:nvSpPr>
          <p:spPr bwMode="auto">
            <a:xfrm>
              <a:off x="26573163" y="37430076"/>
              <a:ext cx="6516688" cy="4125913"/>
            </a:xfrm>
            <a:prstGeom prst="rect">
              <a:avLst/>
            </a:prstGeom>
            <a:solidFill>
              <a:srgbClr val="FF9274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ïṩļïḓe"/>
            <p:cNvSpPr/>
            <p:nvPr/>
          </p:nvSpPr>
          <p:spPr bwMode="auto">
            <a:xfrm>
              <a:off x="28855988" y="38311138"/>
              <a:ext cx="1949450" cy="3244850"/>
            </a:xfrm>
            <a:prstGeom prst="rect">
              <a:avLst/>
            </a:prstGeom>
            <a:solidFill>
              <a:srgbClr val="E85931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ïŝḷíďe"/>
            <p:cNvSpPr/>
            <p:nvPr/>
          </p:nvSpPr>
          <p:spPr bwMode="auto">
            <a:xfrm>
              <a:off x="29003626" y="38431788"/>
              <a:ext cx="1655763" cy="3124200"/>
            </a:xfrm>
            <a:prstGeom prst="rect">
              <a:avLst/>
            </a:prstGeom>
            <a:solidFill>
              <a:srgbClr val="9FEC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ï$ḷîḑê"/>
            <p:cNvSpPr/>
            <p:nvPr/>
          </p:nvSpPr>
          <p:spPr bwMode="auto">
            <a:xfrm>
              <a:off x="29003626" y="38698488"/>
              <a:ext cx="1655763" cy="1789113"/>
            </a:xfrm>
            <a:custGeom>
              <a:avLst/>
              <a:gdLst/>
              <a:ahLst/>
              <a:cxnLst>
                <a:cxn ang="0">
                  <a:pos x="0" y="1127"/>
                </a:cxn>
                <a:cxn ang="0">
                  <a:pos x="1043" y="101"/>
                </a:cxn>
                <a:cxn ang="0">
                  <a:pos x="1043" y="0"/>
                </a:cxn>
                <a:cxn ang="0">
                  <a:pos x="0" y="1018"/>
                </a:cxn>
                <a:cxn ang="0">
                  <a:pos x="0" y="1127"/>
                </a:cxn>
              </a:cxnLst>
              <a:rect l="0" t="0" r="r" b="b"/>
              <a:pathLst>
                <a:path w="1043" h="1127">
                  <a:moveTo>
                    <a:pt x="0" y="1127"/>
                  </a:moveTo>
                  <a:lnTo>
                    <a:pt x="1043" y="101"/>
                  </a:lnTo>
                  <a:lnTo>
                    <a:pt x="1043" y="0"/>
                  </a:lnTo>
                  <a:lnTo>
                    <a:pt x="0" y="1018"/>
                  </a:lnTo>
                  <a:lnTo>
                    <a:pt x="0" y="1127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ïSľíďè"/>
            <p:cNvSpPr/>
            <p:nvPr/>
          </p:nvSpPr>
          <p:spPr bwMode="auto">
            <a:xfrm>
              <a:off x="29003626" y="39031863"/>
              <a:ext cx="1655763" cy="1949450"/>
            </a:xfrm>
            <a:custGeom>
              <a:avLst/>
              <a:gdLst/>
              <a:ahLst/>
              <a:cxnLst>
                <a:cxn ang="0">
                  <a:pos x="0" y="1228"/>
                </a:cxn>
                <a:cxn ang="0">
                  <a:pos x="1043" y="210"/>
                </a:cxn>
                <a:cxn ang="0">
                  <a:pos x="1043" y="0"/>
                </a:cxn>
                <a:cxn ang="0">
                  <a:pos x="0" y="1018"/>
                </a:cxn>
                <a:cxn ang="0">
                  <a:pos x="0" y="1228"/>
                </a:cxn>
              </a:cxnLst>
              <a:rect l="0" t="0" r="r" b="b"/>
              <a:pathLst>
                <a:path w="1043" h="1228">
                  <a:moveTo>
                    <a:pt x="0" y="1228"/>
                  </a:moveTo>
                  <a:lnTo>
                    <a:pt x="1043" y="210"/>
                  </a:lnTo>
                  <a:lnTo>
                    <a:pt x="1043" y="0"/>
                  </a:lnTo>
                  <a:lnTo>
                    <a:pt x="0" y="1018"/>
                  </a:lnTo>
                  <a:lnTo>
                    <a:pt x="0" y="1228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îṥļïḓê"/>
            <p:cNvSpPr/>
            <p:nvPr/>
          </p:nvSpPr>
          <p:spPr bwMode="auto">
            <a:xfrm>
              <a:off x="29003626" y="39525576"/>
              <a:ext cx="1655763" cy="1789113"/>
            </a:xfrm>
            <a:custGeom>
              <a:avLst/>
              <a:gdLst/>
              <a:ahLst/>
              <a:cxnLst>
                <a:cxn ang="0">
                  <a:pos x="0" y="1127"/>
                </a:cxn>
                <a:cxn ang="0">
                  <a:pos x="1043" y="110"/>
                </a:cxn>
                <a:cxn ang="0">
                  <a:pos x="1043" y="0"/>
                </a:cxn>
                <a:cxn ang="0">
                  <a:pos x="0" y="1026"/>
                </a:cxn>
                <a:cxn ang="0">
                  <a:pos x="0" y="1127"/>
                </a:cxn>
              </a:cxnLst>
              <a:rect l="0" t="0" r="r" b="b"/>
              <a:pathLst>
                <a:path w="1043" h="1127">
                  <a:moveTo>
                    <a:pt x="0" y="1127"/>
                  </a:moveTo>
                  <a:lnTo>
                    <a:pt x="1043" y="110"/>
                  </a:lnTo>
                  <a:lnTo>
                    <a:pt x="1043" y="0"/>
                  </a:lnTo>
                  <a:lnTo>
                    <a:pt x="0" y="1026"/>
                  </a:lnTo>
                  <a:lnTo>
                    <a:pt x="0" y="1127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iśļiḓè"/>
            <p:cNvSpPr/>
            <p:nvPr/>
          </p:nvSpPr>
          <p:spPr bwMode="auto">
            <a:xfrm>
              <a:off x="31073726" y="38311138"/>
              <a:ext cx="1747838" cy="2590800"/>
            </a:xfrm>
            <a:prstGeom prst="rect">
              <a:avLst/>
            </a:prstGeom>
            <a:solidFill>
              <a:srgbClr val="E85931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îş1iďé"/>
            <p:cNvSpPr/>
            <p:nvPr/>
          </p:nvSpPr>
          <p:spPr bwMode="auto">
            <a:xfrm>
              <a:off x="31192788" y="38431788"/>
              <a:ext cx="1495425" cy="2336800"/>
            </a:xfrm>
            <a:prstGeom prst="rect">
              <a:avLst/>
            </a:prstGeom>
            <a:solidFill>
              <a:srgbClr val="9FEC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iśḻíḑé"/>
            <p:cNvSpPr/>
            <p:nvPr/>
          </p:nvSpPr>
          <p:spPr bwMode="auto">
            <a:xfrm>
              <a:off x="31192788" y="38431788"/>
              <a:ext cx="1495425" cy="1562100"/>
            </a:xfrm>
            <a:custGeom>
              <a:avLst/>
              <a:gdLst/>
              <a:ahLst/>
              <a:cxnLst>
                <a:cxn ang="0">
                  <a:pos x="0" y="984"/>
                </a:cxn>
                <a:cxn ang="0">
                  <a:pos x="942" y="58"/>
                </a:cxn>
                <a:cxn ang="0">
                  <a:pos x="942" y="0"/>
                </a:cxn>
                <a:cxn ang="0">
                  <a:pos x="900" y="0"/>
                </a:cxn>
                <a:cxn ang="0">
                  <a:pos x="0" y="883"/>
                </a:cxn>
                <a:cxn ang="0">
                  <a:pos x="0" y="984"/>
                </a:cxn>
              </a:cxnLst>
              <a:rect l="0" t="0" r="r" b="b"/>
              <a:pathLst>
                <a:path w="942" h="984">
                  <a:moveTo>
                    <a:pt x="0" y="984"/>
                  </a:moveTo>
                  <a:lnTo>
                    <a:pt x="942" y="58"/>
                  </a:lnTo>
                  <a:lnTo>
                    <a:pt x="942" y="0"/>
                  </a:lnTo>
                  <a:lnTo>
                    <a:pt x="900" y="0"/>
                  </a:lnTo>
                  <a:lnTo>
                    <a:pt x="0" y="883"/>
                  </a:lnTo>
                  <a:lnTo>
                    <a:pt x="0" y="984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íṧļiḓè"/>
            <p:cNvSpPr/>
            <p:nvPr/>
          </p:nvSpPr>
          <p:spPr bwMode="auto">
            <a:xfrm>
              <a:off x="31192788" y="38698488"/>
              <a:ext cx="1495425" cy="1801813"/>
            </a:xfrm>
            <a:custGeom>
              <a:avLst/>
              <a:gdLst/>
              <a:ahLst/>
              <a:cxnLst>
                <a:cxn ang="0">
                  <a:pos x="0" y="1135"/>
                </a:cxn>
                <a:cxn ang="0">
                  <a:pos x="942" y="210"/>
                </a:cxn>
                <a:cxn ang="0">
                  <a:pos x="942" y="0"/>
                </a:cxn>
                <a:cxn ang="0">
                  <a:pos x="0" y="925"/>
                </a:cxn>
                <a:cxn ang="0">
                  <a:pos x="0" y="1135"/>
                </a:cxn>
              </a:cxnLst>
              <a:rect l="0" t="0" r="r" b="b"/>
              <a:pathLst>
                <a:path w="942" h="1135">
                  <a:moveTo>
                    <a:pt x="0" y="1135"/>
                  </a:moveTo>
                  <a:lnTo>
                    <a:pt x="942" y="210"/>
                  </a:lnTo>
                  <a:lnTo>
                    <a:pt x="942" y="0"/>
                  </a:lnTo>
                  <a:lnTo>
                    <a:pt x="0" y="925"/>
                  </a:lnTo>
                  <a:lnTo>
                    <a:pt x="0" y="1135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îṥľíḋe"/>
            <p:cNvSpPr/>
            <p:nvPr/>
          </p:nvSpPr>
          <p:spPr bwMode="auto">
            <a:xfrm>
              <a:off x="31192788" y="39204901"/>
              <a:ext cx="1495425" cy="1563688"/>
            </a:xfrm>
            <a:custGeom>
              <a:avLst/>
              <a:gdLst/>
              <a:ahLst/>
              <a:cxnLst>
                <a:cxn ang="0">
                  <a:pos x="42" y="985"/>
                </a:cxn>
                <a:cxn ang="0">
                  <a:pos x="942" y="101"/>
                </a:cxn>
                <a:cxn ang="0">
                  <a:pos x="942" y="0"/>
                </a:cxn>
                <a:cxn ang="0">
                  <a:pos x="0" y="917"/>
                </a:cxn>
                <a:cxn ang="0">
                  <a:pos x="0" y="985"/>
                </a:cxn>
                <a:cxn ang="0">
                  <a:pos x="42" y="985"/>
                </a:cxn>
              </a:cxnLst>
              <a:rect l="0" t="0" r="r" b="b"/>
              <a:pathLst>
                <a:path w="942" h="985">
                  <a:moveTo>
                    <a:pt x="42" y="985"/>
                  </a:moveTo>
                  <a:lnTo>
                    <a:pt x="942" y="101"/>
                  </a:lnTo>
                  <a:lnTo>
                    <a:pt x="942" y="0"/>
                  </a:lnTo>
                  <a:lnTo>
                    <a:pt x="0" y="917"/>
                  </a:lnTo>
                  <a:lnTo>
                    <a:pt x="0" y="985"/>
                  </a:lnTo>
                  <a:lnTo>
                    <a:pt x="42" y="985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íš1ïḋé"/>
            <p:cNvSpPr/>
            <p:nvPr/>
          </p:nvSpPr>
          <p:spPr bwMode="auto">
            <a:xfrm>
              <a:off x="26839863" y="38311138"/>
              <a:ext cx="1749425" cy="2590800"/>
            </a:xfrm>
            <a:prstGeom prst="rect">
              <a:avLst/>
            </a:prstGeom>
            <a:solidFill>
              <a:srgbClr val="E85931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íŝľídé"/>
            <p:cNvSpPr/>
            <p:nvPr/>
          </p:nvSpPr>
          <p:spPr bwMode="auto">
            <a:xfrm>
              <a:off x="26960513" y="38431788"/>
              <a:ext cx="1495425" cy="2336800"/>
            </a:xfrm>
            <a:prstGeom prst="rect">
              <a:avLst/>
            </a:prstGeom>
            <a:solidFill>
              <a:srgbClr val="9FEC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ïṧ1ïdé"/>
            <p:cNvSpPr/>
            <p:nvPr/>
          </p:nvSpPr>
          <p:spPr bwMode="auto">
            <a:xfrm>
              <a:off x="26960513" y="38431788"/>
              <a:ext cx="1495425" cy="1562100"/>
            </a:xfrm>
            <a:custGeom>
              <a:avLst/>
              <a:gdLst/>
              <a:ahLst/>
              <a:cxnLst>
                <a:cxn ang="0">
                  <a:pos x="0" y="984"/>
                </a:cxn>
                <a:cxn ang="0">
                  <a:pos x="942" y="58"/>
                </a:cxn>
                <a:cxn ang="0">
                  <a:pos x="942" y="0"/>
                </a:cxn>
                <a:cxn ang="0">
                  <a:pos x="900" y="0"/>
                </a:cxn>
                <a:cxn ang="0">
                  <a:pos x="0" y="883"/>
                </a:cxn>
                <a:cxn ang="0">
                  <a:pos x="0" y="984"/>
                </a:cxn>
              </a:cxnLst>
              <a:rect l="0" t="0" r="r" b="b"/>
              <a:pathLst>
                <a:path w="942" h="984">
                  <a:moveTo>
                    <a:pt x="0" y="984"/>
                  </a:moveTo>
                  <a:lnTo>
                    <a:pt x="942" y="58"/>
                  </a:lnTo>
                  <a:lnTo>
                    <a:pt x="942" y="0"/>
                  </a:lnTo>
                  <a:lnTo>
                    <a:pt x="900" y="0"/>
                  </a:lnTo>
                  <a:lnTo>
                    <a:pt x="0" y="883"/>
                  </a:lnTo>
                  <a:lnTo>
                    <a:pt x="0" y="984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í$ḻïḑê"/>
            <p:cNvSpPr/>
            <p:nvPr/>
          </p:nvSpPr>
          <p:spPr bwMode="auto">
            <a:xfrm>
              <a:off x="26960513" y="38698488"/>
              <a:ext cx="1495425" cy="1801813"/>
            </a:xfrm>
            <a:custGeom>
              <a:avLst/>
              <a:gdLst/>
              <a:ahLst/>
              <a:cxnLst>
                <a:cxn ang="0">
                  <a:pos x="0" y="1135"/>
                </a:cxn>
                <a:cxn ang="0">
                  <a:pos x="942" y="210"/>
                </a:cxn>
                <a:cxn ang="0">
                  <a:pos x="942" y="0"/>
                </a:cxn>
                <a:cxn ang="0">
                  <a:pos x="0" y="925"/>
                </a:cxn>
                <a:cxn ang="0">
                  <a:pos x="0" y="1135"/>
                </a:cxn>
              </a:cxnLst>
              <a:rect l="0" t="0" r="r" b="b"/>
              <a:pathLst>
                <a:path w="942" h="1135">
                  <a:moveTo>
                    <a:pt x="0" y="1135"/>
                  </a:moveTo>
                  <a:lnTo>
                    <a:pt x="942" y="210"/>
                  </a:lnTo>
                  <a:lnTo>
                    <a:pt x="942" y="0"/>
                  </a:lnTo>
                  <a:lnTo>
                    <a:pt x="0" y="925"/>
                  </a:lnTo>
                  <a:lnTo>
                    <a:pt x="0" y="1135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íşļíḍe"/>
            <p:cNvSpPr/>
            <p:nvPr/>
          </p:nvSpPr>
          <p:spPr bwMode="auto">
            <a:xfrm>
              <a:off x="26960513" y="39204901"/>
              <a:ext cx="1495425" cy="1563688"/>
            </a:xfrm>
            <a:custGeom>
              <a:avLst/>
              <a:gdLst/>
              <a:ahLst/>
              <a:cxnLst>
                <a:cxn ang="0">
                  <a:pos x="42" y="985"/>
                </a:cxn>
                <a:cxn ang="0">
                  <a:pos x="942" y="101"/>
                </a:cxn>
                <a:cxn ang="0">
                  <a:pos x="942" y="0"/>
                </a:cxn>
                <a:cxn ang="0">
                  <a:pos x="0" y="917"/>
                </a:cxn>
                <a:cxn ang="0">
                  <a:pos x="0" y="985"/>
                </a:cxn>
                <a:cxn ang="0">
                  <a:pos x="42" y="985"/>
                </a:cxn>
              </a:cxnLst>
              <a:rect l="0" t="0" r="r" b="b"/>
              <a:pathLst>
                <a:path w="942" h="985">
                  <a:moveTo>
                    <a:pt x="42" y="985"/>
                  </a:moveTo>
                  <a:lnTo>
                    <a:pt x="942" y="101"/>
                  </a:lnTo>
                  <a:lnTo>
                    <a:pt x="942" y="0"/>
                  </a:lnTo>
                  <a:lnTo>
                    <a:pt x="0" y="917"/>
                  </a:lnTo>
                  <a:lnTo>
                    <a:pt x="0" y="985"/>
                  </a:lnTo>
                  <a:lnTo>
                    <a:pt x="42" y="985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ï$ļïḓe"/>
            <p:cNvSpPr/>
            <p:nvPr/>
          </p:nvSpPr>
          <p:spPr bwMode="auto">
            <a:xfrm>
              <a:off x="28055888" y="36053713"/>
              <a:ext cx="279400" cy="1509713"/>
            </a:xfrm>
            <a:prstGeom prst="rect">
              <a:avLst/>
            </a:prstGeom>
            <a:solidFill>
              <a:srgbClr val="FF9274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îṡ1idê"/>
            <p:cNvSpPr/>
            <p:nvPr/>
          </p:nvSpPr>
          <p:spPr bwMode="auto">
            <a:xfrm>
              <a:off x="31313438" y="36053713"/>
              <a:ext cx="280988" cy="1509713"/>
            </a:xfrm>
            <a:prstGeom prst="rect">
              <a:avLst/>
            </a:prstGeom>
            <a:solidFill>
              <a:srgbClr val="FF9274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íSḷiḋê"/>
            <p:cNvSpPr/>
            <p:nvPr/>
          </p:nvSpPr>
          <p:spPr bwMode="auto">
            <a:xfrm>
              <a:off x="26266776" y="37336413"/>
              <a:ext cx="7129463" cy="481013"/>
            </a:xfrm>
            <a:prstGeom prst="rect">
              <a:avLst/>
            </a:prstGeom>
            <a:solidFill>
              <a:srgbClr val="21839C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iṧľïďe"/>
            <p:cNvSpPr/>
            <p:nvPr/>
          </p:nvSpPr>
          <p:spPr bwMode="auto">
            <a:xfrm>
              <a:off x="26266776" y="35052001"/>
              <a:ext cx="7129463" cy="1803400"/>
            </a:xfrm>
            <a:prstGeom prst="rect">
              <a:avLst/>
            </a:prstGeom>
            <a:solidFill>
              <a:srgbClr val="E85931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íṥliḑè"/>
            <p:cNvSpPr/>
            <p:nvPr/>
          </p:nvSpPr>
          <p:spPr bwMode="auto">
            <a:xfrm>
              <a:off x="26412826" y="35199638"/>
              <a:ext cx="6837363" cy="15081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islíḋê"/>
            <p:cNvSpPr/>
            <p:nvPr/>
          </p:nvSpPr>
          <p:spPr bwMode="auto">
            <a:xfrm>
              <a:off x="26573163" y="41422638"/>
              <a:ext cx="2430463" cy="133350"/>
            </a:xfrm>
            <a:prstGeom prst="rect">
              <a:avLst/>
            </a:prstGeom>
            <a:solidFill>
              <a:srgbClr val="E85931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ïş1iḋé"/>
            <p:cNvSpPr/>
            <p:nvPr/>
          </p:nvSpPr>
          <p:spPr bwMode="auto">
            <a:xfrm>
              <a:off x="30659388" y="41422638"/>
              <a:ext cx="2430463" cy="133350"/>
            </a:xfrm>
            <a:prstGeom prst="rect">
              <a:avLst/>
            </a:prstGeom>
            <a:solidFill>
              <a:srgbClr val="E85931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6" name="组合 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2415562" y="3824293"/>
            <a:ext cx="549810" cy="538355"/>
            <a:chOff x="3848100" y="1227932"/>
            <a:chExt cx="4495800" cy="4402137"/>
          </a:xfrm>
        </p:grpSpPr>
        <p:sp>
          <p:nvSpPr>
            <p:cNvPr id="97" name="îsliḑé"/>
            <p:cNvSpPr/>
            <p:nvPr/>
          </p:nvSpPr>
          <p:spPr bwMode="auto">
            <a:xfrm>
              <a:off x="6494463" y="1478757"/>
              <a:ext cx="1257300" cy="1406525"/>
            </a:xfrm>
            <a:custGeom>
              <a:avLst/>
              <a:gdLst>
                <a:gd name="T0" fmla="*/ 693 w 722"/>
                <a:gd name="T1" fmla="*/ 366 h 808"/>
                <a:gd name="T2" fmla="*/ 421 w 722"/>
                <a:gd name="T3" fmla="*/ 781 h 808"/>
                <a:gd name="T4" fmla="*/ 29 w 722"/>
                <a:gd name="T5" fmla="*/ 461 h 808"/>
                <a:gd name="T6" fmla="*/ 308 w 722"/>
                <a:gd name="T7" fmla="*/ 45 h 808"/>
                <a:gd name="T8" fmla="*/ 693 w 722"/>
                <a:gd name="T9" fmla="*/ 366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2" h="808">
                  <a:moveTo>
                    <a:pt x="693" y="366"/>
                  </a:moveTo>
                  <a:cubicBezTo>
                    <a:pt x="722" y="570"/>
                    <a:pt x="605" y="755"/>
                    <a:pt x="421" y="781"/>
                  </a:cubicBezTo>
                  <a:cubicBezTo>
                    <a:pt x="238" y="808"/>
                    <a:pt x="58" y="665"/>
                    <a:pt x="29" y="461"/>
                  </a:cubicBezTo>
                  <a:cubicBezTo>
                    <a:pt x="0" y="257"/>
                    <a:pt x="125" y="71"/>
                    <a:pt x="308" y="45"/>
                  </a:cubicBezTo>
                  <a:cubicBezTo>
                    <a:pt x="626" y="0"/>
                    <a:pt x="664" y="163"/>
                    <a:pt x="693" y="366"/>
                  </a:cubicBez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iśļîḋé"/>
            <p:cNvSpPr/>
            <p:nvPr/>
          </p:nvSpPr>
          <p:spPr bwMode="auto">
            <a:xfrm>
              <a:off x="6135688" y="1227932"/>
              <a:ext cx="1573213" cy="1457325"/>
            </a:xfrm>
            <a:custGeom>
              <a:avLst/>
              <a:gdLst>
                <a:gd name="T0" fmla="*/ 358 w 902"/>
                <a:gd name="T1" fmla="*/ 397 h 837"/>
                <a:gd name="T2" fmla="*/ 902 w 902"/>
                <a:gd name="T3" fmla="*/ 354 h 837"/>
                <a:gd name="T4" fmla="*/ 328 w 902"/>
                <a:gd name="T5" fmla="*/ 142 h 837"/>
                <a:gd name="T6" fmla="*/ 340 w 902"/>
                <a:gd name="T7" fmla="*/ 837 h 837"/>
                <a:gd name="T8" fmla="*/ 378 w 902"/>
                <a:gd name="T9" fmla="*/ 613 h 837"/>
                <a:gd name="T10" fmla="*/ 311 w 902"/>
                <a:gd name="T11" fmla="*/ 577 h 837"/>
                <a:gd name="T12" fmla="*/ 376 w 902"/>
                <a:gd name="T13" fmla="*/ 549 h 837"/>
                <a:gd name="T14" fmla="*/ 358 w 902"/>
                <a:gd name="T15" fmla="*/ 39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2" h="837">
                  <a:moveTo>
                    <a:pt x="358" y="397"/>
                  </a:moveTo>
                  <a:cubicBezTo>
                    <a:pt x="358" y="397"/>
                    <a:pt x="660" y="438"/>
                    <a:pt x="902" y="354"/>
                  </a:cubicBezTo>
                  <a:cubicBezTo>
                    <a:pt x="845" y="139"/>
                    <a:pt x="604" y="0"/>
                    <a:pt x="328" y="142"/>
                  </a:cubicBezTo>
                  <a:cubicBezTo>
                    <a:pt x="0" y="310"/>
                    <a:pt x="190" y="712"/>
                    <a:pt x="340" y="837"/>
                  </a:cubicBezTo>
                  <a:cubicBezTo>
                    <a:pt x="377" y="730"/>
                    <a:pt x="378" y="613"/>
                    <a:pt x="378" y="613"/>
                  </a:cubicBezTo>
                  <a:cubicBezTo>
                    <a:pt x="378" y="613"/>
                    <a:pt x="317" y="654"/>
                    <a:pt x="311" y="577"/>
                  </a:cubicBezTo>
                  <a:cubicBezTo>
                    <a:pt x="307" y="525"/>
                    <a:pt x="376" y="549"/>
                    <a:pt x="376" y="549"/>
                  </a:cubicBezTo>
                  <a:lnTo>
                    <a:pt x="358" y="397"/>
                  </a:ln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î$lîḑe"/>
            <p:cNvSpPr/>
            <p:nvPr/>
          </p:nvSpPr>
          <p:spPr bwMode="auto">
            <a:xfrm>
              <a:off x="5716588" y="1405732"/>
              <a:ext cx="1009650" cy="1466850"/>
            </a:xfrm>
            <a:custGeom>
              <a:avLst/>
              <a:gdLst>
                <a:gd name="T0" fmla="*/ 579 w 579"/>
                <a:gd name="T1" fmla="*/ 204 h 843"/>
                <a:gd name="T2" fmla="*/ 210 w 579"/>
                <a:gd name="T3" fmla="*/ 150 h 843"/>
                <a:gd name="T4" fmla="*/ 98 w 579"/>
                <a:gd name="T5" fmla="*/ 734 h 843"/>
                <a:gd name="T6" fmla="*/ 371 w 579"/>
                <a:gd name="T7" fmla="*/ 470 h 843"/>
                <a:gd name="T8" fmla="*/ 579 w 579"/>
                <a:gd name="T9" fmla="*/ 204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9" h="843">
                  <a:moveTo>
                    <a:pt x="579" y="204"/>
                  </a:moveTo>
                  <a:cubicBezTo>
                    <a:pt x="579" y="204"/>
                    <a:pt x="370" y="0"/>
                    <a:pt x="210" y="150"/>
                  </a:cubicBezTo>
                  <a:cubicBezTo>
                    <a:pt x="0" y="349"/>
                    <a:pt x="397" y="599"/>
                    <a:pt x="98" y="734"/>
                  </a:cubicBezTo>
                  <a:cubicBezTo>
                    <a:pt x="298" y="843"/>
                    <a:pt x="484" y="658"/>
                    <a:pt x="371" y="470"/>
                  </a:cubicBezTo>
                  <a:cubicBezTo>
                    <a:pt x="208" y="197"/>
                    <a:pt x="476" y="162"/>
                    <a:pt x="579" y="204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ïṩḷïdê"/>
            <p:cNvSpPr/>
            <p:nvPr/>
          </p:nvSpPr>
          <p:spPr bwMode="auto">
            <a:xfrm>
              <a:off x="7173913" y="2467769"/>
              <a:ext cx="296863" cy="169862"/>
            </a:xfrm>
            <a:custGeom>
              <a:avLst/>
              <a:gdLst>
                <a:gd name="T0" fmla="*/ 0 w 171"/>
                <a:gd name="T1" fmla="*/ 20 h 98"/>
                <a:gd name="T2" fmla="*/ 92 w 171"/>
                <a:gd name="T3" fmla="*/ 93 h 98"/>
                <a:gd name="T4" fmla="*/ 166 w 171"/>
                <a:gd name="T5" fmla="*/ 0 h 98"/>
                <a:gd name="T6" fmla="*/ 0 w 171"/>
                <a:gd name="T7" fmla="*/ 2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98">
                  <a:moveTo>
                    <a:pt x="0" y="20"/>
                  </a:moveTo>
                  <a:cubicBezTo>
                    <a:pt x="5" y="66"/>
                    <a:pt x="47" y="98"/>
                    <a:pt x="92" y="93"/>
                  </a:cubicBezTo>
                  <a:cubicBezTo>
                    <a:pt x="138" y="88"/>
                    <a:pt x="171" y="46"/>
                    <a:pt x="166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EB7D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îSḷidè"/>
            <p:cNvSpPr/>
            <p:nvPr/>
          </p:nvSpPr>
          <p:spPr bwMode="auto">
            <a:xfrm>
              <a:off x="7080250" y="2664619"/>
              <a:ext cx="276225" cy="541337"/>
            </a:xfrm>
            <a:custGeom>
              <a:avLst/>
              <a:gdLst>
                <a:gd name="T0" fmla="*/ 0 w 174"/>
                <a:gd name="T1" fmla="*/ 12 h 341"/>
                <a:gd name="T2" fmla="*/ 10 w 174"/>
                <a:gd name="T3" fmla="*/ 163 h 341"/>
                <a:gd name="T4" fmla="*/ 105 w 174"/>
                <a:gd name="T5" fmla="*/ 341 h 341"/>
                <a:gd name="T6" fmla="*/ 174 w 174"/>
                <a:gd name="T7" fmla="*/ 152 h 341"/>
                <a:gd name="T8" fmla="*/ 163 w 174"/>
                <a:gd name="T9" fmla="*/ 0 h 341"/>
                <a:gd name="T10" fmla="*/ 0 w 174"/>
                <a:gd name="T11" fmla="*/ 12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341">
                  <a:moveTo>
                    <a:pt x="0" y="12"/>
                  </a:moveTo>
                  <a:lnTo>
                    <a:pt x="10" y="163"/>
                  </a:lnTo>
                  <a:lnTo>
                    <a:pt x="105" y="341"/>
                  </a:lnTo>
                  <a:lnTo>
                    <a:pt x="174" y="152"/>
                  </a:lnTo>
                  <a:lnTo>
                    <a:pt x="163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ïSļïdé"/>
            <p:cNvSpPr/>
            <p:nvPr/>
          </p:nvSpPr>
          <p:spPr bwMode="auto">
            <a:xfrm>
              <a:off x="6792913" y="2905919"/>
              <a:ext cx="976313" cy="1163637"/>
            </a:xfrm>
            <a:custGeom>
              <a:avLst/>
              <a:gdLst>
                <a:gd name="T0" fmla="*/ 191 w 615"/>
                <a:gd name="T1" fmla="*/ 11 h 733"/>
                <a:gd name="T2" fmla="*/ 0 w 615"/>
                <a:gd name="T3" fmla="*/ 82 h 733"/>
                <a:gd name="T4" fmla="*/ 66 w 615"/>
                <a:gd name="T5" fmla="*/ 514 h 733"/>
                <a:gd name="T6" fmla="*/ 28 w 615"/>
                <a:gd name="T7" fmla="*/ 733 h 733"/>
                <a:gd name="T8" fmla="*/ 615 w 615"/>
                <a:gd name="T9" fmla="*/ 690 h 733"/>
                <a:gd name="T10" fmla="*/ 538 w 615"/>
                <a:gd name="T11" fmla="*/ 480 h 733"/>
                <a:gd name="T12" fmla="*/ 540 w 615"/>
                <a:gd name="T13" fmla="*/ 41 h 733"/>
                <a:gd name="T14" fmla="*/ 355 w 615"/>
                <a:gd name="T15" fmla="*/ 0 h 733"/>
                <a:gd name="T16" fmla="*/ 286 w 615"/>
                <a:gd name="T17" fmla="*/ 189 h 733"/>
                <a:gd name="T18" fmla="*/ 191 w 615"/>
                <a:gd name="T19" fmla="*/ 11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5" h="733">
                  <a:moveTo>
                    <a:pt x="191" y="11"/>
                  </a:moveTo>
                  <a:lnTo>
                    <a:pt x="0" y="82"/>
                  </a:lnTo>
                  <a:lnTo>
                    <a:pt x="66" y="514"/>
                  </a:lnTo>
                  <a:lnTo>
                    <a:pt x="28" y="733"/>
                  </a:lnTo>
                  <a:lnTo>
                    <a:pt x="615" y="690"/>
                  </a:lnTo>
                  <a:lnTo>
                    <a:pt x="538" y="480"/>
                  </a:lnTo>
                  <a:lnTo>
                    <a:pt x="540" y="41"/>
                  </a:lnTo>
                  <a:lnTo>
                    <a:pt x="355" y="0"/>
                  </a:lnTo>
                  <a:lnTo>
                    <a:pt x="286" y="189"/>
                  </a:lnTo>
                  <a:lnTo>
                    <a:pt x="191" y="11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ïsḻîdè"/>
            <p:cNvSpPr/>
            <p:nvPr/>
          </p:nvSpPr>
          <p:spPr bwMode="auto">
            <a:xfrm>
              <a:off x="6792913" y="2905919"/>
              <a:ext cx="976313" cy="1163637"/>
            </a:xfrm>
            <a:custGeom>
              <a:avLst/>
              <a:gdLst>
                <a:gd name="T0" fmla="*/ 191 w 615"/>
                <a:gd name="T1" fmla="*/ 11 h 733"/>
                <a:gd name="T2" fmla="*/ 0 w 615"/>
                <a:gd name="T3" fmla="*/ 82 h 733"/>
                <a:gd name="T4" fmla="*/ 66 w 615"/>
                <a:gd name="T5" fmla="*/ 514 h 733"/>
                <a:gd name="T6" fmla="*/ 28 w 615"/>
                <a:gd name="T7" fmla="*/ 733 h 733"/>
                <a:gd name="T8" fmla="*/ 615 w 615"/>
                <a:gd name="T9" fmla="*/ 690 h 733"/>
                <a:gd name="T10" fmla="*/ 538 w 615"/>
                <a:gd name="T11" fmla="*/ 480 h 733"/>
                <a:gd name="T12" fmla="*/ 540 w 615"/>
                <a:gd name="T13" fmla="*/ 41 h 733"/>
                <a:gd name="T14" fmla="*/ 355 w 615"/>
                <a:gd name="T15" fmla="*/ 0 h 733"/>
                <a:gd name="T16" fmla="*/ 286 w 615"/>
                <a:gd name="T17" fmla="*/ 189 h 733"/>
                <a:gd name="T18" fmla="*/ 191 w 615"/>
                <a:gd name="T19" fmla="*/ 11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5" h="733">
                  <a:moveTo>
                    <a:pt x="191" y="11"/>
                  </a:moveTo>
                  <a:lnTo>
                    <a:pt x="0" y="82"/>
                  </a:lnTo>
                  <a:lnTo>
                    <a:pt x="66" y="514"/>
                  </a:lnTo>
                  <a:lnTo>
                    <a:pt x="28" y="733"/>
                  </a:lnTo>
                  <a:lnTo>
                    <a:pt x="615" y="690"/>
                  </a:lnTo>
                  <a:lnTo>
                    <a:pt x="538" y="480"/>
                  </a:lnTo>
                  <a:lnTo>
                    <a:pt x="540" y="41"/>
                  </a:lnTo>
                  <a:lnTo>
                    <a:pt x="355" y="0"/>
                  </a:lnTo>
                  <a:lnTo>
                    <a:pt x="286" y="189"/>
                  </a:lnTo>
                  <a:lnTo>
                    <a:pt x="191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îṣḻíḑe"/>
            <p:cNvSpPr/>
            <p:nvPr/>
          </p:nvSpPr>
          <p:spPr bwMode="auto">
            <a:xfrm>
              <a:off x="7040563" y="2905919"/>
              <a:ext cx="373063" cy="420687"/>
            </a:xfrm>
            <a:custGeom>
              <a:avLst/>
              <a:gdLst>
                <a:gd name="T0" fmla="*/ 199 w 235"/>
                <a:gd name="T1" fmla="*/ 0 h 265"/>
                <a:gd name="T2" fmla="*/ 235 w 235"/>
                <a:gd name="T3" fmla="*/ 8 h 265"/>
                <a:gd name="T4" fmla="*/ 135 w 235"/>
                <a:gd name="T5" fmla="*/ 265 h 265"/>
                <a:gd name="T6" fmla="*/ 0 w 235"/>
                <a:gd name="T7" fmla="*/ 25 h 265"/>
                <a:gd name="T8" fmla="*/ 35 w 235"/>
                <a:gd name="T9" fmla="*/ 11 h 265"/>
                <a:gd name="T10" fmla="*/ 130 w 235"/>
                <a:gd name="T11" fmla="*/ 189 h 265"/>
                <a:gd name="T12" fmla="*/ 199 w 235"/>
                <a:gd name="T1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65">
                  <a:moveTo>
                    <a:pt x="199" y="0"/>
                  </a:moveTo>
                  <a:lnTo>
                    <a:pt x="235" y="8"/>
                  </a:lnTo>
                  <a:lnTo>
                    <a:pt x="135" y="265"/>
                  </a:lnTo>
                  <a:lnTo>
                    <a:pt x="0" y="25"/>
                  </a:lnTo>
                  <a:lnTo>
                    <a:pt x="35" y="11"/>
                  </a:lnTo>
                  <a:lnTo>
                    <a:pt x="130" y="189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íṩlïḋé"/>
            <p:cNvSpPr/>
            <p:nvPr/>
          </p:nvSpPr>
          <p:spPr bwMode="auto">
            <a:xfrm>
              <a:off x="7034213" y="2923382"/>
              <a:ext cx="168275" cy="236537"/>
            </a:xfrm>
            <a:custGeom>
              <a:avLst/>
              <a:gdLst>
                <a:gd name="T0" fmla="*/ 39 w 106"/>
                <a:gd name="T1" fmla="*/ 0 h 149"/>
                <a:gd name="T2" fmla="*/ 4 w 106"/>
                <a:gd name="T3" fmla="*/ 13 h 149"/>
                <a:gd name="T4" fmla="*/ 0 w 106"/>
                <a:gd name="T5" fmla="*/ 149 h 149"/>
                <a:gd name="T6" fmla="*/ 48 w 106"/>
                <a:gd name="T7" fmla="*/ 121 h 149"/>
                <a:gd name="T8" fmla="*/ 106 w 106"/>
                <a:gd name="T9" fmla="*/ 126 h 149"/>
                <a:gd name="T10" fmla="*/ 39 w 106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49">
                  <a:moveTo>
                    <a:pt x="39" y="0"/>
                  </a:moveTo>
                  <a:lnTo>
                    <a:pt x="4" y="13"/>
                  </a:lnTo>
                  <a:lnTo>
                    <a:pt x="0" y="149"/>
                  </a:lnTo>
                  <a:lnTo>
                    <a:pt x="48" y="121"/>
                  </a:lnTo>
                  <a:lnTo>
                    <a:pt x="106" y="126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ïš1íḍé"/>
            <p:cNvSpPr/>
            <p:nvPr/>
          </p:nvSpPr>
          <p:spPr bwMode="auto">
            <a:xfrm>
              <a:off x="7280275" y="2905919"/>
              <a:ext cx="171450" cy="223837"/>
            </a:xfrm>
            <a:custGeom>
              <a:avLst/>
              <a:gdLst>
                <a:gd name="T0" fmla="*/ 48 w 108"/>
                <a:gd name="T1" fmla="*/ 0 h 141"/>
                <a:gd name="T2" fmla="*/ 84 w 108"/>
                <a:gd name="T3" fmla="*/ 8 h 141"/>
                <a:gd name="T4" fmla="*/ 108 w 108"/>
                <a:gd name="T5" fmla="*/ 141 h 141"/>
                <a:gd name="T6" fmla="*/ 57 w 108"/>
                <a:gd name="T7" fmla="*/ 121 h 141"/>
                <a:gd name="T8" fmla="*/ 0 w 108"/>
                <a:gd name="T9" fmla="*/ 134 h 141"/>
                <a:gd name="T10" fmla="*/ 48 w 108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41">
                  <a:moveTo>
                    <a:pt x="48" y="0"/>
                  </a:moveTo>
                  <a:lnTo>
                    <a:pt x="84" y="8"/>
                  </a:lnTo>
                  <a:lnTo>
                    <a:pt x="108" y="141"/>
                  </a:lnTo>
                  <a:lnTo>
                    <a:pt x="57" y="121"/>
                  </a:lnTo>
                  <a:lnTo>
                    <a:pt x="0" y="134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ïSlíḑe"/>
            <p:cNvSpPr/>
            <p:nvPr/>
          </p:nvSpPr>
          <p:spPr bwMode="auto">
            <a:xfrm>
              <a:off x="7224713" y="3396457"/>
              <a:ext cx="77788" cy="79375"/>
            </a:xfrm>
            <a:custGeom>
              <a:avLst/>
              <a:gdLst>
                <a:gd name="T0" fmla="*/ 44 w 45"/>
                <a:gd name="T1" fmla="*/ 21 h 45"/>
                <a:gd name="T2" fmla="*/ 24 w 45"/>
                <a:gd name="T3" fmla="*/ 44 h 45"/>
                <a:gd name="T4" fmla="*/ 1 w 45"/>
                <a:gd name="T5" fmla="*/ 24 h 45"/>
                <a:gd name="T6" fmla="*/ 21 w 45"/>
                <a:gd name="T7" fmla="*/ 1 h 45"/>
                <a:gd name="T8" fmla="*/ 44 w 45"/>
                <a:gd name="T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44" y="21"/>
                  </a:moveTo>
                  <a:cubicBezTo>
                    <a:pt x="45" y="33"/>
                    <a:pt x="36" y="43"/>
                    <a:pt x="24" y="44"/>
                  </a:cubicBezTo>
                  <a:cubicBezTo>
                    <a:pt x="12" y="45"/>
                    <a:pt x="2" y="36"/>
                    <a:pt x="1" y="24"/>
                  </a:cubicBezTo>
                  <a:cubicBezTo>
                    <a:pt x="0" y="12"/>
                    <a:pt x="9" y="2"/>
                    <a:pt x="21" y="1"/>
                  </a:cubicBezTo>
                  <a:cubicBezTo>
                    <a:pt x="33" y="0"/>
                    <a:pt x="44" y="9"/>
                    <a:pt x="44" y="2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iš1îḑè"/>
            <p:cNvSpPr/>
            <p:nvPr/>
          </p:nvSpPr>
          <p:spPr bwMode="auto">
            <a:xfrm>
              <a:off x="7240588" y="3621882"/>
              <a:ext cx="77788" cy="77787"/>
            </a:xfrm>
            <a:custGeom>
              <a:avLst/>
              <a:gdLst>
                <a:gd name="T0" fmla="*/ 44 w 44"/>
                <a:gd name="T1" fmla="*/ 21 h 45"/>
                <a:gd name="T2" fmla="*/ 24 w 44"/>
                <a:gd name="T3" fmla="*/ 44 h 45"/>
                <a:gd name="T4" fmla="*/ 0 w 44"/>
                <a:gd name="T5" fmla="*/ 24 h 45"/>
                <a:gd name="T6" fmla="*/ 20 w 44"/>
                <a:gd name="T7" fmla="*/ 1 h 45"/>
                <a:gd name="T8" fmla="*/ 44 w 44"/>
                <a:gd name="T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1"/>
                  </a:moveTo>
                  <a:cubicBezTo>
                    <a:pt x="44" y="33"/>
                    <a:pt x="35" y="44"/>
                    <a:pt x="24" y="44"/>
                  </a:cubicBezTo>
                  <a:cubicBezTo>
                    <a:pt x="12" y="45"/>
                    <a:pt x="1" y="36"/>
                    <a:pt x="0" y="24"/>
                  </a:cubicBezTo>
                  <a:cubicBezTo>
                    <a:pt x="0" y="12"/>
                    <a:pt x="9" y="2"/>
                    <a:pt x="20" y="1"/>
                  </a:cubicBezTo>
                  <a:cubicBezTo>
                    <a:pt x="32" y="0"/>
                    <a:pt x="43" y="9"/>
                    <a:pt x="44" y="2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isľíḋè"/>
            <p:cNvSpPr/>
            <p:nvPr/>
          </p:nvSpPr>
          <p:spPr bwMode="auto">
            <a:xfrm>
              <a:off x="7256463" y="3847307"/>
              <a:ext cx="79375" cy="79375"/>
            </a:xfrm>
            <a:custGeom>
              <a:avLst/>
              <a:gdLst>
                <a:gd name="T0" fmla="*/ 44 w 45"/>
                <a:gd name="T1" fmla="*/ 21 h 45"/>
                <a:gd name="T2" fmla="*/ 24 w 45"/>
                <a:gd name="T3" fmla="*/ 44 h 45"/>
                <a:gd name="T4" fmla="*/ 1 w 45"/>
                <a:gd name="T5" fmla="*/ 24 h 45"/>
                <a:gd name="T6" fmla="*/ 21 w 45"/>
                <a:gd name="T7" fmla="*/ 1 h 45"/>
                <a:gd name="T8" fmla="*/ 44 w 45"/>
                <a:gd name="T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44" y="21"/>
                  </a:moveTo>
                  <a:cubicBezTo>
                    <a:pt x="45" y="33"/>
                    <a:pt x="36" y="43"/>
                    <a:pt x="24" y="44"/>
                  </a:cubicBezTo>
                  <a:cubicBezTo>
                    <a:pt x="12" y="45"/>
                    <a:pt x="1" y="36"/>
                    <a:pt x="1" y="24"/>
                  </a:cubicBezTo>
                  <a:cubicBezTo>
                    <a:pt x="0" y="12"/>
                    <a:pt x="9" y="2"/>
                    <a:pt x="21" y="1"/>
                  </a:cubicBezTo>
                  <a:cubicBezTo>
                    <a:pt x="33" y="0"/>
                    <a:pt x="43" y="9"/>
                    <a:pt x="44" y="2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ïsľîḑé"/>
            <p:cNvSpPr/>
            <p:nvPr/>
          </p:nvSpPr>
          <p:spPr bwMode="auto">
            <a:xfrm>
              <a:off x="7356475" y="4064794"/>
              <a:ext cx="542925" cy="1460500"/>
            </a:xfrm>
            <a:custGeom>
              <a:avLst/>
              <a:gdLst>
                <a:gd name="T0" fmla="*/ 0 w 312"/>
                <a:gd name="T1" fmla="*/ 0 h 839"/>
                <a:gd name="T2" fmla="*/ 92 w 312"/>
                <a:gd name="T3" fmla="*/ 412 h 839"/>
                <a:gd name="T4" fmla="*/ 106 w 312"/>
                <a:gd name="T5" fmla="*/ 736 h 839"/>
                <a:gd name="T6" fmla="*/ 266 w 312"/>
                <a:gd name="T7" fmla="*/ 792 h 839"/>
                <a:gd name="T8" fmla="*/ 167 w 312"/>
                <a:gd name="T9" fmla="*/ 698 h 839"/>
                <a:gd name="T10" fmla="*/ 183 w 312"/>
                <a:gd name="T11" fmla="*/ 403 h 839"/>
                <a:gd name="T12" fmla="*/ 165 w 312"/>
                <a:gd name="T13" fmla="*/ 49 h 839"/>
                <a:gd name="T14" fmla="*/ 0 w 312"/>
                <a:gd name="T15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839">
                  <a:moveTo>
                    <a:pt x="0" y="0"/>
                  </a:moveTo>
                  <a:cubicBezTo>
                    <a:pt x="92" y="412"/>
                    <a:pt x="92" y="412"/>
                    <a:pt x="92" y="412"/>
                  </a:cubicBezTo>
                  <a:cubicBezTo>
                    <a:pt x="106" y="736"/>
                    <a:pt x="106" y="736"/>
                    <a:pt x="106" y="736"/>
                  </a:cubicBezTo>
                  <a:cubicBezTo>
                    <a:pt x="106" y="736"/>
                    <a:pt x="225" y="839"/>
                    <a:pt x="266" y="792"/>
                  </a:cubicBezTo>
                  <a:cubicBezTo>
                    <a:pt x="312" y="739"/>
                    <a:pt x="167" y="698"/>
                    <a:pt x="167" y="698"/>
                  </a:cubicBezTo>
                  <a:cubicBezTo>
                    <a:pt x="183" y="403"/>
                    <a:pt x="183" y="403"/>
                    <a:pt x="183" y="403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iSḷïďe"/>
            <p:cNvSpPr/>
            <p:nvPr/>
          </p:nvSpPr>
          <p:spPr bwMode="auto">
            <a:xfrm>
              <a:off x="6792913" y="4161632"/>
              <a:ext cx="457200" cy="1328737"/>
            </a:xfrm>
            <a:custGeom>
              <a:avLst/>
              <a:gdLst>
                <a:gd name="T0" fmla="*/ 112 w 262"/>
                <a:gd name="T1" fmla="*/ 16 h 764"/>
                <a:gd name="T2" fmla="*/ 102 w 262"/>
                <a:gd name="T3" fmla="*/ 333 h 764"/>
                <a:gd name="T4" fmla="*/ 0 w 262"/>
                <a:gd name="T5" fmla="*/ 623 h 764"/>
                <a:gd name="T6" fmla="*/ 125 w 262"/>
                <a:gd name="T7" fmla="*/ 737 h 764"/>
                <a:gd name="T8" fmla="*/ 70 w 262"/>
                <a:gd name="T9" fmla="*/ 615 h 764"/>
                <a:gd name="T10" fmla="*/ 192 w 262"/>
                <a:gd name="T11" fmla="*/ 348 h 764"/>
                <a:gd name="T12" fmla="*/ 262 w 262"/>
                <a:gd name="T13" fmla="*/ 0 h 764"/>
                <a:gd name="T14" fmla="*/ 112 w 262"/>
                <a:gd name="T15" fmla="*/ 16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2" h="764">
                  <a:moveTo>
                    <a:pt x="112" y="16"/>
                  </a:moveTo>
                  <a:cubicBezTo>
                    <a:pt x="102" y="333"/>
                    <a:pt x="102" y="333"/>
                    <a:pt x="102" y="333"/>
                  </a:cubicBezTo>
                  <a:cubicBezTo>
                    <a:pt x="0" y="623"/>
                    <a:pt x="0" y="623"/>
                    <a:pt x="0" y="623"/>
                  </a:cubicBezTo>
                  <a:cubicBezTo>
                    <a:pt x="0" y="623"/>
                    <a:pt x="70" y="764"/>
                    <a:pt x="125" y="737"/>
                  </a:cubicBezTo>
                  <a:cubicBezTo>
                    <a:pt x="188" y="706"/>
                    <a:pt x="70" y="615"/>
                    <a:pt x="70" y="615"/>
                  </a:cubicBezTo>
                  <a:cubicBezTo>
                    <a:pt x="192" y="348"/>
                    <a:pt x="192" y="348"/>
                    <a:pt x="192" y="348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112" y="16"/>
                    <a:pt x="112" y="16"/>
                    <a:pt x="112" y="16"/>
                  </a:cubicBezTo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îṥļíďe"/>
            <p:cNvSpPr/>
            <p:nvPr/>
          </p:nvSpPr>
          <p:spPr bwMode="auto">
            <a:xfrm>
              <a:off x="6732588" y="5231607"/>
              <a:ext cx="469900" cy="338137"/>
            </a:xfrm>
            <a:custGeom>
              <a:avLst/>
              <a:gdLst>
                <a:gd name="T0" fmla="*/ 35 w 270"/>
                <a:gd name="T1" fmla="*/ 8 h 194"/>
                <a:gd name="T2" fmla="*/ 0 w 270"/>
                <a:gd name="T3" fmla="*/ 99 h 194"/>
                <a:gd name="T4" fmla="*/ 21 w 270"/>
                <a:gd name="T5" fmla="*/ 110 h 194"/>
                <a:gd name="T6" fmla="*/ 45 w 270"/>
                <a:gd name="T7" fmla="*/ 67 h 194"/>
                <a:gd name="T8" fmla="*/ 144 w 270"/>
                <a:gd name="T9" fmla="*/ 154 h 194"/>
                <a:gd name="T10" fmla="*/ 105 w 270"/>
                <a:gd name="T11" fmla="*/ 0 h 194"/>
                <a:gd name="T12" fmla="*/ 153 w 270"/>
                <a:gd name="T13" fmla="*/ 85 h 194"/>
                <a:gd name="T14" fmla="*/ 35 w 270"/>
                <a:gd name="T15" fmla="*/ 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194">
                  <a:moveTo>
                    <a:pt x="35" y="8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21" y="110"/>
                    <a:pt x="21" y="110"/>
                    <a:pt x="21" y="11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64" y="128"/>
                    <a:pt x="144" y="154"/>
                  </a:cubicBezTo>
                  <a:cubicBezTo>
                    <a:pt x="270" y="194"/>
                    <a:pt x="170" y="46"/>
                    <a:pt x="105" y="0"/>
                  </a:cubicBezTo>
                  <a:cubicBezTo>
                    <a:pt x="105" y="0"/>
                    <a:pt x="193" y="65"/>
                    <a:pt x="153" y="85"/>
                  </a:cubicBezTo>
                  <a:cubicBezTo>
                    <a:pt x="90" y="114"/>
                    <a:pt x="35" y="8"/>
                    <a:pt x="35" y="8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iśḻïḍé"/>
            <p:cNvSpPr/>
            <p:nvPr/>
          </p:nvSpPr>
          <p:spPr bwMode="auto">
            <a:xfrm>
              <a:off x="7540625" y="5280819"/>
              <a:ext cx="504825" cy="241300"/>
            </a:xfrm>
            <a:custGeom>
              <a:avLst/>
              <a:gdLst>
                <a:gd name="T0" fmla="*/ 0 w 289"/>
                <a:gd name="T1" fmla="*/ 38 h 139"/>
                <a:gd name="T2" fmla="*/ 4 w 289"/>
                <a:gd name="T3" fmla="*/ 139 h 139"/>
                <a:gd name="T4" fmla="*/ 22 w 289"/>
                <a:gd name="T5" fmla="*/ 138 h 139"/>
                <a:gd name="T6" fmla="*/ 32 w 289"/>
                <a:gd name="T7" fmla="*/ 88 h 139"/>
                <a:gd name="T8" fmla="*/ 157 w 289"/>
                <a:gd name="T9" fmla="*/ 129 h 139"/>
                <a:gd name="T10" fmla="*/ 61 w 289"/>
                <a:gd name="T11" fmla="*/ 0 h 139"/>
                <a:gd name="T12" fmla="*/ 138 w 289"/>
                <a:gd name="T13" fmla="*/ 62 h 139"/>
                <a:gd name="T14" fmla="*/ 0 w 289"/>
                <a:gd name="T15" fmla="*/ 3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39">
                  <a:moveTo>
                    <a:pt x="0" y="38"/>
                  </a:moveTo>
                  <a:cubicBezTo>
                    <a:pt x="4" y="139"/>
                    <a:pt x="4" y="139"/>
                    <a:pt x="4" y="139"/>
                  </a:cubicBezTo>
                  <a:cubicBezTo>
                    <a:pt x="22" y="138"/>
                    <a:pt x="22" y="138"/>
                    <a:pt x="22" y="13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2" y="88"/>
                    <a:pt x="74" y="137"/>
                    <a:pt x="157" y="129"/>
                  </a:cubicBezTo>
                  <a:cubicBezTo>
                    <a:pt x="289" y="118"/>
                    <a:pt x="138" y="17"/>
                    <a:pt x="61" y="0"/>
                  </a:cubicBezTo>
                  <a:cubicBezTo>
                    <a:pt x="61" y="0"/>
                    <a:pt x="168" y="29"/>
                    <a:pt x="138" y="62"/>
                  </a:cubicBezTo>
                  <a:cubicBezTo>
                    <a:pt x="92" y="115"/>
                    <a:pt x="0" y="38"/>
                    <a:pt x="0" y="38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ïšḻïḓe"/>
            <p:cNvSpPr/>
            <p:nvPr/>
          </p:nvSpPr>
          <p:spPr bwMode="auto">
            <a:xfrm>
              <a:off x="6892925" y="4006057"/>
              <a:ext cx="862013" cy="428625"/>
            </a:xfrm>
            <a:custGeom>
              <a:avLst/>
              <a:gdLst>
                <a:gd name="T0" fmla="*/ 543 w 543"/>
                <a:gd name="T1" fmla="*/ 218 h 270"/>
                <a:gd name="T2" fmla="*/ 0 w 543"/>
                <a:gd name="T3" fmla="*/ 270 h 270"/>
                <a:gd name="T4" fmla="*/ 0 w 543"/>
                <a:gd name="T5" fmla="*/ 36 h 270"/>
                <a:gd name="T6" fmla="*/ 512 w 543"/>
                <a:gd name="T7" fmla="*/ 0 h 270"/>
                <a:gd name="T8" fmla="*/ 543 w 543"/>
                <a:gd name="T9" fmla="*/ 21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270">
                  <a:moveTo>
                    <a:pt x="543" y="218"/>
                  </a:moveTo>
                  <a:lnTo>
                    <a:pt x="0" y="270"/>
                  </a:lnTo>
                  <a:lnTo>
                    <a:pt x="0" y="36"/>
                  </a:lnTo>
                  <a:lnTo>
                    <a:pt x="512" y="0"/>
                  </a:lnTo>
                  <a:lnTo>
                    <a:pt x="543" y="21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íṩḷîḍè"/>
            <p:cNvSpPr/>
            <p:nvPr/>
          </p:nvSpPr>
          <p:spPr bwMode="auto">
            <a:xfrm>
              <a:off x="6892925" y="4006057"/>
              <a:ext cx="862013" cy="428625"/>
            </a:xfrm>
            <a:custGeom>
              <a:avLst/>
              <a:gdLst>
                <a:gd name="T0" fmla="*/ 543 w 543"/>
                <a:gd name="T1" fmla="*/ 218 h 270"/>
                <a:gd name="T2" fmla="*/ 0 w 543"/>
                <a:gd name="T3" fmla="*/ 270 h 270"/>
                <a:gd name="T4" fmla="*/ 0 w 543"/>
                <a:gd name="T5" fmla="*/ 36 h 270"/>
                <a:gd name="T6" fmla="*/ 512 w 543"/>
                <a:gd name="T7" fmla="*/ 0 h 270"/>
                <a:gd name="T8" fmla="*/ 543 w 543"/>
                <a:gd name="T9" fmla="*/ 21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270">
                  <a:moveTo>
                    <a:pt x="543" y="218"/>
                  </a:moveTo>
                  <a:lnTo>
                    <a:pt x="0" y="270"/>
                  </a:lnTo>
                  <a:lnTo>
                    <a:pt x="0" y="36"/>
                  </a:lnTo>
                  <a:lnTo>
                    <a:pt x="512" y="0"/>
                  </a:lnTo>
                  <a:lnTo>
                    <a:pt x="543" y="2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isļîḋé"/>
            <p:cNvSpPr/>
            <p:nvPr/>
          </p:nvSpPr>
          <p:spPr bwMode="auto">
            <a:xfrm>
              <a:off x="6932613" y="4006057"/>
              <a:ext cx="777875" cy="153987"/>
            </a:xfrm>
            <a:custGeom>
              <a:avLst/>
              <a:gdLst>
                <a:gd name="T0" fmla="*/ 487 w 490"/>
                <a:gd name="T1" fmla="*/ 0 h 97"/>
                <a:gd name="T2" fmla="*/ 5 w 490"/>
                <a:gd name="T3" fmla="*/ 34 h 97"/>
                <a:gd name="T4" fmla="*/ 0 w 490"/>
                <a:gd name="T5" fmla="*/ 97 h 97"/>
                <a:gd name="T6" fmla="*/ 490 w 490"/>
                <a:gd name="T7" fmla="*/ 20 h 97"/>
                <a:gd name="T8" fmla="*/ 487 w 490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97">
                  <a:moveTo>
                    <a:pt x="487" y="0"/>
                  </a:moveTo>
                  <a:lnTo>
                    <a:pt x="5" y="34"/>
                  </a:lnTo>
                  <a:lnTo>
                    <a:pt x="0" y="97"/>
                  </a:lnTo>
                  <a:lnTo>
                    <a:pt x="490" y="20"/>
                  </a:lnTo>
                  <a:lnTo>
                    <a:pt x="487" y="0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íś1ïďe"/>
            <p:cNvSpPr/>
            <p:nvPr/>
          </p:nvSpPr>
          <p:spPr bwMode="auto">
            <a:xfrm>
              <a:off x="6932613" y="4006057"/>
              <a:ext cx="777875" cy="153987"/>
            </a:xfrm>
            <a:custGeom>
              <a:avLst/>
              <a:gdLst>
                <a:gd name="T0" fmla="*/ 487 w 490"/>
                <a:gd name="T1" fmla="*/ 0 h 97"/>
                <a:gd name="T2" fmla="*/ 5 w 490"/>
                <a:gd name="T3" fmla="*/ 34 h 97"/>
                <a:gd name="T4" fmla="*/ 0 w 490"/>
                <a:gd name="T5" fmla="*/ 97 h 97"/>
                <a:gd name="T6" fmla="*/ 490 w 490"/>
                <a:gd name="T7" fmla="*/ 20 h 97"/>
                <a:gd name="T8" fmla="*/ 487 w 490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97">
                  <a:moveTo>
                    <a:pt x="487" y="0"/>
                  </a:moveTo>
                  <a:lnTo>
                    <a:pt x="5" y="34"/>
                  </a:lnTo>
                  <a:lnTo>
                    <a:pt x="0" y="97"/>
                  </a:lnTo>
                  <a:lnTo>
                    <a:pt x="490" y="20"/>
                  </a:lnTo>
                  <a:lnTo>
                    <a:pt x="4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ïṧlíḍê"/>
            <p:cNvSpPr/>
            <p:nvPr/>
          </p:nvSpPr>
          <p:spPr bwMode="auto">
            <a:xfrm>
              <a:off x="6981825" y="2126457"/>
              <a:ext cx="98425" cy="182562"/>
            </a:xfrm>
            <a:custGeom>
              <a:avLst/>
              <a:gdLst>
                <a:gd name="T0" fmla="*/ 53 w 57"/>
                <a:gd name="T1" fmla="*/ 49 h 105"/>
                <a:gd name="T2" fmla="*/ 35 w 57"/>
                <a:gd name="T3" fmla="*/ 104 h 105"/>
                <a:gd name="T4" fmla="*/ 3 w 57"/>
                <a:gd name="T5" fmla="*/ 56 h 105"/>
                <a:gd name="T6" fmla="*/ 22 w 57"/>
                <a:gd name="T7" fmla="*/ 2 h 105"/>
                <a:gd name="T8" fmla="*/ 53 w 57"/>
                <a:gd name="T9" fmla="*/ 4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05">
                  <a:moveTo>
                    <a:pt x="53" y="49"/>
                  </a:moveTo>
                  <a:cubicBezTo>
                    <a:pt x="57" y="77"/>
                    <a:pt x="49" y="102"/>
                    <a:pt x="35" y="104"/>
                  </a:cubicBezTo>
                  <a:cubicBezTo>
                    <a:pt x="21" y="105"/>
                    <a:pt x="7" y="84"/>
                    <a:pt x="3" y="56"/>
                  </a:cubicBezTo>
                  <a:cubicBezTo>
                    <a:pt x="0" y="28"/>
                    <a:pt x="8" y="3"/>
                    <a:pt x="22" y="2"/>
                  </a:cubicBezTo>
                  <a:cubicBezTo>
                    <a:pt x="35" y="0"/>
                    <a:pt x="49" y="21"/>
                    <a:pt x="53" y="49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ísḷïḓé"/>
            <p:cNvSpPr/>
            <p:nvPr/>
          </p:nvSpPr>
          <p:spPr bwMode="auto">
            <a:xfrm>
              <a:off x="7462838" y="2062957"/>
              <a:ext cx="98425" cy="185737"/>
            </a:xfrm>
            <a:custGeom>
              <a:avLst/>
              <a:gdLst>
                <a:gd name="T0" fmla="*/ 54 w 57"/>
                <a:gd name="T1" fmla="*/ 50 h 106"/>
                <a:gd name="T2" fmla="*/ 35 w 57"/>
                <a:gd name="T3" fmla="*/ 104 h 106"/>
                <a:gd name="T4" fmla="*/ 4 w 57"/>
                <a:gd name="T5" fmla="*/ 56 h 106"/>
                <a:gd name="T6" fmla="*/ 22 w 57"/>
                <a:gd name="T7" fmla="*/ 2 h 106"/>
                <a:gd name="T8" fmla="*/ 54 w 57"/>
                <a:gd name="T9" fmla="*/ 5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06">
                  <a:moveTo>
                    <a:pt x="54" y="50"/>
                  </a:moveTo>
                  <a:cubicBezTo>
                    <a:pt x="57" y="78"/>
                    <a:pt x="49" y="102"/>
                    <a:pt x="35" y="104"/>
                  </a:cubicBezTo>
                  <a:cubicBezTo>
                    <a:pt x="21" y="106"/>
                    <a:pt x="7" y="84"/>
                    <a:pt x="4" y="56"/>
                  </a:cubicBezTo>
                  <a:cubicBezTo>
                    <a:pt x="0" y="28"/>
                    <a:pt x="8" y="4"/>
                    <a:pt x="22" y="2"/>
                  </a:cubicBezTo>
                  <a:cubicBezTo>
                    <a:pt x="36" y="0"/>
                    <a:pt x="50" y="21"/>
                    <a:pt x="54" y="50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î$ľíḍè"/>
            <p:cNvSpPr/>
            <p:nvPr/>
          </p:nvSpPr>
          <p:spPr bwMode="auto">
            <a:xfrm>
              <a:off x="8108950" y="2610644"/>
              <a:ext cx="234950" cy="212725"/>
            </a:xfrm>
            <a:custGeom>
              <a:avLst/>
              <a:gdLst>
                <a:gd name="T0" fmla="*/ 0 w 135"/>
                <a:gd name="T1" fmla="*/ 111 h 123"/>
                <a:gd name="T2" fmla="*/ 112 w 135"/>
                <a:gd name="T3" fmla="*/ 46 h 123"/>
                <a:gd name="T4" fmla="*/ 66 w 135"/>
                <a:gd name="T5" fmla="*/ 123 h 123"/>
                <a:gd name="T6" fmla="*/ 0 w 135"/>
                <a:gd name="T7" fmla="*/ 1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123">
                  <a:moveTo>
                    <a:pt x="0" y="111"/>
                  </a:moveTo>
                  <a:cubicBezTo>
                    <a:pt x="3" y="62"/>
                    <a:pt x="83" y="0"/>
                    <a:pt x="112" y="46"/>
                  </a:cubicBezTo>
                  <a:cubicBezTo>
                    <a:pt x="135" y="86"/>
                    <a:pt x="65" y="106"/>
                    <a:pt x="66" y="123"/>
                  </a:cubicBezTo>
                  <a:lnTo>
                    <a:pt x="0" y="111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îS1íḍé"/>
            <p:cNvSpPr/>
            <p:nvPr/>
          </p:nvSpPr>
          <p:spPr bwMode="auto">
            <a:xfrm>
              <a:off x="8094663" y="2794794"/>
              <a:ext cx="136525" cy="57150"/>
            </a:xfrm>
            <a:custGeom>
              <a:avLst/>
              <a:gdLst>
                <a:gd name="T0" fmla="*/ 0 w 86"/>
                <a:gd name="T1" fmla="*/ 18 h 36"/>
                <a:gd name="T2" fmla="*/ 5 w 86"/>
                <a:gd name="T3" fmla="*/ 0 h 36"/>
                <a:gd name="T4" fmla="*/ 86 w 86"/>
                <a:gd name="T5" fmla="*/ 17 h 36"/>
                <a:gd name="T6" fmla="*/ 82 w 86"/>
                <a:gd name="T7" fmla="*/ 36 h 36"/>
                <a:gd name="T8" fmla="*/ 0 w 86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6">
                  <a:moveTo>
                    <a:pt x="0" y="18"/>
                  </a:moveTo>
                  <a:lnTo>
                    <a:pt x="5" y="0"/>
                  </a:lnTo>
                  <a:lnTo>
                    <a:pt x="86" y="17"/>
                  </a:lnTo>
                  <a:lnTo>
                    <a:pt x="82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íṩ1íḋe"/>
            <p:cNvSpPr/>
            <p:nvPr/>
          </p:nvSpPr>
          <p:spPr bwMode="auto">
            <a:xfrm>
              <a:off x="7524750" y="2809082"/>
              <a:ext cx="709613" cy="969962"/>
            </a:xfrm>
            <a:custGeom>
              <a:avLst/>
              <a:gdLst>
                <a:gd name="T0" fmla="*/ 0 w 407"/>
                <a:gd name="T1" fmla="*/ 125 h 558"/>
                <a:gd name="T2" fmla="*/ 407 w 407"/>
                <a:gd name="T3" fmla="*/ 20 h 558"/>
                <a:gd name="T4" fmla="*/ 326 w 407"/>
                <a:gd name="T5" fmla="*/ 0 h 558"/>
                <a:gd name="T6" fmla="*/ 72 w 407"/>
                <a:gd name="T7" fmla="*/ 93 h 558"/>
                <a:gd name="T8" fmla="*/ 0 w 407"/>
                <a:gd name="T9" fmla="*/ 125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558">
                  <a:moveTo>
                    <a:pt x="0" y="125"/>
                  </a:moveTo>
                  <a:cubicBezTo>
                    <a:pt x="140" y="558"/>
                    <a:pt x="323" y="483"/>
                    <a:pt x="407" y="2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4" y="156"/>
                    <a:pt x="219" y="543"/>
                    <a:pt x="72" y="93"/>
                  </a:cubicBezTo>
                  <a:lnTo>
                    <a:pt x="0" y="125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îSḻïďê"/>
            <p:cNvSpPr/>
            <p:nvPr/>
          </p:nvSpPr>
          <p:spPr bwMode="auto">
            <a:xfrm>
              <a:off x="8174038" y="2897982"/>
              <a:ext cx="26988" cy="26987"/>
            </a:xfrm>
            <a:custGeom>
              <a:avLst/>
              <a:gdLst>
                <a:gd name="T0" fmla="*/ 16 w 16"/>
                <a:gd name="T1" fmla="*/ 8 h 16"/>
                <a:gd name="T2" fmla="*/ 9 w 16"/>
                <a:gd name="T3" fmla="*/ 0 h 16"/>
                <a:gd name="T4" fmla="*/ 1 w 16"/>
                <a:gd name="T5" fmla="*/ 7 h 16"/>
                <a:gd name="T6" fmla="*/ 8 w 16"/>
                <a:gd name="T7" fmla="*/ 15 h 16"/>
                <a:gd name="T8" fmla="*/ 16 w 16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cubicBezTo>
                    <a:pt x="16" y="4"/>
                    <a:pt x="13" y="0"/>
                    <a:pt x="9" y="0"/>
                  </a:cubicBez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4" y="15"/>
                    <a:pt x="8" y="15"/>
                  </a:cubicBezTo>
                  <a:cubicBezTo>
                    <a:pt x="12" y="16"/>
                    <a:pt x="16" y="12"/>
                    <a:pt x="16" y="8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iS1ïdè"/>
            <p:cNvSpPr/>
            <p:nvPr/>
          </p:nvSpPr>
          <p:spPr bwMode="auto">
            <a:xfrm>
              <a:off x="8186738" y="2851944"/>
              <a:ext cx="26988" cy="28575"/>
            </a:xfrm>
            <a:custGeom>
              <a:avLst/>
              <a:gdLst>
                <a:gd name="T0" fmla="*/ 16 w 16"/>
                <a:gd name="T1" fmla="*/ 9 h 16"/>
                <a:gd name="T2" fmla="*/ 9 w 16"/>
                <a:gd name="T3" fmla="*/ 0 h 16"/>
                <a:gd name="T4" fmla="*/ 0 w 16"/>
                <a:gd name="T5" fmla="*/ 8 h 16"/>
                <a:gd name="T6" fmla="*/ 7 w 16"/>
                <a:gd name="T7" fmla="*/ 16 h 16"/>
                <a:gd name="T8" fmla="*/ 16 w 16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9"/>
                  </a:moveTo>
                  <a:cubicBezTo>
                    <a:pt x="16" y="4"/>
                    <a:pt x="13" y="1"/>
                    <a:pt x="9" y="0"/>
                  </a:cubicBezTo>
                  <a:cubicBezTo>
                    <a:pt x="4" y="0"/>
                    <a:pt x="1" y="3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12" y="16"/>
                    <a:pt x="15" y="13"/>
                    <a:pt x="16" y="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îśľïďê"/>
            <p:cNvSpPr/>
            <p:nvPr/>
          </p:nvSpPr>
          <p:spPr bwMode="auto">
            <a:xfrm>
              <a:off x="8081963" y="2675732"/>
              <a:ext cx="96838" cy="120650"/>
            </a:xfrm>
            <a:custGeom>
              <a:avLst/>
              <a:gdLst>
                <a:gd name="T0" fmla="*/ 17 w 56"/>
                <a:gd name="T1" fmla="*/ 69 h 69"/>
                <a:gd name="T2" fmla="*/ 12 w 56"/>
                <a:gd name="T3" fmla="*/ 13 h 69"/>
                <a:gd name="T4" fmla="*/ 41 w 56"/>
                <a:gd name="T5" fmla="*/ 23 h 69"/>
                <a:gd name="T6" fmla="*/ 56 w 56"/>
                <a:gd name="T7" fmla="*/ 35 h 69"/>
                <a:gd name="T8" fmla="*/ 17 w 56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9">
                  <a:moveTo>
                    <a:pt x="17" y="69"/>
                  </a:moveTo>
                  <a:cubicBezTo>
                    <a:pt x="17" y="69"/>
                    <a:pt x="0" y="27"/>
                    <a:pt x="12" y="13"/>
                  </a:cubicBezTo>
                  <a:cubicBezTo>
                    <a:pt x="24" y="0"/>
                    <a:pt x="31" y="35"/>
                    <a:pt x="41" y="23"/>
                  </a:cubicBezTo>
                  <a:cubicBezTo>
                    <a:pt x="51" y="10"/>
                    <a:pt x="56" y="35"/>
                    <a:pt x="56" y="35"/>
                  </a:cubicBezTo>
                  <a:lnTo>
                    <a:pt x="17" y="69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íSḻîḍê"/>
            <p:cNvSpPr/>
            <p:nvPr/>
          </p:nvSpPr>
          <p:spPr bwMode="auto">
            <a:xfrm>
              <a:off x="3848100" y="5401469"/>
              <a:ext cx="4470400" cy="228600"/>
            </a:xfrm>
            <a:custGeom>
              <a:avLst/>
              <a:gdLst>
                <a:gd name="T0" fmla="*/ 2500 w 2565"/>
                <a:gd name="T1" fmla="*/ 0 h 131"/>
                <a:gd name="T2" fmla="*/ 2309 w 2565"/>
                <a:gd name="T3" fmla="*/ 0 h 131"/>
                <a:gd name="T4" fmla="*/ 2276 w 2565"/>
                <a:gd name="T5" fmla="*/ 59 h 131"/>
                <a:gd name="T6" fmla="*/ 2259 w 2565"/>
                <a:gd name="T7" fmla="*/ 60 h 131"/>
                <a:gd name="T8" fmla="*/ 2151 w 2565"/>
                <a:gd name="T9" fmla="*/ 18 h 131"/>
                <a:gd name="T10" fmla="*/ 2141 w 2565"/>
                <a:gd name="T11" fmla="*/ 68 h 131"/>
                <a:gd name="T12" fmla="*/ 2123 w 2565"/>
                <a:gd name="T13" fmla="*/ 69 h 131"/>
                <a:gd name="T14" fmla="*/ 2120 w 2565"/>
                <a:gd name="T15" fmla="*/ 0 h 131"/>
                <a:gd name="T16" fmla="*/ 1845 w 2565"/>
                <a:gd name="T17" fmla="*/ 0 h 131"/>
                <a:gd name="T18" fmla="*/ 1835 w 2565"/>
                <a:gd name="T19" fmla="*/ 63 h 131"/>
                <a:gd name="T20" fmla="*/ 1799 w 2565"/>
                <a:gd name="T21" fmla="*/ 56 h 131"/>
                <a:gd name="T22" fmla="*/ 1717 w 2565"/>
                <a:gd name="T23" fmla="*/ 0 h 131"/>
                <a:gd name="T24" fmla="*/ 1683 w 2565"/>
                <a:gd name="T25" fmla="*/ 0 h 131"/>
                <a:gd name="T26" fmla="*/ 1676 w 2565"/>
                <a:gd name="T27" fmla="*/ 12 h 131"/>
                <a:gd name="T28" fmla="*/ 1655 w 2565"/>
                <a:gd name="T29" fmla="*/ 1 h 131"/>
                <a:gd name="T30" fmla="*/ 1655 w 2565"/>
                <a:gd name="T31" fmla="*/ 0 h 131"/>
                <a:gd name="T32" fmla="*/ 1191 w 2565"/>
                <a:gd name="T33" fmla="*/ 0 h 131"/>
                <a:gd name="T34" fmla="*/ 1215 w 2565"/>
                <a:gd name="T35" fmla="*/ 70 h 131"/>
                <a:gd name="T36" fmla="*/ 566 w 2565"/>
                <a:gd name="T37" fmla="*/ 72 h 131"/>
                <a:gd name="T38" fmla="*/ 566 w 2565"/>
                <a:gd name="T39" fmla="*/ 37 h 131"/>
                <a:gd name="T40" fmla="*/ 1167 w 2565"/>
                <a:gd name="T41" fmla="*/ 37 h 131"/>
                <a:gd name="T42" fmla="*/ 770 w 2565"/>
                <a:gd name="T43" fmla="*/ 37 h 131"/>
                <a:gd name="T44" fmla="*/ 765 w 2565"/>
                <a:gd name="T45" fmla="*/ 0 h 131"/>
                <a:gd name="T46" fmla="*/ 66 w 2565"/>
                <a:gd name="T47" fmla="*/ 0 h 131"/>
                <a:gd name="T48" fmla="*/ 0 w 2565"/>
                <a:gd name="T49" fmla="*/ 65 h 131"/>
                <a:gd name="T50" fmla="*/ 66 w 2565"/>
                <a:gd name="T51" fmla="*/ 131 h 131"/>
                <a:gd name="T52" fmla="*/ 2500 w 2565"/>
                <a:gd name="T53" fmla="*/ 131 h 131"/>
                <a:gd name="T54" fmla="*/ 2565 w 2565"/>
                <a:gd name="T55" fmla="*/ 65 h 131"/>
                <a:gd name="T56" fmla="*/ 2500 w 2565"/>
                <a:gd name="T5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65" h="131">
                  <a:moveTo>
                    <a:pt x="2500" y="0"/>
                  </a:moveTo>
                  <a:cubicBezTo>
                    <a:pt x="2309" y="0"/>
                    <a:pt x="2309" y="0"/>
                    <a:pt x="2309" y="0"/>
                  </a:cubicBezTo>
                  <a:cubicBezTo>
                    <a:pt x="2337" y="27"/>
                    <a:pt x="2340" y="54"/>
                    <a:pt x="2276" y="59"/>
                  </a:cubicBezTo>
                  <a:cubicBezTo>
                    <a:pt x="2270" y="60"/>
                    <a:pt x="2265" y="60"/>
                    <a:pt x="2259" y="60"/>
                  </a:cubicBezTo>
                  <a:cubicBezTo>
                    <a:pt x="2187" y="60"/>
                    <a:pt x="2151" y="18"/>
                    <a:pt x="2151" y="18"/>
                  </a:cubicBezTo>
                  <a:cubicBezTo>
                    <a:pt x="2141" y="68"/>
                    <a:pt x="2141" y="68"/>
                    <a:pt x="2141" y="68"/>
                  </a:cubicBezTo>
                  <a:cubicBezTo>
                    <a:pt x="2123" y="69"/>
                    <a:pt x="2123" y="69"/>
                    <a:pt x="2123" y="69"/>
                  </a:cubicBezTo>
                  <a:cubicBezTo>
                    <a:pt x="2120" y="0"/>
                    <a:pt x="2120" y="0"/>
                    <a:pt x="2120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64" y="34"/>
                    <a:pt x="1868" y="63"/>
                    <a:pt x="1835" y="63"/>
                  </a:cubicBezTo>
                  <a:cubicBezTo>
                    <a:pt x="1826" y="63"/>
                    <a:pt x="1814" y="60"/>
                    <a:pt x="1799" y="56"/>
                  </a:cubicBezTo>
                  <a:cubicBezTo>
                    <a:pt x="1757" y="42"/>
                    <a:pt x="1732" y="19"/>
                    <a:pt x="1717" y="0"/>
                  </a:cubicBezTo>
                  <a:cubicBezTo>
                    <a:pt x="1683" y="0"/>
                    <a:pt x="1683" y="0"/>
                    <a:pt x="1683" y="0"/>
                  </a:cubicBezTo>
                  <a:cubicBezTo>
                    <a:pt x="1676" y="12"/>
                    <a:pt x="1676" y="12"/>
                    <a:pt x="1676" y="12"/>
                  </a:cubicBezTo>
                  <a:cubicBezTo>
                    <a:pt x="1655" y="1"/>
                    <a:pt x="1655" y="1"/>
                    <a:pt x="1655" y="1"/>
                  </a:cubicBezTo>
                  <a:cubicBezTo>
                    <a:pt x="1655" y="0"/>
                    <a:pt x="1655" y="0"/>
                    <a:pt x="1655" y="0"/>
                  </a:cubicBezTo>
                  <a:cubicBezTo>
                    <a:pt x="1191" y="0"/>
                    <a:pt x="1191" y="0"/>
                    <a:pt x="1191" y="0"/>
                  </a:cubicBezTo>
                  <a:cubicBezTo>
                    <a:pt x="1215" y="70"/>
                    <a:pt x="1215" y="70"/>
                    <a:pt x="1215" y="70"/>
                  </a:cubicBezTo>
                  <a:cubicBezTo>
                    <a:pt x="566" y="72"/>
                    <a:pt x="566" y="72"/>
                    <a:pt x="566" y="72"/>
                  </a:cubicBezTo>
                  <a:cubicBezTo>
                    <a:pt x="566" y="37"/>
                    <a:pt x="566" y="37"/>
                    <a:pt x="566" y="37"/>
                  </a:cubicBezTo>
                  <a:cubicBezTo>
                    <a:pt x="1167" y="37"/>
                    <a:pt x="1167" y="37"/>
                    <a:pt x="1167" y="37"/>
                  </a:cubicBezTo>
                  <a:cubicBezTo>
                    <a:pt x="770" y="37"/>
                    <a:pt x="770" y="37"/>
                    <a:pt x="770" y="37"/>
                  </a:cubicBezTo>
                  <a:cubicBezTo>
                    <a:pt x="765" y="0"/>
                    <a:pt x="765" y="0"/>
                    <a:pt x="76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29" y="0"/>
                    <a:pt x="0" y="29"/>
                    <a:pt x="0" y="65"/>
                  </a:cubicBezTo>
                  <a:cubicBezTo>
                    <a:pt x="0" y="102"/>
                    <a:pt x="29" y="131"/>
                    <a:pt x="66" y="131"/>
                  </a:cubicBezTo>
                  <a:cubicBezTo>
                    <a:pt x="2500" y="131"/>
                    <a:pt x="2500" y="131"/>
                    <a:pt x="2500" y="131"/>
                  </a:cubicBezTo>
                  <a:cubicBezTo>
                    <a:pt x="2536" y="131"/>
                    <a:pt x="2565" y="102"/>
                    <a:pt x="2565" y="65"/>
                  </a:cubicBezTo>
                  <a:cubicBezTo>
                    <a:pt x="2565" y="29"/>
                    <a:pt x="2536" y="0"/>
                    <a:pt x="250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ïṥľíďê"/>
            <p:cNvSpPr/>
            <p:nvPr/>
          </p:nvSpPr>
          <p:spPr bwMode="auto">
            <a:xfrm>
              <a:off x="6732588" y="5401469"/>
              <a:ext cx="371475" cy="111125"/>
            </a:xfrm>
            <a:custGeom>
              <a:avLst/>
              <a:gdLst>
                <a:gd name="T0" fmla="*/ 28 w 213"/>
                <a:gd name="T1" fmla="*/ 0 h 63"/>
                <a:gd name="T2" fmla="*/ 0 w 213"/>
                <a:gd name="T3" fmla="*/ 0 h 63"/>
                <a:gd name="T4" fmla="*/ 0 w 213"/>
                <a:gd name="T5" fmla="*/ 1 h 63"/>
                <a:gd name="T6" fmla="*/ 21 w 213"/>
                <a:gd name="T7" fmla="*/ 12 h 63"/>
                <a:gd name="T8" fmla="*/ 28 w 213"/>
                <a:gd name="T9" fmla="*/ 0 h 63"/>
                <a:gd name="T10" fmla="*/ 190 w 213"/>
                <a:gd name="T11" fmla="*/ 0 h 63"/>
                <a:gd name="T12" fmla="*/ 62 w 213"/>
                <a:gd name="T13" fmla="*/ 0 h 63"/>
                <a:gd name="T14" fmla="*/ 144 w 213"/>
                <a:gd name="T15" fmla="*/ 56 h 63"/>
                <a:gd name="T16" fmla="*/ 180 w 213"/>
                <a:gd name="T17" fmla="*/ 63 h 63"/>
                <a:gd name="T18" fmla="*/ 190 w 213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63">
                  <a:moveTo>
                    <a:pt x="2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190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77" y="19"/>
                    <a:pt x="102" y="42"/>
                    <a:pt x="144" y="56"/>
                  </a:cubicBezTo>
                  <a:cubicBezTo>
                    <a:pt x="159" y="60"/>
                    <a:pt x="171" y="63"/>
                    <a:pt x="180" y="63"/>
                  </a:cubicBezTo>
                  <a:cubicBezTo>
                    <a:pt x="213" y="63"/>
                    <a:pt x="209" y="34"/>
                    <a:pt x="190" y="0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ïsḷîdé"/>
            <p:cNvSpPr/>
            <p:nvPr/>
          </p:nvSpPr>
          <p:spPr bwMode="auto">
            <a:xfrm>
              <a:off x="7629525" y="5401469"/>
              <a:ext cx="139700" cy="20637"/>
            </a:xfrm>
            <a:custGeom>
              <a:avLst/>
              <a:gdLst>
                <a:gd name="T0" fmla="*/ 80 w 80"/>
                <a:gd name="T1" fmla="*/ 0 h 11"/>
                <a:gd name="T2" fmla="*/ 0 w 80"/>
                <a:gd name="T3" fmla="*/ 0 h 11"/>
                <a:gd name="T4" fmla="*/ 45 w 80"/>
                <a:gd name="T5" fmla="*/ 11 h 11"/>
                <a:gd name="T6" fmla="*/ 80 w 80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1">
                  <a:moveTo>
                    <a:pt x="8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6"/>
                    <a:pt x="30" y="11"/>
                    <a:pt x="45" y="11"/>
                  </a:cubicBezTo>
                  <a:cubicBezTo>
                    <a:pt x="58" y="11"/>
                    <a:pt x="70" y="7"/>
                    <a:pt x="80" y="0"/>
                  </a:cubicBezTo>
                </a:path>
              </a:pathLst>
            </a:custGeom>
            <a:solidFill>
              <a:srgbClr val="F0D0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ïşlíḍè"/>
            <p:cNvSpPr/>
            <p:nvPr/>
          </p:nvSpPr>
          <p:spPr bwMode="auto">
            <a:xfrm>
              <a:off x="7542213" y="5401469"/>
              <a:ext cx="384175" cy="120650"/>
            </a:xfrm>
            <a:custGeom>
              <a:avLst/>
              <a:gdLst>
                <a:gd name="T0" fmla="*/ 189 w 220"/>
                <a:gd name="T1" fmla="*/ 0 h 69"/>
                <a:gd name="T2" fmla="*/ 130 w 220"/>
                <a:gd name="T3" fmla="*/ 0 h 69"/>
                <a:gd name="T4" fmla="*/ 95 w 220"/>
                <a:gd name="T5" fmla="*/ 11 h 69"/>
                <a:gd name="T6" fmla="*/ 50 w 220"/>
                <a:gd name="T7" fmla="*/ 0 h 69"/>
                <a:gd name="T8" fmla="*/ 0 w 220"/>
                <a:gd name="T9" fmla="*/ 0 h 69"/>
                <a:gd name="T10" fmla="*/ 3 w 220"/>
                <a:gd name="T11" fmla="*/ 69 h 69"/>
                <a:gd name="T12" fmla="*/ 21 w 220"/>
                <a:gd name="T13" fmla="*/ 68 h 69"/>
                <a:gd name="T14" fmla="*/ 31 w 220"/>
                <a:gd name="T15" fmla="*/ 18 h 69"/>
                <a:gd name="T16" fmla="*/ 139 w 220"/>
                <a:gd name="T17" fmla="*/ 60 h 69"/>
                <a:gd name="T18" fmla="*/ 156 w 220"/>
                <a:gd name="T19" fmla="*/ 59 h 69"/>
                <a:gd name="T20" fmla="*/ 189 w 220"/>
                <a:gd name="T2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0" h="69">
                  <a:moveTo>
                    <a:pt x="189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20" y="7"/>
                    <a:pt x="108" y="11"/>
                    <a:pt x="95" y="11"/>
                  </a:cubicBezTo>
                  <a:cubicBezTo>
                    <a:pt x="80" y="11"/>
                    <a:pt x="65" y="6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67" y="60"/>
                    <a:pt x="139" y="60"/>
                  </a:cubicBezTo>
                  <a:cubicBezTo>
                    <a:pt x="145" y="60"/>
                    <a:pt x="150" y="60"/>
                    <a:pt x="156" y="59"/>
                  </a:cubicBezTo>
                  <a:cubicBezTo>
                    <a:pt x="220" y="54"/>
                    <a:pt x="217" y="27"/>
                    <a:pt x="189" y="0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íŝḻïḓe"/>
            <p:cNvSpPr/>
            <p:nvPr/>
          </p:nvSpPr>
          <p:spPr bwMode="auto">
            <a:xfrm>
              <a:off x="4833938" y="4437857"/>
              <a:ext cx="1131888" cy="1089025"/>
            </a:xfrm>
            <a:custGeom>
              <a:avLst/>
              <a:gdLst>
                <a:gd name="T0" fmla="*/ 660 w 713"/>
                <a:gd name="T1" fmla="*/ 648 h 686"/>
                <a:gd name="T2" fmla="*/ 449 w 713"/>
                <a:gd name="T3" fmla="*/ 12 h 686"/>
                <a:gd name="T4" fmla="*/ 486 w 713"/>
                <a:gd name="T5" fmla="*/ 0 h 686"/>
                <a:gd name="T6" fmla="*/ 713 w 713"/>
                <a:gd name="T7" fmla="*/ 684 h 686"/>
                <a:gd name="T8" fmla="*/ 0 w 713"/>
                <a:gd name="T9" fmla="*/ 686 h 686"/>
                <a:gd name="T10" fmla="*/ 0 w 713"/>
                <a:gd name="T11" fmla="*/ 648 h 686"/>
                <a:gd name="T12" fmla="*/ 660 w 713"/>
                <a:gd name="T13" fmla="*/ 64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686">
                  <a:moveTo>
                    <a:pt x="660" y="648"/>
                  </a:moveTo>
                  <a:lnTo>
                    <a:pt x="449" y="12"/>
                  </a:lnTo>
                  <a:lnTo>
                    <a:pt x="486" y="0"/>
                  </a:lnTo>
                  <a:lnTo>
                    <a:pt x="713" y="684"/>
                  </a:lnTo>
                  <a:lnTo>
                    <a:pt x="0" y="686"/>
                  </a:lnTo>
                  <a:lnTo>
                    <a:pt x="0" y="648"/>
                  </a:lnTo>
                  <a:lnTo>
                    <a:pt x="660" y="648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íṣļidè"/>
            <p:cNvSpPr/>
            <p:nvPr/>
          </p:nvSpPr>
          <p:spPr bwMode="auto">
            <a:xfrm>
              <a:off x="4833938" y="4437857"/>
              <a:ext cx="1131888" cy="1089025"/>
            </a:xfrm>
            <a:custGeom>
              <a:avLst/>
              <a:gdLst>
                <a:gd name="T0" fmla="*/ 660 w 713"/>
                <a:gd name="T1" fmla="*/ 648 h 686"/>
                <a:gd name="T2" fmla="*/ 449 w 713"/>
                <a:gd name="T3" fmla="*/ 12 h 686"/>
                <a:gd name="T4" fmla="*/ 486 w 713"/>
                <a:gd name="T5" fmla="*/ 0 h 686"/>
                <a:gd name="T6" fmla="*/ 713 w 713"/>
                <a:gd name="T7" fmla="*/ 684 h 686"/>
                <a:gd name="T8" fmla="*/ 0 w 713"/>
                <a:gd name="T9" fmla="*/ 686 h 686"/>
                <a:gd name="T10" fmla="*/ 0 w 713"/>
                <a:gd name="T11" fmla="*/ 648 h 686"/>
                <a:gd name="T12" fmla="*/ 660 w 713"/>
                <a:gd name="T13" fmla="*/ 64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686">
                  <a:moveTo>
                    <a:pt x="660" y="648"/>
                  </a:moveTo>
                  <a:lnTo>
                    <a:pt x="449" y="12"/>
                  </a:lnTo>
                  <a:lnTo>
                    <a:pt x="486" y="0"/>
                  </a:lnTo>
                  <a:lnTo>
                    <a:pt x="713" y="684"/>
                  </a:lnTo>
                  <a:lnTo>
                    <a:pt x="0" y="686"/>
                  </a:lnTo>
                  <a:lnTo>
                    <a:pt x="0" y="648"/>
                  </a:lnTo>
                  <a:lnTo>
                    <a:pt x="660" y="6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isļïḓè"/>
            <p:cNvSpPr/>
            <p:nvPr/>
          </p:nvSpPr>
          <p:spPr bwMode="auto">
            <a:xfrm>
              <a:off x="5081588" y="4456907"/>
              <a:ext cx="800100" cy="1009650"/>
            </a:xfrm>
            <a:custGeom>
              <a:avLst/>
              <a:gdLst>
                <a:gd name="T0" fmla="*/ 504 w 504"/>
                <a:gd name="T1" fmla="*/ 636 h 636"/>
                <a:gd name="T2" fmla="*/ 68 w 504"/>
                <a:gd name="T3" fmla="*/ 636 h 636"/>
                <a:gd name="T4" fmla="*/ 0 w 504"/>
                <a:gd name="T5" fmla="*/ 32 h 636"/>
                <a:gd name="T6" fmla="*/ 293 w 504"/>
                <a:gd name="T7" fmla="*/ 0 h 636"/>
                <a:gd name="T8" fmla="*/ 504 w 504"/>
                <a:gd name="T9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36">
                  <a:moveTo>
                    <a:pt x="504" y="636"/>
                  </a:moveTo>
                  <a:lnTo>
                    <a:pt x="68" y="636"/>
                  </a:lnTo>
                  <a:lnTo>
                    <a:pt x="0" y="32"/>
                  </a:lnTo>
                  <a:lnTo>
                    <a:pt x="293" y="0"/>
                  </a:lnTo>
                  <a:lnTo>
                    <a:pt x="504" y="636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îṥ1iďe"/>
            <p:cNvSpPr/>
            <p:nvPr/>
          </p:nvSpPr>
          <p:spPr bwMode="auto">
            <a:xfrm>
              <a:off x="5081588" y="4456907"/>
              <a:ext cx="800100" cy="1009650"/>
            </a:xfrm>
            <a:custGeom>
              <a:avLst/>
              <a:gdLst>
                <a:gd name="T0" fmla="*/ 504 w 504"/>
                <a:gd name="T1" fmla="*/ 636 h 636"/>
                <a:gd name="T2" fmla="*/ 68 w 504"/>
                <a:gd name="T3" fmla="*/ 636 h 636"/>
                <a:gd name="T4" fmla="*/ 0 w 504"/>
                <a:gd name="T5" fmla="*/ 32 h 636"/>
                <a:gd name="T6" fmla="*/ 293 w 504"/>
                <a:gd name="T7" fmla="*/ 0 h 636"/>
                <a:gd name="T8" fmla="*/ 504 w 504"/>
                <a:gd name="T9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36">
                  <a:moveTo>
                    <a:pt x="504" y="636"/>
                  </a:moveTo>
                  <a:lnTo>
                    <a:pt x="68" y="636"/>
                  </a:lnTo>
                  <a:lnTo>
                    <a:pt x="0" y="32"/>
                  </a:lnTo>
                  <a:lnTo>
                    <a:pt x="293" y="0"/>
                  </a:lnTo>
                  <a:lnTo>
                    <a:pt x="504" y="6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îšlîdê"/>
            <p:cNvSpPr/>
            <p:nvPr/>
          </p:nvSpPr>
          <p:spPr bwMode="auto">
            <a:xfrm>
              <a:off x="3976688" y="3326607"/>
              <a:ext cx="2940050" cy="1798637"/>
            </a:xfrm>
            <a:custGeom>
              <a:avLst/>
              <a:gdLst>
                <a:gd name="T0" fmla="*/ 1852 w 1852"/>
                <a:gd name="T1" fmla="*/ 0 h 1133"/>
                <a:gd name="T2" fmla="*/ 114 w 1852"/>
                <a:gd name="T3" fmla="*/ 64 h 1133"/>
                <a:gd name="T4" fmla="*/ 0 w 1852"/>
                <a:gd name="T5" fmla="*/ 1133 h 1133"/>
                <a:gd name="T6" fmla="*/ 1775 w 1852"/>
                <a:gd name="T7" fmla="*/ 1133 h 1133"/>
                <a:gd name="T8" fmla="*/ 1852 w 1852"/>
                <a:gd name="T9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2" h="1133">
                  <a:moveTo>
                    <a:pt x="1852" y="0"/>
                  </a:moveTo>
                  <a:lnTo>
                    <a:pt x="114" y="64"/>
                  </a:lnTo>
                  <a:lnTo>
                    <a:pt x="0" y="1133"/>
                  </a:lnTo>
                  <a:lnTo>
                    <a:pt x="1775" y="1133"/>
                  </a:lnTo>
                  <a:lnTo>
                    <a:pt x="1852" y="0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îšļídé"/>
            <p:cNvSpPr/>
            <p:nvPr/>
          </p:nvSpPr>
          <p:spPr bwMode="auto">
            <a:xfrm>
              <a:off x="3976688" y="3326607"/>
              <a:ext cx="2940050" cy="1798637"/>
            </a:xfrm>
            <a:custGeom>
              <a:avLst/>
              <a:gdLst>
                <a:gd name="T0" fmla="*/ 1852 w 1852"/>
                <a:gd name="T1" fmla="*/ 0 h 1133"/>
                <a:gd name="T2" fmla="*/ 114 w 1852"/>
                <a:gd name="T3" fmla="*/ 64 h 1133"/>
                <a:gd name="T4" fmla="*/ 0 w 1852"/>
                <a:gd name="T5" fmla="*/ 1133 h 1133"/>
                <a:gd name="T6" fmla="*/ 1775 w 1852"/>
                <a:gd name="T7" fmla="*/ 1133 h 1133"/>
                <a:gd name="T8" fmla="*/ 1852 w 1852"/>
                <a:gd name="T9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2" h="1133">
                  <a:moveTo>
                    <a:pt x="1852" y="0"/>
                  </a:moveTo>
                  <a:lnTo>
                    <a:pt x="114" y="64"/>
                  </a:lnTo>
                  <a:lnTo>
                    <a:pt x="0" y="1133"/>
                  </a:lnTo>
                  <a:lnTo>
                    <a:pt x="1775" y="1133"/>
                  </a:lnTo>
                  <a:lnTo>
                    <a:pt x="18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i$ḻíde"/>
            <p:cNvSpPr/>
            <p:nvPr/>
          </p:nvSpPr>
          <p:spPr bwMode="auto">
            <a:xfrm>
              <a:off x="4062413" y="3399632"/>
              <a:ext cx="2778125" cy="1519237"/>
            </a:xfrm>
            <a:custGeom>
              <a:avLst/>
              <a:gdLst>
                <a:gd name="T0" fmla="*/ 0 w 1750"/>
                <a:gd name="T1" fmla="*/ 957 h 957"/>
                <a:gd name="T2" fmla="*/ 101 w 1750"/>
                <a:gd name="T3" fmla="*/ 62 h 957"/>
                <a:gd name="T4" fmla="*/ 1750 w 1750"/>
                <a:gd name="T5" fmla="*/ 0 h 957"/>
                <a:gd name="T6" fmla="*/ 1682 w 1750"/>
                <a:gd name="T7" fmla="*/ 957 h 957"/>
                <a:gd name="T8" fmla="*/ 0 w 1750"/>
                <a:gd name="T9" fmla="*/ 957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0" h="957">
                  <a:moveTo>
                    <a:pt x="0" y="957"/>
                  </a:moveTo>
                  <a:lnTo>
                    <a:pt x="101" y="62"/>
                  </a:lnTo>
                  <a:lnTo>
                    <a:pt x="1750" y="0"/>
                  </a:lnTo>
                  <a:lnTo>
                    <a:pt x="1682" y="957"/>
                  </a:lnTo>
                  <a:lnTo>
                    <a:pt x="0" y="957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íṧ1îḑê"/>
            <p:cNvSpPr/>
            <p:nvPr/>
          </p:nvSpPr>
          <p:spPr bwMode="auto">
            <a:xfrm>
              <a:off x="4062413" y="3399632"/>
              <a:ext cx="2778125" cy="1519237"/>
            </a:xfrm>
            <a:custGeom>
              <a:avLst/>
              <a:gdLst>
                <a:gd name="T0" fmla="*/ 0 w 1750"/>
                <a:gd name="T1" fmla="*/ 957 h 957"/>
                <a:gd name="T2" fmla="*/ 101 w 1750"/>
                <a:gd name="T3" fmla="*/ 62 h 957"/>
                <a:gd name="T4" fmla="*/ 1750 w 1750"/>
                <a:gd name="T5" fmla="*/ 0 h 957"/>
                <a:gd name="T6" fmla="*/ 1682 w 1750"/>
                <a:gd name="T7" fmla="*/ 957 h 957"/>
                <a:gd name="T8" fmla="*/ 0 w 1750"/>
                <a:gd name="T9" fmla="*/ 957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0" h="957">
                  <a:moveTo>
                    <a:pt x="0" y="957"/>
                  </a:moveTo>
                  <a:lnTo>
                    <a:pt x="101" y="62"/>
                  </a:lnTo>
                  <a:lnTo>
                    <a:pt x="1750" y="0"/>
                  </a:lnTo>
                  <a:lnTo>
                    <a:pt x="1682" y="957"/>
                  </a:lnTo>
                  <a:lnTo>
                    <a:pt x="0" y="9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iš1ïďê"/>
            <p:cNvSpPr/>
            <p:nvPr/>
          </p:nvSpPr>
          <p:spPr bwMode="auto">
            <a:xfrm>
              <a:off x="3976688" y="3326607"/>
              <a:ext cx="3006725" cy="1847850"/>
            </a:xfrm>
            <a:custGeom>
              <a:avLst/>
              <a:gdLst>
                <a:gd name="T0" fmla="*/ 0 w 1894"/>
                <a:gd name="T1" fmla="*/ 1133 h 1164"/>
                <a:gd name="T2" fmla="*/ 64 w 1894"/>
                <a:gd name="T3" fmla="*/ 1164 h 1164"/>
                <a:gd name="T4" fmla="*/ 1820 w 1894"/>
                <a:gd name="T5" fmla="*/ 1164 h 1164"/>
                <a:gd name="T6" fmla="*/ 1894 w 1894"/>
                <a:gd name="T7" fmla="*/ 41 h 1164"/>
                <a:gd name="T8" fmla="*/ 1852 w 1894"/>
                <a:gd name="T9" fmla="*/ 0 h 1164"/>
                <a:gd name="T10" fmla="*/ 1775 w 1894"/>
                <a:gd name="T11" fmla="*/ 1133 h 1164"/>
                <a:gd name="T12" fmla="*/ 0 w 1894"/>
                <a:gd name="T13" fmla="*/ 1133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4" h="1164">
                  <a:moveTo>
                    <a:pt x="0" y="1133"/>
                  </a:moveTo>
                  <a:lnTo>
                    <a:pt x="64" y="1164"/>
                  </a:lnTo>
                  <a:lnTo>
                    <a:pt x="1820" y="1164"/>
                  </a:lnTo>
                  <a:lnTo>
                    <a:pt x="1894" y="41"/>
                  </a:lnTo>
                  <a:lnTo>
                    <a:pt x="1852" y="0"/>
                  </a:lnTo>
                  <a:lnTo>
                    <a:pt x="1775" y="1133"/>
                  </a:lnTo>
                  <a:lnTo>
                    <a:pt x="0" y="1133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íṡḷïḋê"/>
            <p:cNvSpPr/>
            <p:nvPr/>
          </p:nvSpPr>
          <p:spPr bwMode="auto">
            <a:xfrm>
              <a:off x="3976688" y="3326607"/>
              <a:ext cx="3006725" cy="1847850"/>
            </a:xfrm>
            <a:custGeom>
              <a:avLst/>
              <a:gdLst>
                <a:gd name="T0" fmla="*/ 0 w 1894"/>
                <a:gd name="T1" fmla="*/ 1133 h 1164"/>
                <a:gd name="T2" fmla="*/ 64 w 1894"/>
                <a:gd name="T3" fmla="*/ 1164 h 1164"/>
                <a:gd name="T4" fmla="*/ 1820 w 1894"/>
                <a:gd name="T5" fmla="*/ 1164 h 1164"/>
                <a:gd name="T6" fmla="*/ 1894 w 1894"/>
                <a:gd name="T7" fmla="*/ 41 h 1164"/>
                <a:gd name="T8" fmla="*/ 1852 w 1894"/>
                <a:gd name="T9" fmla="*/ 0 h 1164"/>
                <a:gd name="T10" fmla="*/ 1775 w 1894"/>
                <a:gd name="T11" fmla="*/ 1133 h 1164"/>
                <a:gd name="T12" fmla="*/ 0 w 1894"/>
                <a:gd name="T13" fmla="*/ 1133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4" h="1164">
                  <a:moveTo>
                    <a:pt x="0" y="1133"/>
                  </a:moveTo>
                  <a:lnTo>
                    <a:pt x="64" y="1164"/>
                  </a:lnTo>
                  <a:lnTo>
                    <a:pt x="1820" y="1164"/>
                  </a:lnTo>
                  <a:lnTo>
                    <a:pt x="1894" y="41"/>
                  </a:lnTo>
                  <a:lnTo>
                    <a:pt x="1852" y="0"/>
                  </a:lnTo>
                  <a:lnTo>
                    <a:pt x="1775" y="1133"/>
                  </a:lnTo>
                  <a:lnTo>
                    <a:pt x="0" y="11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ïṣļîḋe"/>
            <p:cNvSpPr/>
            <p:nvPr/>
          </p:nvSpPr>
          <p:spPr bwMode="auto">
            <a:xfrm>
              <a:off x="5786438" y="5174457"/>
              <a:ext cx="103188" cy="123825"/>
            </a:xfrm>
            <a:custGeom>
              <a:avLst/>
              <a:gdLst>
                <a:gd name="T0" fmla="*/ 0 w 65"/>
                <a:gd name="T1" fmla="*/ 0 h 78"/>
                <a:gd name="T2" fmla="*/ 25 w 65"/>
                <a:gd name="T3" fmla="*/ 78 h 78"/>
                <a:gd name="T4" fmla="*/ 65 w 65"/>
                <a:gd name="T5" fmla="*/ 78 h 78"/>
                <a:gd name="T6" fmla="*/ 39 w 65"/>
                <a:gd name="T7" fmla="*/ 0 h 78"/>
                <a:gd name="T8" fmla="*/ 0 w 6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8">
                  <a:moveTo>
                    <a:pt x="0" y="0"/>
                  </a:moveTo>
                  <a:lnTo>
                    <a:pt x="25" y="78"/>
                  </a:lnTo>
                  <a:lnTo>
                    <a:pt x="65" y="78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îṧḻïďé"/>
            <p:cNvSpPr/>
            <p:nvPr/>
          </p:nvSpPr>
          <p:spPr bwMode="auto">
            <a:xfrm>
              <a:off x="5786438" y="5174457"/>
              <a:ext cx="103188" cy="123825"/>
            </a:xfrm>
            <a:custGeom>
              <a:avLst/>
              <a:gdLst>
                <a:gd name="T0" fmla="*/ 0 w 65"/>
                <a:gd name="T1" fmla="*/ 0 h 78"/>
                <a:gd name="T2" fmla="*/ 25 w 65"/>
                <a:gd name="T3" fmla="*/ 78 h 78"/>
                <a:gd name="T4" fmla="*/ 65 w 65"/>
                <a:gd name="T5" fmla="*/ 78 h 78"/>
                <a:gd name="T6" fmla="*/ 39 w 65"/>
                <a:gd name="T7" fmla="*/ 0 h 78"/>
                <a:gd name="T8" fmla="*/ 0 w 6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8">
                  <a:moveTo>
                    <a:pt x="0" y="0"/>
                  </a:moveTo>
                  <a:lnTo>
                    <a:pt x="25" y="78"/>
                  </a:lnTo>
                  <a:lnTo>
                    <a:pt x="65" y="78"/>
                  </a:lnTo>
                  <a:lnTo>
                    <a:pt x="3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î$ľïḑe"/>
            <p:cNvSpPr/>
            <p:nvPr/>
          </p:nvSpPr>
          <p:spPr bwMode="auto">
            <a:xfrm>
              <a:off x="5156200" y="5174457"/>
              <a:ext cx="669925" cy="123825"/>
            </a:xfrm>
            <a:custGeom>
              <a:avLst/>
              <a:gdLst>
                <a:gd name="T0" fmla="*/ 7 w 422"/>
                <a:gd name="T1" fmla="*/ 0 h 78"/>
                <a:gd name="T2" fmla="*/ 0 w 422"/>
                <a:gd name="T3" fmla="*/ 0 h 78"/>
                <a:gd name="T4" fmla="*/ 9 w 422"/>
                <a:gd name="T5" fmla="*/ 78 h 78"/>
                <a:gd name="T6" fmla="*/ 422 w 422"/>
                <a:gd name="T7" fmla="*/ 78 h 78"/>
                <a:gd name="T8" fmla="*/ 397 w 422"/>
                <a:gd name="T9" fmla="*/ 0 h 78"/>
                <a:gd name="T10" fmla="*/ 7 w 42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2" h="78">
                  <a:moveTo>
                    <a:pt x="7" y="0"/>
                  </a:moveTo>
                  <a:lnTo>
                    <a:pt x="0" y="0"/>
                  </a:lnTo>
                  <a:lnTo>
                    <a:pt x="9" y="78"/>
                  </a:lnTo>
                  <a:lnTo>
                    <a:pt x="422" y="78"/>
                  </a:lnTo>
                  <a:lnTo>
                    <a:pt x="39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B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ïşliḑe"/>
            <p:cNvSpPr/>
            <p:nvPr/>
          </p:nvSpPr>
          <p:spPr bwMode="auto">
            <a:xfrm>
              <a:off x="5156200" y="5174457"/>
              <a:ext cx="669925" cy="123825"/>
            </a:xfrm>
            <a:custGeom>
              <a:avLst/>
              <a:gdLst>
                <a:gd name="T0" fmla="*/ 7 w 422"/>
                <a:gd name="T1" fmla="*/ 0 h 78"/>
                <a:gd name="T2" fmla="*/ 0 w 422"/>
                <a:gd name="T3" fmla="*/ 0 h 78"/>
                <a:gd name="T4" fmla="*/ 9 w 422"/>
                <a:gd name="T5" fmla="*/ 78 h 78"/>
                <a:gd name="T6" fmla="*/ 422 w 422"/>
                <a:gd name="T7" fmla="*/ 78 h 78"/>
                <a:gd name="T8" fmla="*/ 397 w 422"/>
                <a:gd name="T9" fmla="*/ 0 h 78"/>
                <a:gd name="T10" fmla="*/ 7 w 42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2" h="78">
                  <a:moveTo>
                    <a:pt x="7" y="0"/>
                  </a:moveTo>
                  <a:lnTo>
                    <a:pt x="0" y="0"/>
                  </a:lnTo>
                  <a:lnTo>
                    <a:pt x="9" y="78"/>
                  </a:lnTo>
                  <a:lnTo>
                    <a:pt x="422" y="78"/>
                  </a:lnTo>
                  <a:lnTo>
                    <a:pt x="39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ïşḻîdê"/>
            <p:cNvSpPr/>
            <p:nvPr/>
          </p:nvSpPr>
          <p:spPr bwMode="auto">
            <a:xfrm>
              <a:off x="5167313" y="5174457"/>
              <a:ext cx="681038" cy="0"/>
            </a:xfrm>
            <a:custGeom>
              <a:avLst/>
              <a:gdLst>
                <a:gd name="T0" fmla="*/ 429 w 429"/>
                <a:gd name="T1" fmla="*/ 0 w 429"/>
                <a:gd name="T2" fmla="*/ 390 w 429"/>
                <a:gd name="T3" fmla="*/ 429 w 429"/>
                <a:gd name="T4" fmla="*/ 429 w 4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29">
                  <a:moveTo>
                    <a:pt x="429" y="0"/>
                  </a:moveTo>
                  <a:lnTo>
                    <a:pt x="0" y="0"/>
                  </a:lnTo>
                  <a:lnTo>
                    <a:pt x="390" y="0"/>
                  </a:lnTo>
                  <a:lnTo>
                    <a:pt x="429" y="0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rgbClr val="30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ïś1iḍé"/>
            <p:cNvSpPr/>
            <p:nvPr/>
          </p:nvSpPr>
          <p:spPr bwMode="auto">
            <a:xfrm>
              <a:off x="5167313" y="5174457"/>
              <a:ext cx="681038" cy="0"/>
            </a:xfrm>
            <a:custGeom>
              <a:avLst/>
              <a:gdLst>
                <a:gd name="T0" fmla="*/ 429 w 429"/>
                <a:gd name="T1" fmla="*/ 0 w 429"/>
                <a:gd name="T2" fmla="*/ 390 w 429"/>
                <a:gd name="T3" fmla="*/ 429 w 429"/>
                <a:gd name="T4" fmla="*/ 429 w 4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29">
                  <a:moveTo>
                    <a:pt x="429" y="0"/>
                  </a:moveTo>
                  <a:lnTo>
                    <a:pt x="0" y="0"/>
                  </a:lnTo>
                  <a:lnTo>
                    <a:pt x="390" y="0"/>
                  </a:lnTo>
                  <a:lnTo>
                    <a:pt x="429" y="0"/>
                  </a:lnTo>
                  <a:lnTo>
                    <a:pt x="4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îšľïďé"/>
            <p:cNvSpPr/>
            <p:nvPr/>
          </p:nvSpPr>
          <p:spPr bwMode="auto">
            <a:xfrm>
              <a:off x="4062413" y="3409157"/>
              <a:ext cx="2763838" cy="1509712"/>
            </a:xfrm>
            <a:custGeom>
              <a:avLst/>
              <a:gdLst>
                <a:gd name="T0" fmla="*/ 1586 w 1586"/>
                <a:gd name="T1" fmla="*/ 100 h 867"/>
                <a:gd name="T2" fmla="*/ 0 w 1586"/>
                <a:gd name="T3" fmla="*/ 867 h 867"/>
                <a:gd name="T4" fmla="*/ 1532 w 1586"/>
                <a:gd name="T5" fmla="*/ 867 h 867"/>
                <a:gd name="T6" fmla="*/ 1586 w 1586"/>
                <a:gd name="T7" fmla="*/ 100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6" h="867">
                  <a:moveTo>
                    <a:pt x="1586" y="100"/>
                  </a:moveTo>
                  <a:cubicBezTo>
                    <a:pt x="401" y="0"/>
                    <a:pt x="0" y="867"/>
                    <a:pt x="0" y="867"/>
                  </a:cubicBezTo>
                  <a:cubicBezTo>
                    <a:pt x="1532" y="867"/>
                    <a:pt x="1532" y="867"/>
                    <a:pt x="1532" y="867"/>
                  </a:cubicBezTo>
                  <a:lnTo>
                    <a:pt x="1586" y="100"/>
                  </a:lnTo>
                  <a:close/>
                </a:path>
              </a:pathLst>
            </a:custGeom>
            <a:solidFill>
              <a:srgbClr val="EA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ï$1îḋé"/>
            <p:cNvSpPr/>
            <p:nvPr/>
          </p:nvSpPr>
          <p:spPr bwMode="auto">
            <a:xfrm>
              <a:off x="4252913" y="3602832"/>
              <a:ext cx="2273300" cy="1230312"/>
            </a:xfrm>
            <a:custGeom>
              <a:avLst/>
              <a:gdLst>
                <a:gd name="T0" fmla="*/ 1181 w 1432"/>
                <a:gd name="T1" fmla="*/ 34 h 775"/>
                <a:gd name="T2" fmla="*/ 1191 w 1432"/>
                <a:gd name="T3" fmla="*/ 109 h 775"/>
                <a:gd name="T4" fmla="*/ 1284 w 1432"/>
                <a:gd name="T5" fmla="*/ 97 h 775"/>
                <a:gd name="T6" fmla="*/ 1008 w 1432"/>
                <a:gd name="T7" fmla="*/ 399 h 775"/>
                <a:gd name="T8" fmla="*/ 744 w 1432"/>
                <a:gd name="T9" fmla="*/ 299 h 775"/>
                <a:gd name="T10" fmla="*/ 504 w 1432"/>
                <a:gd name="T11" fmla="*/ 560 h 775"/>
                <a:gd name="T12" fmla="*/ 277 w 1432"/>
                <a:gd name="T13" fmla="*/ 494 h 775"/>
                <a:gd name="T14" fmla="*/ 0 w 1432"/>
                <a:gd name="T15" fmla="*/ 753 h 775"/>
                <a:gd name="T16" fmla="*/ 22 w 1432"/>
                <a:gd name="T17" fmla="*/ 775 h 775"/>
                <a:gd name="T18" fmla="*/ 291 w 1432"/>
                <a:gd name="T19" fmla="*/ 551 h 775"/>
                <a:gd name="T20" fmla="*/ 520 w 1432"/>
                <a:gd name="T21" fmla="*/ 618 h 775"/>
                <a:gd name="T22" fmla="*/ 758 w 1432"/>
                <a:gd name="T23" fmla="*/ 359 h 775"/>
                <a:gd name="T24" fmla="*/ 1018 w 1432"/>
                <a:gd name="T25" fmla="*/ 457 h 775"/>
                <a:gd name="T26" fmla="*/ 1337 w 1432"/>
                <a:gd name="T27" fmla="*/ 154 h 775"/>
                <a:gd name="T28" fmla="*/ 1326 w 1432"/>
                <a:gd name="T29" fmla="*/ 244 h 775"/>
                <a:gd name="T30" fmla="*/ 1403 w 1432"/>
                <a:gd name="T31" fmla="*/ 253 h 775"/>
                <a:gd name="T32" fmla="*/ 1432 w 1432"/>
                <a:gd name="T33" fmla="*/ 0 h 775"/>
                <a:gd name="T34" fmla="*/ 1181 w 1432"/>
                <a:gd name="T35" fmla="*/ 34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2" h="775">
                  <a:moveTo>
                    <a:pt x="1181" y="34"/>
                  </a:moveTo>
                  <a:lnTo>
                    <a:pt x="1191" y="109"/>
                  </a:lnTo>
                  <a:lnTo>
                    <a:pt x="1284" y="97"/>
                  </a:lnTo>
                  <a:lnTo>
                    <a:pt x="1008" y="399"/>
                  </a:lnTo>
                  <a:lnTo>
                    <a:pt x="744" y="299"/>
                  </a:lnTo>
                  <a:lnTo>
                    <a:pt x="504" y="560"/>
                  </a:lnTo>
                  <a:lnTo>
                    <a:pt x="277" y="494"/>
                  </a:lnTo>
                  <a:lnTo>
                    <a:pt x="0" y="753"/>
                  </a:lnTo>
                  <a:lnTo>
                    <a:pt x="22" y="775"/>
                  </a:lnTo>
                  <a:lnTo>
                    <a:pt x="291" y="551"/>
                  </a:lnTo>
                  <a:lnTo>
                    <a:pt x="520" y="618"/>
                  </a:lnTo>
                  <a:lnTo>
                    <a:pt x="758" y="359"/>
                  </a:lnTo>
                  <a:lnTo>
                    <a:pt x="1018" y="457"/>
                  </a:lnTo>
                  <a:lnTo>
                    <a:pt x="1337" y="154"/>
                  </a:lnTo>
                  <a:lnTo>
                    <a:pt x="1326" y="244"/>
                  </a:lnTo>
                  <a:lnTo>
                    <a:pt x="1403" y="253"/>
                  </a:lnTo>
                  <a:lnTo>
                    <a:pt x="1432" y="0"/>
                  </a:lnTo>
                  <a:lnTo>
                    <a:pt x="1181" y="34"/>
                  </a:lnTo>
                  <a:close/>
                </a:path>
              </a:pathLst>
            </a:custGeom>
            <a:solidFill>
              <a:srgbClr val="159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îṩḷíďe"/>
            <p:cNvSpPr/>
            <p:nvPr/>
          </p:nvSpPr>
          <p:spPr bwMode="auto">
            <a:xfrm>
              <a:off x="6824663" y="3232944"/>
              <a:ext cx="217488" cy="157162"/>
            </a:xfrm>
            <a:custGeom>
              <a:avLst/>
              <a:gdLst>
                <a:gd name="T0" fmla="*/ 33 w 125"/>
                <a:gd name="T1" fmla="*/ 0 h 90"/>
                <a:gd name="T2" fmla="*/ 0 w 125"/>
                <a:gd name="T3" fmla="*/ 2 h 90"/>
                <a:gd name="T4" fmla="*/ 2 w 125"/>
                <a:gd name="T5" fmla="*/ 18 h 90"/>
                <a:gd name="T6" fmla="*/ 34 w 125"/>
                <a:gd name="T7" fmla="*/ 16 h 90"/>
                <a:gd name="T8" fmla="*/ 34 w 125"/>
                <a:gd name="T9" fmla="*/ 16 h 90"/>
                <a:gd name="T10" fmla="*/ 34 w 125"/>
                <a:gd name="T11" fmla="*/ 16 h 90"/>
                <a:gd name="T12" fmla="*/ 31 w 125"/>
                <a:gd name="T13" fmla="*/ 55 h 90"/>
                <a:gd name="T14" fmla="*/ 53 w 125"/>
                <a:gd name="T15" fmla="*/ 54 h 90"/>
                <a:gd name="T16" fmla="*/ 90 w 125"/>
                <a:gd name="T17" fmla="*/ 90 h 90"/>
                <a:gd name="T18" fmla="*/ 123 w 125"/>
                <a:gd name="T19" fmla="*/ 52 h 90"/>
                <a:gd name="T20" fmla="*/ 64 w 125"/>
                <a:gd name="T21" fmla="*/ 9 h 90"/>
                <a:gd name="T22" fmla="*/ 43 w 125"/>
                <a:gd name="T23" fmla="*/ 10 h 90"/>
                <a:gd name="T24" fmla="*/ 44 w 125"/>
                <a:gd name="T25" fmla="*/ 5 h 90"/>
                <a:gd name="T26" fmla="*/ 33 w 125"/>
                <a:gd name="T27" fmla="*/ 6 h 90"/>
                <a:gd name="T28" fmla="*/ 33 w 125"/>
                <a:gd name="T2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90">
                  <a:moveTo>
                    <a:pt x="33" y="0"/>
                  </a:moveTo>
                  <a:cubicBezTo>
                    <a:pt x="29" y="0"/>
                    <a:pt x="16" y="1"/>
                    <a:pt x="0" y="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8" y="17"/>
                    <a:pt x="31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107" y="88"/>
                    <a:pt x="121" y="79"/>
                    <a:pt x="123" y="52"/>
                  </a:cubicBezTo>
                  <a:cubicBezTo>
                    <a:pt x="125" y="16"/>
                    <a:pt x="90" y="9"/>
                    <a:pt x="64" y="9"/>
                  </a:cubicBezTo>
                  <a:cubicBezTo>
                    <a:pt x="56" y="9"/>
                    <a:pt x="48" y="10"/>
                    <a:pt x="43" y="1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îṣḻíḓè"/>
            <p:cNvSpPr/>
            <p:nvPr/>
          </p:nvSpPr>
          <p:spPr bwMode="auto">
            <a:xfrm>
              <a:off x="6278563" y="3355182"/>
              <a:ext cx="635000" cy="93662"/>
            </a:xfrm>
            <a:custGeom>
              <a:avLst/>
              <a:gdLst>
                <a:gd name="T0" fmla="*/ 352 w 364"/>
                <a:gd name="T1" fmla="*/ 10 h 54"/>
                <a:gd name="T2" fmla="*/ 352 w 364"/>
                <a:gd name="T3" fmla="*/ 15 h 54"/>
                <a:gd name="T4" fmla="*/ 341 w 364"/>
                <a:gd name="T5" fmla="*/ 14 h 54"/>
                <a:gd name="T6" fmla="*/ 338 w 364"/>
                <a:gd name="T7" fmla="*/ 39 h 54"/>
                <a:gd name="T8" fmla="*/ 321 w 364"/>
                <a:gd name="T9" fmla="*/ 40 h 54"/>
                <a:gd name="T10" fmla="*/ 320 w 364"/>
                <a:gd name="T11" fmla="*/ 54 h 54"/>
                <a:gd name="T12" fmla="*/ 338 w 364"/>
                <a:gd name="T13" fmla="*/ 53 h 54"/>
                <a:gd name="T14" fmla="*/ 339 w 364"/>
                <a:gd name="T15" fmla="*/ 44 h 54"/>
                <a:gd name="T16" fmla="*/ 353 w 364"/>
                <a:gd name="T17" fmla="*/ 46 h 54"/>
                <a:gd name="T18" fmla="*/ 353 w 364"/>
                <a:gd name="T19" fmla="*/ 41 h 54"/>
                <a:gd name="T20" fmla="*/ 362 w 364"/>
                <a:gd name="T21" fmla="*/ 44 h 54"/>
                <a:gd name="T22" fmla="*/ 364 w 364"/>
                <a:gd name="T23" fmla="*/ 14 h 54"/>
                <a:gd name="T24" fmla="*/ 352 w 364"/>
                <a:gd name="T25" fmla="*/ 10 h 54"/>
                <a:gd name="T26" fmla="*/ 4 w 364"/>
                <a:gd name="T27" fmla="*/ 0 h 54"/>
                <a:gd name="T28" fmla="*/ 32 w 364"/>
                <a:gd name="T29" fmla="*/ 37 h 54"/>
                <a:gd name="T30" fmla="*/ 83 w 364"/>
                <a:gd name="T31" fmla="*/ 35 h 54"/>
                <a:gd name="T32" fmla="*/ 4 w 364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4" h="54">
                  <a:moveTo>
                    <a:pt x="352" y="10"/>
                  </a:moveTo>
                  <a:cubicBezTo>
                    <a:pt x="352" y="15"/>
                    <a:pt x="352" y="15"/>
                    <a:pt x="352" y="15"/>
                  </a:cubicBezTo>
                  <a:cubicBezTo>
                    <a:pt x="341" y="14"/>
                    <a:pt x="341" y="14"/>
                    <a:pt x="341" y="14"/>
                  </a:cubicBezTo>
                  <a:cubicBezTo>
                    <a:pt x="338" y="39"/>
                    <a:pt x="338" y="39"/>
                    <a:pt x="338" y="39"/>
                  </a:cubicBezTo>
                  <a:cubicBezTo>
                    <a:pt x="332" y="40"/>
                    <a:pt x="326" y="40"/>
                    <a:pt x="321" y="40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6" y="54"/>
                    <a:pt x="332" y="54"/>
                    <a:pt x="338" y="53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53" y="46"/>
                    <a:pt x="353" y="46"/>
                    <a:pt x="353" y="46"/>
                  </a:cubicBezTo>
                  <a:cubicBezTo>
                    <a:pt x="353" y="41"/>
                    <a:pt x="353" y="41"/>
                    <a:pt x="353" y="41"/>
                  </a:cubicBezTo>
                  <a:cubicBezTo>
                    <a:pt x="355" y="41"/>
                    <a:pt x="358" y="43"/>
                    <a:pt x="362" y="44"/>
                  </a:cubicBezTo>
                  <a:cubicBezTo>
                    <a:pt x="364" y="14"/>
                    <a:pt x="364" y="14"/>
                    <a:pt x="364" y="14"/>
                  </a:cubicBezTo>
                  <a:cubicBezTo>
                    <a:pt x="359" y="13"/>
                    <a:pt x="355" y="11"/>
                    <a:pt x="352" y="10"/>
                  </a:cubicBezTo>
                  <a:moveTo>
                    <a:pt x="4" y="0"/>
                  </a:moveTo>
                  <a:cubicBezTo>
                    <a:pt x="0" y="15"/>
                    <a:pt x="8" y="27"/>
                    <a:pt x="32" y="37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33" y="28"/>
                    <a:pt x="9" y="15"/>
                    <a:pt x="4" y="0"/>
                  </a:cubicBezTo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íSḷiďé"/>
            <p:cNvSpPr/>
            <p:nvPr/>
          </p:nvSpPr>
          <p:spPr bwMode="auto">
            <a:xfrm>
              <a:off x="6335713" y="3415507"/>
              <a:ext cx="503238" cy="38100"/>
            </a:xfrm>
            <a:custGeom>
              <a:avLst/>
              <a:gdLst>
                <a:gd name="T0" fmla="*/ 51 w 289"/>
                <a:gd name="T1" fmla="*/ 0 h 22"/>
                <a:gd name="T2" fmla="*/ 0 w 289"/>
                <a:gd name="T3" fmla="*/ 2 h 22"/>
                <a:gd name="T4" fmla="*/ 182 w 289"/>
                <a:gd name="T5" fmla="*/ 22 h 22"/>
                <a:gd name="T6" fmla="*/ 288 w 289"/>
                <a:gd name="T7" fmla="*/ 19 h 22"/>
                <a:gd name="T8" fmla="*/ 289 w 289"/>
                <a:gd name="T9" fmla="*/ 5 h 22"/>
                <a:gd name="T10" fmla="*/ 182 w 289"/>
                <a:gd name="T11" fmla="*/ 8 h 22"/>
                <a:gd name="T12" fmla="*/ 51 w 28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22">
                  <a:moveTo>
                    <a:pt x="5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1" y="15"/>
                    <a:pt x="89" y="22"/>
                    <a:pt x="182" y="22"/>
                  </a:cubicBezTo>
                  <a:cubicBezTo>
                    <a:pt x="214" y="22"/>
                    <a:pt x="248" y="21"/>
                    <a:pt x="288" y="19"/>
                  </a:cubicBezTo>
                  <a:cubicBezTo>
                    <a:pt x="289" y="5"/>
                    <a:pt x="289" y="5"/>
                    <a:pt x="289" y="5"/>
                  </a:cubicBezTo>
                  <a:cubicBezTo>
                    <a:pt x="249" y="7"/>
                    <a:pt x="214" y="8"/>
                    <a:pt x="182" y="8"/>
                  </a:cubicBezTo>
                  <a:cubicBezTo>
                    <a:pt x="126" y="8"/>
                    <a:pt x="83" y="5"/>
                    <a:pt x="51" y="0"/>
                  </a:cubicBezTo>
                </a:path>
              </a:pathLst>
            </a:custGeom>
            <a:solidFill>
              <a:srgbClr val="C1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îṥḷïḋé"/>
            <p:cNvSpPr/>
            <p:nvPr/>
          </p:nvSpPr>
          <p:spPr bwMode="auto">
            <a:xfrm>
              <a:off x="6910388" y="3378994"/>
              <a:ext cx="73025" cy="65087"/>
            </a:xfrm>
            <a:custGeom>
              <a:avLst/>
              <a:gdLst>
                <a:gd name="T0" fmla="*/ 2 w 42"/>
                <a:gd name="T1" fmla="*/ 0 h 37"/>
                <a:gd name="T2" fmla="*/ 0 w 42"/>
                <a:gd name="T3" fmla="*/ 30 h 37"/>
                <a:gd name="T4" fmla="*/ 36 w 42"/>
                <a:gd name="T5" fmla="*/ 37 h 37"/>
                <a:gd name="T6" fmla="*/ 40 w 42"/>
                <a:gd name="T7" fmla="*/ 37 h 37"/>
                <a:gd name="T8" fmla="*/ 42 w 42"/>
                <a:gd name="T9" fmla="*/ 7 h 37"/>
                <a:gd name="T10" fmla="*/ 41 w 42"/>
                <a:gd name="T11" fmla="*/ 6 h 37"/>
                <a:gd name="T12" fmla="*/ 35 w 42"/>
                <a:gd name="T13" fmla="*/ 6 h 37"/>
                <a:gd name="T14" fmla="*/ 2 w 42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7">
                  <a:moveTo>
                    <a:pt x="2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9" y="33"/>
                    <a:pt x="22" y="37"/>
                    <a:pt x="36" y="37"/>
                  </a:cubicBezTo>
                  <a:cubicBezTo>
                    <a:pt x="37" y="37"/>
                    <a:pt x="39" y="37"/>
                    <a:pt x="40" y="3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6"/>
                    <a:pt x="35" y="6"/>
                  </a:cubicBezTo>
                  <a:cubicBezTo>
                    <a:pt x="23" y="6"/>
                    <a:pt x="11" y="3"/>
                    <a:pt x="2" y="0"/>
                  </a:cubicBezTo>
                </a:path>
              </a:pathLst>
            </a:cu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ïS1îḋè"/>
            <p:cNvSpPr/>
            <p:nvPr/>
          </p:nvSpPr>
          <p:spPr bwMode="auto">
            <a:xfrm>
              <a:off x="6878638" y="3326607"/>
              <a:ext cx="103188" cy="63500"/>
            </a:xfrm>
            <a:custGeom>
              <a:avLst/>
              <a:gdLst>
                <a:gd name="T0" fmla="*/ 24 w 65"/>
                <a:gd name="T1" fmla="*/ 0 h 40"/>
                <a:gd name="T2" fmla="*/ 0 w 65"/>
                <a:gd name="T3" fmla="*/ 1 h 40"/>
                <a:gd name="T4" fmla="*/ 0 w 65"/>
                <a:gd name="T5" fmla="*/ 1 h 40"/>
                <a:gd name="T6" fmla="*/ 24 w 65"/>
                <a:gd name="T7" fmla="*/ 0 h 40"/>
                <a:gd name="T8" fmla="*/ 65 w 65"/>
                <a:gd name="T9" fmla="*/ 40 h 40"/>
                <a:gd name="T10" fmla="*/ 65 w 65"/>
                <a:gd name="T11" fmla="*/ 40 h 40"/>
                <a:gd name="T12" fmla="*/ 24 w 6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0">
                  <a:moveTo>
                    <a:pt x="24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4" y="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i$ḷidé"/>
            <p:cNvSpPr/>
            <p:nvPr/>
          </p:nvSpPr>
          <p:spPr bwMode="auto">
            <a:xfrm>
              <a:off x="6878638" y="3326607"/>
              <a:ext cx="103188" cy="63500"/>
            </a:xfrm>
            <a:custGeom>
              <a:avLst/>
              <a:gdLst>
                <a:gd name="T0" fmla="*/ 24 w 65"/>
                <a:gd name="T1" fmla="*/ 0 h 40"/>
                <a:gd name="T2" fmla="*/ 0 w 65"/>
                <a:gd name="T3" fmla="*/ 1 h 40"/>
                <a:gd name="T4" fmla="*/ 0 w 65"/>
                <a:gd name="T5" fmla="*/ 1 h 40"/>
                <a:gd name="T6" fmla="*/ 24 w 65"/>
                <a:gd name="T7" fmla="*/ 0 h 40"/>
                <a:gd name="T8" fmla="*/ 65 w 65"/>
                <a:gd name="T9" fmla="*/ 40 h 40"/>
                <a:gd name="T10" fmla="*/ 65 w 65"/>
                <a:gd name="T11" fmla="*/ 40 h 40"/>
                <a:gd name="T12" fmla="*/ 24 w 6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0">
                  <a:moveTo>
                    <a:pt x="24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4" y="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ïṥľïḑê"/>
            <p:cNvSpPr/>
            <p:nvPr/>
          </p:nvSpPr>
          <p:spPr bwMode="auto">
            <a:xfrm>
              <a:off x="6873875" y="3326607"/>
              <a:ext cx="42863" cy="53975"/>
            </a:xfrm>
            <a:custGeom>
              <a:avLst/>
              <a:gdLst>
                <a:gd name="T0" fmla="*/ 25 w 25"/>
                <a:gd name="T1" fmla="*/ 0 h 31"/>
                <a:gd name="T2" fmla="*/ 3 w 25"/>
                <a:gd name="T3" fmla="*/ 1 h 31"/>
                <a:gd name="T4" fmla="*/ 0 w 25"/>
                <a:gd name="T5" fmla="*/ 30 h 31"/>
                <a:gd name="T6" fmla="*/ 11 w 25"/>
                <a:gd name="T7" fmla="*/ 31 h 31"/>
                <a:gd name="T8" fmla="*/ 11 w 25"/>
                <a:gd name="T9" fmla="*/ 26 h 31"/>
                <a:gd name="T10" fmla="*/ 23 w 25"/>
                <a:gd name="T11" fmla="*/ 30 h 31"/>
                <a:gd name="T12" fmla="*/ 25 w 25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1">
                  <a:moveTo>
                    <a:pt x="25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4" y="27"/>
                    <a:pt x="18" y="29"/>
                    <a:pt x="23" y="3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î$1iḑê"/>
            <p:cNvSpPr/>
            <p:nvPr/>
          </p:nvSpPr>
          <p:spPr bwMode="auto">
            <a:xfrm>
              <a:off x="6913563" y="3326607"/>
              <a:ext cx="68263" cy="63500"/>
            </a:xfrm>
            <a:custGeom>
              <a:avLst/>
              <a:gdLst>
                <a:gd name="T0" fmla="*/ 2 w 39"/>
                <a:gd name="T1" fmla="*/ 0 h 36"/>
                <a:gd name="T2" fmla="*/ 2 w 39"/>
                <a:gd name="T3" fmla="*/ 0 h 36"/>
                <a:gd name="T4" fmla="*/ 0 w 39"/>
                <a:gd name="T5" fmla="*/ 30 h 36"/>
                <a:gd name="T6" fmla="*/ 33 w 39"/>
                <a:gd name="T7" fmla="*/ 36 h 36"/>
                <a:gd name="T8" fmla="*/ 39 w 39"/>
                <a:gd name="T9" fmla="*/ 36 h 36"/>
                <a:gd name="T10" fmla="*/ 2 w 39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6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9" y="33"/>
                    <a:pt x="21" y="36"/>
                    <a:pt x="33" y="36"/>
                  </a:cubicBezTo>
                  <a:cubicBezTo>
                    <a:pt x="35" y="36"/>
                    <a:pt x="37" y="36"/>
                    <a:pt x="39" y="36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ïŝlíďé"/>
            <p:cNvSpPr/>
            <p:nvPr/>
          </p:nvSpPr>
          <p:spPr bwMode="auto">
            <a:xfrm>
              <a:off x="6891338" y="3253582"/>
              <a:ext cx="157163" cy="214312"/>
            </a:xfrm>
            <a:custGeom>
              <a:avLst/>
              <a:gdLst>
                <a:gd name="T0" fmla="*/ 2 w 90"/>
                <a:gd name="T1" fmla="*/ 16 h 123"/>
                <a:gd name="T2" fmla="*/ 86 w 90"/>
                <a:gd name="T3" fmla="*/ 56 h 123"/>
                <a:gd name="T4" fmla="*/ 0 w 90"/>
                <a:gd name="T5" fmla="*/ 83 h 123"/>
                <a:gd name="T6" fmla="*/ 2 w 90"/>
                <a:gd name="T7" fmla="*/ 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23">
                  <a:moveTo>
                    <a:pt x="2" y="16"/>
                  </a:moveTo>
                  <a:cubicBezTo>
                    <a:pt x="2" y="16"/>
                    <a:pt x="90" y="0"/>
                    <a:pt x="86" y="56"/>
                  </a:cubicBezTo>
                  <a:cubicBezTo>
                    <a:pt x="81" y="123"/>
                    <a:pt x="0" y="83"/>
                    <a:pt x="0" y="83"/>
                  </a:cubicBezTo>
                  <a:lnTo>
                    <a:pt x="2" y="16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ïṧliḓê"/>
            <p:cNvSpPr/>
            <p:nvPr/>
          </p:nvSpPr>
          <p:spPr bwMode="auto">
            <a:xfrm>
              <a:off x="6858000" y="3269457"/>
              <a:ext cx="46038" cy="141287"/>
            </a:xfrm>
            <a:custGeom>
              <a:avLst/>
              <a:gdLst>
                <a:gd name="T0" fmla="*/ 5 w 29"/>
                <a:gd name="T1" fmla="*/ 3 h 89"/>
                <a:gd name="T2" fmla="*/ 29 w 29"/>
                <a:gd name="T3" fmla="*/ 0 h 89"/>
                <a:gd name="T4" fmla="*/ 23 w 29"/>
                <a:gd name="T5" fmla="*/ 89 h 89"/>
                <a:gd name="T6" fmla="*/ 0 w 29"/>
                <a:gd name="T7" fmla="*/ 85 h 89"/>
                <a:gd name="T8" fmla="*/ 5 w 29"/>
                <a:gd name="T9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89">
                  <a:moveTo>
                    <a:pt x="5" y="3"/>
                  </a:moveTo>
                  <a:lnTo>
                    <a:pt x="29" y="0"/>
                  </a:lnTo>
                  <a:lnTo>
                    <a:pt x="23" y="89"/>
                  </a:lnTo>
                  <a:lnTo>
                    <a:pt x="0" y="8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išľíḋé"/>
            <p:cNvSpPr/>
            <p:nvPr/>
          </p:nvSpPr>
          <p:spPr bwMode="auto">
            <a:xfrm>
              <a:off x="5861050" y="3036094"/>
              <a:ext cx="1022350" cy="436562"/>
            </a:xfrm>
            <a:custGeom>
              <a:avLst/>
              <a:gdLst>
                <a:gd name="T0" fmla="*/ 456 w 587"/>
                <a:gd name="T1" fmla="*/ 137 h 251"/>
                <a:gd name="T2" fmla="*/ 550 w 587"/>
                <a:gd name="T3" fmla="*/ 97 h 251"/>
                <a:gd name="T4" fmla="*/ 535 w 587"/>
                <a:gd name="T5" fmla="*/ 0 h 251"/>
                <a:gd name="T6" fmla="*/ 578 w 587"/>
                <a:gd name="T7" fmla="*/ 222 h 251"/>
                <a:gd name="T8" fmla="*/ 587 w 587"/>
                <a:gd name="T9" fmla="*/ 129 h 251"/>
                <a:gd name="T10" fmla="*/ 456 w 587"/>
                <a:gd name="T11" fmla="*/ 13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7" h="251">
                  <a:moveTo>
                    <a:pt x="456" y="137"/>
                  </a:moveTo>
                  <a:cubicBezTo>
                    <a:pt x="456" y="137"/>
                    <a:pt x="512" y="112"/>
                    <a:pt x="550" y="97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296" y="93"/>
                    <a:pt x="0" y="251"/>
                    <a:pt x="578" y="222"/>
                  </a:cubicBezTo>
                  <a:cubicBezTo>
                    <a:pt x="587" y="129"/>
                    <a:pt x="587" y="129"/>
                    <a:pt x="587" y="129"/>
                  </a:cubicBezTo>
                  <a:cubicBezTo>
                    <a:pt x="574" y="130"/>
                    <a:pt x="456" y="137"/>
                    <a:pt x="456" y="137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îSḻiḋè"/>
            <p:cNvSpPr/>
            <p:nvPr/>
          </p:nvSpPr>
          <p:spPr bwMode="auto">
            <a:xfrm>
              <a:off x="6759575" y="3361532"/>
              <a:ext cx="34925" cy="34925"/>
            </a:xfrm>
            <a:custGeom>
              <a:avLst/>
              <a:gdLst>
                <a:gd name="T0" fmla="*/ 11 w 20"/>
                <a:gd name="T1" fmla="*/ 19 h 20"/>
                <a:gd name="T2" fmla="*/ 20 w 20"/>
                <a:gd name="T3" fmla="*/ 9 h 20"/>
                <a:gd name="T4" fmla="*/ 9 w 20"/>
                <a:gd name="T5" fmla="*/ 0 h 20"/>
                <a:gd name="T6" fmla="*/ 1 w 20"/>
                <a:gd name="T7" fmla="*/ 11 h 20"/>
                <a:gd name="T8" fmla="*/ 11 w 20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1" y="19"/>
                  </a:moveTo>
                  <a:cubicBezTo>
                    <a:pt x="16" y="19"/>
                    <a:pt x="20" y="14"/>
                    <a:pt x="20" y="9"/>
                  </a:cubicBezTo>
                  <a:cubicBezTo>
                    <a:pt x="19" y="4"/>
                    <a:pt x="15" y="0"/>
                    <a:pt x="9" y="0"/>
                  </a:cubicBezTo>
                  <a:cubicBezTo>
                    <a:pt x="4" y="1"/>
                    <a:pt x="0" y="5"/>
                    <a:pt x="1" y="11"/>
                  </a:cubicBezTo>
                  <a:cubicBezTo>
                    <a:pt x="1" y="16"/>
                    <a:pt x="6" y="20"/>
                    <a:pt x="11" y="1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iṧ1ïde"/>
            <p:cNvSpPr/>
            <p:nvPr/>
          </p:nvSpPr>
          <p:spPr bwMode="auto">
            <a:xfrm>
              <a:off x="6816725" y="3367882"/>
              <a:ext cx="34925" cy="34925"/>
            </a:xfrm>
            <a:custGeom>
              <a:avLst/>
              <a:gdLst>
                <a:gd name="T0" fmla="*/ 11 w 20"/>
                <a:gd name="T1" fmla="*/ 19 h 20"/>
                <a:gd name="T2" fmla="*/ 20 w 20"/>
                <a:gd name="T3" fmla="*/ 9 h 20"/>
                <a:gd name="T4" fmla="*/ 10 w 20"/>
                <a:gd name="T5" fmla="*/ 0 h 20"/>
                <a:gd name="T6" fmla="*/ 1 w 20"/>
                <a:gd name="T7" fmla="*/ 11 h 20"/>
                <a:gd name="T8" fmla="*/ 11 w 20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1" y="19"/>
                  </a:moveTo>
                  <a:cubicBezTo>
                    <a:pt x="16" y="19"/>
                    <a:pt x="20" y="14"/>
                    <a:pt x="20" y="9"/>
                  </a:cubicBezTo>
                  <a:cubicBezTo>
                    <a:pt x="19" y="4"/>
                    <a:pt x="15" y="0"/>
                    <a:pt x="10" y="0"/>
                  </a:cubicBezTo>
                  <a:cubicBezTo>
                    <a:pt x="4" y="1"/>
                    <a:pt x="0" y="5"/>
                    <a:pt x="1" y="11"/>
                  </a:cubicBezTo>
                  <a:cubicBezTo>
                    <a:pt x="1" y="16"/>
                    <a:pt x="6" y="20"/>
                    <a:pt x="11" y="1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îŝľíḓè"/>
            <p:cNvSpPr/>
            <p:nvPr/>
          </p:nvSpPr>
          <p:spPr bwMode="auto">
            <a:xfrm>
              <a:off x="6656388" y="3247232"/>
              <a:ext cx="63500" cy="26987"/>
            </a:xfrm>
            <a:custGeom>
              <a:avLst/>
              <a:gdLst>
                <a:gd name="T0" fmla="*/ 37 w 37"/>
                <a:gd name="T1" fmla="*/ 0 h 16"/>
                <a:gd name="T2" fmla="*/ 37 w 37"/>
                <a:gd name="T3" fmla="*/ 0 h 16"/>
                <a:gd name="T4" fmla="*/ 0 w 37"/>
                <a:gd name="T5" fmla="*/ 16 h 16"/>
                <a:gd name="T6" fmla="*/ 37 w 3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16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9"/>
                    <a:pt x="0" y="16"/>
                    <a:pt x="0" y="16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iŝlïḋè"/>
            <p:cNvSpPr/>
            <p:nvPr/>
          </p:nvSpPr>
          <p:spPr bwMode="auto">
            <a:xfrm>
              <a:off x="6456363" y="3247232"/>
              <a:ext cx="263525" cy="30162"/>
            </a:xfrm>
            <a:custGeom>
              <a:avLst/>
              <a:gdLst>
                <a:gd name="T0" fmla="*/ 151 w 151"/>
                <a:gd name="T1" fmla="*/ 0 h 17"/>
                <a:gd name="T2" fmla="*/ 0 w 151"/>
                <a:gd name="T3" fmla="*/ 12 h 17"/>
                <a:gd name="T4" fmla="*/ 95 w 151"/>
                <a:gd name="T5" fmla="*/ 17 h 17"/>
                <a:gd name="T6" fmla="*/ 114 w 151"/>
                <a:gd name="T7" fmla="*/ 16 h 17"/>
                <a:gd name="T8" fmla="*/ 114 w 151"/>
                <a:gd name="T9" fmla="*/ 16 h 17"/>
                <a:gd name="T10" fmla="*/ 151 w 151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7">
                  <a:moveTo>
                    <a:pt x="151" y="0"/>
                  </a:moveTo>
                  <a:cubicBezTo>
                    <a:pt x="151" y="0"/>
                    <a:pt x="80" y="11"/>
                    <a:pt x="0" y="12"/>
                  </a:cubicBezTo>
                  <a:cubicBezTo>
                    <a:pt x="19" y="16"/>
                    <a:pt x="68" y="17"/>
                    <a:pt x="95" y="17"/>
                  </a:cubicBezTo>
                  <a:cubicBezTo>
                    <a:pt x="107" y="17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30" y="9"/>
                    <a:pt x="151" y="0"/>
                  </a:cubicBezTo>
                </a:path>
              </a:pathLst>
            </a:cu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3" name="组合 1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2415562" y="4724335"/>
            <a:ext cx="549809" cy="496624"/>
            <a:chOff x="3354387" y="1184462"/>
            <a:chExt cx="5483226" cy="4952813"/>
          </a:xfrm>
        </p:grpSpPr>
        <p:sp>
          <p:nvSpPr>
            <p:cNvPr id="164" name="î$ļíḍê"/>
            <p:cNvSpPr/>
            <p:nvPr/>
          </p:nvSpPr>
          <p:spPr bwMode="auto">
            <a:xfrm>
              <a:off x="3402607" y="1315343"/>
              <a:ext cx="4522972" cy="3091547"/>
            </a:xfrm>
            <a:custGeom>
              <a:avLst/>
              <a:gdLst>
                <a:gd name="T0" fmla="*/ 1352 w 1387"/>
                <a:gd name="T1" fmla="*/ 572 h 948"/>
                <a:gd name="T2" fmla="*/ 1320 w 1387"/>
                <a:gd name="T3" fmla="*/ 647 h 948"/>
                <a:gd name="T4" fmla="*/ 1318 w 1387"/>
                <a:gd name="T5" fmla="*/ 767 h 948"/>
                <a:gd name="T6" fmla="*/ 1262 w 1387"/>
                <a:gd name="T7" fmla="*/ 874 h 948"/>
                <a:gd name="T8" fmla="*/ 1014 w 1387"/>
                <a:gd name="T9" fmla="*/ 867 h 948"/>
                <a:gd name="T10" fmla="*/ 829 w 1387"/>
                <a:gd name="T11" fmla="*/ 877 h 948"/>
                <a:gd name="T12" fmla="*/ 607 w 1387"/>
                <a:gd name="T13" fmla="*/ 831 h 948"/>
                <a:gd name="T14" fmla="*/ 327 w 1387"/>
                <a:gd name="T15" fmla="*/ 846 h 948"/>
                <a:gd name="T16" fmla="*/ 146 w 1387"/>
                <a:gd name="T17" fmla="*/ 795 h 948"/>
                <a:gd name="T18" fmla="*/ 149 w 1387"/>
                <a:gd name="T19" fmla="*/ 669 h 948"/>
                <a:gd name="T20" fmla="*/ 58 w 1387"/>
                <a:gd name="T21" fmla="*/ 577 h 948"/>
                <a:gd name="T22" fmla="*/ 97 w 1387"/>
                <a:gd name="T23" fmla="*/ 313 h 948"/>
                <a:gd name="T24" fmla="*/ 218 w 1387"/>
                <a:gd name="T25" fmla="*/ 281 h 948"/>
                <a:gd name="T26" fmla="*/ 292 w 1387"/>
                <a:gd name="T27" fmla="*/ 206 h 948"/>
                <a:gd name="T28" fmla="*/ 372 w 1387"/>
                <a:gd name="T29" fmla="*/ 114 h 948"/>
                <a:gd name="T30" fmla="*/ 564 w 1387"/>
                <a:gd name="T31" fmla="*/ 103 h 948"/>
                <a:gd name="T32" fmla="*/ 692 w 1387"/>
                <a:gd name="T33" fmla="*/ 47 h 948"/>
                <a:gd name="T34" fmla="*/ 872 w 1387"/>
                <a:gd name="T35" fmla="*/ 7 h 948"/>
                <a:gd name="T36" fmla="*/ 1041 w 1387"/>
                <a:gd name="T37" fmla="*/ 110 h 948"/>
                <a:gd name="T38" fmla="*/ 1112 w 1387"/>
                <a:gd name="T39" fmla="*/ 226 h 948"/>
                <a:gd name="T40" fmla="*/ 1259 w 1387"/>
                <a:gd name="T41" fmla="*/ 285 h 948"/>
                <a:gd name="T42" fmla="*/ 1383 w 1387"/>
                <a:gd name="T43" fmla="*/ 468 h 948"/>
                <a:gd name="T44" fmla="*/ 1352 w 1387"/>
                <a:gd name="T45" fmla="*/ 572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87" h="948">
                  <a:moveTo>
                    <a:pt x="1352" y="572"/>
                  </a:moveTo>
                  <a:cubicBezTo>
                    <a:pt x="1339" y="596"/>
                    <a:pt x="1325" y="620"/>
                    <a:pt x="1320" y="647"/>
                  </a:cubicBezTo>
                  <a:cubicBezTo>
                    <a:pt x="1313" y="687"/>
                    <a:pt x="1327" y="727"/>
                    <a:pt x="1318" y="767"/>
                  </a:cubicBezTo>
                  <a:cubicBezTo>
                    <a:pt x="1310" y="807"/>
                    <a:pt x="1289" y="845"/>
                    <a:pt x="1262" y="874"/>
                  </a:cubicBezTo>
                  <a:cubicBezTo>
                    <a:pt x="1191" y="948"/>
                    <a:pt x="1091" y="912"/>
                    <a:pt x="1014" y="867"/>
                  </a:cubicBezTo>
                  <a:cubicBezTo>
                    <a:pt x="947" y="828"/>
                    <a:pt x="896" y="866"/>
                    <a:pt x="829" y="877"/>
                  </a:cubicBezTo>
                  <a:cubicBezTo>
                    <a:pt x="752" y="889"/>
                    <a:pt x="679" y="852"/>
                    <a:pt x="607" y="831"/>
                  </a:cubicBezTo>
                  <a:cubicBezTo>
                    <a:pt x="512" y="802"/>
                    <a:pt x="421" y="820"/>
                    <a:pt x="327" y="846"/>
                  </a:cubicBezTo>
                  <a:cubicBezTo>
                    <a:pt x="270" y="862"/>
                    <a:pt x="159" y="879"/>
                    <a:pt x="146" y="795"/>
                  </a:cubicBezTo>
                  <a:cubicBezTo>
                    <a:pt x="139" y="752"/>
                    <a:pt x="169" y="709"/>
                    <a:pt x="149" y="669"/>
                  </a:cubicBezTo>
                  <a:cubicBezTo>
                    <a:pt x="129" y="631"/>
                    <a:pt x="84" y="610"/>
                    <a:pt x="58" y="577"/>
                  </a:cubicBezTo>
                  <a:cubicBezTo>
                    <a:pt x="0" y="495"/>
                    <a:pt x="11" y="375"/>
                    <a:pt x="97" y="313"/>
                  </a:cubicBezTo>
                  <a:cubicBezTo>
                    <a:pt x="133" y="287"/>
                    <a:pt x="175" y="284"/>
                    <a:pt x="218" y="281"/>
                  </a:cubicBezTo>
                  <a:cubicBezTo>
                    <a:pt x="261" y="278"/>
                    <a:pt x="276" y="240"/>
                    <a:pt x="292" y="206"/>
                  </a:cubicBezTo>
                  <a:cubicBezTo>
                    <a:pt x="310" y="167"/>
                    <a:pt x="333" y="134"/>
                    <a:pt x="372" y="114"/>
                  </a:cubicBezTo>
                  <a:cubicBezTo>
                    <a:pt x="432" y="84"/>
                    <a:pt x="501" y="82"/>
                    <a:pt x="564" y="103"/>
                  </a:cubicBezTo>
                  <a:cubicBezTo>
                    <a:pt x="621" y="122"/>
                    <a:pt x="653" y="79"/>
                    <a:pt x="692" y="47"/>
                  </a:cubicBezTo>
                  <a:cubicBezTo>
                    <a:pt x="742" y="6"/>
                    <a:pt x="810" y="0"/>
                    <a:pt x="872" y="7"/>
                  </a:cubicBezTo>
                  <a:cubicBezTo>
                    <a:pt x="940" y="14"/>
                    <a:pt x="1001" y="55"/>
                    <a:pt x="1041" y="110"/>
                  </a:cubicBezTo>
                  <a:cubicBezTo>
                    <a:pt x="1068" y="146"/>
                    <a:pt x="1080" y="194"/>
                    <a:pt x="1112" y="226"/>
                  </a:cubicBezTo>
                  <a:cubicBezTo>
                    <a:pt x="1153" y="268"/>
                    <a:pt x="1212" y="256"/>
                    <a:pt x="1259" y="285"/>
                  </a:cubicBezTo>
                  <a:cubicBezTo>
                    <a:pt x="1324" y="325"/>
                    <a:pt x="1375" y="391"/>
                    <a:pt x="1383" y="468"/>
                  </a:cubicBezTo>
                  <a:cubicBezTo>
                    <a:pt x="1387" y="508"/>
                    <a:pt x="1369" y="540"/>
                    <a:pt x="1352" y="572"/>
                  </a:cubicBezTo>
                  <a:close/>
                </a:path>
              </a:pathLst>
            </a:custGeom>
            <a:solidFill>
              <a:srgbClr val="D9F5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íṡlidê"/>
            <p:cNvSpPr/>
            <p:nvPr/>
          </p:nvSpPr>
          <p:spPr bwMode="auto">
            <a:xfrm>
              <a:off x="5914144" y="4517106"/>
              <a:ext cx="1858511" cy="724667"/>
            </a:xfrm>
            <a:custGeom>
              <a:avLst/>
              <a:gdLst>
                <a:gd name="T0" fmla="*/ 565 w 570"/>
                <a:gd name="T1" fmla="*/ 175 h 222"/>
                <a:gd name="T2" fmla="*/ 555 w 570"/>
                <a:gd name="T3" fmla="*/ 207 h 222"/>
                <a:gd name="T4" fmla="*/ 535 w 570"/>
                <a:gd name="T5" fmla="*/ 214 h 222"/>
                <a:gd name="T6" fmla="*/ 20 w 570"/>
                <a:gd name="T7" fmla="*/ 222 h 222"/>
                <a:gd name="T8" fmla="*/ 9 w 570"/>
                <a:gd name="T9" fmla="*/ 216 h 222"/>
                <a:gd name="T10" fmla="*/ 3 w 570"/>
                <a:gd name="T11" fmla="*/ 180 h 222"/>
                <a:gd name="T12" fmla="*/ 0 w 570"/>
                <a:gd name="T13" fmla="*/ 80 h 222"/>
                <a:gd name="T14" fmla="*/ 27 w 570"/>
                <a:gd name="T15" fmla="*/ 30 h 222"/>
                <a:gd name="T16" fmla="*/ 543 w 570"/>
                <a:gd name="T17" fmla="*/ 15 h 222"/>
                <a:gd name="T18" fmla="*/ 566 w 570"/>
                <a:gd name="T19" fmla="*/ 80 h 222"/>
                <a:gd name="T20" fmla="*/ 565 w 570"/>
                <a:gd name="T21" fmla="*/ 17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0" h="222">
                  <a:moveTo>
                    <a:pt x="565" y="175"/>
                  </a:moveTo>
                  <a:cubicBezTo>
                    <a:pt x="564" y="191"/>
                    <a:pt x="560" y="201"/>
                    <a:pt x="555" y="207"/>
                  </a:cubicBezTo>
                  <a:cubicBezTo>
                    <a:pt x="549" y="214"/>
                    <a:pt x="540" y="214"/>
                    <a:pt x="535" y="214"/>
                  </a:cubicBezTo>
                  <a:cubicBezTo>
                    <a:pt x="412" y="212"/>
                    <a:pt x="195" y="204"/>
                    <a:pt x="20" y="222"/>
                  </a:cubicBezTo>
                  <a:cubicBezTo>
                    <a:pt x="15" y="222"/>
                    <a:pt x="11" y="220"/>
                    <a:pt x="9" y="216"/>
                  </a:cubicBezTo>
                  <a:cubicBezTo>
                    <a:pt x="0" y="205"/>
                    <a:pt x="3" y="180"/>
                    <a:pt x="3" y="180"/>
                  </a:cubicBezTo>
                  <a:cubicBezTo>
                    <a:pt x="3" y="180"/>
                    <a:pt x="0" y="102"/>
                    <a:pt x="0" y="80"/>
                  </a:cubicBezTo>
                  <a:cubicBezTo>
                    <a:pt x="0" y="28"/>
                    <a:pt x="17" y="32"/>
                    <a:pt x="27" y="30"/>
                  </a:cubicBezTo>
                  <a:cubicBezTo>
                    <a:pt x="295" y="0"/>
                    <a:pt x="543" y="15"/>
                    <a:pt x="543" y="15"/>
                  </a:cubicBezTo>
                  <a:cubicBezTo>
                    <a:pt x="570" y="13"/>
                    <a:pt x="566" y="61"/>
                    <a:pt x="566" y="80"/>
                  </a:cubicBezTo>
                  <a:cubicBezTo>
                    <a:pt x="567" y="138"/>
                    <a:pt x="567" y="149"/>
                    <a:pt x="565" y="175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ïŝļîḋé"/>
            <p:cNvSpPr/>
            <p:nvPr/>
          </p:nvSpPr>
          <p:spPr bwMode="auto">
            <a:xfrm>
              <a:off x="5900367" y="4579102"/>
              <a:ext cx="1875043" cy="662672"/>
            </a:xfrm>
            <a:custGeom>
              <a:avLst/>
              <a:gdLst>
                <a:gd name="T0" fmla="*/ 552 w 575"/>
                <a:gd name="T1" fmla="*/ 0 h 203"/>
                <a:gd name="T2" fmla="*/ 560 w 575"/>
                <a:gd name="T3" fmla="*/ 5 h 203"/>
                <a:gd name="T4" fmla="*/ 570 w 575"/>
                <a:gd name="T5" fmla="*/ 29 h 203"/>
                <a:gd name="T6" fmla="*/ 572 w 575"/>
                <a:gd name="T7" fmla="*/ 49 h 203"/>
                <a:gd name="T8" fmla="*/ 573 w 575"/>
                <a:gd name="T9" fmla="*/ 60 h 203"/>
                <a:gd name="T10" fmla="*/ 573 w 575"/>
                <a:gd name="T11" fmla="*/ 71 h 203"/>
                <a:gd name="T12" fmla="*/ 575 w 575"/>
                <a:gd name="T13" fmla="*/ 127 h 203"/>
                <a:gd name="T14" fmla="*/ 571 w 575"/>
                <a:gd name="T15" fmla="*/ 159 h 203"/>
                <a:gd name="T16" fmla="*/ 566 w 575"/>
                <a:gd name="T17" fmla="*/ 177 h 203"/>
                <a:gd name="T18" fmla="*/ 553 w 575"/>
                <a:gd name="T19" fmla="*/ 192 h 203"/>
                <a:gd name="T20" fmla="*/ 533 w 575"/>
                <a:gd name="T21" fmla="*/ 196 h 203"/>
                <a:gd name="T22" fmla="*/ 514 w 575"/>
                <a:gd name="T23" fmla="*/ 196 h 203"/>
                <a:gd name="T24" fmla="*/ 475 w 575"/>
                <a:gd name="T25" fmla="*/ 195 h 203"/>
                <a:gd name="T26" fmla="*/ 299 w 575"/>
                <a:gd name="T27" fmla="*/ 192 h 203"/>
                <a:gd name="T28" fmla="*/ 123 w 575"/>
                <a:gd name="T29" fmla="*/ 199 h 203"/>
                <a:gd name="T30" fmla="*/ 45 w 575"/>
                <a:gd name="T31" fmla="*/ 202 h 203"/>
                <a:gd name="T32" fmla="*/ 27 w 575"/>
                <a:gd name="T33" fmla="*/ 202 h 203"/>
                <a:gd name="T34" fmla="*/ 10 w 575"/>
                <a:gd name="T35" fmla="*/ 193 h 203"/>
                <a:gd name="T36" fmla="*/ 3 w 575"/>
                <a:gd name="T37" fmla="*/ 177 h 203"/>
                <a:gd name="T38" fmla="*/ 1 w 575"/>
                <a:gd name="T39" fmla="*/ 161 h 203"/>
                <a:gd name="T40" fmla="*/ 1 w 575"/>
                <a:gd name="T41" fmla="*/ 105 h 203"/>
                <a:gd name="T42" fmla="*/ 1 w 575"/>
                <a:gd name="T43" fmla="*/ 63 h 203"/>
                <a:gd name="T44" fmla="*/ 5 w 575"/>
                <a:gd name="T45" fmla="*/ 37 h 203"/>
                <a:gd name="T46" fmla="*/ 9 w 575"/>
                <a:gd name="T47" fmla="*/ 29 h 203"/>
                <a:gd name="T48" fmla="*/ 6 w 575"/>
                <a:gd name="T49" fmla="*/ 37 h 203"/>
                <a:gd name="T50" fmla="*/ 4 w 575"/>
                <a:gd name="T51" fmla="*/ 63 h 203"/>
                <a:gd name="T52" fmla="*/ 6 w 575"/>
                <a:gd name="T53" fmla="*/ 105 h 203"/>
                <a:gd name="T54" fmla="*/ 8 w 575"/>
                <a:gd name="T55" fmla="*/ 160 h 203"/>
                <a:gd name="T56" fmla="*/ 10 w 575"/>
                <a:gd name="T57" fmla="*/ 175 h 203"/>
                <a:gd name="T58" fmla="*/ 15 w 575"/>
                <a:gd name="T59" fmla="*/ 189 h 203"/>
                <a:gd name="T60" fmla="*/ 28 w 575"/>
                <a:gd name="T61" fmla="*/ 195 h 203"/>
                <a:gd name="T62" fmla="*/ 45 w 575"/>
                <a:gd name="T63" fmla="*/ 195 h 203"/>
                <a:gd name="T64" fmla="*/ 122 w 575"/>
                <a:gd name="T65" fmla="*/ 190 h 203"/>
                <a:gd name="T66" fmla="*/ 164 w 575"/>
                <a:gd name="T67" fmla="*/ 187 h 203"/>
                <a:gd name="T68" fmla="*/ 207 w 575"/>
                <a:gd name="T69" fmla="*/ 186 h 203"/>
                <a:gd name="T70" fmla="*/ 298 w 575"/>
                <a:gd name="T71" fmla="*/ 183 h 203"/>
                <a:gd name="T72" fmla="*/ 475 w 575"/>
                <a:gd name="T73" fmla="*/ 187 h 203"/>
                <a:gd name="T74" fmla="*/ 515 w 575"/>
                <a:gd name="T75" fmla="*/ 188 h 203"/>
                <a:gd name="T76" fmla="*/ 533 w 575"/>
                <a:gd name="T77" fmla="*/ 188 h 203"/>
                <a:gd name="T78" fmla="*/ 549 w 575"/>
                <a:gd name="T79" fmla="*/ 185 h 203"/>
                <a:gd name="T80" fmla="*/ 559 w 575"/>
                <a:gd name="T81" fmla="*/ 173 h 203"/>
                <a:gd name="T82" fmla="*/ 564 w 575"/>
                <a:gd name="T83" fmla="*/ 158 h 203"/>
                <a:gd name="T84" fmla="*/ 568 w 575"/>
                <a:gd name="T85" fmla="*/ 127 h 203"/>
                <a:gd name="T86" fmla="*/ 568 w 575"/>
                <a:gd name="T87" fmla="*/ 72 h 203"/>
                <a:gd name="T88" fmla="*/ 568 w 575"/>
                <a:gd name="T89" fmla="*/ 60 h 203"/>
                <a:gd name="T90" fmla="*/ 568 w 575"/>
                <a:gd name="T91" fmla="*/ 49 h 203"/>
                <a:gd name="T92" fmla="*/ 567 w 575"/>
                <a:gd name="T93" fmla="*/ 30 h 203"/>
                <a:gd name="T94" fmla="*/ 559 w 575"/>
                <a:gd name="T95" fmla="*/ 6 h 203"/>
                <a:gd name="T96" fmla="*/ 552 w 575"/>
                <a:gd name="T9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75" h="203">
                  <a:moveTo>
                    <a:pt x="552" y="0"/>
                  </a:moveTo>
                  <a:cubicBezTo>
                    <a:pt x="552" y="0"/>
                    <a:pt x="556" y="0"/>
                    <a:pt x="560" y="5"/>
                  </a:cubicBezTo>
                  <a:cubicBezTo>
                    <a:pt x="565" y="9"/>
                    <a:pt x="568" y="18"/>
                    <a:pt x="570" y="29"/>
                  </a:cubicBezTo>
                  <a:cubicBezTo>
                    <a:pt x="571" y="35"/>
                    <a:pt x="572" y="42"/>
                    <a:pt x="572" y="49"/>
                  </a:cubicBezTo>
                  <a:cubicBezTo>
                    <a:pt x="573" y="52"/>
                    <a:pt x="573" y="56"/>
                    <a:pt x="573" y="60"/>
                  </a:cubicBezTo>
                  <a:cubicBezTo>
                    <a:pt x="573" y="63"/>
                    <a:pt x="573" y="67"/>
                    <a:pt x="573" y="71"/>
                  </a:cubicBezTo>
                  <a:cubicBezTo>
                    <a:pt x="574" y="88"/>
                    <a:pt x="575" y="106"/>
                    <a:pt x="575" y="127"/>
                  </a:cubicBezTo>
                  <a:cubicBezTo>
                    <a:pt x="574" y="137"/>
                    <a:pt x="573" y="148"/>
                    <a:pt x="571" y="159"/>
                  </a:cubicBezTo>
                  <a:cubicBezTo>
                    <a:pt x="570" y="165"/>
                    <a:pt x="568" y="171"/>
                    <a:pt x="566" y="177"/>
                  </a:cubicBezTo>
                  <a:cubicBezTo>
                    <a:pt x="563" y="182"/>
                    <a:pt x="559" y="188"/>
                    <a:pt x="553" y="192"/>
                  </a:cubicBezTo>
                  <a:cubicBezTo>
                    <a:pt x="547" y="195"/>
                    <a:pt x="540" y="196"/>
                    <a:pt x="533" y="196"/>
                  </a:cubicBezTo>
                  <a:cubicBezTo>
                    <a:pt x="527" y="196"/>
                    <a:pt x="521" y="196"/>
                    <a:pt x="514" y="196"/>
                  </a:cubicBezTo>
                  <a:cubicBezTo>
                    <a:pt x="502" y="196"/>
                    <a:pt x="488" y="195"/>
                    <a:pt x="475" y="195"/>
                  </a:cubicBezTo>
                  <a:cubicBezTo>
                    <a:pt x="420" y="193"/>
                    <a:pt x="361" y="189"/>
                    <a:pt x="299" y="192"/>
                  </a:cubicBezTo>
                  <a:cubicBezTo>
                    <a:pt x="236" y="194"/>
                    <a:pt x="176" y="194"/>
                    <a:pt x="123" y="199"/>
                  </a:cubicBezTo>
                  <a:cubicBezTo>
                    <a:pt x="95" y="200"/>
                    <a:pt x="70" y="202"/>
                    <a:pt x="45" y="202"/>
                  </a:cubicBezTo>
                  <a:cubicBezTo>
                    <a:pt x="39" y="202"/>
                    <a:pt x="34" y="203"/>
                    <a:pt x="27" y="202"/>
                  </a:cubicBezTo>
                  <a:cubicBezTo>
                    <a:pt x="21" y="201"/>
                    <a:pt x="14" y="198"/>
                    <a:pt x="10" y="193"/>
                  </a:cubicBezTo>
                  <a:cubicBezTo>
                    <a:pt x="6" y="188"/>
                    <a:pt x="4" y="182"/>
                    <a:pt x="3" y="177"/>
                  </a:cubicBezTo>
                  <a:cubicBezTo>
                    <a:pt x="2" y="171"/>
                    <a:pt x="1" y="166"/>
                    <a:pt x="1" y="161"/>
                  </a:cubicBezTo>
                  <a:cubicBezTo>
                    <a:pt x="0" y="140"/>
                    <a:pt x="1" y="121"/>
                    <a:pt x="1" y="105"/>
                  </a:cubicBezTo>
                  <a:cubicBezTo>
                    <a:pt x="0" y="89"/>
                    <a:pt x="0" y="75"/>
                    <a:pt x="1" y="63"/>
                  </a:cubicBezTo>
                  <a:cubicBezTo>
                    <a:pt x="1" y="52"/>
                    <a:pt x="3" y="43"/>
                    <a:pt x="5" y="37"/>
                  </a:cubicBezTo>
                  <a:cubicBezTo>
                    <a:pt x="6" y="31"/>
                    <a:pt x="9" y="28"/>
                    <a:pt x="9" y="29"/>
                  </a:cubicBezTo>
                  <a:cubicBezTo>
                    <a:pt x="9" y="29"/>
                    <a:pt x="7" y="31"/>
                    <a:pt x="6" y="37"/>
                  </a:cubicBezTo>
                  <a:cubicBezTo>
                    <a:pt x="5" y="43"/>
                    <a:pt x="4" y="52"/>
                    <a:pt x="4" y="63"/>
                  </a:cubicBezTo>
                  <a:cubicBezTo>
                    <a:pt x="4" y="75"/>
                    <a:pt x="5" y="89"/>
                    <a:pt x="6" y="105"/>
                  </a:cubicBezTo>
                  <a:cubicBezTo>
                    <a:pt x="7" y="121"/>
                    <a:pt x="7" y="140"/>
                    <a:pt x="8" y="160"/>
                  </a:cubicBezTo>
                  <a:cubicBezTo>
                    <a:pt x="8" y="165"/>
                    <a:pt x="9" y="170"/>
                    <a:pt x="10" y="175"/>
                  </a:cubicBezTo>
                  <a:cubicBezTo>
                    <a:pt x="11" y="180"/>
                    <a:pt x="12" y="185"/>
                    <a:pt x="15" y="189"/>
                  </a:cubicBezTo>
                  <a:cubicBezTo>
                    <a:pt x="18" y="192"/>
                    <a:pt x="23" y="194"/>
                    <a:pt x="28" y="195"/>
                  </a:cubicBezTo>
                  <a:cubicBezTo>
                    <a:pt x="33" y="195"/>
                    <a:pt x="39" y="195"/>
                    <a:pt x="45" y="195"/>
                  </a:cubicBezTo>
                  <a:cubicBezTo>
                    <a:pt x="69" y="194"/>
                    <a:pt x="95" y="192"/>
                    <a:pt x="122" y="190"/>
                  </a:cubicBezTo>
                  <a:cubicBezTo>
                    <a:pt x="135" y="189"/>
                    <a:pt x="149" y="188"/>
                    <a:pt x="164" y="187"/>
                  </a:cubicBezTo>
                  <a:cubicBezTo>
                    <a:pt x="178" y="186"/>
                    <a:pt x="192" y="186"/>
                    <a:pt x="207" y="186"/>
                  </a:cubicBezTo>
                  <a:cubicBezTo>
                    <a:pt x="237" y="185"/>
                    <a:pt x="267" y="184"/>
                    <a:pt x="298" y="183"/>
                  </a:cubicBezTo>
                  <a:cubicBezTo>
                    <a:pt x="361" y="180"/>
                    <a:pt x="421" y="185"/>
                    <a:pt x="475" y="187"/>
                  </a:cubicBezTo>
                  <a:cubicBezTo>
                    <a:pt x="489" y="187"/>
                    <a:pt x="502" y="188"/>
                    <a:pt x="515" y="188"/>
                  </a:cubicBezTo>
                  <a:cubicBezTo>
                    <a:pt x="521" y="188"/>
                    <a:pt x="528" y="188"/>
                    <a:pt x="533" y="188"/>
                  </a:cubicBezTo>
                  <a:cubicBezTo>
                    <a:pt x="539" y="188"/>
                    <a:pt x="545" y="188"/>
                    <a:pt x="549" y="185"/>
                  </a:cubicBezTo>
                  <a:cubicBezTo>
                    <a:pt x="554" y="183"/>
                    <a:pt x="557" y="178"/>
                    <a:pt x="559" y="173"/>
                  </a:cubicBezTo>
                  <a:cubicBezTo>
                    <a:pt x="561" y="169"/>
                    <a:pt x="563" y="163"/>
                    <a:pt x="564" y="158"/>
                  </a:cubicBezTo>
                  <a:cubicBezTo>
                    <a:pt x="567" y="147"/>
                    <a:pt x="568" y="137"/>
                    <a:pt x="568" y="127"/>
                  </a:cubicBezTo>
                  <a:cubicBezTo>
                    <a:pt x="569" y="106"/>
                    <a:pt x="569" y="88"/>
                    <a:pt x="568" y="72"/>
                  </a:cubicBezTo>
                  <a:cubicBezTo>
                    <a:pt x="568" y="67"/>
                    <a:pt x="568" y="64"/>
                    <a:pt x="568" y="60"/>
                  </a:cubicBezTo>
                  <a:cubicBezTo>
                    <a:pt x="568" y="56"/>
                    <a:pt x="568" y="52"/>
                    <a:pt x="568" y="49"/>
                  </a:cubicBezTo>
                  <a:cubicBezTo>
                    <a:pt x="568" y="42"/>
                    <a:pt x="567" y="36"/>
                    <a:pt x="567" y="30"/>
                  </a:cubicBezTo>
                  <a:cubicBezTo>
                    <a:pt x="565" y="19"/>
                    <a:pt x="562" y="10"/>
                    <a:pt x="559" y="6"/>
                  </a:cubicBezTo>
                  <a:cubicBezTo>
                    <a:pt x="556" y="1"/>
                    <a:pt x="552" y="0"/>
                    <a:pt x="5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îṩļîḑé"/>
            <p:cNvSpPr/>
            <p:nvPr/>
          </p:nvSpPr>
          <p:spPr bwMode="auto">
            <a:xfrm>
              <a:off x="4368370" y="3193141"/>
              <a:ext cx="863815" cy="805952"/>
            </a:xfrm>
            <a:custGeom>
              <a:avLst/>
              <a:gdLst>
                <a:gd name="T0" fmla="*/ 263 w 265"/>
                <a:gd name="T1" fmla="*/ 112 h 247"/>
                <a:gd name="T2" fmla="*/ 238 w 265"/>
                <a:gd name="T3" fmla="*/ 110 h 247"/>
                <a:gd name="T4" fmla="*/ 176 w 265"/>
                <a:gd name="T5" fmla="*/ 109 h 247"/>
                <a:gd name="T6" fmla="*/ 115 w 265"/>
                <a:gd name="T7" fmla="*/ 112 h 247"/>
                <a:gd name="T8" fmla="*/ 95 w 265"/>
                <a:gd name="T9" fmla="*/ 110 h 247"/>
                <a:gd name="T10" fmla="*/ 95 w 265"/>
                <a:gd name="T11" fmla="*/ 107 h 247"/>
                <a:gd name="T12" fmla="*/ 100 w 265"/>
                <a:gd name="T13" fmla="*/ 88 h 247"/>
                <a:gd name="T14" fmla="*/ 110 w 265"/>
                <a:gd name="T15" fmla="*/ 77 h 247"/>
                <a:gd name="T16" fmla="*/ 123 w 265"/>
                <a:gd name="T17" fmla="*/ 63 h 247"/>
                <a:gd name="T18" fmla="*/ 126 w 265"/>
                <a:gd name="T19" fmla="*/ 58 h 247"/>
                <a:gd name="T20" fmla="*/ 128 w 265"/>
                <a:gd name="T21" fmla="*/ 52 h 247"/>
                <a:gd name="T22" fmla="*/ 129 w 265"/>
                <a:gd name="T23" fmla="*/ 46 h 247"/>
                <a:gd name="T24" fmla="*/ 129 w 265"/>
                <a:gd name="T25" fmla="*/ 39 h 247"/>
                <a:gd name="T26" fmla="*/ 127 w 265"/>
                <a:gd name="T27" fmla="*/ 32 h 247"/>
                <a:gd name="T28" fmla="*/ 124 w 265"/>
                <a:gd name="T29" fmla="*/ 27 h 247"/>
                <a:gd name="T30" fmla="*/ 117 w 265"/>
                <a:gd name="T31" fmla="*/ 16 h 247"/>
                <a:gd name="T32" fmla="*/ 96 w 265"/>
                <a:gd name="T33" fmla="*/ 2 h 247"/>
                <a:gd name="T34" fmla="*/ 73 w 265"/>
                <a:gd name="T35" fmla="*/ 1 h 247"/>
                <a:gd name="T36" fmla="*/ 41 w 265"/>
                <a:gd name="T37" fmla="*/ 30 h 247"/>
                <a:gd name="T38" fmla="*/ 38 w 265"/>
                <a:gd name="T39" fmla="*/ 52 h 247"/>
                <a:gd name="T40" fmla="*/ 43 w 265"/>
                <a:gd name="T41" fmla="*/ 55 h 247"/>
                <a:gd name="T42" fmla="*/ 47 w 265"/>
                <a:gd name="T43" fmla="*/ 44 h 247"/>
                <a:gd name="T44" fmla="*/ 64 w 265"/>
                <a:gd name="T45" fmla="*/ 18 h 247"/>
                <a:gd name="T46" fmla="*/ 75 w 265"/>
                <a:gd name="T47" fmla="*/ 15 h 247"/>
                <a:gd name="T48" fmla="*/ 92 w 265"/>
                <a:gd name="T49" fmla="*/ 16 h 247"/>
                <a:gd name="T50" fmla="*/ 106 w 265"/>
                <a:gd name="T51" fmla="*/ 26 h 247"/>
                <a:gd name="T52" fmla="*/ 111 w 265"/>
                <a:gd name="T53" fmla="*/ 33 h 247"/>
                <a:gd name="T54" fmla="*/ 113 w 265"/>
                <a:gd name="T55" fmla="*/ 38 h 247"/>
                <a:gd name="T56" fmla="*/ 115 w 265"/>
                <a:gd name="T57" fmla="*/ 41 h 247"/>
                <a:gd name="T58" fmla="*/ 112 w 265"/>
                <a:gd name="T59" fmla="*/ 56 h 247"/>
                <a:gd name="T60" fmla="*/ 91 w 265"/>
                <a:gd name="T61" fmla="*/ 83 h 247"/>
                <a:gd name="T62" fmla="*/ 86 w 265"/>
                <a:gd name="T63" fmla="*/ 96 h 247"/>
                <a:gd name="T64" fmla="*/ 84 w 265"/>
                <a:gd name="T65" fmla="*/ 115 h 247"/>
                <a:gd name="T66" fmla="*/ 76 w 265"/>
                <a:gd name="T67" fmla="*/ 134 h 247"/>
                <a:gd name="T68" fmla="*/ 60 w 265"/>
                <a:gd name="T69" fmla="*/ 157 h 247"/>
                <a:gd name="T70" fmla="*/ 50 w 265"/>
                <a:gd name="T71" fmla="*/ 172 h 247"/>
                <a:gd name="T72" fmla="*/ 14 w 265"/>
                <a:gd name="T73" fmla="*/ 223 h 247"/>
                <a:gd name="T74" fmla="*/ 2 w 265"/>
                <a:gd name="T75" fmla="*/ 247 h 247"/>
                <a:gd name="T76" fmla="*/ 43 w 265"/>
                <a:gd name="T77" fmla="*/ 230 h 247"/>
                <a:gd name="T78" fmla="*/ 138 w 265"/>
                <a:gd name="T79" fmla="*/ 188 h 247"/>
                <a:gd name="T80" fmla="*/ 230 w 265"/>
                <a:gd name="T81" fmla="*/ 140 h 247"/>
                <a:gd name="T82" fmla="*/ 258 w 265"/>
                <a:gd name="T83" fmla="*/ 121 h 247"/>
                <a:gd name="T84" fmla="*/ 263 w 265"/>
                <a:gd name="T85" fmla="*/ 112 h 247"/>
                <a:gd name="T86" fmla="*/ 225 w 265"/>
                <a:gd name="T87" fmla="*/ 130 h 247"/>
                <a:gd name="T88" fmla="*/ 131 w 265"/>
                <a:gd name="T89" fmla="*/ 174 h 247"/>
                <a:gd name="T90" fmla="*/ 39 w 265"/>
                <a:gd name="T91" fmla="*/ 221 h 247"/>
                <a:gd name="T92" fmla="*/ 16 w 265"/>
                <a:gd name="T93" fmla="*/ 234 h 247"/>
                <a:gd name="T94" fmla="*/ 21 w 265"/>
                <a:gd name="T95" fmla="*/ 228 h 247"/>
                <a:gd name="T96" fmla="*/ 60 w 265"/>
                <a:gd name="T97" fmla="*/ 179 h 247"/>
                <a:gd name="T98" fmla="*/ 92 w 265"/>
                <a:gd name="T99" fmla="*/ 123 h 247"/>
                <a:gd name="T100" fmla="*/ 95 w 265"/>
                <a:gd name="T101" fmla="*/ 119 h 247"/>
                <a:gd name="T102" fmla="*/ 115 w 265"/>
                <a:gd name="T103" fmla="*/ 121 h 247"/>
                <a:gd name="T104" fmla="*/ 177 w 265"/>
                <a:gd name="T105" fmla="*/ 122 h 247"/>
                <a:gd name="T106" fmla="*/ 238 w 265"/>
                <a:gd name="T107" fmla="*/ 119 h 247"/>
                <a:gd name="T108" fmla="*/ 251 w 265"/>
                <a:gd name="T109" fmla="*/ 117 h 247"/>
                <a:gd name="T110" fmla="*/ 225 w 265"/>
                <a:gd name="T111" fmla="*/ 13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5" h="247">
                  <a:moveTo>
                    <a:pt x="263" y="112"/>
                  </a:moveTo>
                  <a:cubicBezTo>
                    <a:pt x="263" y="112"/>
                    <a:pt x="249" y="111"/>
                    <a:pt x="238" y="110"/>
                  </a:cubicBezTo>
                  <a:cubicBezTo>
                    <a:pt x="222" y="110"/>
                    <a:pt x="200" y="109"/>
                    <a:pt x="176" y="109"/>
                  </a:cubicBezTo>
                  <a:cubicBezTo>
                    <a:pt x="152" y="109"/>
                    <a:pt x="131" y="113"/>
                    <a:pt x="115" y="112"/>
                  </a:cubicBezTo>
                  <a:cubicBezTo>
                    <a:pt x="104" y="111"/>
                    <a:pt x="97" y="111"/>
                    <a:pt x="95" y="110"/>
                  </a:cubicBezTo>
                  <a:cubicBezTo>
                    <a:pt x="94" y="109"/>
                    <a:pt x="95" y="110"/>
                    <a:pt x="95" y="107"/>
                  </a:cubicBezTo>
                  <a:cubicBezTo>
                    <a:pt x="94" y="100"/>
                    <a:pt x="97" y="93"/>
                    <a:pt x="100" y="88"/>
                  </a:cubicBezTo>
                  <a:cubicBezTo>
                    <a:pt x="103" y="85"/>
                    <a:pt x="106" y="81"/>
                    <a:pt x="110" y="77"/>
                  </a:cubicBezTo>
                  <a:cubicBezTo>
                    <a:pt x="114" y="73"/>
                    <a:pt x="119" y="69"/>
                    <a:pt x="123" y="63"/>
                  </a:cubicBezTo>
                  <a:cubicBezTo>
                    <a:pt x="124" y="61"/>
                    <a:pt x="125" y="60"/>
                    <a:pt x="126" y="58"/>
                  </a:cubicBezTo>
                  <a:cubicBezTo>
                    <a:pt x="127" y="56"/>
                    <a:pt x="128" y="54"/>
                    <a:pt x="128" y="52"/>
                  </a:cubicBezTo>
                  <a:cubicBezTo>
                    <a:pt x="129" y="50"/>
                    <a:pt x="129" y="48"/>
                    <a:pt x="129" y="46"/>
                  </a:cubicBezTo>
                  <a:cubicBezTo>
                    <a:pt x="129" y="43"/>
                    <a:pt x="129" y="41"/>
                    <a:pt x="129" y="39"/>
                  </a:cubicBezTo>
                  <a:cubicBezTo>
                    <a:pt x="128" y="37"/>
                    <a:pt x="128" y="35"/>
                    <a:pt x="127" y="32"/>
                  </a:cubicBezTo>
                  <a:cubicBezTo>
                    <a:pt x="126" y="30"/>
                    <a:pt x="125" y="29"/>
                    <a:pt x="124" y="27"/>
                  </a:cubicBezTo>
                  <a:cubicBezTo>
                    <a:pt x="123" y="23"/>
                    <a:pt x="120" y="20"/>
                    <a:pt x="117" y="16"/>
                  </a:cubicBezTo>
                  <a:cubicBezTo>
                    <a:pt x="111" y="10"/>
                    <a:pt x="104" y="5"/>
                    <a:pt x="96" y="2"/>
                  </a:cubicBezTo>
                  <a:cubicBezTo>
                    <a:pt x="88" y="0"/>
                    <a:pt x="80" y="0"/>
                    <a:pt x="73" y="1"/>
                  </a:cubicBezTo>
                  <a:cubicBezTo>
                    <a:pt x="58" y="4"/>
                    <a:pt x="45" y="16"/>
                    <a:pt x="41" y="30"/>
                  </a:cubicBezTo>
                  <a:cubicBezTo>
                    <a:pt x="39" y="37"/>
                    <a:pt x="37" y="45"/>
                    <a:pt x="38" y="52"/>
                  </a:cubicBezTo>
                  <a:cubicBezTo>
                    <a:pt x="38" y="55"/>
                    <a:pt x="41" y="58"/>
                    <a:pt x="43" y="55"/>
                  </a:cubicBezTo>
                  <a:cubicBezTo>
                    <a:pt x="46" y="53"/>
                    <a:pt x="47" y="48"/>
                    <a:pt x="47" y="44"/>
                  </a:cubicBezTo>
                  <a:cubicBezTo>
                    <a:pt x="49" y="33"/>
                    <a:pt x="54" y="24"/>
                    <a:pt x="64" y="18"/>
                  </a:cubicBezTo>
                  <a:cubicBezTo>
                    <a:pt x="67" y="17"/>
                    <a:pt x="71" y="15"/>
                    <a:pt x="75" y="15"/>
                  </a:cubicBezTo>
                  <a:cubicBezTo>
                    <a:pt x="81" y="14"/>
                    <a:pt x="86" y="14"/>
                    <a:pt x="92" y="16"/>
                  </a:cubicBezTo>
                  <a:cubicBezTo>
                    <a:pt x="97" y="18"/>
                    <a:pt x="102" y="21"/>
                    <a:pt x="106" y="26"/>
                  </a:cubicBezTo>
                  <a:cubicBezTo>
                    <a:pt x="108" y="28"/>
                    <a:pt x="110" y="31"/>
                    <a:pt x="111" y="33"/>
                  </a:cubicBezTo>
                  <a:cubicBezTo>
                    <a:pt x="112" y="35"/>
                    <a:pt x="113" y="36"/>
                    <a:pt x="113" y="38"/>
                  </a:cubicBezTo>
                  <a:cubicBezTo>
                    <a:pt x="114" y="39"/>
                    <a:pt x="114" y="40"/>
                    <a:pt x="115" y="41"/>
                  </a:cubicBezTo>
                  <a:cubicBezTo>
                    <a:pt x="116" y="46"/>
                    <a:pt x="115" y="51"/>
                    <a:pt x="112" y="56"/>
                  </a:cubicBezTo>
                  <a:cubicBezTo>
                    <a:pt x="106" y="65"/>
                    <a:pt x="96" y="73"/>
                    <a:pt x="91" y="83"/>
                  </a:cubicBezTo>
                  <a:cubicBezTo>
                    <a:pt x="89" y="87"/>
                    <a:pt x="87" y="91"/>
                    <a:pt x="86" y="96"/>
                  </a:cubicBezTo>
                  <a:cubicBezTo>
                    <a:pt x="85" y="102"/>
                    <a:pt x="86" y="109"/>
                    <a:pt x="84" y="115"/>
                  </a:cubicBezTo>
                  <a:cubicBezTo>
                    <a:pt x="83" y="122"/>
                    <a:pt x="79" y="128"/>
                    <a:pt x="76" y="134"/>
                  </a:cubicBezTo>
                  <a:cubicBezTo>
                    <a:pt x="71" y="142"/>
                    <a:pt x="66" y="150"/>
                    <a:pt x="60" y="157"/>
                  </a:cubicBezTo>
                  <a:cubicBezTo>
                    <a:pt x="57" y="162"/>
                    <a:pt x="53" y="167"/>
                    <a:pt x="50" y="172"/>
                  </a:cubicBezTo>
                  <a:cubicBezTo>
                    <a:pt x="36" y="192"/>
                    <a:pt x="23" y="209"/>
                    <a:pt x="14" y="223"/>
                  </a:cubicBezTo>
                  <a:cubicBezTo>
                    <a:pt x="5" y="236"/>
                    <a:pt x="0" y="246"/>
                    <a:pt x="2" y="247"/>
                  </a:cubicBezTo>
                  <a:cubicBezTo>
                    <a:pt x="2" y="247"/>
                    <a:pt x="12" y="245"/>
                    <a:pt x="43" y="230"/>
                  </a:cubicBezTo>
                  <a:cubicBezTo>
                    <a:pt x="67" y="219"/>
                    <a:pt x="101" y="205"/>
                    <a:pt x="138" y="188"/>
                  </a:cubicBezTo>
                  <a:cubicBezTo>
                    <a:pt x="174" y="170"/>
                    <a:pt x="207" y="153"/>
                    <a:pt x="230" y="140"/>
                  </a:cubicBezTo>
                  <a:cubicBezTo>
                    <a:pt x="241" y="133"/>
                    <a:pt x="253" y="126"/>
                    <a:pt x="258" y="121"/>
                  </a:cubicBezTo>
                  <a:cubicBezTo>
                    <a:pt x="261" y="118"/>
                    <a:pt x="265" y="114"/>
                    <a:pt x="263" y="112"/>
                  </a:cubicBezTo>
                  <a:close/>
                  <a:moveTo>
                    <a:pt x="225" y="130"/>
                  </a:moveTo>
                  <a:cubicBezTo>
                    <a:pt x="201" y="142"/>
                    <a:pt x="168" y="157"/>
                    <a:pt x="131" y="174"/>
                  </a:cubicBezTo>
                  <a:cubicBezTo>
                    <a:pt x="95" y="192"/>
                    <a:pt x="62" y="208"/>
                    <a:pt x="39" y="221"/>
                  </a:cubicBezTo>
                  <a:cubicBezTo>
                    <a:pt x="29" y="226"/>
                    <a:pt x="17" y="237"/>
                    <a:pt x="16" y="234"/>
                  </a:cubicBezTo>
                  <a:cubicBezTo>
                    <a:pt x="15" y="233"/>
                    <a:pt x="19" y="230"/>
                    <a:pt x="21" y="228"/>
                  </a:cubicBezTo>
                  <a:cubicBezTo>
                    <a:pt x="31" y="216"/>
                    <a:pt x="46" y="200"/>
                    <a:pt x="60" y="179"/>
                  </a:cubicBezTo>
                  <a:cubicBezTo>
                    <a:pt x="74" y="159"/>
                    <a:pt x="85" y="140"/>
                    <a:pt x="92" y="123"/>
                  </a:cubicBezTo>
                  <a:cubicBezTo>
                    <a:pt x="93" y="122"/>
                    <a:pt x="93" y="119"/>
                    <a:pt x="95" y="119"/>
                  </a:cubicBezTo>
                  <a:cubicBezTo>
                    <a:pt x="96" y="117"/>
                    <a:pt x="104" y="120"/>
                    <a:pt x="115" y="121"/>
                  </a:cubicBezTo>
                  <a:cubicBezTo>
                    <a:pt x="131" y="122"/>
                    <a:pt x="152" y="122"/>
                    <a:pt x="177" y="122"/>
                  </a:cubicBezTo>
                  <a:cubicBezTo>
                    <a:pt x="200" y="122"/>
                    <a:pt x="222" y="121"/>
                    <a:pt x="238" y="119"/>
                  </a:cubicBezTo>
                  <a:cubicBezTo>
                    <a:pt x="243" y="118"/>
                    <a:pt x="251" y="117"/>
                    <a:pt x="251" y="117"/>
                  </a:cubicBezTo>
                  <a:cubicBezTo>
                    <a:pt x="253" y="119"/>
                    <a:pt x="236" y="125"/>
                    <a:pt x="225" y="13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î$liḍé"/>
            <p:cNvSpPr/>
            <p:nvPr/>
          </p:nvSpPr>
          <p:spPr bwMode="auto">
            <a:xfrm>
              <a:off x="6425269" y="3166965"/>
              <a:ext cx="971275" cy="863815"/>
            </a:xfrm>
            <a:custGeom>
              <a:avLst/>
              <a:gdLst>
                <a:gd name="T0" fmla="*/ 297 w 298"/>
                <a:gd name="T1" fmla="*/ 116 h 265"/>
                <a:gd name="T2" fmla="*/ 296 w 298"/>
                <a:gd name="T3" fmla="*/ 113 h 265"/>
                <a:gd name="T4" fmla="*/ 295 w 298"/>
                <a:gd name="T5" fmla="*/ 111 h 265"/>
                <a:gd name="T6" fmla="*/ 292 w 298"/>
                <a:gd name="T7" fmla="*/ 107 h 265"/>
                <a:gd name="T8" fmla="*/ 277 w 298"/>
                <a:gd name="T9" fmla="*/ 93 h 265"/>
                <a:gd name="T10" fmla="*/ 244 w 298"/>
                <a:gd name="T11" fmla="*/ 71 h 265"/>
                <a:gd name="T12" fmla="*/ 213 w 298"/>
                <a:gd name="T13" fmla="*/ 53 h 265"/>
                <a:gd name="T14" fmla="*/ 179 w 298"/>
                <a:gd name="T15" fmla="*/ 33 h 265"/>
                <a:gd name="T16" fmla="*/ 146 w 298"/>
                <a:gd name="T17" fmla="*/ 17 h 265"/>
                <a:gd name="T18" fmla="*/ 109 w 298"/>
                <a:gd name="T19" fmla="*/ 3 h 265"/>
                <a:gd name="T20" fmla="*/ 89 w 298"/>
                <a:gd name="T21" fmla="*/ 0 h 265"/>
                <a:gd name="T22" fmla="*/ 84 w 298"/>
                <a:gd name="T23" fmla="*/ 0 h 265"/>
                <a:gd name="T24" fmla="*/ 81 w 298"/>
                <a:gd name="T25" fmla="*/ 1 h 265"/>
                <a:gd name="T26" fmla="*/ 79 w 298"/>
                <a:gd name="T27" fmla="*/ 2 h 265"/>
                <a:gd name="T28" fmla="*/ 78 w 298"/>
                <a:gd name="T29" fmla="*/ 3 h 265"/>
                <a:gd name="T30" fmla="*/ 71 w 298"/>
                <a:gd name="T31" fmla="*/ 10 h 265"/>
                <a:gd name="T32" fmla="*/ 51 w 298"/>
                <a:gd name="T33" fmla="*/ 41 h 265"/>
                <a:gd name="T34" fmla="*/ 48 w 298"/>
                <a:gd name="T35" fmla="*/ 46 h 265"/>
                <a:gd name="T36" fmla="*/ 49 w 298"/>
                <a:gd name="T37" fmla="*/ 44 h 265"/>
                <a:gd name="T38" fmla="*/ 42 w 298"/>
                <a:gd name="T39" fmla="*/ 56 h 265"/>
                <a:gd name="T40" fmla="*/ 25 w 298"/>
                <a:gd name="T41" fmla="*/ 89 h 265"/>
                <a:gd name="T42" fmla="*/ 13 w 298"/>
                <a:gd name="T43" fmla="*/ 112 h 265"/>
                <a:gd name="T44" fmla="*/ 1 w 298"/>
                <a:gd name="T45" fmla="*/ 140 h 265"/>
                <a:gd name="T46" fmla="*/ 0 w 298"/>
                <a:gd name="T47" fmla="*/ 148 h 265"/>
                <a:gd name="T48" fmla="*/ 2 w 298"/>
                <a:gd name="T49" fmla="*/ 157 h 265"/>
                <a:gd name="T50" fmla="*/ 15 w 298"/>
                <a:gd name="T51" fmla="*/ 170 h 265"/>
                <a:gd name="T52" fmla="*/ 30 w 298"/>
                <a:gd name="T53" fmla="*/ 179 h 265"/>
                <a:gd name="T54" fmla="*/ 46 w 298"/>
                <a:gd name="T55" fmla="*/ 187 h 265"/>
                <a:gd name="T56" fmla="*/ 111 w 298"/>
                <a:gd name="T57" fmla="*/ 220 h 265"/>
                <a:gd name="T58" fmla="*/ 144 w 298"/>
                <a:gd name="T59" fmla="*/ 239 h 265"/>
                <a:gd name="T60" fmla="*/ 168 w 298"/>
                <a:gd name="T61" fmla="*/ 251 h 265"/>
                <a:gd name="T62" fmla="*/ 180 w 298"/>
                <a:gd name="T63" fmla="*/ 258 h 265"/>
                <a:gd name="T64" fmla="*/ 194 w 298"/>
                <a:gd name="T65" fmla="*/ 263 h 265"/>
                <a:gd name="T66" fmla="*/ 210 w 298"/>
                <a:gd name="T67" fmla="*/ 264 h 265"/>
                <a:gd name="T68" fmla="*/ 224 w 298"/>
                <a:gd name="T69" fmla="*/ 259 h 265"/>
                <a:gd name="T70" fmla="*/ 243 w 298"/>
                <a:gd name="T71" fmla="*/ 239 h 265"/>
                <a:gd name="T72" fmla="*/ 255 w 298"/>
                <a:gd name="T73" fmla="*/ 217 h 265"/>
                <a:gd name="T74" fmla="*/ 256 w 298"/>
                <a:gd name="T75" fmla="*/ 216 h 265"/>
                <a:gd name="T76" fmla="*/ 285 w 298"/>
                <a:gd name="T77" fmla="*/ 162 h 265"/>
                <a:gd name="T78" fmla="*/ 292 w 298"/>
                <a:gd name="T79" fmla="*/ 145 h 265"/>
                <a:gd name="T80" fmla="*/ 297 w 298"/>
                <a:gd name="T81" fmla="*/ 127 h 265"/>
                <a:gd name="T82" fmla="*/ 297 w 298"/>
                <a:gd name="T83" fmla="*/ 11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8" h="265">
                  <a:moveTo>
                    <a:pt x="297" y="116"/>
                  </a:moveTo>
                  <a:cubicBezTo>
                    <a:pt x="297" y="115"/>
                    <a:pt x="297" y="114"/>
                    <a:pt x="296" y="113"/>
                  </a:cubicBezTo>
                  <a:cubicBezTo>
                    <a:pt x="296" y="112"/>
                    <a:pt x="296" y="112"/>
                    <a:pt x="295" y="111"/>
                  </a:cubicBezTo>
                  <a:cubicBezTo>
                    <a:pt x="294" y="109"/>
                    <a:pt x="293" y="108"/>
                    <a:pt x="292" y="107"/>
                  </a:cubicBezTo>
                  <a:cubicBezTo>
                    <a:pt x="287" y="101"/>
                    <a:pt x="282" y="97"/>
                    <a:pt x="277" y="93"/>
                  </a:cubicBezTo>
                  <a:cubicBezTo>
                    <a:pt x="266" y="84"/>
                    <a:pt x="255" y="77"/>
                    <a:pt x="244" y="71"/>
                  </a:cubicBezTo>
                  <a:cubicBezTo>
                    <a:pt x="234" y="64"/>
                    <a:pt x="223" y="58"/>
                    <a:pt x="213" y="53"/>
                  </a:cubicBezTo>
                  <a:cubicBezTo>
                    <a:pt x="203" y="47"/>
                    <a:pt x="192" y="40"/>
                    <a:pt x="179" y="33"/>
                  </a:cubicBezTo>
                  <a:cubicBezTo>
                    <a:pt x="169" y="28"/>
                    <a:pt x="158" y="22"/>
                    <a:pt x="146" y="17"/>
                  </a:cubicBezTo>
                  <a:cubicBezTo>
                    <a:pt x="135" y="12"/>
                    <a:pt x="123" y="6"/>
                    <a:pt x="109" y="3"/>
                  </a:cubicBezTo>
                  <a:cubicBezTo>
                    <a:pt x="103" y="1"/>
                    <a:pt x="96" y="0"/>
                    <a:pt x="89" y="0"/>
                  </a:cubicBezTo>
                  <a:cubicBezTo>
                    <a:pt x="87" y="0"/>
                    <a:pt x="86" y="0"/>
                    <a:pt x="84" y="0"/>
                  </a:cubicBezTo>
                  <a:cubicBezTo>
                    <a:pt x="83" y="1"/>
                    <a:pt x="82" y="1"/>
                    <a:pt x="81" y="1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5" y="5"/>
                    <a:pt x="73" y="7"/>
                    <a:pt x="71" y="10"/>
                  </a:cubicBezTo>
                  <a:cubicBezTo>
                    <a:pt x="63" y="20"/>
                    <a:pt x="57" y="31"/>
                    <a:pt x="51" y="41"/>
                  </a:cubicBezTo>
                  <a:cubicBezTo>
                    <a:pt x="50" y="43"/>
                    <a:pt x="49" y="44"/>
                    <a:pt x="48" y="46"/>
                  </a:cubicBezTo>
                  <a:cubicBezTo>
                    <a:pt x="49" y="45"/>
                    <a:pt x="49" y="44"/>
                    <a:pt x="49" y="44"/>
                  </a:cubicBezTo>
                  <a:cubicBezTo>
                    <a:pt x="48" y="44"/>
                    <a:pt x="46" y="48"/>
                    <a:pt x="42" y="56"/>
                  </a:cubicBezTo>
                  <a:cubicBezTo>
                    <a:pt x="38" y="64"/>
                    <a:pt x="32" y="75"/>
                    <a:pt x="25" y="89"/>
                  </a:cubicBezTo>
                  <a:cubicBezTo>
                    <a:pt x="21" y="96"/>
                    <a:pt x="17" y="103"/>
                    <a:pt x="13" y="112"/>
                  </a:cubicBezTo>
                  <a:cubicBezTo>
                    <a:pt x="8" y="120"/>
                    <a:pt x="4" y="129"/>
                    <a:pt x="1" y="140"/>
                  </a:cubicBezTo>
                  <a:cubicBezTo>
                    <a:pt x="1" y="142"/>
                    <a:pt x="0" y="145"/>
                    <a:pt x="0" y="148"/>
                  </a:cubicBezTo>
                  <a:cubicBezTo>
                    <a:pt x="1" y="151"/>
                    <a:pt x="1" y="154"/>
                    <a:pt x="2" y="157"/>
                  </a:cubicBezTo>
                  <a:cubicBezTo>
                    <a:pt x="5" y="163"/>
                    <a:pt x="10" y="167"/>
                    <a:pt x="15" y="170"/>
                  </a:cubicBezTo>
                  <a:cubicBezTo>
                    <a:pt x="19" y="174"/>
                    <a:pt x="25" y="176"/>
                    <a:pt x="30" y="179"/>
                  </a:cubicBezTo>
                  <a:cubicBezTo>
                    <a:pt x="35" y="182"/>
                    <a:pt x="40" y="184"/>
                    <a:pt x="46" y="187"/>
                  </a:cubicBezTo>
                  <a:cubicBezTo>
                    <a:pt x="69" y="199"/>
                    <a:pt x="91" y="211"/>
                    <a:pt x="111" y="220"/>
                  </a:cubicBezTo>
                  <a:cubicBezTo>
                    <a:pt x="121" y="226"/>
                    <a:pt x="132" y="232"/>
                    <a:pt x="144" y="239"/>
                  </a:cubicBezTo>
                  <a:cubicBezTo>
                    <a:pt x="152" y="243"/>
                    <a:pt x="159" y="247"/>
                    <a:pt x="168" y="251"/>
                  </a:cubicBezTo>
                  <a:cubicBezTo>
                    <a:pt x="172" y="253"/>
                    <a:pt x="176" y="255"/>
                    <a:pt x="180" y="258"/>
                  </a:cubicBezTo>
                  <a:cubicBezTo>
                    <a:pt x="185" y="260"/>
                    <a:pt x="189" y="261"/>
                    <a:pt x="194" y="263"/>
                  </a:cubicBezTo>
                  <a:cubicBezTo>
                    <a:pt x="199" y="264"/>
                    <a:pt x="204" y="265"/>
                    <a:pt x="210" y="264"/>
                  </a:cubicBezTo>
                  <a:cubicBezTo>
                    <a:pt x="215" y="264"/>
                    <a:pt x="220" y="262"/>
                    <a:pt x="224" y="259"/>
                  </a:cubicBezTo>
                  <a:cubicBezTo>
                    <a:pt x="232" y="254"/>
                    <a:pt x="238" y="246"/>
                    <a:pt x="243" y="239"/>
                  </a:cubicBezTo>
                  <a:cubicBezTo>
                    <a:pt x="248" y="232"/>
                    <a:pt x="252" y="224"/>
                    <a:pt x="255" y="217"/>
                  </a:cubicBezTo>
                  <a:cubicBezTo>
                    <a:pt x="256" y="217"/>
                    <a:pt x="256" y="217"/>
                    <a:pt x="256" y="216"/>
                  </a:cubicBezTo>
                  <a:cubicBezTo>
                    <a:pt x="265" y="201"/>
                    <a:pt x="276" y="183"/>
                    <a:pt x="285" y="162"/>
                  </a:cubicBezTo>
                  <a:cubicBezTo>
                    <a:pt x="288" y="156"/>
                    <a:pt x="290" y="151"/>
                    <a:pt x="292" y="145"/>
                  </a:cubicBezTo>
                  <a:cubicBezTo>
                    <a:pt x="294" y="139"/>
                    <a:pt x="296" y="133"/>
                    <a:pt x="297" y="127"/>
                  </a:cubicBezTo>
                  <a:cubicBezTo>
                    <a:pt x="298" y="123"/>
                    <a:pt x="298" y="120"/>
                    <a:pt x="297" y="116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íšḻîḍé"/>
            <p:cNvSpPr/>
            <p:nvPr/>
          </p:nvSpPr>
          <p:spPr bwMode="auto">
            <a:xfrm>
              <a:off x="6644322" y="3486590"/>
              <a:ext cx="41331" cy="38575"/>
            </a:xfrm>
            <a:custGeom>
              <a:avLst/>
              <a:gdLst>
                <a:gd name="T0" fmla="*/ 21 w 30"/>
                <a:gd name="T1" fmla="*/ 28 h 28"/>
                <a:gd name="T2" fmla="*/ 30 w 30"/>
                <a:gd name="T3" fmla="*/ 10 h 28"/>
                <a:gd name="T4" fmla="*/ 9 w 30"/>
                <a:gd name="T5" fmla="*/ 0 h 28"/>
                <a:gd name="T6" fmla="*/ 0 w 30"/>
                <a:gd name="T7" fmla="*/ 17 h 28"/>
                <a:gd name="T8" fmla="*/ 21 w 30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8">
                  <a:moveTo>
                    <a:pt x="21" y="28"/>
                  </a:moveTo>
                  <a:lnTo>
                    <a:pt x="30" y="10"/>
                  </a:lnTo>
                  <a:lnTo>
                    <a:pt x="9" y="0"/>
                  </a:lnTo>
                  <a:lnTo>
                    <a:pt x="0" y="17"/>
                  </a:lnTo>
                  <a:lnTo>
                    <a:pt x="21" y="28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ísḷïḑé"/>
            <p:cNvSpPr/>
            <p:nvPr/>
          </p:nvSpPr>
          <p:spPr bwMode="auto">
            <a:xfrm>
              <a:off x="6598859" y="3464547"/>
              <a:ext cx="48220" cy="41331"/>
            </a:xfrm>
            <a:custGeom>
              <a:avLst/>
              <a:gdLst>
                <a:gd name="T0" fmla="*/ 15 w 15"/>
                <a:gd name="T1" fmla="*/ 5 h 13"/>
                <a:gd name="T2" fmla="*/ 7 w 15"/>
                <a:gd name="T3" fmla="*/ 1 h 13"/>
                <a:gd name="T4" fmla="*/ 2 w 15"/>
                <a:gd name="T5" fmla="*/ 3 h 13"/>
                <a:gd name="T6" fmla="*/ 0 w 15"/>
                <a:gd name="T7" fmla="*/ 6 h 13"/>
                <a:gd name="T8" fmla="*/ 11 w 15"/>
                <a:gd name="T9" fmla="*/ 13 h 13"/>
                <a:gd name="T10" fmla="*/ 15 w 15"/>
                <a:gd name="T1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15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1" y="13"/>
                    <a:pt x="11" y="13"/>
                    <a:pt x="11" y="13"/>
                  </a:cubicBezTo>
                  <a:lnTo>
                    <a:pt x="15" y="5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íSḷîďê"/>
            <p:cNvSpPr/>
            <p:nvPr/>
          </p:nvSpPr>
          <p:spPr bwMode="auto">
            <a:xfrm>
              <a:off x="6680142" y="3505878"/>
              <a:ext cx="45464" cy="42709"/>
            </a:xfrm>
            <a:custGeom>
              <a:avLst/>
              <a:gdLst>
                <a:gd name="T0" fmla="*/ 11 w 14"/>
                <a:gd name="T1" fmla="*/ 13 h 13"/>
                <a:gd name="T2" fmla="*/ 13 w 14"/>
                <a:gd name="T3" fmla="*/ 9 h 13"/>
                <a:gd name="T4" fmla="*/ 12 w 14"/>
                <a:gd name="T5" fmla="*/ 4 h 13"/>
                <a:gd name="T6" fmla="*/ 5 w 14"/>
                <a:gd name="T7" fmla="*/ 0 h 13"/>
                <a:gd name="T8" fmla="*/ 0 w 14"/>
                <a:gd name="T9" fmla="*/ 8 h 13"/>
                <a:gd name="T10" fmla="*/ 11 w 14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1" y="13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4" y="7"/>
                    <a:pt x="14" y="5"/>
                    <a:pt x="12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11" y="13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iṥlïḑè"/>
            <p:cNvSpPr/>
            <p:nvPr/>
          </p:nvSpPr>
          <p:spPr bwMode="auto">
            <a:xfrm>
              <a:off x="6623657" y="3519655"/>
              <a:ext cx="42709" cy="42709"/>
            </a:xfrm>
            <a:custGeom>
              <a:avLst/>
              <a:gdLst>
                <a:gd name="T0" fmla="*/ 0 w 31"/>
                <a:gd name="T1" fmla="*/ 19 h 31"/>
                <a:gd name="T2" fmla="*/ 22 w 31"/>
                <a:gd name="T3" fmla="*/ 31 h 31"/>
                <a:gd name="T4" fmla="*/ 31 w 31"/>
                <a:gd name="T5" fmla="*/ 12 h 31"/>
                <a:gd name="T6" fmla="*/ 10 w 31"/>
                <a:gd name="T7" fmla="*/ 0 h 31"/>
                <a:gd name="T8" fmla="*/ 0 w 31"/>
                <a:gd name="T9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0" y="19"/>
                  </a:moveTo>
                  <a:lnTo>
                    <a:pt x="22" y="31"/>
                  </a:lnTo>
                  <a:lnTo>
                    <a:pt x="31" y="12"/>
                  </a:lnTo>
                  <a:lnTo>
                    <a:pt x="1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î$ļïḓe"/>
            <p:cNvSpPr/>
            <p:nvPr/>
          </p:nvSpPr>
          <p:spPr bwMode="auto">
            <a:xfrm>
              <a:off x="6578193" y="3493478"/>
              <a:ext cx="52352" cy="45464"/>
            </a:xfrm>
            <a:custGeom>
              <a:avLst/>
              <a:gdLst>
                <a:gd name="T0" fmla="*/ 38 w 38"/>
                <a:gd name="T1" fmla="*/ 16 h 33"/>
                <a:gd name="T2" fmla="*/ 10 w 38"/>
                <a:gd name="T3" fmla="*/ 0 h 33"/>
                <a:gd name="T4" fmla="*/ 0 w 38"/>
                <a:gd name="T5" fmla="*/ 19 h 33"/>
                <a:gd name="T6" fmla="*/ 26 w 38"/>
                <a:gd name="T7" fmla="*/ 33 h 33"/>
                <a:gd name="T8" fmla="*/ 38 w 38"/>
                <a:gd name="T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3">
                  <a:moveTo>
                    <a:pt x="38" y="16"/>
                  </a:moveTo>
                  <a:lnTo>
                    <a:pt x="10" y="0"/>
                  </a:lnTo>
                  <a:lnTo>
                    <a:pt x="0" y="19"/>
                  </a:lnTo>
                  <a:lnTo>
                    <a:pt x="26" y="33"/>
                  </a:lnTo>
                  <a:lnTo>
                    <a:pt x="38" y="16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îsḻîḓè"/>
            <p:cNvSpPr/>
            <p:nvPr/>
          </p:nvSpPr>
          <p:spPr bwMode="auto">
            <a:xfrm>
              <a:off x="6663610" y="3541698"/>
              <a:ext cx="45464" cy="42709"/>
            </a:xfrm>
            <a:custGeom>
              <a:avLst/>
              <a:gdLst>
                <a:gd name="T0" fmla="*/ 0 w 33"/>
                <a:gd name="T1" fmla="*/ 17 h 31"/>
                <a:gd name="T2" fmla="*/ 24 w 33"/>
                <a:gd name="T3" fmla="*/ 31 h 31"/>
                <a:gd name="T4" fmla="*/ 33 w 33"/>
                <a:gd name="T5" fmla="*/ 12 h 31"/>
                <a:gd name="T6" fmla="*/ 9 w 33"/>
                <a:gd name="T7" fmla="*/ 0 h 31"/>
                <a:gd name="T8" fmla="*/ 0 w 33"/>
                <a:gd name="T9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1">
                  <a:moveTo>
                    <a:pt x="0" y="17"/>
                  </a:moveTo>
                  <a:lnTo>
                    <a:pt x="24" y="31"/>
                  </a:lnTo>
                  <a:lnTo>
                    <a:pt x="33" y="12"/>
                  </a:lnTo>
                  <a:lnTo>
                    <a:pt x="9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ïsliḋe"/>
            <p:cNvSpPr/>
            <p:nvPr/>
          </p:nvSpPr>
          <p:spPr bwMode="auto">
            <a:xfrm>
              <a:off x="6565794" y="3529298"/>
              <a:ext cx="45464" cy="42709"/>
            </a:xfrm>
            <a:custGeom>
              <a:avLst/>
              <a:gdLst>
                <a:gd name="T0" fmla="*/ 3 w 14"/>
                <a:gd name="T1" fmla="*/ 0 h 13"/>
                <a:gd name="T2" fmla="*/ 1 w 14"/>
                <a:gd name="T3" fmla="*/ 3 h 13"/>
                <a:gd name="T4" fmla="*/ 2 w 14"/>
                <a:gd name="T5" fmla="*/ 9 h 13"/>
                <a:gd name="T6" fmla="*/ 10 w 14"/>
                <a:gd name="T7" fmla="*/ 13 h 13"/>
                <a:gd name="T8" fmla="*/ 14 w 14"/>
                <a:gd name="T9" fmla="*/ 6 h 13"/>
                <a:gd name="T10" fmla="*/ 3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3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5"/>
                    <a:pt x="0" y="8"/>
                    <a:pt x="2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ïṣḻiḋé"/>
            <p:cNvSpPr/>
            <p:nvPr/>
          </p:nvSpPr>
          <p:spPr bwMode="auto">
            <a:xfrm>
              <a:off x="6608502" y="3555475"/>
              <a:ext cx="38575" cy="35820"/>
            </a:xfrm>
            <a:custGeom>
              <a:avLst/>
              <a:gdLst>
                <a:gd name="T0" fmla="*/ 9 w 28"/>
                <a:gd name="T1" fmla="*/ 0 h 26"/>
                <a:gd name="T2" fmla="*/ 0 w 28"/>
                <a:gd name="T3" fmla="*/ 16 h 26"/>
                <a:gd name="T4" fmla="*/ 19 w 28"/>
                <a:gd name="T5" fmla="*/ 26 h 26"/>
                <a:gd name="T6" fmla="*/ 28 w 28"/>
                <a:gd name="T7" fmla="*/ 12 h 26"/>
                <a:gd name="T8" fmla="*/ 9 w 2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9" y="0"/>
                  </a:moveTo>
                  <a:lnTo>
                    <a:pt x="0" y="16"/>
                  </a:lnTo>
                  <a:lnTo>
                    <a:pt x="19" y="26"/>
                  </a:lnTo>
                  <a:lnTo>
                    <a:pt x="28" y="1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ïšlídê"/>
            <p:cNvSpPr/>
            <p:nvPr/>
          </p:nvSpPr>
          <p:spPr bwMode="auto">
            <a:xfrm>
              <a:off x="6644322" y="3574763"/>
              <a:ext cx="45464" cy="38575"/>
            </a:xfrm>
            <a:custGeom>
              <a:avLst/>
              <a:gdLst>
                <a:gd name="T0" fmla="*/ 0 w 14"/>
                <a:gd name="T1" fmla="*/ 7 h 12"/>
                <a:gd name="T2" fmla="*/ 8 w 14"/>
                <a:gd name="T3" fmla="*/ 11 h 12"/>
                <a:gd name="T4" fmla="*/ 13 w 14"/>
                <a:gd name="T5" fmla="*/ 9 h 12"/>
                <a:gd name="T6" fmla="*/ 14 w 14"/>
                <a:gd name="T7" fmla="*/ 6 h 12"/>
                <a:gd name="T8" fmla="*/ 4 w 14"/>
                <a:gd name="T9" fmla="*/ 0 h 12"/>
                <a:gd name="T10" fmla="*/ 0 w 14"/>
                <a:gd name="T11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0" y="7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9" y="12"/>
                    <a:pt x="12" y="11"/>
                    <a:pt x="13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íŝlîdè"/>
            <p:cNvSpPr/>
            <p:nvPr/>
          </p:nvSpPr>
          <p:spPr bwMode="auto">
            <a:xfrm>
              <a:off x="6428024" y="3166965"/>
              <a:ext cx="903768" cy="486327"/>
            </a:xfrm>
            <a:custGeom>
              <a:avLst/>
              <a:gdLst>
                <a:gd name="T0" fmla="*/ 277 w 277"/>
                <a:gd name="T1" fmla="*/ 98 h 149"/>
                <a:gd name="T2" fmla="*/ 264 w 277"/>
                <a:gd name="T3" fmla="*/ 90 h 149"/>
                <a:gd name="T4" fmla="*/ 229 w 277"/>
                <a:gd name="T5" fmla="*/ 68 h 149"/>
                <a:gd name="T6" fmla="*/ 175 w 277"/>
                <a:gd name="T7" fmla="*/ 38 h 149"/>
                <a:gd name="T8" fmla="*/ 143 w 277"/>
                <a:gd name="T9" fmla="*/ 22 h 149"/>
                <a:gd name="T10" fmla="*/ 107 w 277"/>
                <a:gd name="T11" fmla="*/ 9 h 149"/>
                <a:gd name="T12" fmla="*/ 88 w 277"/>
                <a:gd name="T13" fmla="*/ 6 h 149"/>
                <a:gd name="T14" fmla="*/ 84 w 277"/>
                <a:gd name="T15" fmla="*/ 6 h 149"/>
                <a:gd name="T16" fmla="*/ 82 w 277"/>
                <a:gd name="T17" fmla="*/ 7 h 149"/>
                <a:gd name="T18" fmla="*/ 81 w 277"/>
                <a:gd name="T19" fmla="*/ 7 h 149"/>
                <a:gd name="T20" fmla="*/ 81 w 277"/>
                <a:gd name="T21" fmla="*/ 8 h 149"/>
                <a:gd name="T22" fmla="*/ 74 w 277"/>
                <a:gd name="T23" fmla="*/ 14 h 149"/>
                <a:gd name="T24" fmla="*/ 55 w 277"/>
                <a:gd name="T25" fmla="*/ 44 h 149"/>
                <a:gd name="T26" fmla="*/ 26 w 277"/>
                <a:gd name="T27" fmla="*/ 98 h 149"/>
                <a:gd name="T28" fmla="*/ 8 w 277"/>
                <a:gd name="T29" fmla="*/ 135 h 149"/>
                <a:gd name="T30" fmla="*/ 0 w 277"/>
                <a:gd name="T31" fmla="*/ 148 h 149"/>
                <a:gd name="T32" fmla="*/ 5 w 277"/>
                <a:gd name="T33" fmla="*/ 134 h 149"/>
                <a:gd name="T34" fmla="*/ 22 w 277"/>
                <a:gd name="T35" fmla="*/ 96 h 149"/>
                <a:gd name="T36" fmla="*/ 50 w 277"/>
                <a:gd name="T37" fmla="*/ 41 h 149"/>
                <a:gd name="T38" fmla="*/ 70 w 277"/>
                <a:gd name="T39" fmla="*/ 10 h 149"/>
                <a:gd name="T40" fmla="*/ 77 w 277"/>
                <a:gd name="T41" fmla="*/ 3 h 149"/>
                <a:gd name="T42" fmla="*/ 78 w 277"/>
                <a:gd name="T43" fmla="*/ 2 h 149"/>
                <a:gd name="T44" fmla="*/ 80 w 277"/>
                <a:gd name="T45" fmla="*/ 1 h 149"/>
                <a:gd name="T46" fmla="*/ 83 w 277"/>
                <a:gd name="T47" fmla="*/ 0 h 149"/>
                <a:gd name="T48" fmla="*/ 88 w 277"/>
                <a:gd name="T49" fmla="*/ 0 h 149"/>
                <a:gd name="T50" fmla="*/ 108 w 277"/>
                <a:gd name="T51" fmla="*/ 3 h 149"/>
                <a:gd name="T52" fmla="*/ 145 w 277"/>
                <a:gd name="T53" fmla="*/ 17 h 149"/>
                <a:gd name="T54" fmla="*/ 178 w 277"/>
                <a:gd name="T55" fmla="*/ 33 h 149"/>
                <a:gd name="T56" fmla="*/ 231 w 277"/>
                <a:gd name="T57" fmla="*/ 65 h 149"/>
                <a:gd name="T58" fmla="*/ 265 w 277"/>
                <a:gd name="T59" fmla="*/ 88 h 149"/>
                <a:gd name="T60" fmla="*/ 277 w 277"/>
                <a:gd name="T61" fmla="*/ 9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7" h="149">
                  <a:moveTo>
                    <a:pt x="277" y="98"/>
                  </a:moveTo>
                  <a:cubicBezTo>
                    <a:pt x="277" y="98"/>
                    <a:pt x="272" y="95"/>
                    <a:pt x="264" y="90"/>
                  </a:cubicBezTo>
                  <a:cubicBezTo>
                    <a:pt x="256" y="85"/>
                    <a:pt x="244" y="77"/>
                    <a:pt x="229" y="68"/>
                  </a:cubicBezTo>
                  <a:cubicBezTo>
                    <a:pt x="214" y="59"/>
                    <a:pt x="196" y="49"/>
                    <a:pt x="175" y="38"/>
                  </a:cubicBezTo>
                  <a:cubicBezTo>
                    <a:pt x="165" y="33"/>
                    <a:pt x="154" y="27"/>
                    <a:pt x="143" y="22"/>
                  </a:cubicBezTo>
                  <a:cubicBezTo>
                    <a:pt x="132" y="17"/>
                    <a:pt x="120" y="12"/>
                    <a:pt x="107" y="9"/>
                  </a:cubicBezTo>
                  <a:cubicBezTo>
                    <a:pt x="101" y="7"/>
                    <a:pt x="94" y="6"/>
                    <a:pt x="88" y="6"/>
                  </a:cubicBezTo>
                  <a:cubicBezTo>
                    <a:pt x="87" y="6"/>
                    <a:pt x="85" y="6"/>
                    <a:pt x="84" y="6"/>
                  </a:cubicBezTo>
                  <a:cubicBezTo>
                    <a:pt x="83" y="6"/>
                    <a:pt x="82" y="6"/>
                    <a:pt x="82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78" y="9"/>
                    <a:pt x="76" y="11"/>
                    <a:pt x="74" y="14"/>
                  </a:cubicBezTo>
                  <a:cubicBezTo>
                    <a:pt x="67" y="23"/>
                    <a:pt x="61" y="34"/>
                    <a:pt x="55" y="44"/>
                  </a:cubicBezTo>
                  <a:cubicBezTo>
                    <a:pt x="43" y="64"/>
                    <a:pt x="34" y="82"/>
                    <a:pt x="26" y="98"/>
                  </a:cubicBezTo>
                  <a:cubicBezTo>
                    <a:pt x="18" y="114"/>
                    <a:pt x="12" y="126"/>
                    <a:pt x="8" y="135"/>
                  </a:cubicBezTo>
                  <a:cubicBezTo>
                    <a:pt x="3" y="144"/>
                    <a:pt x="1" y="149"/>
                    <a:pt x="0" y="148"/>
                  </a:cubicBezTo>
                  <a:cubicBezTo>
                    <a:pt x="0" y="148"/>
                    <a:pt x="2" y="143"/>
                    <a:pt x="5" y="134"/>
                  </a:cubicBezTo>
                  <a:cubicBezTo>
                    <a:pt x="9" y="125"/>
                    <a:pt x="15" y="112"/>
                    <a:pt x="22" y="96"/>
                  </a:cubicBezTo>
                  <a:cubicBezTo>
                    <a:pt x="30" y="80"/>
                    <a:pt x="39" y="61"/>
                    <a:pt x="50" y="41"/>
                  </a:cubicBezTo>
                  <a:cubicBezTo>
                    <a:pt x="56" y="31"/>
                    <a:pt x="62" y="20"/>
                    <a:pt x="70" y="10"/>
                  </a:cubicBezTo>
                  <a:cubicBezTo>
                    <a:pt x="72" y="7"/>
                    <a:pt x="74" y="5"/>
                    <a:pt x="77" y="3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81" y="1"/>
                    <a:pt x="82" y="1"/>
                    <a:pt x="83" y="0"/>
                  </a:cubicBezTo>
                  <a:cubicBezTo>
                    <a:pt x="85" y="0"/>
                    <a:pt x="86" y="0"/>
                    <a:pt x="88" y="0"/>
                  </a:cubicBezTo>
                  <a:cubicBezTo>
                    <a:pt x="95" y="0"/>
                    <a:pt x="102" y="1"/>
                    <a:pt x="108" y="3"/>
                  </a:cubicBezTo>
                  <a:cubicBezTo>
                    <a:pt x="122" y="6"/>
                    <a:pt x="134" y="11"/>
                    <a:pt x="145" y="17"/>
                  </a:cubicBezTo>
                  <a:cubicBezTo>
                    <a:pt x="157" y="22"/>
                    <a:pt x="168" y="28"/>
                    <a:pt x="178" y="33"/>
                  </a:cubicBezTo>
                  <a:cubicBezTo>
                    <a:pt x="198" y="44"/>
                    <a:pt x="216" y="55"/>
                    <a:pt x="231" y="65"/>
                  </a:cubicBezTo>
                  <a:cubicBezTo>
                    <a:pt x="246" y="74"/>
                    <a:pt x="258" y="82"/>
                    <a:pt x="265" y="88"/>
                  </a:cubicBezTo>
                  <a:cubicBezTo>
                    <a:pt x="273" y="94"/>
                    <a:pt x="277" y="98"/>
                    <a:pt x="277" y="9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ïṩlîḋè"/>
            <p:cNvSpPr/>
            <p:nvPr/>
          </p:nvSpPr>
          <p:spPr bwMode="auto">
            <a:xfrm>
              <a:off x="6425269" y="3310245"/>
              <a:ext cx="665427" cy="708135"/>
            </a:xfrm>
            <a:custGeom>
              <a:avLst/>
              <a:gdLst>
                <a:gd name="T0" fmla="*/ 204 w 204"/>
                <a:gd name="T1" fmla="*/ 217 h 217"/>
                <a:gd name="T2" fmla="*/ 200 w 204"/>
                <a:gd name="T3" fmla="*/ 216 h 217"/>
                <a:gd name="T4" fmla="*/ 190 w 204"/>
                <a:gd name="T5" fmla="*/ 213 h 217"/>
                <a:gd name="T6" fmla="*/ 156 w 204"/>
                <a:gd name="T7" fmla="*/ 199 h 217"/>
                <a:gd name="T8" fmla="*/ 46 w 204"/>
                <a:gd name="T9" fmla="*/ 143 h 217"/>
                <a:gd name="T10" fmla="*/ 30 w 204"/>
                <a:gd name="T11" fmla="*/ 135 h 217"/>
                <a:gd name="T12" fmla="*/ 15 w 204"/>
                <a:gd name="T13" fmla="*/ 126 h 217"/>
                <a:gd name="T14" fmla="*/ 2 w 204"/>
                <a:gd name="T15" fmla="*/ 113 h 217"/>
                <a:gd name="T16" fmla="*/ 0 w 204"/>
                <a:gd name="T17" fmla="*/ 104 h 217"/>
                <a:gd name="T18" fmla="*/ 1 w 204"/>
                <a:gd name="T19" fmla="*/ 96 h 217"/>
                <a:gd name="T20" fmla="*/ 13 w 204"/>
                <a:gd name="T21" fmla="*/ 68 h 217"/>
                <a:gd name="T22" fmla="*/ 25 w 204"/>
                <a:gd name="T23" fmla="*/ 45 h 217"/>
                <a:gd name="T24" fmla="*/ 42 w 204"/>
                <a:gd name="T25" fmla="*/ 12 h 217"/>
                <a:gd name="T26" fmla="*/ 49 w 204"/>
                <a:gd name="T27" fmla="*/ 0 h 217"/>
                <a:gd name="T28" fmla="*/ 44 w 204"/>
                <a:gd name="T29" fmla="*/ 13 h 217"/>
                <a:gd name="T30" fmla="*/ 29 w 204"/>
                <a:gd name="T31" fmla="*/ 47 h 217"/>
                <a:gd name="T32" fmla="*/ 17 w 204"/>
                <a:gd name="T33" fmla="*/ 70 h 217"/>
                <a:gd name="T34" fmla="*/ 7 w 204"/>
                <a:gd name="T35" fmla="*/ 97 h 217"/>
                <a:gd name="T36" fmla="*/ 6 w 204"/>
                <a:gd name="T37" fmla="*/ 104 h 217"/>
                <a:gd name="T38" fmla="*/ 8 w 204"/>
                <a:gd name="T39" fmla="*/ 111 h 217"/>
                <a:gd name="T40" fmla="*/ 18 w 204"/>
                <a:gd name="T41" fmla="*/ 122 h 217"/>
                <a:gd name="T42" fmla="*/ 33 w 204"/>
                <a:gd name="T43" fmla="*/ 130 h 217"/>
                <a:gd name="T44" fmla="*/ 49 w 204"/>
                <a:gd name="T45" fmla="*/ 138 h 217"/>
                <a:gd name="T46" fmla="*/ 158 w 204"/>
                <a:gd name="T47" fmla="*/ 195 h 217"/>
                <a:gd name="T48" fmla="*/ 191 w 204"/>
                <a:gd name="T49" fmla="*/ 211 h 217"/>
                <a:gd name="T50" fmla="*/ 201 w 204"/>
                <a:gd name="T51" fmla="*/ 215 h 217"/>
                <a:gd name="T52" fmla="*/ 204 w 204"/>
                <a:gd name="T53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4" h="217">
                  <a:moveTo>
                    <a:pt x="204" y="217"/>
                  </a:moveTo>
                  <a:cubicBezTo>
                    <a:pt x="204" y="217"/>
                    <a:pt x="203" y="217"/>
                    <a:pt x="200" y="216"/>
                  </a:cubicBezTo>
                  <a:cubicBezTo>
                    <a:pt x="198" y="216"/>
                    <a:pt x="195" y="215"/>
                    <a:pt x="190" y="213"/>
                  </a:cubicBezTo>
                  <a:cubicBezTo>
                    <a:pt x="182" y="210"/>
                    <a:pt x="170" y="205"/>
                    <a:pt x="156" y="199"/>
                  </a:cubicBezTo>
                  <a:cubicBezTo>
                    <a:pt x="127" y="185"/>
                    <a:pt x="89" y="165"/>
                    <a:pt x="46" y="143"/>
                  </a:cubicBezTo>
                  <a:cubicBezTo>
                    <a:pt x="40" y="140"/>
                    <a:pt x="35" y="138"/>
                    <a:pt x="30" y="135"/>
                  </a:cubicBezTo>
                  <a:cubicBezTo>
                    <a:pt x="25" y="132"/>
                    <a:pt x="19" y="130"/>
                    <a:pt x="15" y="126"/>
                  </a:cubicBezTo>
                  <a:cubicBezTo>
                    <a:pt x="10" y="123"/>
                    <a:pt x="5" y="119"/>
                    <a:pt x="2" y="113"/>
                  </a:cubicBezTo>
                  <a:cubicBezTo>
                    <a:pt x="1" y="110"/>
                    <a:pt x="1" y="107"/>
                    <a:pt x="0" y="104"/>
                  </a:cubicBezTo>
                  <a:cubicBezTo>
                    <a:pt x="0" y="101"/>
                    <a:pt x="1" y="98"/>
                    <a:pt x="1" y="96"/>
                  </a:cubicBezTo>
                  <a:cubicBezTo>
                    <a:pt x="4" y="85"/>
                    <a:pt x="8" y="76"/>
                    <a:pt x="13" y="68"/>
                  </a:cubicBezTo>
                  <a:cubicBezTo>
                    <a:pt x="17" y="59"/>
                    <a:pt x="21" y="52"/>
                    <a:pt x="25" y="45"/>
                  </a:cubicBezTo>
                  <a:cubicBezTo>
                    <a:pt x="32" y="31"/>
                    <a:pt x="38" y="20"/>
                    <a:pt x="42" y="12"/>
                  </a:cubicBezTo>
                  <a:cubicBezTo>
                    <a:pt x="46" y="4"/>
                    <a:pt x="48" y="0"/>
                    <a:pt x="49" y="0"/>
                  </a:cubicBezTo>
                  <a:cubicBezTo>
                    <a:pt x="49" y="0"/>
                    <a:pt x="48" y="5"/>
                    <a:pt x="44" y="13"/>
                  </a:cubicBezTo>
                  <a:cubicBezTo>
                    <a:pt x="41" y="21"/>
                    <a:pt x="36" y="33"/>
                    <a:pt x="29" y="47"/>
                  </a:cubicBezTo>
                  <a:cubicBezTo>
                    <a:pt x="25" y="54"/>
                    <a:pt x="21" y="62"/>
                    <a:pt x="17" y="70"/>
                  </a:cubicBezTo>
                  <a:cubicBezTo>
                    <a:pt x="13" y="78"/>
                    <a:pt x="9" y="87"/>
                    <a:pt x="7" y="97"/>
                  </a:cubicBezTo>
                  <a:cubicBezTo>
                    <a:pt x="6" y="99"/>
                    <a:pt x="6" y="101"/>
                    <a:pt x="6" y="104"/>
                  </a:cubicBezTo>
                  <a:cubicBezTo>
                    <a:pt x="6" y="106"/>
                    <a:pt x="7" y="109"/>
                    <a:pt x="8" y="111"/>
                  </a:cubicBezTo>
                  <a:cubicBezTo>
                    <a:pt x="10" y="115"/>
                    <a:pt x="13" y="119"/>
                    <a:pt x="18" y="122"/>
                  </a:cubicBezTo>
                  <a:cubicBezTo>
                    <a:pt x="22" y="125"/>
                    <a:pt x="27" y="127"/>
                    <a:pt x="33" y="130"/>
                  </a:cubicBezTo>
                  <a:cubicBezTo>
                    <a:pt x="38" y="132"/>
                    <a:pt x="43" y="135"/>
                    <a:pt x="49" y="138"/>
                  </a:cubicBezTo>
                  <a:cubicBezTo>
                    <a:pt x="91" y="160"/>
                    <a:pt x="130" y="181"/>
                    <a:pt x="158" y="195"/>
                  </a:cubicBezTo>
                  <a:cubicBezTo>
                    <a:pt x="172" y="202"/>
                    <a:pt x="183" y="208"/>
                    <a:pt x="191" y="211"/>
                  </a:cubicBezTo>
                  <a:cubicBezTo>
                    <a:pt x="195" y="213"/>
                    <a:pt x="198" y="214"/>
                    <a:pt x="201" y="215"/>
                  </a:cubicBezTo>
                  <a:cubicBezTo>
                    <a:pt x="203" y="216"/>
                    <a:pt x="204" y="216"/>
                    <a:pt x="204" y="217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îŝľîďé"/>
            <p:cNvSpPr/>
            <p:nvPr/>
          </p:nvSpPr>
          <p:spPr bwMode="auto">
            <a:xfrm>
              <a:off x="6764182" y="3183497"/>
              <a:ext cx="632362" cy="834883"/>
            </a:xfrm>
            <a:custGeom>
              <a:avLst/>
              <a:gdLst>
                <a:gd name="T0" fmla="*/ 0 w 194"/>
                <a:gd name="T1" fmla="*/ 0 h 256"/>
                <a:gd name="T2" fmla="*/ 15 w 194"/>
                <a:gd name="T3" fmla="*/ 4 h 256"/>
                <a:gd name="T4" fmla="*/ 53 w 194"/>
                <a:gd name="T5" fmla="*/ 20 h 256"/>
                <a:gd name="T6" fmla="*/ 109 w 194"/>
                <a:gd name="T7" fmla="*/ 47 h 256"/>
                <a:gd name="T8" fmla="*/ 140 w 194"/>
                <a:gd name="T9" fmla="*/ 66 h 256"/>
                <a:gd name="T10" fmla="*/ 173 w 194"/>
                <a:gd name="T11" fmla="*/ 88 h 256"/>
                <a:gd name="T12" fmla="*/ 188 w 194"/>
                <a:gd name="T13" fmla="*/ 102 h 256"/>
                <a:gd name="T14" fmla="*/ 191 w 194"/>
                <a:gd name="T15" fmla="*/ 106 h 256"/>
                <a:gd name="T16" fmla="*/ 192 w 194"/>
                <a:gd name="T17" fmla="*/ 108 h 256"/>
                <a:gd name="T18" fmla="*/ 193 w 194"/>
                <a:gd name="T19" fmla="*/ 111 h 256"/>
                <a:gd name="T20" fmla="*/ 193 w 194"/>
                <a:gd name="T21" fmla="*/ 122 h 256"/>
                <a:gd name="T22" fmla="*/ 181 w 194"/>
                <a:gd name="T23" fmla="*/ 157 h 256"/>
                <a:gd name="T24" fmla="*/ 152 w 194"/>
                <a:gd name="T25" fmla="*/ 211 h 256"/>
                <a:gd name="T26" fmla="*/ 127 w 194"/>
                <a:gd name="T27" fmla="*/ 245 h 256"/>
                <a:gd name="T28" fmla="*/ 116 w 194"/>
                <a:gd name="T29" fmla="*/ 255 h 256"/>
                <a:gd name="T30" fmla="*/ 126 w 194"/>
                <a:gd name="T31" fmla="*/ 243 h 256"/>
                <a:gd name="T32" fmla="*/ 148 w 194"/>
                <a:gd name="T33" fmla="*/ 209 h 256"/>
                <a:gd name="T34" fmla="*/ 176 w 194"/>
                <a:gd name="T35" fmla="*/ 155 h 256"/>
                <a:gd name="T36" fmla="*/ 188 w 194"/>
                <a:gd name="T37" fmla="*/ 121 h 256"/>
                <a:gd name="T38" fmla="*/ 188 w 194"/>
                <a:gd name="T39" fmla="*/ 112 h 256"/>
                <a:gd name="T40" fmla="*/ 187 w 194"/>
                <a:gd name="T41" fmla="*/ 111 h 256"/>
                <a:gd name="T42" fmla="*/ 186 w 194"/>
                <a:gd name="T43" fmla="*/ 109 h 256"/>
                <a:gd name="T44" fmla="*/ 183 w 194"/>
                <a:gd name="T45" fmla="*/ 105 h 256"/>
                <a:gd name="T46" fmla="*/ 169 w 194"/>
                <a:gd name="T47" fmla="*/ 92 h 256"/>
                <a:gd name="T48" fmla="*/ 106 w 194"/>
                <a:gd name="T49" fmla="*/ 52 h 256"/>
                <a:gd name="T50" fmla="*/ 51 w 194"/>
                <a:gd name="T51" fmla="*/ 24 h 256"/>
                <a:gd name="T52" fmla="*/ 14 w 194"/>
                <a:gd name="T53" fmla="*/ 6 h 256"/>
                <a:gd name="T54" fmla="*/ 0 w 194"/>
                <a:gd name="T5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4" h="256">
                  <a:moveTo>
                    <a:pt x="0" y="0"/>
                  </a:moveTo>
                  <a:cubicBezTo>
                    <a:pt x="0" y="0"/>
                    <a:pt x="5" y="1"/>
                    <a:pt x="15" y="4"/>
                  </a:cubicBezTo>
                  <a:cubicBezTo>
                    <a:pt x="24" y="7"/>
                    <a:pt x="37" y="13"/>
                    <a:pt x="53" y="20"/>
                  </a:cubicBezTo>
                  <a:cubicBezTo>
                    <a:pt x="69" y="27"/>
                    <a:pt x="88" y="36"/>
                    <a:pt x="109" y="47"/>
                  </a:cubicBezTo>
                  <a:cubicBezTo>
                    <a:pt x="119" y="53"/>
                    <a:pt x="129" y="59"/>
                    <a:pt x="140" y="66"/>
                  </a:cubicBezTo>
                  <a:cubicBezTo>
                    <a:pt x="151" y="72"/>
                    <a:pt x="162" y="79"/>
                    <a:pt x="173" y="88"/>
                  </a:cubicBezTo>
                  <a:cubicBezTo>
                    <a:pt x="178" y="92"/>
                    <a:pt x="183" y="96"/>
                    <a:pt x="188" y="102"/>
                  </a:cubicBezTo>
                  <a:cubicBezTo>
                    <a:pt x="189" y="103"/>
                    <a:pt x="190" y="104"/>
                    <a:pt x="191" y="106"/>
                  </a:cubicBezTo>
                  <a:cubicBezTo>
                    <a:pt x="192" y="106"/>
                    <a:pt x="192" y="107"/>
                    <a:pt x="192" y="108"/>
                  </a:cubicBezTo>
                  <a:cubicBezTo>
                    <a:pt x="193" y="109"/>
                    <a:pt x="193" y="110"/>
                    <a:pt x="193" y="111"/>
                  </a:cubicBezTo>
                  <a:cubicBezTo>
                    <a:pt x="194" y="115"/>
                    <a:pt x="194" y="118"/>
                    <a:pt x="193" y="122"/>
                  </a:cubicBezTo>
                  <a:cubicBezTo>
                    <a:pt x="191" y="135"/>
                    <a:pt x="186" y="146"/>
                    <a:pt x="181" y="157"/>
                  </a:cubicBezTo>
                  <a:cubicBezTo>
                    <a:pt x="172" y="178"/>
                    <a:pt x="161" y="196"/>
                    <a:pt x="152" y="211"/>
                  </a:cubicBezTo>
                  <a:cubicBezTo>
                    <a:pt x="143" y="226"/>
                    <a:pt x="134" y="238"/>
                    <a:pt x="127" y="245"/>
                  </a:cubicBezTo>
                  <a:cubicBezTo>
                    <a:pt x="121" y="252"/>
                    <a:pt x="116" y="256"/>
                    <a:pt x="116" y="255"/>
                  </a:cubicBezTo>
                  <a:cubicBezTo>
                    <a:pt x="116" y="255"/>
                    <a:pt x="120" y="251"/>
                    <a:pt x="126" y="243"/>
                  </a:cubicBezTo>
                  <a:cubicBezTo>
                    <a:pt x="131" y="236"/>
                    <a:pt x="139" y="224"/>
                    <a:pt x="148" y="209"/>
                  </a:cubicBezTo>
                  <a:cubicBezTo>
                    <a:pt x="157" y="194"/>
                    <a:pt x="167" y="176"/>
                    <a:pt x="176" y="155"/>
                  </a:cubicBezTo>
                  <a:cubicBezTo>
                    <a:pt x="181" y="144"/>
                    <a:pt x="185" y="133"/>
                    <a:pt x="188" y="121"/>
                  </a:cubicBezTo>
                  <a:cubicBezTo>
                    <a:pt x="188" y="118"/>
                    <a:pt x="188" y="115"/>
                    <a:pt x="188" y="112"/>
                  </a:cubicBezTo>
                  <a:cubicBezTo>
                    <a:pt x="188" y="112"/>
                    <a:pt x="187" y="111"/>
                    <a:pt x="187" y="111"/>
                  </a:cubicBezTo>
                  <a:cubicBezTo>
                    <a:pt x="187" y="110"/>
                    <a:pt x="186" y="110"/>
                    <a:pt x="186" y="109"/>
                  </a:cubicBezTo>
                  <a:cubicBezTo>
                    <a:pt x="185" y="108"/>
                    <a:pt x="184" y="107"/>
                    <a:pt x="183" y="105"/>
                  </a:cubicBezTo>
                  <a:cubicBezTo>
                    <a:pt x="179" y="101"/>
                    <a:pt x="174" y="96"/>
                    <a:pt x="169" y="92"/>
                  </a:cubicBezTo>
                  <a:cubicBezTo>
                    <a:pt x="148" y="76"/>
                    <a:pt x="126" y="64"/>
                    <a:pt x="106" y="52"/>
                  </a:cubicBezTo>
                  <a:cubicBezTo>
                    <a:pt x="86" y="41"/>
                    <a:pt x="67" y="31"/>
                    <a:pt x="51" y="24"/>
                  </a:cubicBezTo>
                  <a:cubicBezTo>
                    <a:pt x="36" y="16"/>
                    <a:pt x="23" y="10"/>
                    <a:pt x="14" y="6"/>
                  </a:cubicBezTo>
                  <a:cubicBezTo>
                    <a:pt x="5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îsľiďe"/>
            <p:cNvSpPr/>
            <p:nvPr/>
          </p:nvSpPr>
          <p:spPr bwMode="auto">
            <a:xfrm>
              <a:off x="6649833" y="3696000"/>
              <a:ext cx="698492" cy="334780"/>
            </a:xfrm>
            <a:custGeom>
              <a:avLst/>
              <a:gdLst>
                <a:gd name="T0" fmla="*/ 0 w 214"/>
                <a:gd name="T1" fmla="*/ 35 h 103"/>
                <a:gd name="T2" fmla="*/ 11 w 214"/>
                <a:gd name="T3" fmla="*/ 39 h 103"/>
                <a:gd name="T4" fmla="*/ 38 w 214"/>
                <a:gd name="T5" fmla="*/ 52 h 103"/>
                <a:gd name="T6" fmla="*/ 78 w 214"/>
                <a:gd name="T7" fmla="*/ 72 h 103"/>
                <a:gd name="T8" fmla="*/ 101 w 214"/>
                <a:gd name="T9" fmla="*/ 84 h 103"/>
                <a:gd name="T10" fmla="*/ 127 w 214"/>
                <a:gd name="T11" fmla="*/ 95 h 103"/>
                <a:gd name="T12" fmla="*/ 152 w 214"/>
                <a:gd name="T13" fmla="*/ 92 h 103"/>
                <a:gd name="T14" fmla="*/ 169 w 214"/>
                <a:gd name="T15" fmla="*/ 74 h 103"/>
                <a:gd name="T16" fmla="*/ 192 w 214"/>
                <a:gd name="T17" fmla="*/ 36 h 103"/>
                <a:gd name="T18" fmla="*/ 207 w 214"/>
                <a:gd name="T19" fmla="*/ 10 h 103"/>
                <a:gd name="T20" fmla="*/ 213 w 214"/>
                <a:gd name="T21" fmla="*/ 1 h 103"/>
                <a:gd name="T22" fmla="*/ 195 w 214"/>
                <a:gd name="T23" fmla="*/ 38 h 103"/>
                <a:gd name="T24" fmla="*/ 174 w 214"/>
                <a:gd name="T25" fmla="*/ 77 h 103"/>
                <a:gd name="T26" fmla="*/ 155 w 214"/>
                <a:gd name="T27" fmla="*/ 97 h 103"/>
                <a:gd name="T28" fmla="*/ 141 w 214"/>
                <a:gd name="T29" fmla="*/ 102 h 103"/>
                <a:gd name="T30" fmla="*/ 125 w 214"/>
                <a:gd name="T31" fmla="*/ 101 h 103"/>
                <a:gd name="T32" fmla="*/ 99 w 214"/>
                <a:gd name="T33" fmla="*/ 89 h 103"/>
                <a:gd name="T34" fmla="*/ 75 w 214"/>
                <a:gd name="T35" fmla="*/ 77 h 103"/>
                <a:gd name="T36" fmla="*/ 36 w 214"/>
                <a:gd name="T37" fmla="*/ 55 h 103"/>
                <a:gd name="T38" fmla="*/ 0 w 214"/>
                <a:gd name="T39" fmla="*/ 3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4" h="103">
                  <a:moveTo>
                    <a:pt x="0" y="35"/>
                  </a:moveTo>
                  <a:cubicBezTo>
                    <a:pt x="0" y="35"/>
                    <a:pt x="4" y="36"/>
                    <a:pt x="11" y="39"/>
                  </a:cubicBezTo>
                  <a:cubicBezTo>
                    <a:pt x="17" y="42"/>
                    <a:pt x="27" y="46"/>
                    <a:pt x="38" y="52"/>
                  </a:cubicBezTo>
                  <a:cubicBezTo>
                    <a:pt x="49" y="57"/>
                    <a:pt x="63" y="64"/>
                    <a:pt x="78" y="72"/>
                  </a:cubicBezTo>
                  <a:cubicBezTo>
                    <a:pt x="85" y="76"/>
                    <a:pt x="93" y="80"/>
                    <a:pt x="101" y="84"/>
                  </a:cubicBezTo>
                  <a:cubicBezTo>
                    <a:pt x="109" y="88"/>
                    <a:pt x="118" y="93"/>
                    <a:pt x="127" y="95"/>
                  </a:cubicBezTo>
                  <a:cubicBezTo>
                    <a:pt x="136" y="98"/>
                    <a:pt x="145" y="97"/>
                    <a:pt x="152" y="92"/>
                  </a:cubicBezTo>
                  <a:cubicBezTo>
                    <a:pt x="159" y="88"/>
                    <a:pt x="164" y="81"/>
                    <a:pt x="169" y="74"/>
                  </a:cubicBezTo>
                  <a:cubicBezTo>
                    <a:pt x="178" y="60"/>
                    <a:pt x="185" y="47"/>
                    <a:pt x="192" y="36"/>
                  </a:cubicBezTo>
                  <a:cubicBezTo>
                    <a:pt x="198" y="25"/>
                    <a:pt x="203" y="16"/>
                    <a:pt x="207" y="10"/>
                  </a:cubicBezTo>
                  <a:cubicBezTo>
                    <a:pt x="210" y="4"/>
                    <a:pt x="213" y="0"/>
                    <a:pt x="213" y="1"/>
                  </a:cubicBezTo>
                  <a:cubicBezTo>
                    <a:pt x="214" y="1"/>
                    <a:pt x="207" y="15"/>
                    <a:pt x="195" y="38"/>
                  </a:cubicBezTo>
                  <a:cubicBezTo>
                    <a:pt x="189" y="49"/>
                    <a:pt x="183" y="63"/>
                    <a:pt x="174" y="77"/>
                  </a:cubicBezTo>
                  <a:cubicBezTo>
                    <a:pt x="169" y="84"/>
                    <a:pt x="163" y="92"/>
                    <a:pt x="155" y="97"/>
                  </a:cubicBezTo>
                  <a:cubicBezTo>
                    <a:pt x="151" y="100"/>
                    <a:pt x="146" y="102"/>
                    <a:pt x="141" y="102"/>
                  </a:cubicBezTo>
                  <a:cubicBezTo>
                    <a:pt x="135" y="103"/>
                    <a:pt x="130" y="102"/>
                    <a:pt x="125" y="101"/>
                  </a:cubicBezTo>
                  <a:cubicBezTo>
                    <a:pt x="115" y="98"/>
                    <a:pt x="107" y="94"/>
                    <a:pt x="99" y="89"/>
                  </a:cubicBezTo>
                  <a:cubicBezTo>
                    <a:pt x="90" y="85"/>
                    <a:pt x="83" y="81"/>
                    <a:pt x="75" y="77"/>
                  </a:cubicBezTo>
                  <a:cubicBezTo>
                    <a:pt x="60" y="69"/>
                    <a:pt x="47" y="61"/>
                    <a:pt x="36" y="55"/>
                  </a:cubicBezTo>
                  <a:cubicBezTo>
                    <a:pt x="14" y="43"/>
                    <a:pt x="0" y="36"/>
                    <a:pt x="0" y="35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íṩḻiďê"/>
            <p:cNvSpPr/>
            <p:nvPr/>
          </p:nvSpPr>
          <p:spPr bwMode="auto">
            <a:xfrm>
              <a:off x="6682898" y="3274425"/>
              <a:ext cx="276917" cy="159813"/>
            </a:xfrm>
            <a:custGeom>
              <a:avLst/>
              <a:gdLst>
                <a:gd name="T0" fmla="*/ 85 w 85"/>
                <a:gd name="T1" fmla="*/ 49 h 49"/>
                <a:gd name="T2" fmla="*/ 82 w 85"/>
                <a:gd name="T3" fmla="*/ 47 h 49"/>
                <a:gd name="T4" fmla="*/ 73 w 85"/>
                <a:gd name="T5" fmla="*/ 42 h 49"/>
                <a:gd name="T6" fmla="*/ 42 w 85"/>
                <a:gd name="T7" fmla="*/ 26 h 49"/>
                <a:gd name="T8" fmla="*/ 12 w 85"/>
                <a:gd name="T9" fmla="*/ 9 h 49"/>
                <a:gd name="T10" fmla="*/ 1 w 85"/>
                <a:gd name="T11" fmla="*/ 1 h 49"/>
                <a:gd name="T12" fmla="*/ 14 w 85"/>
                <a:gd name="T13" fmla="*/ 6 h 49"/>
                <a:gd name="T14" fmla="*/ 44 w 85"/>
                <a:gd name="T15" fmla="*/ 22 h 49"/>
                <a:gd name="T16" fmla="*/ 74 w 85"/>
                <a:gd name="T17" fmla="*/ 39 h 49"/>
                <a:gd name="T18" fmla="*/ 83 w 85"/>
                <a:gd name="T19" fmla="*/ 45 h 49"/>
                <a:gd name="T20" fmla="*/ 85 w 85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49">
                  <a:moveTo>
                    <a:pt x="85" y="49"/>
                  </a:moveTo>
                  <a:cubicBezTo>
                    <a:pt x="85" y="49"/>
                    <a:pt x="84" y="48"/>
                    <a:pt x="82" y="47"/>
                  </a:cubicBezTo>
                  <a:cubicBezTo>
                    <a:pt x="80" y="46"/>
                    <a:pt x="76" y="44"/>
                    <a:pt x="73" y="42"/>
                  </a:cubicBezTo>
                  <a:cubicBezTo>
                    <a:pt x="65" y="38"/>
                    <a:pt x="54" y="32"/>
                    <a:pt x="42" y="26"/>
                  </a:cubicBezTo>
                  <a:cubicBezTo>
                    <a:pt x="30" y="20"/>
                    <a:pt x="20" y="14"/>
                    <a:pt x="12" y="9"/>
                  </a:cubicBezTo>
                  <a:cubicBezTo>
                    <a:pt x="5" y="5"/>
                    <a:pt x="0" y="1"/>
                    <a:pt x="1" y="1"/>
                  </a:cubicBezTo>
                  <a:cubicBezTo>
                    <a:pt x="1" y="0"/>
                    <a:pt x="6" y="3"/>
                    <a:pt x="14" y="6"/>
                  </a:cubicBezTo>
                  <a:cubicBezTo>
                    <a:pt x="22" y="10"/>
                    <a:pt x="32" y="16"/>
                    <a:pt x="44" y="22"/>
                  </a:cubicBezTo>
                  <a:cubicBezTo>
                    <a:pt x="56" y="28"/>
                    <a:pt x="67" y="34"/>
                    <a:pt x="74" y="39"/>
                  </a:cubicBezTo>
                  <a:cubicBezTo>
                    <a:pt x="78" y="42"/>
                    <a:pt x="81" y="44"/>
                    <a:pt x="83" y="45"/>
                  </a:cubicBezTo>
                  <a:cubicBezTo>
                    <a:pt x="85" y="47"/>
                    <a:pt x="85" y="49"/>
                    <a:pt x="85" y="49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ïś1ïḋe"/>
            <p:cNvSpPr/>
            <p:nvPr/>
          </p:nvSpPr>
          <p:spPr bwMode="auto">
            <a:xfrm>
              <a:off x="6983235" y="3483835"/>
              <a:ext cx="191500" cy="191500"/>
            </a:xfrm>
            <a:custGeom>
              <a:avLst/>
              <a:gdLst>
                <a:gd name="T0" fmla="*/ 59 w 59"/>
                <a:gd name="T1" fmla="*/ 30 h 59"/>
                <a:gd name="T2" fmla="*/ 58 w 59"/>
                <a:gd name="T3" fmla="*/ 21 h 59"/>
                <a:gd name="T4" fmla="*/ 53 w 59"/>
                <a:gd name="T5" fmla="*/ 12 h 59"/>
                <a:gd name="T6" fmla="*/ 46 w 59"/>
                <a:gd name="T7" fmla="*/ 5 h 59"/>
                <a:gd name="T8" fmla="*/ 42 w 59"/>
                <a:gd name="T9" fmla="*/ 3 h 59"/>
                <a:gd name="T10" fmla="*/ 38 w 59"/>
                <a:gd name="T11" fmla="*/ 1 h 59"/>
                <a:gd name="T12" fmla="*/ 22 w 59"/>
                <a:gd name="T13" fmla="*/ 1 h 59"/>
                <a:gd name="T14" fmla="*/ 19 w 59"/>
                <a:gd name="T15" fmla="*/ 2 h 59"/>
                <a:gd name="T16" fmla="*/ 18 w 59"/>
                <a:gd name="T17" fmla="*/ 3 h 59"/>
                <a:gd name="T18" fmla="*/ 18 w 59"/>
                <a:gd name="T19" fmla="*/ 3 h 59"/>
                <a:gd name="T20" fmla="*/ 10 w 59"/>
                <a:gd name="T21" fmla="*/ 8 h 59"/>
                <a:gd name="T22" fmla="*/ 2 w 59"/>
                <a:gd name="T23" fmla="*/ 19 h 59"/>
                <a:gd name="T24" fmla="*/ 2 w 59"/>
                <a:gd name="T25" fmla="*/ 35 h 59"/>
                <a:gd name="T26" fmla="*/ 9 w 59"/>
                <a:gd name="T27" fmla="*/ 49 h 59"/>
                <a:gd name="T28" fmla="*/ 23 w 59"/>
                <a:gd name="T29" fmla="*/ 58 h 59"/>
                <a:gd name="T30" fmla="*/ 27 w 59"/>
                <a:gd name="T31" fmla="*/ 59 h 59"/>
                <a:gd name="T32" fmla="*/ 31 w 59"/>
                <a:gd name="T33" fmla="*/ 59 h 59"/>
                <a:gd name="T34" fmla="*/ 35 w 59"/>
                <a:gd name="T35" fmla="*/ 58 h 59"/>
                <a:gd name="T36" fmla="*/ 38 w 59"/>
                <a:gd name="T37" fmla="*/ 57 h 59"/>
                <a:gd name="T38" fmla="*/ 53 w 59"/>
                <a:gd name="T39" fmla="*/ 45 h 59"/>
                <a:gd name="T40" fmla="*/ 54 w 59"/>
                <a:gd name="T41" fmla="*/ 45 h 59"/>
                <a:gd name="T42" fmla="*/ 59 w 59"/>
                <a:gd name="T43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" h="59">
                  <a:moveTo>
                    <a:pt x="59" y="30"/>
                  </a:moveTo>
                  <a:cubicBezTo>
                    <a:pt x="59" y="27"/>
                    <a:pt x="59" y="24"/>
                    <a:pt x="58" y="21"/>
                  </a:cubicBezTo>
                  <a:cubicBezTo>
                    <a:pt x="57" y="18"/>
                    <a:pt x="55" y="15"/>
                    <a:pt x="53" y="12"/>
                  </a:cubicBezTo>
                  <a:cubicBezTo>
                    <a:pt x="51" y="9"/>
                    <a:pt x="49" y="7"/>
                    <a:pt x="46" y="5"/>
                  </a:cubicBezTo>
                  <a:cubicBezTo>
                    <a:pt x="45" y="4"/>
                    <a:pt x="43" y="4"/>
                    <a:pt x="42" y="3"/>
                  </a:cubicBezTo>
                  <a:cubicBezTo>
                    <a:pt x="41" y="2"/>
                    <a:pt x="39" y="2"/>
                    <a:pt x="38" y="1"/>
                  </a:cubicBezTo>
                  <a:cubicBezTo>
                    <a:pt x="32" y="0"/>
                    <a:pt x="27" y="0"/>
                    <a:pt x="22" y="1"/>
                  </a:cubicBezTo>
                  <a:cubicBezTo>
                    <a:pt x="21" y="2"/>
                    <a:pt x="20" y="2"/>
                    <a:pt x="19" y="2"/>
                  </a:cubicBezTo>
                  <a:cubicBezTo>
                    <a:pt x="19" y="3"/>
                    <a:pt x="19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5" y="4"/>
                    <a:pt x="13" y="6"/>
                    <a:pt x="10" y="8"/>
                  </a:cubicBezTo>
                  <a:cubicBezTo>
                    <a:pt x="7" y="11"/>
                    <a:pt x="4" y="15"/>
                    <a:pt x="2" y="19"/>
                  </a:cubicBezTo>
                  <a:cubicBezTo>
                    <a:pt x="1" y="24"/>
                    <a:pt x="0" y="29"/>
                    <a:pt x="2" y="35"/>
                  </a:cubicBezTo>
                  <a:cubicBezTo>
                    <a:pt x="3" y="40"/>
                    <a:pt x="5" y="45"/>
                    <a:pt x="9" y="49"/>
                  </a:cubicBezTo>
                  <a:cubicBezTo>
                    <a:pt x="13" y="53"/>
                    <a:pt x="18" y="56"/>
                    <a:pt x="23" y="58"/>
                  </a:cubicBezTo>
                  <a:cubicBezTo>
                    <a:pt x="24" y="58"/>
                    <a:pt x="26" y="59"/>
                    <a:pt x="27" y="59"/>
                  </a:cubicBezTo>
                  <a:cubicBezTo>
                    <a:pt x="28" y="59"/>
                    <a:pt x="30" y="59"/>
                    <a:pt x="31" y="59"/>
                  </a:cubicBezTo>
                  <a:cubicBezTo>
                    <a:pt x="32" y="59"/>
                    <a:pt x="34" y="59"/>
                    <a:pt x="35" y="58"/>
                  </a:cubicBezTo>
                  <a:cubicBezTo>
                    <a:pt x="36" y="58"/>
                    <a:pt x="37" y="58"/>
                    <a:pt x="38" y="57"/>
                  </a:cubicBezTo>
                  <a:cubicBezTo>
                    <a:pt x="45" y="54"/>
                    <a:pt x="50" y="50"/>
                    <a:pt x="53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6" y="41"/>
                    <a:pt x="59" y="36"/>
                    <a:pt x="59" y="30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iś1idé"/>
            <p:cNvSpPr/>
            <p:nvPr/>
          </p:nvSpPr>
          <p:spPr bwMode="auto">
            <a:xfrm>
              <a:off x="7107228" y="3574763"/>
              <a:ext cx="191500" cy="192877"/>
            </a:xfrm>
            <a:custGeom>
              <a:avLst/>
              <a:gdLst>
                <a:gd name="T0" fmla="*/ 59 w 59"/>
                <a:gd name="T1" fmla="*/ 31 h 59"/>
                <a:gd name="T2" fmla="*/ 58 w 59"/>
                <a:gd name="T3" fmla="*/ 21 h 59"/>
                <a:gd name="T4" fmla="*/ 53 w 59"/>
                <a:gd name="T5" fmla="*/ 12 h 59"/>
                <a:gd name="T6" fmla="*/ 46 w 59"/>
                <a:gd name="T7" fmla="*/ 5 h 59"/>
                <a:gd name="T8" fmla="*/ 42 w 59"/>
                <a:gd name="T9" fmla="*/ 3 h 59"/>
                <a:gd name="T10" fmla="*/ 37 w 59"/>
                <a:gd name="T11" fmla="*/ 2 h 59"/>
                <a:gd name="T12" fmla="*/ 22 w 59"/>
                <a:gd name="T13" fmla="*/ 2 h 59"/>
                <a:gd name="T14" fmla="*/ 19 w 59"/>
                <a:gd name="T15" fmla="*/ 3 h 59"/>
                <a:gd name="T16" fmla="*/ 17 w 59"/>
                <a:gd name="T17" fmla="*/ 3 h 59"/>
                <a:gd name="T18" fmla="*/ 10 w 59"/>
                <a:gd name="T19" fmla="*/ 8 h 59"/>
                <a:gd name="T20" fmla="*/ 2 w 59"/>
                <a:gd name="T21" fmla="*/ 20 h 59"/>
                <a:gd name="T22" fmla="*/ 1 w 59"/>
                <a:gd name="T23" fmla="*/ 35 h 59"/>
                <a:gd name="T24" fmla="*/ 9 w 59"/>
                <a:gd name="T25" fmla="*/ 50 h 59"/>
                <a:gd name="T26" fmla="*/ 23 w 59"/>
                <a:gd name="T27" fmla="*/ 58 h 59"/>
                <a:gd name="T28" fmla="*/ 27 w 59"/>
                <a:gd name="T29" fmla="*/ 59 h 59"/>
                <a:gd name="T30" fmla="*/ 31 w 59"/>
                <a:gd name="T31" fmla="*/ 59 h 59"/>
                <a:gd name="T32" fmla="*/ 35 w 59"/>
                <a:gd name="T33" fmla="*/ 59 h 59"/>
                <a:gd name="T34" fmla="*/ 38 w 59"/>
                <a:gd name="T35" fmla="*/ 57 h 59"/>
                <a:gd name="T36" fmla="*/ 51 w 59"/>
                <a:gd name="T37" fmla="*/ 48 h 59"/>
                <a:gd name="T38" fmla="*/ 52 w 59"/>
                <a:gd name="T39" fmla="*/ 48 h 59"/>
                <a:gd name="T40" fmla="*/ 53 w 59"/>
                <a:gd name="T41" fmla="*/ 46 h 59"/>
                <a:gd name="T42" fmla="*/ 53 w 59"/>
                <a:gd name="T43" fmla="*/ 46 h 59"/>
                <a:gd name="T44" fmla="*/ 53 w 59"/>
                <a:gd name="T45" fmla="*/ 45 h 59"/>
                <a:gd name="T46" fmla="*/ 59 w 59"/>
                <a:gd name="T47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9" h="59">
                  <a:moveTo>
                    <a:pt x="59" y="31"/>
                  </a:moveTo>
                  <a:cubicBezTo>
                    <a:pt x="59" y="28"/>
                    <a:pt x="58" y="24"/>
                    <a:pt x="58" y="21"/>
                  </a:cubicBezTo>
                  <a:cubicBezTo>
                    <a:pt x="57" y="18"/>
                    <a:pt x="55" y="15"/>
                    <a:pt x="53" y="12"/>
                  </a:cubicBezTo>
                  <a:cubicBezTo>
                    <a:pt x="51" y="10"/>
                    <a:pt x="49" y="7"/>
                    <a:pt x="46" y="5"/>
                  </a:cubicBezTo>
                  <a:cubicBezTo>
                    <a:pt x="44" y="5"/>
                    <a:pt x="43" y="4"/>
                    <a:pt x="42" y="3"/>
                  </a:cubicBezTo>
                  <a:cubicBezTo>
                    <a:pt x="40" y="3"/>
                    <a:pt x="39" y="2"/>
                    <a:pt x="37" y="2"/>
                  </a:cubicBezTo>
                  <a:cubicBezTo>
                    <a:pt x="32" y="0"/>
                    <a:pt x="26" y="0"/>
                    <a:pt x="22" y="2"/>
                  </a:cubicBezTo>
                  <a:cubicBezTo>
                    <a:pt x="21" y="2"/>
                    <a:pt x="20" y="2"/>
                    <a:pt x="19" y="3"/>
                  </a:cubicBezTo>
                  <a:cubicBezTo>
                    <a:pt x="18" y="3"/>
                    <a:pt x="18" y="3"/>
                    <a:pt x="17" y="3"/>
                  </a:cubicBezTo>
                  <a:cubicBezTo>
                    <a:pt x="15" y="5"/>
                    <a:pt x="12" y="6"/>
                    <a:pt x="10" y="8"/>
                  </a:cubicBezTo>
                  <a:cubicBezTo>
                    <a:pt x="6" y="11"/>
                    <a:pt x="3" y="15"/>
                    <a:pt x="2" y="20"/>
                  </a:cubicBezTo>
                  <a:cubicBezTo>
                    <a:pt x="1" y="24"/>
                    <a:pt x="0" y="30"/>
                    <a:pt x="1" y="35"/>
                  </a:cubicBezTo>
                  <a:cubicBezTo>
                    <a:pt x="2" y="40"/>
                    <a:pt x="5" y="45"/>
                    <a:pt x="9" y="50"/>
                  </a:cubicBezTo>
                  <a:cubicBezTo>
                    <a:pt x="13" y="54"/>
                    <a:pt x="18" y="57"/>
                    <a:pt x="23" y="58"/>
                  </a:cubicBezTo>
                  <a:cubicBezTo>
                    <a:pt x="24" y="59"/>
                    <a:pt x="25" y="59"/>
                    <a:pt x="27" y="59"/>
                  </a:cubicBezTo>
                  <a:cubicBezTo>
                    <a:pt x="28" y="59"/>
                    <a:pt x="29" y="59"/>
                    <a:pt x="31" y="59"/>
                  </a:cubicBezTo>
                  <a:cubicBezTo>
                    <a:pt x="32" y="59"/>
                    <a:pt x="33" y="59"/>
                    <a:pt x="35" y="59"/>
                  </a:cubicBezTo>
                  <a:cubicBezTo>
                    <a:pt x="36" y="58"/>
                    <a:pt x="37" y="58"/>
                    <a:pt x="38" y="57"/>
                  </a:cubicBezTo>
                  <a:cubicBezTo>
                    <a:pt x="44" y="55"/>
                    <a:pt x="48" y="52"/>
                    <a:pt x="51" y="48"/>
                  </a:cubicBezTo>
                  <a:cubicBezTo>
                    <a:pt x="51" y="48"/>
                    <a:pt x="51" y="48"/>
                    <a:pt x="52" y="48"/>
                  </a:cubicBezTo>
                  <a:cubicBezTo>
                    <a:pt x="52" y="47"/>
                    <a:pt x="52" y="47"/>
                    <a:pt x="53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46"/>
                    <a:pt x="53" y="45"/>
                    <a:pt x="53" y="45"/>
                  </a:cubicBezTo>
                  <a:cubicBezTo>
                    <a:pt x="56" y="42"/>
                    <a:pt x="59" y="37"/>
                    <a:pt x="59" y="31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ïśľîḍé"/>
            <p:cNvSpPr/>
            <p:nvPr/>
          </p:nvSpPr>
          <p:spPr bwMode="auto">
            <a:xfrm>
              <a:off x="6513442" y="3603694"/>
              <a:ext cx="599298" cy="343046"/>
            </a:xfrm>
            <a:custGeom>
              <a:avLst/>
              <a:gdLst>
                <a:gd name="T0" fmla="*/ 183 w 184"/>
                <a:gd name="T1" fmla="*/ 104 h 105"/>
                <a:gd name="T2" fmla="*/ 156 w 184"/>
                <a:gd name="T3" fmla="*/ 91 h 105"/>
                <a:gd name="T4" fmla="*/ 90 w 184"/>
                <a:gd name="T5" fmla="*/ 55 h 105"/>
                <a:gd name="T6" fmla="*/ 26 w 184"/>
                <a:gd name="T7" fmla="*/ 18 h 105"/>
                <a:gd name="T8" fmla="*/ 0 w 184"/>
                <a:gd name="T9" fmla="*/ 0 h 105"/>
                <a:gd name="T10" fmla="*/ 28 w 184"/>
                <a:gd name="T11" fmla="*/ 15 h 105"/>
                <a:gd name="T12" fmla="*/ 93 w 184"/>
                <a:gd name="T13" fmla="*/ 51 h 105"/>
                <a:gd name="T14" fmla="*/ 157 w 184"/>
                <a:gd name="T15" fmla="*/ 87 h 105"/>
                <a:gd name="T16" fmla="*/ 183 w 184"/>
                <a:gd name="T17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05">
                  <a:moveTo>
                    <a:pt x="183" y="104"/>
                  </a:moveTo>
                  <a:cubicBezTo>
                    <a:pt x="183" y="105"/>
                    <a:pt x="172" y="100"/>
                    <a:pt x="156" y="91"/>
                  </a:cubicBezTo>
                  <a:cubicBezTo>
                    <a:pt x="139" y="82"/>
                    <a:pt x="116" y="69"/>
                    <a:pt x="90" y="55"/>
                  </a:cubicBezTo>
                  <a:cubicBezTo>
                    <a:pt x="65" y="41"/>
                    <a:pt x="42" y="28"/>
                    <a:pt x="26" y="18"/>
                  </a:cubicBezTo>
                  <a:cubicBezTo>
                    <a:pt x="10" y="8"/>
                    <a:pt x="0" y="1"/>
                    <a:pt x="0" y="0"/>
                  </a:cubicBezTo>
                  <a:cubicBezTo>
                    <a:pt x="1" y="0"/>
                    <a:pt x="11" y="5"/>
                    <a:pt x="28" y="15"/>
                  </a:cubicBezTo>
                  <a:cubicBezTo>
                    <a:pt x="44" y="24"/>
                    <a:pt x="67" y="37"/>
                    <a:pt x="93" y="51"/>
                  </a:cubicBezTo>
                  <a:cubicBezTo>
                    <a:pt x="118" y="65"/>
                    <a:pt x="141" y="78"/>
                    <a:pt x="157" y="87"/>
                  </a:cubicBezTo>
                  <a:cubicBezTo>
                    <a:pt x="174" y="97"/>
                    <a:pt x="184" y="104"/>
                    <a:pt x="183" y="10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iṡḻîḓê"/>
            <p:cNvSpPr/>
            <p:nvPr/>
          </p:nvSpPr>
          <p:spPr bwMode="auto">
            <a:xfrm>
              <a:off x="6676009" y="3314378"/>
              <a:ext cx="267273" cy="159813"/>
            </a:xfrm>
            <a:custGeom>
              <a:avLst/>
              <a:gdLst>
                <a:gd name="T0" fmla="*/ 81 w 82"/>
                <a:gd name="T1" fmla="*/ 48 h 49"/>
                <a:gd name="T2" fmla="*/ 40 w 82"/>
                <a:gd name="T3" fmla="*/ 26 h 49"/>
                <a:gd name="T4" fmla="*/ 0 w 82"/>
                <a:gd name="T5" fmla="*/ 1 h 49"/>
                <a:gd name="T6" fmla="*/ 42 w 82"/>
                <a:gd name="T7" fmla="*/ 22 h 49"/>
                <a:gd name="T8" fmla="*/ 81 w 82"/>
                <a:gd name="T9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9">
                  <a:moveTo>
                    <a:pt x="81" y="48"/>
                  </a:moveTo>
                  <a:cubicBezTo>
                    <a:pt x="80" y="49"/>
                    <a:pt x="62" y="39"/>
                    <a:pt x="40" y="26"/>
                  </a:cubicBezTo>
                  <a:cubicBezTo>
                    <a:pt x="17" y="14"/>
                    <a:pt x="0" y="2"/>
                    <a:pt x="0" y="1"/>
                  </a:cubicBezTo>
                  <a:cubicBezTo>
                    <a:pt x="1" y="0"/>
                    <a:pt x="20" y="9"/>
                    <a:pt x="42" y="22"/>
                  </a:cubicBezTo>
                  <a:cubicBezTo>
                    <a:pt x="65" y="35"/>
                    <a:pt x="82" y="47"/>
                    <a:pt x="81" y="4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îśḷidé"/>
            <p:cNvSpPr/>
            <p:nvPr/>
          </p:nvSpPr>
          <p:spPr bwMode="auto">
            <a:xfrm>
              <a:off x="4800966" y="1836112"/>
              <a:ext cx="567610" cy="271406"/>
            </a:xfrm>
            <a:custGeom>
              <a:avLst/>
              <a:gdLst>
                <a:gd name="T0" fmla="*/ 174 w 174"/>
                <a:gd name="T1" fmla="*/ 68 h 83"/>
                <a:gd name="T2" fmla="*/ 170 w 174"/>
                <a:gd name="T3" fmla="*/ 64 h 83"/>
                <a:gd name="T4" fmla="*/ 164 w 174"/>
                <a:gd name="T5" fmla="*/ 58 h 83"/>
                <a:gd name="T6" fmla="*/ 156 w 174"/>
                <a:gd name="T7" fmla="*/ 52 h 83"/>
                <a:gd name="T8" fmla="*/ 104 w 174"/>
                <a:gd name="T9" fmla="*/ 23 h 83"/>
                <a:gd name="T10" fmla="*/ 48 w 174"/>
                <a:gd name="T11" fmla="*/ 5 h 83"/>
                <a:gd name="T12" fmla="*/ 28 w 174"/>
                <a:gd name="T13" fmla="*/ 1 h 83"/>
                <a:gd name="T14" fmla="*/ 15 w 174"/>
                <a:gd name="T15" fmla="*/ 6 h 83"/>
                <a:gd name="T16" fmla="*/ 5 w 174"/>
                <a:gd name="T17" fmla="*/ 9 h 83"/>
                <a:gd name="T18" fmla="*/ 0 w 174"/>
                <a:gd name="T19" fmla="*/ 10 h 83"/>
                <a:gd name="T20" fmla="*/ 0 w 174"/>
                <a:gd name="T21" fmla="*/ 10 h 83"/>
                <a:gd name="T22" fmla="*/ 0 w 174"/>
                <a:gd name="T23" fmla="*/ 10 h 83"/>
                <a:gd name="T24" fmla="*/ 0 w 174"/>
                <a:gd name="T25" fmla="*/ 10 h 83"/>
                <a:gd name="T26" fmla="*/ 2 w 174"/>
                <a:gd name="T27" fmla="*/ 11 h 83"/>
                <a:gd name="T28" fmla="*/ 19 w 174"/>
                <a:gd name="T29" fmla="*/ 28 h 83"/>
                <a:gd name="T30" fmla="*/ 43 w 174"/>
                <a:gd name="T31" fmla="*/ 45 h 83"/>
                <a:gd name="T32" fmla="*/ 74 w 174"/>
                <a:gd name="T33" fmla="*/ 61 h 83"/>
                <a:gd name="T34" fmla="*/ 108 w 174"/>
                <a:gd name="T35" fmla="*/ 72 h 83"/>
                <a:gd name="T36" fmla="*/ 136 w 174"/>
                <a:gd name="T37" fmla="*/ 79 h 83"/>
                <a:gd name="T38" fmla="*/ 139 w 174"/>
                <a:gd name="T39" fmla="*/ 79 h 83"/>
                <a:gd name="T40" fmla="*/ 143 w 174"/>
                <a:gd name="T41" fmla="*/ 80 h 83"/>
                <a:gd name="T42" fmla="*/ 157 w 174"/>
                <a:gd name="T43" fmla="*/ 81 h 83"/>
                <a:gd name="T44" fmla="*/ 160 w 174"/>
                <a:gd name="T45" fmla="*/ 82 h 83"/>
                <a:gd name="T46" fmla="*/ 160 w 174"/>
                <a:gd name="T47" fmla="*/ 82 h 83"/>
                <a:gd name="T48" fmla="*/ 161 w 174"/>
                <a:gd name="T49" fmla="*/ 82 h 83"/>
                <a:gd name="T50" fmla="*/ 161 w 174"/>
                <a:gd name="T51" fmla="*/ 82 h 83"/>
                <a:gd name="T52" fmla="*/ 162 w 174"/>
                <a:gd name="T53" fmla="*/ 82 h 83"/>
                <a:gd name="T54" fmla="*/ 162 w 174"/>
                <a:gd name="T55" fmla="*/ 83 h 83"/>
                <a:gd name="T56" fmla="*/ 163 w 174"/>
                <a:gd name="T57" fmla="*/ 83 h 83"/>
                <a:gd name="T58" fmla="*/ 163 w 174"/>
                <a:gd name="T59" fmla="*/ 82 h 83"/>
                <a:gd name="T60" fmla="*/ 172 w 174"/>
                <a:gd name="T61" fmla="*/ 72 h 83"/>
                <a:gd name="T62" fmla="*/ 173 w 174"/>
                <a:gd name="T63" fmla="*/ 70 h 83"/>
                <a:gd name="T64" fmla="*/ 174 w 174"/>
                <a:gd name="T65" fmla="*/ 69 h 83"/>
                <a:gd name="T66" fmla="*/ 174 w 174"/>
                <a:gd name="T67" fmla="*/ 69 h 83"/>
                <a:gd name="T68" fmla="*/ 174 w 174"/>
                <a:gd name="T69" fmla="*/ 68 h 83"/>
                <a:gd name="T70" fmla="*/ 174 w 174"/>
                <a:gd name="T71" fmla="*/ 68 h 83"/>
                <a:gd name="T72" fmla="*/ 174 w 174"/>
                <a:gd name="T73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4" h="83">
                  <a:moveTo>
                    <a:pt x="174" y="68"/>
                  </a:moveTo>
                  <a:cubicBezTo>
                    <a:pt x="173" y="67"/>
                    <a:pt x="172" y="66"/>
                    <a:pt x="170" y="64"/>
                  </a:cubicBezTo>
                  <a:cubicBezTo>
                    <a:pt x="169" y="62"/>
                    <a:pt x="166" y="60"/>
                    <a:pt x="164" y="58"/>
                  </a:cubicBezTo>
                  <a:cubicBezTo>
                    <a:pt x="162" y="56"/>
                    <a:pt x="159" y="54"/>
                    <a:pt x="156" y="52"/>
                  </a:cubicBezTo>
                  <a:cubicBezTo>
                    <a:pt x="144" y="43"/>
                    <a:pt x="126" y="32"/>
                    <a:pt x="104" y="23"/>
                  </a:cubicBezTo>
                  <a:cubicBezTo>
                    <a:pt x="83" y="14"/>
                    <a:pt x="63" y="8"/>
                    <a:pt x="48" y="5"/>
                  </a:cubicBezTo>
                  <a:cubicBezTo>
                    <a:pt x="37" y="2"/>
                    <a:pt x="31" y="1"/>
                    <a:pt x="28" y="1"/>
                  </a:cubicBezTo>
                  <a:cubicBezTo>
                    <a:pt x="28" y="0"/>
                    <a:pt x="22" y="3"/>
                    <a:pt x="15" y="6"/>
                  </a:cubicBezTo>
                  <a:cubicBezTo>
                    <a:pt x="12" y="7"/>
                    <a:pt x="8" y="8"/>
                    <a:pt x="5" y="9"/>
                  </a:cubicBezTo>
                  <a:cubicBezTo>
                    <a:pt x="3" y="10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2" y="11"/>
                  </a:cubicBezTo>
                  <a:cubicBezTo>
                    <a:pt x="4" y="13"/>
                    <a:pt x="10" y="20"/>
                    <a:pt x="19" y="28"/>
                  </a:cubicBezTo>
                  <a:cubicBezTo>
                    <a:pt x="26" y="33"/>
                    <a:pt x="34" y="39"/>
                    <a:pt x="43" y="45"/>
                  </a:cubicBezTo>
                  <a:cubicBezTo>
                    <a:pt x="52" y="50"/>
                    <a:pt x="63" y="56"/>
                    <a:pt x="74" y="61"/>
                  </a:cubicBezTo>
                  <a:cubicBezTo>
                    <a:pt x="86" y="65"/>
                    <a:pt x="97" y="69"/>
                    <a:pt x="108" y="72"/>
                  </a:cubicBezTo>
                  <a:cubicBezTo>
                    <a:pt x="118" y="75"/>
                    <a:pt x="128" y="77"/>
                    <a:pt x="136" y="79"/>
                  </a:cubicBezTo>
                  <a:cubicBezTo>
                    <a:pt x="137" y="79"/>
                    <a:pt x="138" y="79"/>
                    <a:pt x="139" y="79"/>
                  </a:cubicBezTo>
                  <a:cubicBezTo>
                    <a:pt x="140" y="79"/>
                    <a:pt x="141" y="79"/>
                    <a:pt x="143" y="80"/>
                  </a:cubicBezTo>
                  <a:cubicBezTo>
                    <a:pt x="149" y="80"/>
                    <a:pt x="154" y="81"/>
                    <a:pt x="157" y="81"/>
                  </a:cubicBezTo>
                  <a:cubicBezTo>
                    <a:pt x="158" y="81"/>
                    <a:pt x="159" y="82"/>
                    <a:pt x="160" y="82"/>
                  </a:cubicBezTo>
                  <a:cubicBezTo>
                    <a:pt x="160" y="82"/>
                    <a:pt x="160" y="82"/>
                    <a:pt x="160" y="82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2" y="82"/>
                    <a:pt x="162" y="82"/>
                    <a:pt x="162" y="82"/>
                  </a:cubicBezTo>
                  <a:cubicBezTo>
                    <a:pt x="162" y="83"/>
                    <a:pt x="162" y="83"/>
                    <a:pt x="162" y="83"/>
                  </a:cubicBezTo>
                  <a:cubicBezTo>
                    <a:pt x="162" y="83"/>
                    <a:pt x="162" y="83"/>
                    <a:pt x="163" y="83"/>
                  </a:cubicBezTo>
                  <a:cubicBezTo>
                    <a:pt x="163" y="82"/>
                    <a:pt x="163" y="82"/>
                    <a:pt x="163" y="82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72" y="71"/>
                    <a:pt x="172" y="71"/>
                    <a:pt x="173" y="70"/>
                  </a:cubicBezTo>
                  <a:cubicBezTo>
                    <a:pt x="173" y="70"/>
                    <a:pt x="174" y="69"/>
                    <a:pt x="174" y="69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4" y="68"/>
                    <a:pt x="174" y="68"/>
                    <a:pt x="174" y="68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íšľíḓe"/>
            <p:cNvSpPr/>
            <p:nvPr/>
          </p:nvSpPr>
          <p:spPr bwMode="auto">
            <a:xfrm>
              <a:off x="4602578" y="1866421"/>
              <a:ext cx="770132" cy="1000206"/>
            </a:xfrm>
            <a:custGeom>
              <a:avLst/>
              <a:gdLst>
                <a:gd name="T0" fmla="*/ 235 w 236"/>
                <a:gd name="T1" fmla="*/ 90 h 307"/>
                <a:gd name="T2" fmla="*/ 231 w 236"/>
                <a:gd name="T3" fmla="*/ 163 h 307"/>
                <a:gd name="T4" fmla="*/ 228 w 236"/>
                <a:gd name="T5" fmla="*/ 203 h 307"/>
                <a:gd name="T6" fmla="*/ 226 w 236"/>
                <a:gd name="T7" fmla="*/ 221 h 307"/>
                <a:gd name="T8" fmla="*/ 224 w 236"/>
                <a:gd name="T9" fmla="*/ 236 h 307"/>
                <a:gd name="T10" fmla="*/ 218 w 236"/>
                <a:gd name="T11" fmla="*/ 266 h 307"/>
                <a:gd name="T12" fmla="*/ 201 w 236"/>
                <a:gd name="T13" fmla="*/ 288 h 307"/>
                <a:gd name="T14" fmla="*/ 174 w 236"/>
                <a:gd name="T15" fmla="*/ 306 h 307"/>
                <a:gd name="T16" fmla="*/ 174 w 236"/>
                <a:gd name="T17" fmla="*/ 306 h 307"/>
                <a:gd name="T18" fmla="*/ 174 w 236"/>
                <a:gd name="T19" fmla="*/ 306 h 307"/>
                <a:gd name="T20" fmla="*/ 146 w 236"/>
                <a:gd name="T21" fmla="*/ 305 h 307"/>
                <a:gd name="T22" fmla="*/ 80 w 236"/>
                <a:gd name="T23" fmla="*/ 284 h 307"/>
                <a:gd name="T24" fmla="*/ 21 w 236"/>
                <a:gd name="T25" fmla="*/ 249 h 307"/>
                <a:gd name="T26" fmla="*/ 5 w 236"/>
                <a:gd name="T27" fmla="*/ 236 h 307"/>
                <a:gd name="T28" fmla="*/ 1 w 236"/>
                <a:gd name="T29" fmla="*/ 230 h 307"/>
                <a:gd name="T30" fmla="*/ 1 w 236"/>
                <a:gd name="T31" fmla="*/ 230 h 307"/>
                <a:gd name="T32" fmla="*/ 0 w 236"/>
                <a:gd name="T33" fmla="*/ 230 h 307"/>
                <a:gd name="T34" fmla="*/ 1 w 236"/>
                <a:gd name="T35" fmla="*/ 230 h 307"/>
                <a:gd name="T36" fmla="*/ 2 w 236"/>
                <a:gd name="T37" fmla="*/ 223 h 307"/>
                <a:gd name="T38" fmla="*/ 6 w 236"/>
                <a:gd name="T39" fmla="*/ 198 h 307"/>
                <a:gd name="T40" fmla="*/ 14 w 236"/>
                <a:gd name="T41" fmla="*/ 161 h 307"/>
                <a:gd name="T42" fmla="*/ 26 w 236"/>
                <a:gd name="T43" fmla="*/ 116 h 307"/>
                <a:gd name="T44" fmla="*/ 49 w 236"/>
                <a:gd name="T45" fmla="*/ 34 h 307"/>
                <a:gd name="T46" fmla="*/ 61 w 236"/>
                <a:gd name="T47" fmla="*/ 1 h 307"/>
                <a:gd name="T48" fmla="*/ 61 w 236"/>
                <a:gd name="T49" fmla="*/ 1 h 307"/>
                <a:gd name="T50" fmla="*/ 61 w 236"/>
                <a:gd name="T51" fmla="*/ 0 h 307"/>
                <a:gd name="T52" fmla="*/ 61 w 236"/>
                <a:gd name="T53" fmla="*/ 1 h 307"/>
                <a:gd name="T54" fmla="*/ 61 w 236"/>
                <a:gd name="T55" fmla="*/ 1 h 307"/>
                <a:gd name="T56" fmla="*/ 61 w 236"/>
                <a:gd name="T57" fmla="*/ 1 h 307"/>
                <a:gd name="T58" fmla="*/ 61 w 236"/>
                <a:gd name="T59" fmla="*/ 1 h 307"/>
                <a:gd name="T60" fmla="*/ 63 w 236"/>
                <a:gd name="T61" fmla="*/ 2 h 307"/>
                <a:gd name="T62" fmla="*/ 80 w 236"/>
                <a:gd name="T63" fmla="*/ 19 h 307"/>
                <a:gd name="T64" fmla="*/ 104 w 236"/>
                <a:gd name="T65" fmla="*/ 36 h 307"/>
                <a:gd name="T66" fmla="*/ 135 w 236"/>
                <a:gd name="T67" fmla="*/ 52 h 307"/>
                <a:gd name="T68" fmla="*/ 169 w 236"/>
                <a:gd name="T69" fmla="*/ 63 h 307"/>
                <a:gd name="T70" fmla="*/ 197 w 236"/>
                <a:gd name="T71" fmla="*/ 70 h 307"/>
                <a:gd name="T72" fmla="*/ 200 w 236"/>
                <a:gd name="T73" fmla="*/ 70 h 307"/>
                <a:gd name="T74" fmla="*/ 204 w 236"/>
                <a:gd name="T75" fmla="*/ 71 h 307"/>
                <a:gd name="T76" fmla="*/ 218 w 236"/>
                <a:gd name="T77" fmla="*/ 72 h 307"/>
                <a:gd name="T78" fmla="*/ 221 w 236"/>
                <a:gd name="T79" fmla="*/ 73 h 307"/>
                <a:gd name="T80" fmla="*/ 221 w 236"/>
                <a:gd name="T81" fmla="*/ 73 h 307"/>
                <a:gd name="T82" fmla="*/ 222 w 236"/>
                <a:gd name="T83" fmla="*/ 73 h 307"/>
                <a:gd name="T84" fmla="*/ 223 w 236"/>
                <a:gd name="T85" fmla="*/ 73 h 307"/>
                <a:gd name="T86" fmla="*/ 223 w 236"/>
                <a:gd name="T87" fmla="*/ 73 h 307"/>
                <a:gd name="T88" fmla="*/ 223 w 236"/>
                <a:gd name="T89" fmla="*/ 73 h 307"/>
                <a:gd name="T90" fmla="*/ 223 w 236"/>
                <a:gd name="T91" fmla="*/ 73 h 307"/>
                <a:gd name="T92" fmla="*/ 224 w 236"/>
                <a:gd name="T93" fmla="*/ 74 h 307"/>
                <a:gd name="T94" fmla="*/ 224 w 236"/>
                <a:gd name="T95" fmla="*/ 74 h 307"/>
                <a:gd name="T96" fmla="*/ 224 w 236"/>
                <a:gd name="T97" fmla="*/ 74 h 307"/>
                <a:gd name="T98" fmla="*/ 224 w 236"/>
                <a:gd name="T99" fmla="*/ 73 h 307"/>
                <a:gd name="T100" fmla="*/ 228 w 236"/>
                <a:gd name="T101" fmla="*/ 67 h 307"/>
                <a:gd name="T102" fmla="*/ 233 w 236"/>
                <a:gd name="T103" fmla="*/ 63 h 307"/>
                <a:gd name="T104" fmla="*/ 234 w 236"/>
                <a:gd name="T105" fmla="*/ 61 h 307"/>
                <a:gd name="T106" fmla="*/ 235 w 236"/>
                <a:gd name="T107" fmla="*/ 60 h 307"/>
                <a:gd name="T108" fmla="*/ 235 w 236"/>
                <a:gd name="T109" fmla="*/ 60 h 307"/>
                <a:gd name="T110" fmla="*/ 235 w 236"/>
                <a:gd name="T111" fmla="*/ 60 h 307"/>
                <a:gd name="T112" fmla="*/ 235 w 236"/>
                <a:gd name="T113" fmla="*/ 60 h 307"/>
                <a:gd name="T114" fmla="*/ 235 w 236"/>
                <a:gd name="T115" fmla="*/ 9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6" h="307">
                  <a:moveTo>
                    <a:pt x="235" y="90"/>
                  </a:moveTo>
                  <a:cubicBezTo>
                    <a:pt x="235" y="109"/>
                    <a:pt x="233" y="135"/>
                    <a:pt x="231" y="163"/>
                  </a:cubicBezTo>
                  <a:cubicBezTo>
                    <a:pt x="230" y="177"/>
                    <a:pt x="229" y="191"/>
                    <a:pt x="228" y="203"/>
                  </a:cubicBezTo>
                  <a:cubicBezTo>
                    <a:pt x="227" y="209"/>
                    <a:pt x="227" y="215"/>
                    <a:pt x="226" y="221"/>
                  </a:cubicBezTo>
                  <a:cubicBezTo>
                    <a:pt x="225" y="226"/>
                    <a:pt x="225" y="231"/>
                    <a:pt x="224" y="236"/>
                  </a:cubicBezTo>
                  <a:cubicBezTo>
                    <a:pt x="221" y="254"/>
                    <a:pt x="218" y="265"/>
                    <a:pt x="218" y="266"/>
                  </a:cubicBezTo>
                  <a:cubicBezTo>
                    <a:pt x="214" y="276"/>
                    <a:pt x="208" y="282"/>
                    <a:pt x="201" y="288"/>
                  </a:cubicBezTo>
                  <a:cubicBezTo>
                    <a:pt x="189" y="298"/>
                    <a:pt x="176" y="306"/>
                    <a:pt x="174" y="306"/>
                  </a:cubicBezTo>
                  <a:cubicBezTo>
                    <a:pt x="174" y="306"/>
                    <a:pt x="174" y="306"/>
                    <a:pt x="174" y="306"/>
                  </a:cubicBezTo>
                  <a:cubicBezTo>
                    <a:pt x="174" y="306"/>
                    <a:pt x="174" y="306"/>
                    <a:pt x="174" y="306"/>
                  </a:cubicBezTo>
                  <a:cubicBezTo>
                    <a:pt x="172" y="306"/>
                    <a:pt x="161" y="307"/>
                    <a:pt x="146" y="305"/>
                  </a:cubicBezTo>
                  <a:cubicBezTo>
                    <a:pt x="128" y="302"/>
                    <a:pt x="105" y="295"/>
                    <a:pt x="80" y="284"/>
                  </a:cubicBezTo>
                  <a:cubicBezTo>
                    <a:pt x="56" y="273"/>
                    <a:pt x="35" y="260"/>
                    <a:pt x="21" y="249"/>
                  </a:cubicBezTo>
                  <a:cubicBezTo>
                    <a:pt x="14" y="244"/>
                    <a:pt x="9" y="239"/>
                    <a:pt x="5" y="236"/>
                  </a:cubicBezTo>
                  <a:cubicBezTo>
                    <a:pt x="3" y="233"/>
                    <a:pt x="1" y="231"/>
                    <a:pt x="1" y="230"/>
                  </a:cubicBezTo>
                  <a:cubicBezTo>
                    <a:pt x="1" y="230"/>
                    <a:pt x="1" y="230"/>
                    <a:pt x="1" y="23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1" y="230"/>
                    <a:pt x="1" y="230"/>
                    <a:pt x="1" y="230"/>
                  </a:cubicBezTo>
                  <a:cubicBezTo>
                    <a:pt x="1" y="229"/>
                    <a:pt x="1" y="227"/>
                    <a:pt x="2" y="223"/>
                  </a:cubicBezTo>
                  <a:cubicBezTo>
                    <a:pt x="2" y="217"/>
                    <a:pt x="4" y="208"/>
                    <a:pt x="6" y="198"/>
                  </a:cubicBezTo>
                  <a:cubicBezTo>
                    <a:pt x="8" y="187"/>
                    <a:pt x="11" y="174"/>
                    <a:pt x="14" y="161"/>
                  </a:cubicBezTo>
                  <a:cubicBezTo>
                    <a:pt x="18" y="147"/>
                    <a:pt x="21" y="131"/>
                    <a:pt x="26" y="116"/>
                  </a:cubicBezTo>
                  <a:cubicBezTo>
                    <a:pt x="34" y="84"/>
                    <a:pt x="42" y="55"/>
                    <a:pt x="49" y="34"/>
                  </a:cubicBezTo>
                  <a:cubicBezTo>
                    <a:pt x="55" y="15"/>
                    <a:pt x="60" y="2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2" y="1"/>
                    <a:pt x="63" y="2"/>
                  </a:cubicBezTo>
                  <a:cubicBezTo>
                    <a:pt x="65" y="4"/>
                    <a:pt x="71" y="11"/>
                    <a:pt x="80" y="19"/>
                  </a:cubicBezTo>
                  <a:cubicBezTo>
                    <a:pt x="87" y="24"/>
                    <a:pt x="95" y="30"/>
                    <a:pt x="104" y="36"/>
                  </a:cubicBezTo>
                  <a:cubicBezTo>
                    <a:pt x="113" y="41"/>
                    <a:pt x="124" y="47"/>
                    <a:pt x="135" y="52"/>
                  </a:cubicBezTo>
                  <a:cubicBezTo>
                    <a:pt x="147" y="56"/>
                    <a:pt x="158" y="60"/>
                    <a:pt x="169" y="63"/>
                  </a:cubicBezTo>
                  <a:cubicBezTo>
                    <a:pt x="179" y="66"/>
                    <a:pt x="189" y="68"/>
                    <a:pt x="197" y="70"/>
                  </a:cubicBezTo>
                  <a:cubicBezTo>
                    <a:pt x="198" y="70"/>
                    <a:pt x="199" y="70"/>
                    <a:pt x="200" y="70"/>
                  </a:cubicBezTo>
                  <a:cubicBezTo>
                    <a:pt x="201" y="70"/>
                    <a:pt x="202" y="70"/>
                    <a:pt x="204" y="71"/>
                  </a:cubicBezTo>
                  <a:cubicBezTo>
                    <a:pt x="210" y="71"/>
                    <a:pt x="215" y="72"/>
                    <a:pt x="218" y="72"/>
                  </a:cubicBezTo>
                  <a:cubicBezTo>
                    <a:pt x="219" y="73"/>
                    <a:pt x="220" y="73"/>
                    <a:pt x="221" y="73"/>
                  </a:cubicBezTo>
                  <a:cubicBezTo>
                    <a:pt x="221" y="73"/>
                    <a:pt x="221" y="73"/>
                    <a:pt x="221" y="73"/>
                  </a:cubicBezTo>
                  <a:cubicBezTo>
                    <a:pt x="222" y="73"/>
                    <a:pt x="222" y="73"/>
                    <a:pt x="222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4" y="73"/>
                    <a:pt x="224" y="74"/>
                    <a:pt x="224" y="74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24" y="74"/>
                    <a:pt x="224" y="74"/>
                    <a:pt x="224" y="73"/>
                  </a:cubicBezTo>
                  <a:cubicBezTo>
                    <a:pt x="225" y="72"/>
                    <a:pt x="226" y="70"/>
                    <a:pt x="228" y="67"/>
                  </a:cubicBezTo>
                  <a:cubicBezTo>
                    <a:pt x="230" y="66"/>
                    <a:pt x="231" y="64"/>
                    <a:pt x="233" y="63"/>
                  </a:cubicBezTo>
                  <a:cubicBezTo>
                    <a:pt x="233" y="62"/>
                    <a:pt x="233" y="62"/>
                    <a:pt x="234" y="61"/>
                  </a:cubicBezTo>
                  <a:cubicBezTo>
                    <a:pt x="234" y="61"/>
                    <a:pt x="235" y="60"/>
                    <a:pt x="235" y="60"/>
                  </a:cubicBezTo>
                  <a:cubicBezTo>
                    <a:pt x="235" y="60"/>
                    <a:pt x="235" y="60"/>
                    <a:pt x="235" y="60"/>
                  </a:cubicBezTo>
                  <a:cubicBezTo>
                    <a:pt x="235" y="60"/>
                    <a:pt x="235" y="60"/>
                    <a:pt x="235" y="60"/>
                  </a:cubicBezTo>
                  <a:cubicBezTo>
                    <a:pt x="235" y="60"/>
                    <a:pt x="235" y="60"/>
                    <a:pt x="235" y="60"/>
                  </a:cubicBezTo>
                  <a:cubicBezTo>
                    <a:pt x="236" y="64"/>
                    <a:pt x="236" y="75"/>
                    <a:pt x="235" y="90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íṧļíḍé"/>
            <p:cNvSpPr/>
            <p:nvPr/>
          </p:nvSpPr>
          <p:spPr bwMode="auto">
            <a:xfrm>
              <a:off x="4798211" y="1866421"/>
              <a:ext cx="534546" cy="247985"/>
            </a:xfrm>
            <a:custGeom>
              <a:avLst/>
              <a:gdLst>
                <a:gd name="T0" fmla="*/ 164 w 164"/>
                <a:gd name="T1" fmla="*/ 74 h 76"/>
                <a:gd name="T2" fmla="*/ 137 w 164"/>
                <a:gd name="T3" fmla="*/ 74 h 76"/>
                <a:gd name="T4" fmla="*/ 107 w 164"/>
                <a:gd name="T5" fmla="*/ 68 h 76"/>
                <a:gd name="T6" fmla="*/ 73 w 164"/>
                <a:gd name="T7" fmla="*/ 57 h 76"/>
                <a:gd name="T8" fmla="*/ 41 w 164"/>
                <a:gd name="T9" fmla="*/ 40 h 76"/>
                <a:gd name="T10" fmla="*/ 18 w 164"/>
                <a:gd name="T11" fmla="*/ 22 h 76"/>
                <a:gd name="T12" fmla="*/ 1 w 164"/>
                <a:gd name="T13" fmla="*/ 0 h 76"/>
                <a:gd name="T14" fmla="*/ 21 w 164"/>
                <a:gd name="T15" fmla="*/ 18 h 76"/>
                <a:gd name="T16" fmla="*/ 44 w 164"/>
                <a:gd name="T17" fmla="*/ 34 h 76"/>
                <a:gd name="T18" fmla="*/ 76 w 164"/>
                <a:gd name="T19" fmla="*/ 50 h 76"/>
                <a:gd name="T20" fmla="*/ 109 w 164"/>
                <a:gd name="T21" fmla="*/ 63 h 76"/>
                <a:gd name="T22" fmla="*/ 137 w 164"/>
                <a:gd name="T23" fmla="*/ 69 h 76"/>
                <a:gd name="T24" fmla="*/ 164 w 164"/>
                <a:gd name="T25" fmla="*/ 7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76">
                  <a:moveTo>
                    <a:pt x="164" y="74"/>
                  </a:moveTo>
                  <a:cubicBezTo>
                    <a:pt x="164" y="74"/>
                    <a:pt x="153" y="76"/>
                    <a:pt x="137" y="74"/>
                  </a:cubicBezTo>
                  <a:cubicBezTo>
                    <a:pt x="128" y="73"/>
                    <a:pt x="118" y="71"/>
                    <a:pt x="107" y="68"/>
                  </a:cubicBezTo>
                  <a:cubicBezTo>
                    <a:pt x="97" y="66"/>
                    <a:pt x="85" y="62"/>
                    <a:pt x="73" y="57"/>
                  </a:cubicBezTo>
                  <a:cubicBezTo>
                    <a:pt x="61" y="51"/>
                    <a:pt x="51" y="46"/>
                    <a:pt x="41" y="40"/>
                  </a:cubicBezTo>
                  <a:cubicBezTo>
                    <a:pt x="32" y="34"/>
                    <a:pt x="24" y="28"/>
                    <a:pt x="18" y="22"/>
                  </a:cubicBezTo>
                  <a:cubicBezTo>
                    <a:pt x="5" y="10"/>
                    <a:pt x="0" y="1"/>
                    <a:pt x="1" y="0"/>
                  </a:cubicBezTo>
                  <a:cubicBezTo>
                    <a:pt x="2" y="0"/>
                    <a:pt x="8" y="8"/>
                    <a:pt x="21" y="18"/>
                  </a:cubicBezTo>
                  <a:cubicBezTo>
                    <a:pt x="27" y="23"/>
                    <a:pt x="35" y="29"/>
                    <a:pt x="44" y="34"/>
                  </a:cubicBezTo>
                  <a:cubicBezTo>
                    <a:pt x="54" y="40"/>
                    <a:pt x="64" y="45"/>
                    <a:pt x="76" y="50"/>
                  </a:cubicBezTo>
                  <a:cubicBezTo>
                    <a:pt x="87" y="55"/>
                    <a:pt x="99" y="59"/>
                    <a:pt x="109" y="63"/>
                  </a:cubicBezTo>
                  <a:cubicBezTo>
                    <a:pt x="120" y="66"/>
                    <a:pt x="129" y="68"/>
                    <a:pt x="137" y="69"/>
                  </a:cubicBezTo>
                  <a:cubicBezTo>
                    <a:pt x="153" y="72"/>
                    <a:pt x="164" y="73"/>
                    <a:pt x="164" y="7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îṥ1îḍé"/>
            <p:cNvSpPr/>
            <p:nvPr/>
          </p:nvSpPr>
          <p:spPr bwMode="auto">
            <a:xfrm>
              <a:off x="4602578" y="1866421"/>
              <a:ext cx="202522" cy="759110"/>
            </a:xfrm>
            <a:custGeom>
              <a:avLst/>
              <a:gdLst>
                <a:gd name="T0" fmla="*/ 61 w 62"/>
                <a:gd name="T1" fmla="*/ 1 h 233"/>
                <a:gd name="T2" fmla="*/ 53 w 62"/>
                <a:gd name="T3" fmla="*/ 35 h 233"/>
                <a:gd name="T4" fmla="*/ 32 w 62"/>
                <a:gd name="T5" fmla="*/ 117 h 233"/>
                <a:gd name="T6" fmla="*/ 11 w 62"/>
                <a:gd name="T7" fmla="*/ 199 h 233"/>
                <a:gd name="T8" fmla="*/ 1 w 62"/>
                <a:gd name="T9" fmla="*/ 232 h 233"/>
                <a:gd name="T10" fmla="*/ 6 w 62"/>
                <a:gd name="T11" fmla="*/ 198 h 233"/>
                <a:gd name="T12" fmla="*/ 25 w 62"/>
                <a:gd name="T13" fmla="*/ 115 h 233"/>
                <a:gd name="T14" fmla="*/ 48 w 62"/>
                <a:gd name="T15" fmla="*/ 33 h 233"/>
                <a:gd name="T16" fmla="*/ 61 w 62"/>
                <a:gd name="T17" fmla="*/ 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233">
                  <a:moveTo>
                    <a:pt x="61" y="1"/>
                  </a:moveTo>
                  <a:cubicBezTo>
                    <a:pt x="62" y="1"/>
                    <a:pt x="58" y="14"/>
                    <a:pt x="53" y="35"/>
                  </a:cubicBezTo>
                  <a:cubicBezTo>
                    <a:pt x="47" y="56"/>
                    <a:pt x="40" y="85"/>
                    <a:pt x="32" y="117"/>
                  </a:cubicBezTo>
                  <a:cubicBezTo>
                    <a:pt x="24" y="149"/>
                    <a:pt x="16" y="178"/>
                    <a:pt x="11" y="199"/>
                  </a:cubicBezTo>
                  <a:cubicBezTo>
                    <a:pt x="5" y="220"/>
                    <a:pt x="2" y="233"/>
                    <a:pt x="1" y="232"/>
                  </a:cubicBezTo>
                  <a:cubicBezTo>
                    <a:pt x="0" y="232"/>
                    <a:pt x="2" y="219"/>
                    <a:pt x="6" y="198"/>
                  </a:cubicBezTo>
                  <a:cubicBezTo>
                    <a:pt x="10" y="176"/>
                    <a:pt x="17" y="147"/>
                    <a:pt x="25" y="115"/>
                  </a:cubicBezTo>
                  <a:cubicBezTo>
                    <a:pt x="34" y="83"/>
                    <a:pt x="42" y="54"/>
                    <a:pt x="48" y="33"/>
                  </a:cubicBezTo>
                  <a:cubicBezTo>
                    <a:pt x="55" y="13"/>
                    <a:pt x="60" y="0"/>
                    <a:pt x="61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îş1íḓé"/>
            <p:cNvSpPr/>
            <p:nvPr/>
          </p:nvSpPr>
          <p:spPr bwMode="auto">
            <a:xfrm>
              <a:off x="4602578" y="2613132"/>
              <a:ext cx="570366" cy="257629"/>
            </a:xfrm>
            <a:custGeom>
              <a:avLst/>
              <a:gdLst>
                <a:gd name="T0" fmla="*/ 175 w 175"/>
                <a:gd name="T1" fmla="*/ 78 h 79"/>
                <a:gd name="T2" fmla="*/ 147 w 175"/>
                <a:gd name="T3" fmla="*/ 77 h 79"/>
                <a:gd name="T4" fmla="*/ 81 w 175"/>
                <a:gd name="T5" fmla="*/ 56 h 79"/>
                <a:gd name="T6" fmla="*/ 21 w 175"/>
                <a:gd name="T7" fmla="*/ 20 h 79"/>
                <a:gd name="T8" fmla="*/ 5 w 175"/>
                <a:gd name="T9" fmla="*/ 7 h 79"/>
                <a:gd name="T10" fmla="*/ 1 w 175"/>
                <a:gd name="T11" fmla="*/ 1 h 79"/>
                <a:gd name="T12" fmla="*/ 7 w 175"/>
                <a:gd name="T13" fmla="*/ 5 h 79"/>
                <a:gd name="T14" fmla="*/ 24 w 175"/>
                <a:gd name="T15" fmla="*/ 17 h 79"/>
                <a:gd name="T16" fmla="*/ 84 w 175"/>
                <a:gd name="T17" fmla="*/ 49 h 79"/>
                <a:gd name="T18" fmla="*/ 148 w 175"/>
                <a:gd name="T19" fmla="*/ 72 h 79"/>
                <a:gd name="T20" fmla="*/ 175 w 175"/>
                <a:gd name="T21" fmla="*/ 7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79">
                  <a:moveTo>
                    <a:pt x="175" y="78"/>
                  </a:moveTo>
                  <a:cubicBezTo>
                    <a:pt x="175" y="78"/>
                    <a:pt x="164" y="79"/>
                    <a:pt x="147" y="77"/>
                  </a:cubicBezTo>
                  <a:cubicBezTo>
                    <a:pt x="129" y="74"/>
                    <a:pt x="105" y="67"/>
                    <a:pt x="81" y="56"/>
                  </a:cubicBezTo>
                  <a:cubicBezTo>
                    <a:pt x="56" y="44"/>
                    <a:pt x="35" y="31"/>
                    <a:pt x="21" y="20"/>
                  </a:cubicBezTo>
                  <a:cubicBezTo>
                    <a:pt x="14" y="15"/>
                    <a:pt x="9" y="10"/>
                    <a:pt x="5" y="7"/>
                  </a:cubicBezTo>
                  <a:cubicBezTo>
                    <a:pt x="2" y="3"/>
                    <a:pt x="0" y="1"/>
                    <a:pt x="1" y="1"/>
                  </a:cubicBezTo>
                  <a:cubicBezTo>
                    <a:pt x="1" y="0"/>
                    <a:pt x="3" y="2"/>
                    <a:pt x="7" y="5"/>
                  </a:cubicBezTo>
                  <a:cubicBezTo>
                    <a:pt x="11" y="8"/>
                    <a:pt x="17" y="12"/>
                    <a:pt x="24" y="17"/>
                  </a:cubicBezTo>
                  <a:cubicBezTo>
                    <a:pt x="39" y="26"/>
                    <a:pt x="59" y="38"/>
                    <a:pt x="84" y="49"/>
                  </a:cubicBezTo>
                  <a:cubicBezTo>
                    <a:pt x="108" y="61"/>
                    <a:pt x="131" y="68"/>
                    <a:pt x="148" y="72"/>
                  </a:cubicBezTo>
                  <a:cubicBezTo>
                    <a:pt x="165" y="76"/>
                    <a:pt x="175" y="76"/>
                    <a:pt x="175" y="7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ïṡľiḋê"/>
            <p:cNvSpPr/>
            <p:nvPr/>
          </p:nvSpPr>
          <p:spPr bwMode="auto">
            <a:xfrm>
              <a:off x="5172944" y="2732991"/>
              <a:ext cx="150169" cy="133637"/>
            </a:xfrm>
            <a:custGeom>
              <a:avLst/>
              <a:gdLst>
                <a:gd name="T0" fmla="*/ 45 w 46"/>
                <a:gd name="T1" fmla="*/ 0 h 41"/>
                <a:gd name="T2" fmla="*/ 41 w 46"/>
                <a:gd name="T3" fmla="*/ 8 h 41"/>
                <a:gd name="T4" fmla="*/ 26 w 46"/>
                <a:gd name="T5" fmla="*/ 24 h 41"/>
                <a:gd name="T6" fmla="*/ 8 w 46"/>
                <a:gd name="T7" fmla="*/ 36 h 41"/>
                <a:gd name="T8" fmla="*/ 0 w 46"/>
                <a:gd name="T9" fmla="*/ 41 h 41"/>
                <a:gd name="T10" fmla="*/ 7 w 46"/>
                <a:gd name="T11" fmla="*/ 35 h 41"/>
                <a:gd name="T12" fmla="*/ 24 w 46"/>
                <a:gd name="T13" fmla="*/ 22 h 41"/>
                <a:gd name="T14" fmla="*/ 40 w 46"/>
                <a:gd name="T15" fmla="*/ 7 h 41"/>
                <a:gd name="T16" fmla="*/ 45 w 46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1">
                  <a:moveTo>
                    <a:pt x="45" y="0"/>
                  </a:moveTo>
                  <a:cubicBezTo>
                    <a:pt x="46" y="1"/>
                    <a:pt x="44" y="4"/>
                    <a:pt x="41" y="8"/>
                  </a:cubicBezTo>
                  <a:cubicBezTo>
                    <a:pt x="38" y="13"/>
                    <a:pt x="33" y="19"/>
                    <a:pt x="26" y="24"/>
                  </a:cubicBezTo>
                  <a:cubicBezTo>
                    <a:pt x="20" y="29"/>
                    <a:pt x="13" y="33"/>
                    <a:pt x="8" y="36"/>
                  </a:cubicBezTo>
                  <a:cubicBezTo>
                    <a:pt x="4" y="39"/>
                    <a:pt x="1" y="41"/>
                    <a:pt x="0" y="41"/>
                  </a:cubicBezTo>
                  <a:cubicBezTo>
                    <a:pt x="0" y="40"/>
                    <a:pt x="3" y="38"/>
                    <a:pt x="7" y="35"/>
                  </a:cubicBezTo>
                  <a:cubicBezTo>
                    <a:pt x="12" y="32"/>
                    <a:pt x="18" y="27"/>
                    <a:pt x="24" y="22"/>
                  </a:cubicBezTo>
                  <a:cubicBezTo>
                    <a:pt x="31" y="17"/>
                    <a:pt x="36" y="11"/>
                    <a:pt x="40" y="7"/>
                  </a:cubicBezTo>
                  <a:cubicBezTo>
                    <a:pt x="43" y="3"/>
                    <a:pt x="45" y="0"/>
                    <a:pt x="45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íš1íḓe"/>
            <p:cNvSpPr/>
            <p:nvPr/>
          </p:nvSpPr>
          <p:spPr bwMode="auto">
            <a:xfrm>
              <a:off x="5327246" y="2057920"/>
              <a:ext cx="45464" cy="52352"/>
            </a:xfrm>
            <a:custGeom>
              <a:avLst/>
              <a:gdLst>
                <a:gd name="T0" fmla="*/ 13 w 14"/>
                <a:gd name="T1" fmla="*/ 1 h 16"/>
                <a:gd name="T2" fmla="*/ 9 w 14"/>
                <a:gd name="T3" fmla="*/ 9 h 16"/>
                <a:gd name="T4" fmla="*/ 1 w 14"/>
                <a:gd name="T5" fmla="*/ 15 h 16"/>
                <a:gd name="T6" fmla="*/ 7 w 14"/>
                <a:gd name="T7" fmla="*/ 7 h 16"/>
                <a:gd name="T8" fmla="*/ 13 w 14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13" y="1"/>
                  </a:moveTo>
                  <a:cubicBezTo>
                    <a:pt x="14" y="1"/>
                    <a:pt x="12" y="5"/>
                    <a:pt x="9" y="9"/>
                  </a:cubicBezTo>
                  <a:cubicBezTo>
                    <a:pt x="5" y="13"/>
                    <a:pt x="1" y="16"/>
                    <a:pt x="1" y="15"/>
                  </a:cubicBezTo>
                  <a:cubicBezTo>
                    <a:pt x="0" y="15"/>
                    <a:pt x="3" y="11"/>
                    <a:pt x="7" y="7"/>
                  </a:cubicBezTo>
                  <a:cubicBezTo>
                    <a:pt x="10" y="4"/>
                    <a:pt x="12" y="0"/>
                    <a:pt x="13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íṡļíḋé"/>
            <p:cNvSpPr/>
            <p:nvPr/>
          </p:nvSpPr>
          <p:spPr bwMode="auto">
            <a:xfrm>
              <a:off x="4902916" y="1804425"/>
              <a:ext cx="270028" cy="358201"/>
            </a:xfrm>
            <a:custGeom>
              <a:avLst/>
              <a:gdLst>
                <a:gd name="T0" fmla="*/ 67 w 83"/>
                <a:gd name="T1" fmla="*/ 110 h 110"/>
                <a:gd name="T2" fmla="*/ 72 w 83"/>
                <a:gd name="T3" fmla="*/ 79 h 110"/>
                <a:gd name="T4" fmla="*/ 77 w 83"/>
                <a:gd name="T5" fmla="*/ 45 h 110"/>
                <a:gd name="T6" fmla="*/ 75 w 83"/>
                <a:gd name="T7" fmla="*/ 26 h 110"/>
                <a:gd name="T8" fmla="*/ 65 w 83"/>
                <a:gd name="T9" fmla="*/ 10 h 110"/>
                <a:gd name="T10" fmla="*/ 47 w 83"/>
                <a:gd name="T11" fmla="*/ 10 h 110"/>
                <a:gd name="T12" fmla="*/ 33 w 83"/>
                <a:gd name="T13" fmla="*/ 22 h 110"/>
                <a:gd name="T14" fmla="*/ 15 w 83"/>
                <a:gd name="T15" fmla="*/ 51 h 110"/>
                <a:gd name="T16" fmla="*/ 1 w 83"/>
                <a:gd name="T17" fmla="*/ 79 h 110"/>
                <a:gd name="T18" fmla="*/ 11 w 83"/>
                <a:gd name="T19" fmla="*/ 49 h 110"/>
                <a:gd name="T20" fmla="*/ 28 w 83"/>
                <a:gd name="T21" fmla="*/ 18 h 110"/>
                <a:gd name="T22" fmla="*/ 44 w 83"/>
                <a:gd name="T23" fmla="*/ 4 h 110"/>
                <a:gd name="T24" fmla="*/ 68 w 83"/>
                <a:gd name="T25" fmla="*/ 4 h 110"/>
                <a:gd name="T26" fmla="*/ 78 w 83"/>
                <a:gd name="T27" fmla="*/ 13 h 110"/>
                <a:gd name="T28" fmla="*/ 82 w 83"/>
                <a:gd name="T29" fmla="*/ 24 h 110"/>
                <a:gd name="T30" fmla="*/ 83 w 83"/>
                <a:gd name="T31" fmla="*/ 45 h 110"/>
                <a:gd name="T32" fmla="*/ 77 w 83"/>
                <a:gd name="T33" fmla="*/ 80 h 110"/>
                <a:gd name="T34" fmla="*/ 67 w 83"/>
                <a:gd name="T3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10">
                  <a:moveTo>
                    <a:pt x="67" y="110"/>
                  </a:moveTo>
                  <a:cubicBezTo>
                    <a:pt x="66" y="110"/>
                    <a:pt x="69" y="98"/>
                    <a:pt x="72" y="79"/>
                  </a:cubicBezTo>
                  <a:cubicBezTo>
                    <a:pt x="74" y="69"/>
                    <a:pt x="76" y="58"/>
                    <a:pt x="77" y="45"/>
                  </a:cubicBezTo>
                  <a:cubicBezTo>
                    <a:pt x="77" y="39"/>
                    <a:pt x="77" y="32"/>
                    <a:pt x="75" y="26"/>
                  </a:cubicBezTo>
                  <a:cubicBezTo>
                    <a:pt x="74" y="19"/>
                    <a:pt x="71" y="13"/>
                    <a:pt x="65" y="10"/>
                  </a:cubicBezTo>
                  <a:cubicBezTo>
                    <a:pt x="60" y="7"/>
                    <a:pt x="53" y="8"/>
                    <a:pt x="47" y="10"/>
                  </a:cubicBezTo>
                  <a:cubicBezTo>
                    <a:pt x="41" y="13"/>
                    <a:pt x="37" y="17"/>
                    <a:pt x="33" y="22"/>
                  </a:cubicBezTo>
                  <a:cubicBezTo>
                    <a:pt x="25" y="32"/>
                    <a:pt x="19" y="42"/>
                    <a:pt x="15" y="51"/>
                  </a:cubicBezTo>
                  <a:cubicBezTo>
                    <a:pt x="6" y="68"/>
                    <a:pt x="2" y="79"/>
                    <a:pt x="1" y="79"/>
                  </a:cubicBezTo>
                  <a:cubicBezTo>
                    <a:pt x="0" y="79"/>
                    <a:pt x="3" y="67"/>
                    <a:pt x="11" y="49"/>
                  </a:cubicBezTo>
                  <a:cubicBezTo>
                    <a:pt x="15" y="40"/>
                    <a:pt x="20" y="29"/>
                    <a:pt x="28" y="18"/>
                  </a:cubicBezTo>
                  <a:cubicBezTo>
                    <a:pt x="32" y="13"/>
                    <a:pt x="37" y="8"/>
                    <a:pt x="44" y="4"/>
                  </a:cubicBezTo>
                  <a:cubicBezTo>
                    <a:pt x="51" y="1"/>
                    <a:pt x="61" y="0"/>
                    <a:pt x="68" y="4"/>
                  </a:cubicBezTo>
                  <a:cubicBezTo>
                    <a:pt x="72" y="6"/>
                    <a:pt x="76" y="10"/>
                    <a:pt x="78" y="13"/>
                  </a:cubicBezTo>
                  <a:cubicBezTo>
                    <a:pt x="80" y="17"/>
                    <a:pt x="81" y="21"/>
                    <a:pt x="82" y="24"/>
                  </a:cubicBezTo>
                  <a:cubicBezTo>
                    <a:pt x="83" y="32"/>
                    <a:pt x="83" y="39"/>
                    <a:pt x="83" y="45"/>
                  </a:cubicBezTo>
                  <a:cubicBezTo>
                    <a:pt x="82" y="59"/>
                    <a:pt x="79" y="70"/>
                    <a:pt x="77" y="80"/>
                  </a:cubicBezTo>
                  <a:cubicBezTo>
                    <a:pt x="72" y="99"/>
                    <a:pt x="68" y="110"/>
                    <a:pt x="67" y="11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işḻíďè"/>
            <p:cNvSpPr/>
            <p:nvPr/>
          </p:nvSpPr>
          <p:spPr bwMode="auto">
            <a:xfrm>
              <a:off x="5177078" y="2107517"/>
              <a:ext cx="155680" cy="756355"/>
            </a:xfrm>
            <a:custGeom>
              <a:avLst/>
              <a:gdLst>
                <a:gd name="T0" fmla="*/ 47 w 48"/>
                <a:gd name="T1" fmla="*/ 0 h 232"/>
                <a:gd name="T2" fmla="*/ 41 w 48"/>
                <a:gd name="T3" fmla="*/ 34 h 232"/>
                <a:gd name="T4" fmla="*/ 27 w 48"/>
                <a:gd name="T5" fmla="*/ 117 h 232"/>
                <a:gd name="T6" fmla="*/ 10 w 48"/>
                <a:gd name="T7" fmla="*/ 199 h 232"/>
                <a:gd name="T8" fmla="*/ 4 w 48"/>
                <a:gd name="T9" fmla="*/ 224 h 232"/>
                <a:gd name="T10" fmla="*/ 1 w 48"/>
                <a:gd name="T11" fmla="*/ 230 h 232"/>
                <a:gd name="T12" fmla="*/ 0 w 48"/>
                <a:gd name="T13" fmla="*/ 232 h 232"/>
                <a:gd name="T14" fmla="*/ 0 w 48"/>
                <a:gd name="T15" fmla="*/ 230 h 232"/>
                <a:gd name="T16" fmla="*/ 1 w 48"/>
                <a:gd name="T17" fmla="*/ 223 h 232"/>
                <a:gd name="T18" fmla="*/ 6 w 48"/>
                <a:gd name="T19" fmla="*/ 198 h 232"/>
                <a:gd name="T20" fmla="*/ 20 w 48"/>
                <a:gd name="T21" fmla="*/ 116 h 232"/>
                <a:gd name="T22" fmla="*/ 37 w 48"/>
                <a:gd name="T23" fmla="*/ 33 h 232"/>
                <a:gd name="T24" fmla="*/ 47 w 48"/>
                <a:gd name="T25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232">
                  <a:moveTo>
                    <a:pt x="47" y="0"/>
                  </a:moveTo>
                  <a:cubicBezTo>
                    <a:pt x="48" y="0"/>
                    <a:pt x="45" y="13"/>
                    <a:pt x="41" y="34"/>
                  </a:cubicBezTo>
                  <a:cubicBezTo>
                    <a:pt x="38" y="55"/>
                    <a:pt x="32" y="85"/>
                    <a:pt x="27" y="117"/>
                  </a:cubicBezTo>
                  <a:cubicBezTo>
                    <a:pt x="21" y="149"/>
                    <a:pt x="15" y="178"/>
                    <a:pt x="10" y="199"/>
                  </a:cubicBezTo>
                  <a:cubicBezTo>
                    <a:pt x="8" y="210"/>
                    <a:pt x="6" y="218"/>
                    <a:pt x="4" y="224"/>
                  </a:cubicBezTo>
                  <a:cubicBezTo>
                    <a:pt x="3" y="227"/>
                    <a:pt x="2" y="229"/>
                    <a:pt x="1" y="230"/>
                  </a:cubicBezTo>
                  <a:cubicBezTo>
                    <a:pt x="1" y="232"/>
                    <a:pt x="0" y="232"/>
                    <a:pt x="0" y="232"/>
                  </a:cubicBezTo>
                  <a:cubicBezTo>
                    <a:pt x="0" y="232"/>
                    <a:pt x="0" y="231"/>
                    <a:pt x="0" y="230"/>
                  </a:cubicBezTo>
                  <a:cubicBezTo>
                    <a:pt x="0" y="228"/>
                    <a:pt x="1" y="226"/>
                    <a:pt x="1" y="223"/>
                  </a:cubicBezTo>
                  <a:cubicBezTo>
                    <a:pt x="3" y="217"/>
                    <a:pt x="4" y="209"/>
                    <a:pt x="6" y="198"/>
                  </a:cubicBezTo>
                  <a:cubicBezTo>
                    <a:pt x="9" y="177"/>
                    <a:pt x="14" y="148"/>
                    <a:pt x="20" y="116"/>
                  </a:cubicBezTo>
                  <a:cubicBezTo>
                    <a:pt x="26" y="83"/>
                    <a:pt x="32" y="54"/>
                    <a:pt x="37" y="33"/>
                  </a:cubicBezTo>
                  <a:cubicBezTo>
                    <a:pt x="42" y="12"/>
                    <a:pt x="46" y="0"/>
                    <a:pt x="47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ïşḻiḑe"/>
            <p:cNvSpPr/>
            <p:nvPr/>
          </p:nvSpPr>
          <p:spPr bwMode="auto">
            <a:xfrm>
              <a:off x="5310714" y="2057920"/>
              <a:ext cx="71640" cy="688847"/>
            </a:xfrm>
            <a:custGeom>
              <a:avLst/>
              <a:gdLst>
                <a:gd name="T0" fmla="*/ 1 w 22"/>
                <a:gd name="T1" fmla="*/ 211 h 211"/>
                <a:gd name="T2" fmla="*/ 3 w 22"/>
                <a:gd name="T3" fmla="*/ 180 h 211"/>
                <a:gd name="T4" fmla="*/ 11 w 22"/>
                <a:gd name="T5" fmla="*/ 106 h 211"/>
                <a:gd name="T6" fmla="*/ 17 w 22"/>
                <a:gd name="T7" fmla="*/ 31 h 211"/>
                <a:gd name="T8" fmla="*/ 18 w 22"/>
                <a:gd name="T9" fmla="*/ 19 h 211"/>
                <a:gd name="T10" fmla="*/ 18 w 22"/>
                <a:gd name="T11" fmla="*/ 9 h 211"/>
                <a:gd name="T12" fmla="*/ 18 w 22"/>
                <a:gd name="T13" fmla="*/ 3 h 211"/>
                <a:gd name="T14" fmla="*/ 18 w 22"/>
                <a:gd name="T15" fmla="*/ 1 h 211"/>
                <a:gd name="T16" fmla="*/ 19 w 22"/>
                <a:gd name="T17" fmla="*/ 3 h 211"/>
                <a:gd name="T18" fmla="*/ 21 w 22"/>
                <a:gd name="T19" fmla="*/ 9 h 211"/>
                <a:gd name="T20" fmla="*/ 21 w 22"/>
                <a:gd name="T21" fmla="*/ 19 h 211"/>
                <a:gd name="T22" fmla="*/ 22 w 22"/>
                <a:gd name="T23" fmla="*/ 31 h 211"/>
                <a:gd name="T24" fmla="*/ 17 w 22"/>
                <a:gd name="T25" fmla="*/ 106 h 211"/>
                <a:gd name="T26" fmla="*/ 8 w 22"/>
                <a:gd name="T27" fmla="*/ 181 h 211"/>
                <a:gd name="T28" fmla="*/ 1 w 22"/>
                <a:gd name="T2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211">
                  <a:moveTo>
                    <a:pt x="1" y="211"/>
                  </a:moveTo>
                  <a:cubicBezTo>
                    <a:pt x="0" y="211"/>
                    <a:pt x="1" y="199"/>
                    <a:pt x="3" y="180"/>
                  </a:cubicBezTo>
                  <a:cubicBezTo>
                    <a:pt x="5" y="161"/>
                    <a:pt x="8" y="135"/>
                    <a:pt x="11" y="106"/>
                  </a:cubicBezTo>
                  <a:cubicBezTo>
                    <a:pt x="13" y="77"/>
                    <a:pt x="16" y="50"/>
                    <a:pt x="17" y="31"/>
                  </a:cubicBezTo>
                  <a:cubicBezTo>
                    <a:pt x="17" y="27"/>
                    <a:pt x="18" y="22"/>
                    <a:pt x="18" y="19"/>
                  </a:cubicBezTo>
                  <a:cubicBezTo>
                    <a:pt x="18" y="15"/>
                    <a:pt x="18" y="12"/>
                    <a:pt x="18" y="9"/>
                  </a:cubicBezTo>
                  <a:cubicBezTo>
                    <a:pt x="18" y="6"/>
                    <a:pt x="18" y="4"/>
                    <a:pt x="18" y="3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20" y="4"/>
                    <a:pt x="20" y="6"/>
                    <a:pt x="21" y="9"/>
                  </a:cubicBezTo>
                  <a:cubicBezTo>
                    <a:pt x="21" y="11"/>
                    <a:pt x="21" y="15"/>
                    <a:pt x="21" y="19"/>
                  </a:cubicBezTo>
                  <a:cubicBezTo>
                    <a:pt x="22" y="22"/>
                    <a:pt x="22" y="27"/>
                    <a:pt x="22" y="31"/>
                  </a:cubicBezTo>
                  <a:cubicBezTo>
                    <a:pt x="22" y="51"/>
                    <a:pt x="20" y="77"/>
                    <a:pt x="17" y="106"/>
                  </a:cubicBezTo>
                  <a:cubicBezTo>
                    <a:pt x="15" y="135"/>
                    <a:pt x="11" y="162"/>
                    <a:pt x="8" y="181"/>
                  </a:cubicBezTo>
                  <a:cubicBezTo>
                    <a:pt x="5" y="199"/>
                    <a:pt x="2" y="211"/>
                    <a:pt x="1" y="21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îš1ïḑè"/>
            <p:cNvSpPr/>
            <p:nvPr/>
          </p:nvSpPr>
          <p:spPr bwMode="auto">
            <a:xfrm>
              <a:off x="6780714" y="2279730"/>
              <a:ext cx="720535" cy="662672"/>
            </a:xfrm>
            <a:custGeom>
              <a:avLst/>
              <a:gdLst>
                <a:gd name="T0" fmla="*/ 172 w 221"/>
                <a:gd name="T1" fmla="*/ 177 h 203"/>
                <a:gd name="T2" fmla="*/ 198 w 221"/>
                <a:gd name="T3" fmla="*/ 129 h 203"/>
                <a:gd name="T4" fmla="*/ 214 w 221"/>
                <a:gd name="T5" fmla="*/ 97 h 203"/>
                <a:gd name="T6" fmla="*/ 214 w 221"/>
                <a:gd name="T7" fmla="*/ 97 h 203"/>
                <a:gd name="T8" fmla="*/ 215 w 221"/>
                <a:gd name="T9" fmla="*/ 96 h 203"/>
                <a:gd name="T10" fmla="*/ 219 w 221"/>
                <a:gd name="T11" fmla="*/ 87 h 203"/>
                <a:gd name="T12" fmla="*/ 221 w 221"/>
                <a:gd name="T13" fmla="*/ 84 h 203"/>
                <a:gd name="T14" fmla="*/ 221 w 221"/>
                <a:gd name="T15" fmla="*/ 84 h 203"/>
                <a:gd name="T16" fmla="*/ 211 w 221"/>
                <a:gd name="T17" fmla="*/ 77 h 203"/>
                <a:gd name="T18" fmla="*/ 182 w 221"/>
                <a:gd name="T19" fmla="*/ 58 h 203"/>
                <a:gd name="T20" fmla="*/ 139 w 221"/>
                <a:gd name="T21" fmla="*/ 32 h 203"/>
                <a:gd name="T22" fmla="*/ 113 w 221"/>
                <a:gd name="T23" fmla="*/ 17 h 203"/>
                <a:gd name="T24" fmla="*/ 84 w 221"/>
                <a:gd name="T25" fmla="*/ 2 h 203"/>
                <a:gd name="T26" fmla="*/ 71 w 221"/>
                <a:gd name="T27" fmla="*/ 1 h 203"/>
                <a:gd name="T28" fmla="*/ 60 w 221"/>
                <a:gd name="T29" fmla="*/ 8 h 203"/>
                <a:gd name="T30" fmla="*/ 48 w 221"/>
                <a:gd name="T31" fmla="*/ 26 h 203"/>
                <a:gd name="T32" fmla="*/ 45 w 221"/>
                <a:gd name="T33" fmla="*/ 30 h 203"/>
                <a:gd name="T34" fmla="*/ 42 w 221"/>
                <a:gd name="T35" fmla="*/ 35 h 203"/>
                <a:gd name="T36" fmla="*/ 37 w 221"/>
                <a:gd name="T37" fmla="*/ 44 h 203"/>
                <a:gd name="T38" fmla="*/ 28 w 221"/>
                <a:gd name="T39" fmla="*/ 60 h 203"/>
                <a:gd name="T40" fmla="*/ 1 w 221"/>
                <a:gd name="T41" fmla="*/ 111 h 203"/>
                <a:gd name="T42" fmla="*/ 3 w 221"/>
                <a:gd name="T43" fmla="*/ 116 h 203"/>
                <a:gd name="T44" fmla="*/ 6 w 221"/>
                <a:gd name="T45" fmla="*/ 118 h 203"/>
                <a:gd name="T46" fmla="*/ 11 w 221"/>
                <a:gd name="T47" fmla="*/ 120 h 203"/>
                <a:gd name="T48" fmla="*/ 15 w 221"/>
                <a:gd name="T49" fmla="*/ 121 h 203"/>
                <a:gd name="T50" fmla="*/ 16 w 221"/>
                <a:gd name="T51" fmla="*/ 121 h 203"/>
                <a:gd name="T52" fmla="*/ 15 w 221"/>
                <a:gd name="T53" fmla="*/ 121 h 203"/>
                <a:gd name="T54" fmla="*/ 17 w 221"/>
                <a:gd name="T55" fmla="*/ 118 h 203"/>
                <a:gd name="T56" fmla="*/ 19 w 221"/>
                <a:gd name="T57" fmla="*/ 116 h 203"/>
                <a:gd name="T58" fmla="*/ 21 w 221"/>
                <a:gd name="T59" fmla="*/ 113 h 203"/>
                <a:gd name="T60" fmla="*/ 42 w 221"/>
                <a:gd name="T61" fmla="*/ 100 h 203"/>
                <a:gd name="T62" fmla="*/ 59 w 221"/>
                <a:gd name="T63" fmla="*/ 101 h 203"/>
                <a:gd name="T64" fmla="*/ 68 w 221"/>
                <a:gd name="T65" fmla="*/ 105 h 203"/>
                <a:gd name="T66" fmla="*/ 76 w 221"/>
                <a:gd name="T67" fmla="*/ 112 h 203"/>
                <a:gd name="T68" fmla="*/ 85 w 221"/>
                <a:gd name="T69" fmla="*/ 132 h 203"/>
                <a:gd name="T70" fmla="*/ 80 w 221"/>
                <a:gd name="T71" fmla="*/ 156 h 203"/>
                <a:gd name="T72" fmla="*/ 80 w 221"/>
                <a:gd name="T73" fmla="*/ 157 h 203"/>
                <a:gd name="T74" fmla="*/ 80 w 221"/>
                <a:gd name="T75" fmla="*/ 158 h 203"/>
                <a:gd name="T76" fmla="*/ 81 w 221"/>
                <a:gd name="T77" fmla="*/ 160 h 203"/>
                <a:gd name="T78" fmla="*/ 83 w 221"/>
                <a:gd name="T79" fmla="*/ 162 h 203"/>
                <a:gd name="T80" fmla="*/ 88 w 221"/>
                <a:gd name="T81" fmla="*/ 166 h 203"/>
                <a:gd name="T82" fmla="*/ 98 w 221"/>
                <a:gd name="T83" fmla="*/ 173 h 203"/>
                <a:gd name="T84" fmla="*/ 119 w 221"/>
                <a:gd name="T85" fmla="*/ 187 h 203"/>
                <a:gd name="T86" fmla="*/ 135 w 221"/>
                <a:gd name="T87" fmla="*/ 195 h 203"/>
                <a:gd name="T88" fmla="*/ 142 w 221"/>
                <a:gd name="T89" fmla="*/ 199 h 203"/>
                <a:gd name="T90" fmla="*/ 148 w 221"/>
                <a:gd name="T91" fmla="*/ 202 h 203"/>
                <a:gd name="T92" fmla="*/ 148 w 221"/>
                <a:gd name="T93" fmla="*/ 202 h 203"/>
                <a:gd name="T94" fmla="*/ 151 w 221"/>
                <a:gd name="T95" fmla="*/ 203 h 203"/>
                <a:gd name="T96" fmla="*/ 152 w 221"/>
                <a:gd name="T97" fmla="*/ 203 h 203"/>
                <a:gd name="T98" fmla="*/ 156 w 221"/>
                <a:gd name="T99" fmla="*/ 201 h 203"/>
                <a:gd name="T100" fmla="*/ 157 w 221"/>
                <a:gd name="T101" fmla="*/ 199 h 203"/>
                <a:gd name="T102" fmla="*/ 159 w 221"/>
                <a:gd name="T103" fmla="*/ 198 h 203"/>
                <a:gd name="T104" fmla="*/ 163 w 221"/>
                <a:gd name="T105" fmla="*/ 191 h 203"/>
                <a:gd name="T106" fmla="*/ 172 w 221"/>
                <a:gd name="T107" fmla="*/ 17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203">
                  <a:moveTo>
                    <a:pt x="172" y="177"/>
                  </a:moveTo>
                  <a:cubicBezTo>
                    <a:pt x="182" y="159"/>
                    <a:pt x="191" y="143"/>
                    <a:pt x="198" y="129"/>
                  </a:cubicBezTo>
                  <a:cubicBezTo>
                    <a:pt x="205" y="116"/>
                    <a:pt x="210" y="105"/>
                    <a:pt x="214" y="97"/>
                  </a:cubicBezTo>
                  <a:cubicBezTo>
                    <a:pt x="214" y="97"/>
                    <a:pt x="214" y="97"/>
                    <a:pt x="214" y="97"/>
                  </a:cubicBezTo>
                  <a:cubicBezTo>
                    <a:pt x="215" y="96"/>
                    <a:pt x="215" y="96"/>
                    <a:pt x="215" y="96"/>
                  </a:cubicBezTo>
                  <a:cubicBezTo>
                    <a:pt x="217" y="92"/>
                    <a:pt x="218" y="89"/>
                    <a:pt x="219" y="87"/>
                  </a:cubicBezTo>
                  <a:cubicBezTo>
                    <a:pt x="220" y="85"/>
                    <a:pt x="220" y="84"/>
                    <a:pt x="221" y="84"/>
                  </a:cubicBezTo>
                  <a:cubicBezTo>
                    <a:pt x="221" y="84"/>
                    <a:pt x="221" y="84"/>
                    <a:pt x="221" y="84"/>
                  </a:cubicBezTo>
                  <a:cubicBezTo>
                    <a:pt x="221" y="84"/>
                    <a:pt x="218" y="81"/>
                    <a:pt x="211" y="77"/>
                  </a:cubicBezTo>
                  <a:cubicBezTo>
                    <a:pt x="204" y="72"/>
                    <a:pt x="194" y="66"/>
                    <a:pt x="182" y="58"/>
                  </a:cubicBezTo>
                  <a:cubicBezTo>
                    <a:pt x="170" y="51"/>
                    <a:pt x="155" y="42"/>
                    <a:pt x="139" y="32"/>
                  </a:cubicBezTo>
                  <a:cubicBezTo>
                    <a:pt x="131" y="27"/>
                    <a:pt x="122" y="22"/>
                    <a:pt x="113" y="17"/>
                  </a:cubicBezTo>
                  <a:cubicBezTo>
                    <a:pt x="104" y="11"/>
                    <a:pt x="95" y="5"/>
                    <a:pt x="84" y="2"/>
                  </a:cubicBezTo>
                  <a:cubicBezTo>
                    <a:pt x="80" y="1"/>
                    <a:pt x="76" y="0"/>
                    <a:pt x="71" y="1"/>
                  </a:cubicBezTo>
                  <a:cubicBezTo>
                    <a:pt x="67" y="2"/>
                    <a:pt x="63" y="5"/>
                    <a:pt x="60" y="8"/>
                  </a:cubicBezTo>
                  <a:cubicBezTo>
                    <a:pt x="56" y="14"/>
                    <a:pt x="52" y="20"/>
                    <a:pt x="48" y="26"/>
                  </a:cubicBezTo>
                  <a:cubicBezTo>
                    <a:pt x="47" y="27"/>
                    <a:pt x="46" y="29"/>
                    <a:pt x="45" y="30"/>
                  </a:cubicBezTo>
                  <a:cubicBezTo>
                    <a:pt x="44" y="32"/>
                    <a:pt x="43" y="33"/>
                    <a:pt x="42" y="35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4" y="49"/>
                    <a:pt x="31" y="55"/>
                    <a:pt x="28" y="60"/>
                  </a:cubicBezTo>
                  <a:cubicBezTo>
                    <a:pt x="16" y="81"/>
                    <a:pt x="5" y="98"/>
                    <a:pt x="1" y="111"/>
                  </a:cubicBezTo>
                  <a:cubicBezTo>
                    <a:pt x="0" y="113"/>
                    <a:pt x="2" y="115"/>
                    <a:pt x="3" y="116"/>
                  </a:cubicBezTo>
                  <a:cubicBezTo>
                    <a:pt x="4" y="116"/>
                    <a:pt x="5" y="117"/>
                    <a:pt x="6" y="118"/>
                  </a:cubicBezTo>
                  <a:cubicBezTo>
                    <a:pt x="8" y="119"/>
                    <a:pt x="10" y="119"/>
                    <a:pt x="11" y="120"/>
                  </a:cubicBezTo>
                  <a:cubicBezTo>
                    <a:pt x="14" y="121"/>
                    <a:pt x="15" y="121"/>
                    <a:pt x="15" y="121"/>
                  </a:cubicBezTo>
                  <a:cubicBezTo>
                    <a:pt x="15" y="121"/>
                    <a:pt x="15" y="121"/>
                    <a:pt x="16" y="121"/>
                  </a:cubicBezTo>
                  <a:cubicBezTo>
                    <a:pt x="16" y="121"/>
                    <a:pt x="15" y="121"/>
                    <a:pt x="15" y="121"/>
                  </a:cubicBezTo>
                  <a:cubicBezTo>
                    <a:pt x="16" y="120"/>
                    <a:pt x="17" y="119"/>
                    <a:pt x="17" y="118"/>
                  </a:cubicBezTo>
                  <a:cubicBezTo>
                    <a:pt x="17" y="118"/>
                    <a:pt x="18" y="117"/>
                    <a:pt x="19" y="116"/>
                  </a:cubicBezTo>
                  <a:cubicBezTo>
                    <a:pt x="19" y="115"/>
                    <a:pt x="20" y="114"/>
                    <a:pt x="21" y="113"/>
                  </a:cubicBezTo>
                  <a:cubicBezTo>
                    <a:pt x="25" y="108"/>
                    <a:pt x="32" y="102"/>
                    <a:pt x="42" y="100"/>
                  </a:cubicBezTo>
                  <a:cubicBezTo>
                    <a:pt x="47" y="99"/>
                    <a:pt x="53" y="99"/>
                    <a:pt x="59" y="101"/>
                  </a:cubicBezTo>
                  <a:cubicBezTo>
                    <a:pt x="62" y="101"/>
                    <a:pt x="65" y="103"/>
                    <a:pt x="68" y="105"/>
                  </a:cubicBezTo>
                  <a:cubicBezTo>
                    <a:pt x="71" y="107"/>
                    <a:pt x="74" y="109"/>
                    <a:pt x="76" y="112"/>
                  </a:cubicBezTo>
                  <a:cubicBezTo>
                    <a:pt x="81" y="117"/>
                    <a:pt x="85" y="124"/>
                    <a:pt x="85" y="132"/>
                  </a:cubicBezTo>
                  <a:cubicBezTo>
                    <a:pt x="86" y="140"/>
                    <a:pt x="85" y="148"/>
                    <a:pt x="80" y="156"/>
                  </a:cubicBezTo>
                  <a:cubicBezTo>
                    <a:pt x="80" y="156"/>
                    <a:pt x="80" y="157"/>
                    <a:pt x="80" y="157"/>
                  </a:cubicBezTo>
                  <a:cubicBezTo>
                    <a:pt x="80" y="157"/>
                    <a:pt x="80" y="158"/>
                    <a:pt x="80" y="158"/>
                  </a:cubicBezTo>
                  <a:cubicBezTo>
                    <a:pt x="80" y="159"/>
                    <a:pt x="80" y="160"/>
                    <a:pt x="81" y="160"/>
                  </a:cubicBezTo>
                  <a:cubicBezTo>
                    <a:pt x="81" y="161"/>
                    <a:pt x="82" y="162"/>
                    <a:pt x="83" y="162"/>
                  </a:cubicBezTo>
                  <a:cubicBezTo>
                    <a:pt x="84" y="164"/>
                    <a:pt x="86" y="165"/>
                    <a:pt x="88" y="166"/>
                  </a:cubicBezTo>
                  <a:cubicBezTo>
                    <a:pt x="91" y="169"/>
                    <a:pt x="94" y="171"/>
                    <a:pt x="98" y="173"/>
                  </a:cubicBezTo>
                  <a:cubicBezTo>
                    <a:pt x="104" y="178"/>
                    <a:pt x="112" y="183"/>
                    <a:pt x="119" y="187"/>
                  </a:cubicBezTo>
                  <a:cubicBezTo>
                    <a:pt x="124" y="190"/>
                    <a:pt x="129" y="193"/>
                    <a:pt x="135" y="195"/>
                  </a:cubicBezTo>
                  <a:cubicBezTo>
                    <a:pt x="137" y="197"/>
                    <a:pt x="140" y="198"/>
                    <a:pt x="142" y="199"/>
                  </a:cubicBezTo>
                  <a:cubicBezTo>
                    <a:pt x="144" y="200"/>
                    <a:pt x="146" y="201"/>
                    <a:pt x="148" y="202"/>
                  </a:cubicBezTo>
                  <a:cubicBezTo>
                    <a:pt x="148" y="202"/>
                    <a:pt x="148" y="202"/>
                    <a:pt x="148" y="202"/>
                  </a:cubicBezTo>
                  <a:cubicBezTo>
                    <a:pt x="149" y="202"/>
                    <a:pt x="150" y="203"/>
                    <a:pt x="151" y="203"/>
                  </a:cubicBezTo>
                  <a:cubicBezTo>
                    <a:pt x="151" y="203"/>
                    <a:pt x="152" y="203"/>
                    <a:pt x="152" y="203"/>
                  </a:cubicBezTo>
                  <a:cubicBezTo>
                    <a:pt x="153" y="203"/>
                    <a:pt x="155" y="202"/>
                    <a:pt x="156" y="201"/>
                  </a:cubicBezTo>
                  <a:cubicBezTo>
                    <a:pt x="156" y="200"/>
                    <a:pt x="157" y="200"/>
                    <a:pt x="157" y="199"/>
                  </a:cubicBezTo>
                  <a:cubicBezTo>
                    <a:pt x="158" y="199"/>
                    <a:pt x="158" y="198"/>
                    <a:pt x="159" y="198"/>
                  </a:cubicBezTo>
                  <a:cubicBezTo>
                    <a:pt x="161" y="195"/>
                    <a:pt x="162" y="193"/>
                    <a:pt x="163" y="191"/>
                  </a:cubicBezTo>
                  <a:cubicBezTo>
                    <a:pt x="166" y="186"/>
                    <a:pt x="169" y="182"/>
                    <a:pt x="172" y="177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îSľîdé"/>
            <p:cNvSpPr/>
            <p:nvPr/>
          </p:nvSpPr>
          <p:spPr bwMode="auto">
            <a:xfrm>
              <a:off x="7253263" y="2596600"/>
              <a:ext cx="467039" cy="551078"/>
            </a:xfrm>
            <a:custGeom>
              <a:avLst/>
              <a:gdLst>
                <a:gd name="T0" fmla="*/ 133 w 143"/>
                <a:gd name="T1" fmla="*/ 128 h 169"/>
                <a:gd name="T2" fmla="*/ 143 w 143"/>
                <a:gd name="T3" fmla="*/ 68 h 169"/>
                <a:gd name="T4" fmla="*/ 134 w 143"/>
                <a:gd name="T5" fmla="*/ 37 h 169"/>
                <a:gd name="T6" fmla="*/ 97 w 143"/>
                <a:gd name="T7" fmla="*/ 14 h 169"/>
                <a:gd name="T8" fmla="*/ 69 w 143"/>
                <a:gd name="T9" fmla="*/ 0 h 169"/>
                <a:gd name="T10" fmla="*/ 69 w 143"/>
                <a:gd name="T11" fmla="*/ 0 h 169"/>
                <a:gd name="T12" fmla="*/ 27 w 143"/>
                <a:gd name="T13" fmla="*/ 80 h 169"/>
                <a:gd name="T14" fmla="*/ 14 w 143"/>
                <a:gd name="T15" fmla="*/ 101 h 169"/>
                <a:gd name="T16" fmla="*/ 11 w 143"/>
                <a:gd name="T17" fmla="*/ 104 h 169"/>
                <a:gd name="T18" fmla="*/ 0 w 143"/>
                <a:gd name="T19" fmla="*/ 103 h 169"/>
                <a:gd name="T20" fmla="*/ 3 w 143"/>
                <a:gd name="T21" fmla="*/ 105 h 169"/>
                <a:gd name="T22" fmla="*/ 25 w 143"/>
                <a:gd name="T23" fmla="*/ 118 h 169"/>
                <a:gd name="T24" fmla="*/ 32 w 143"/>
                <a:gd name="T25" fmla="*/ 121 h 169"/>
                <a:gd name="T26" fmla="*/ 36 w 143"/>
                <a:gd name="T27" fmla="*/ 118 h 169"/>
                <a:gd name="T28" fmla="*/ 50 w 143"/>
                <a:gd name="T29" fmla="*/ 103 h 169"/>
                <a:gd name="T30" fmla="*/ 85 w 143"/>
                <a:gd name="T31" fmla="*/ 107 h 169"/>
                <a:gd name="T32" fmla="*/ 97 w 143"/>
                <a:gd name="T33" fmla="*/ 116 h 169"/>
                <a:gd name="T34" fmla="*/ 104 w 143"/>
                <a:gd name="T35" fmla="*/ 137 h 169"/>
                <a:gd name="T36" fmla="*/ 96 w 143"/>
                <a:gd name="T37" fmla="*/ 159 h 169"/>
                <a:gd name="T38" fmla="*/ 96 w 143"/>
                <a:gd name="T39" fmla="*/ 162 h 169"/>
                <a:gd name="T40" fmla="*/ 101 w 143"/>
                <a:gd name="T41" fmla="*/ 165 h 169"/>
                <a:gd name="T42" fmla="*/ 110 w 143"/>
                <a:gd name="T43" fmla="*/ 168 h 169"/>
                <a:gd name="T44" fmla="*/ 111 w 143"/>
                <a:gd name="T45" fmla="*/ 168 h 169"/>
                <a:gd name="T46" fmla="*/ 112 w 143"/>
                <a:gd name="T47" fmla="*/ 167 h 169"/>
                <a:gd name="T48" fmla="*/ 113 w 143"/>
                <a:gd name="T49" fmla="*/ 166 h 169"/>
                <a:gd name="T50" fmla="*/ 128 w 143"/>
                <a:gd name="T51" fmla="*/ 143 h 169"/>
                <a:gd name="T52" fmla="*/ 109 w 143"/>
                <a:gd name="T53" fmla="*/ 99 h 169"/>
                <a:gd name="T54" fmla="*/ 109 w 143"/>
                <a:gd name="T55" fmla="*/ 99 h 169"/>
                <a:gd name="T56" fmla="*/ 107 w 143"/>
                <a:gd name="T57" fmla="*/ 98 h 169"/>
                <a:gd name="T58" fmla="*/ 72 w 143"/>
                <a:gd name="T59" fmla="*/ 79 h 169"/>
                <a:gd name="T60" fmla="*/ 64 w 143"/>
                <a:gd name="T61" fmla="*/ 61 h 169"/>
                <a:gd name="T62" fmla="*/ 77 w 143"/>
                <a:gd name="T63" fmla="*/ 40 h 169"/>
                <a:gd name="T64" fmla="*/ 81 w 143"/>
                <a:gd name="T65" fmla="*/ 34 h 169"/>
                <a:gd name="T66" fmla="*/ 89 w 143"/>
                <a:gd name="T67" fmla="*/ 38 h 169"/>
                <a:gd name="T68" fmla="*/ 121 w 143"/>
                <a:gd name="T69" fmla="*/ 60 h 169"/>
                <a:gd name="T70" fmla="*/ 123 w 143"/>
                <a:gd name="T71" fmla="*/ 68 h 169"/>
                <a:gd name="T72" fmla="*/ 113 w 143"/>
                <a:gd name="T73" fmla="*/ 9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69">
                  <a:moveTo>
                    <a:pt x="128" y="143"/>
                  </a:moveTo>
                  <a:cubicBezTo>
                    <a:pt x="130" y="138"/>
                    <a:pt x="131" y="133"/>
                    <a:pt x="133" y="128"/>
                  </a:cubicBezTo>
                  <a:cubicBezTo>
                    <a:pt x="134" y="122"/>
                    <a:pt x="136" y="116"/>
                    <a:pt x="137" y="110"/>
                  </a:cubicBezTo>
                  <a:cubicBezTo>
                    <a:pt x="140" y="97"/>
                    <a:pt x="142" y="83"/>
                    <a:pt x="143" y="68"/>
                  </a:cubicBezTo>
                  <a:cubicBezTo>
                    <a:pt x="143" y="61"/>
                    <a:pt x="143" y="54"/>
                    <a:pt x="140" y="47"/>
                  </a:cubicBezTo>
                  <a:cubicBezTo>
                    <a:pt x="139" y="43"/>
                    <a:pt x="137" y="40"/>
                    <a:pt x="134" y="37"/>
                  </a:cubicBezTo>
                  <a:cubicBezTo>
                    <a:pt x="132" y="35"/>
                    <a:pt x="129" y="33"/>
                    <a:pt x="126" y="31"/>
                  </a:cubicBezTo>
                  <a:cubicBezTo>
                    <a:pt x="116" y="24"/>
                    <a:pt x="105" y="19"/>
                    <a:pt x="97" y="14"/>
                  </a:cubicBezTo>
                  <a:cubicBezTo>
                    <a:pt x="88" y="10"/>
                    <a:pt x="81" y="6"/>
                    <a:pt x="77" y="4"/>
                  </a:cubicBezTo>
                  <a:cubicBezTo>
                    <a:pt x="73" y="1"/>
                    <a:pt x="70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5" y="8"/>
                    <a:pt x="60" y="19"/>
                    <a:pt x="53" y="32"/>
                  </a:cubicBezTo>
                  <a:cubicBezTo>
                    <a:pt x="46" y="46"/>
                    <a:pt x="37" y="62"/>
                    <a:pt x="27" y="80"/>
                  </a:cubicBezTo>
                  <a:cubicBezTo>
                    <a:pt x="24" y="85"/>
                    <a:pt x="21" y="89"/>
                    <a:pt x="18" y="94"/>
                  </a:cubicBezTo>
                  <a:cubicBezTo>
                    <a:pt x="17" y="96"/>
                    <a:pt x="16" y="98"/>
                    <a:pt x="14" y="101"/>
                  </a:cubicBezTo>
                  <a:cubicBezTo>
                    <a:pt x="13" y="101"/>
                    <a:pt x="13" y="102"/>
                    <a:pt x="12" y="102"/>
                  </a:cubicBezTo>
                  <a:cubicBezTo>
                    <a:pt x="12" y="103"/>
                    <a:pt x="11" y="103"/>
                    <a:pt x="11" y="104"/>
                  </a:cubicBezTo>
                  <a:cubicBezTo>
                    <a:pt x="10" y="105"/>
                    <a:pt x="8" y="106"/>
                    <a:pt x="7" y="106"/>
                  </a:cubicBezTo>
                  <a:cubicBezTo>
                    <a:pt x="3" y="104"/>
                    <a:pt x="0" y="103"/>
                    <a:pt x="0" y="103"/>
                  </a:cubicBezTo>
                  <a:cubicBezTo>
                    <a:pt x="0" y="103"/>
                    <a:pt x="1" y="104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4" y="106"/>
                    <a:pt x="5" y="106"/>
                    <a:pt x="7" y="107"/>
                  </a:cubicBezTo>
                  <a:cubicBezTo>
                    <a:pt x="11" y="109"/>
                    <a:pt x="17" y="114"/>
                    <a:pt x="25" y="118"/>
                  </a:cubicBezTo>
                  <a:cubicBezTo>
                    <a:pt x="26" y="119"/>
                    <a:pt x="27" y="119"/>
                    <a:pt x="28" y="120"/>
                  </a:cubicBezTo>
                  <a:cubicBezTo>
                    <a:pt x="29" y="120"/>
                    <a:pt x="30" y="121"/>
                    <a:pt x="32" y="121"/>
                  </a:cubicBezTo>
                  <a:cubicBezTo>
                    <a:pt x="33" y="121"/>
                    <a:pt x="34" y="121"/>
                    <a:pt x="35" y="120"/>
                  </a:cubicBezTo>
                  <a:cubicBezTo>
                    <a:pt x="36" y="120"/>
                    <a:pt x="36" y="119"/>
                    <a:pt x="36" y="118"/>
                  </a:cubicBezTo>
                  <a:cubicBezTo>
                    <a:pt x="37" y="117"/>
                    <a:pt x="38" y="116"/>
                    <a:pt x="39" y="115"/>
                  </a:cubicBezTo>
                  <a:cubicBezTo>
                    <a:pt x="41" y="111"/>
                    <a:pt x="45" y="106"/>
                    <a:pt x="50" y="103"/>
                  </a:cubicBezTo>
                  <a:cubicBezTo>
                    <a:pt x="55" y="101"/>
                    <a:pt x="61" y="100"/>
                    <a:pt x="67" y="101"/>
                  </a:cubicBezTo>
                  <a:cubicBezTo>
                    <a:pt x="73" y="102"/>
                    <a:pt x="79" y="104"/>
                    <a:pt x="85" y="107"/>
                  </a:cubicBezTo>
                  <a:cubicBezTo>
                    <a:pt x="88" y="109"/>
                    <a:pt x="91" y="111"/>
                    <a:pt x="94" y="113"/>
                  </a:cubicBezTo>
                  <a:cubicBezTo>
                    <a:pt x="95" y="114"/>
                    <a:pt x="96" y="115"/>
                    <a:pt x="97" y="116"/>
                  </a:cubicBezTo>
                  <a:cubicBezTo>
                    <a:pt x="98" y="117"/>
                    <a:pt x="99" y="118"/>
                    <a:pt x="100" y="120"/>
                  </a:cubicBezTo>
                  <a:cubicBezTo>
                    <a:pt x="103" y="125"/>
                    <a:pt x="104" y="131"/>
                    <a:pt x="104" y="137"/>
                  </a:cubicBezTo>
                  <a:cubicBezTo>
                    <a:pt x="104" y="143"/>
                    <a:pt x="103" y="148"/>
                    <a:pt x="100" y="152"/>
                  </a:cubicBezTo>
                  <a:cubicBezTo>
                    <a:pt x="99" y="154"/>
                    <a:pt x="97" y="156"/>
                    <a:pt x="96" y="159"/>
                  </a:cubicBezTo>
                  <a:cubicBezTo>
                    <a:pt x="96" y="159"/>
                    <a:pt x="95" y="160"/>
                    <a:pt x="95" y="160"/>
                  </a:cubicBezTo>
                  <a:cubicBezTo>
                    <a:pt x="95" y="161"/>
                    <a:pt x="95" y="161"/>
                    <a:pt x="96" y="162"/>
                  </a:cubicBezTo>
                  <a:cubicBezTo>
                    <a:pt x="96" y="163"/>
                    <a:pt x="97" y="163"/>
                    <a:pt x="97" y="163"/>
                  </a:cubicBezTo>
                  <a:cubicBezTo>
                    <a:pt x="99" y="164"/>
                    <a:pt x="100" y="165"/>
                    <a:pt x="101" y="165"/>
                  </a:cubicBezTo>
                  <a:cubicBezTo>
                    <a:pt x="103" y="166"/>
                    <a:pt x="105" y="167"/>
                    <a:pt x="107" y="167"/>
                  </a:cubicBezTo>
                  <a:cubicBezTo>
                    <a:pt x="108" y="168"/>
                    <a:pt x="109" y="168"/>
                    <a:pt x="110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69"/>
                    <a:pt x="110" y="169"/>
                    <a:pt x="111" y="168"/>
                  </a:cubicBezTo>
                  <a:cubicBezTo>
                    <a:pt x="111" y="168"/>
                    <a:pt x="111" y="167"/>
                    <a:pt x="112" y="167"/>
                  </a:cubicBezTo>
                  <a:cubicBezTo>
                    <a:pt x="112" y="167"/>
                    <a:pt x="112" y="167"/>
                    <a:pt x="112" y="167"/>
                  </a:cubicBezTo>
                  <a:cubicBezTo>
                    <a:pt x="112" y="167"/>
                    <a:pt x="112" y="166"/>
                    <a:pt x="112" y="166"/>
                  </a:cubicBezTo>
                  <a:cubicBezTo>
                    <a:pt x="112" y="166"/>
                    <a:pt x="112" y="166"/>
                    <a:pt x="113" y="166"/>
                  </a:cubicBezTo>
                  <a:cubicBezTo>
                    <a:pt x="114" y="164"/>
                    <a:pt x="116" y="162"/>
                    <a:pt x="117" y="160"/>
                  </a:cubicBezTo>
                  <a:cubicBezTo>
                    <a:pt x="120" y="156"/>
                    <a:pt x="124" y="150"/>
                    <a:pt x="128" y="143"/>
                  </a:cubicBezTo>
                  <a:close/>
                  <a:moveTo>
                    <a:pt x="110" y="98"/>
                  </a:moveTo>
                  <a:cubicBezTo>
                    <a:pt x="110" y="99"/>
                    <a:pt x="110" y="99"/>
                    <a:pt x="109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09" y="99"/>
                    <a:pt x="108" y="99"/>
                    <a:pt x="108" y="99"/>
                  </a:cubicBezTo>
                  <a:cubicBezTo>
                    <a:pt x="108" y="99"/>
                    <a:pt x="107" y="99"/>
                    <a:pt x="107" y="98"/>
                  </a:cubicBezTo>
                  <a:cubicBezTo>
                    <a:pt x="100" y="95"/>
                    <a:pt x="93" y="91"/>
                    <a:pt x="87" y="88"/>
                  </a:cubicBezTo>
                  <a:cubicBezTo>
                    <a:pt x="81" y="85"/>
                    <a:pt x="76" y="82"/>
                    <a:pt x="72" y="79"/>
                  </a:cubicBezTo>
                  <a:cubicBezTo>
                    <a:pt x="64" y="75"/>
                    <a:pt x="58" y="72"/>
                    <a:pt x="56" y="71"/>
                  </a:cubicBezTo>
                  <a:cubicBezTo>
                    <a:pt x="58" y="70"/>
                    <a:pt x="60" y="66"/>
                    <a:pt x="64" y="61"/>
                  </a:cubicBezTo>
                  <a:cubicBezTo>
                    <a:pt x="66" y="57"/>
                    <a:pt x="69" y="52"/>
                    <a:pt x="72" y="48"/>
                  </a:cubicBezTo>
                  <a:cubicBezTo>
                    <a:pt x="73" y="45"/>
                    <a:pt x="75" y="43"/>
                    <a:pt x="77" y="40"/>
                  </a:cubicBezTo>
                  <a:cubicBezTo>
                    <a:pt x="78" y="39"/>
                    <a:pt x="79" y="37"/>
                    <a:pt x="80" y="36"/>
                  </a:cubicBezTo>
                  <a:cubicBezTo>
                    <a:pt x="80" y="35"/>
                    <a:pt x="81" y="35"/>
                    <a:pt x="81" y="34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5"/>
                    <a:pt x="86" y="36"/>
                    <a:pt x="89" y="38"/>
                  </a:cubicBezTo>
                  <a:cubicBezTo>
                    <a:pt x="103" y="45"/>
                    <a:pt x="116" y="51"/>
                    <a:pt x="121" y="60"/>
                  </a:cubicBezTo>
                  <a:cubicBezTo>
                    <a:pt x="121" y="60"/>
                    <a:pt x="121" y="60"/>
                    <a:pt x="121" y="60"/>
                  </a:cubicBezTo>
                  <a:cubicBezTo>
                    <a:pt x="121" y="60"/>
                    <a:pt x="121" y="60"/>
                    <a:pt x="121" y="60"/>
                  </a:cubicBezTo>
                  <a:cubicBezTo>
                    <a:pt x="122" y="62"/>
                    <a:pt x="123" y="65"/>
                    <a:pt x="123" y="68"/>
                  </a:cubicBezTo>
                  <a:cubicBezTo>
                    <a:pt x="122" y="73"/>
                    <a:pt x="121" y="79"/>
                    <a:pt x="118" y="85"/>
                  </a:cubicBezTo>
                  <a:cubicBezTo>
                    <a:pt x="117" y="88"/>
                    <a:pt x="115" y="91"/>
                    <a:pt x="113" y="94"/>
                  </a:cubicBezTo>
                  <a:cubicBezTo>
                    <a:pt x="112" y="95"/>
                    <a:pt x="111" y="97"/>
                    <a:pt x="110" y="98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íṡḻïḍê"/>
            <p:cNvSpPr/>
            <p:nvPr/>
          </p:nvSpPr>
          <p:spPr bwMode="auto">
            <a:xfrm>
              <a:off x="6780714" y="2283862"/>
              <a:ext cx="720535" cy="391265"/>
            </a:xfrm>
            <a:custGeom>
              <a:avLst/>
              <a:gdLst>
                <a:gd name="T0" fmla="*/ 16 w 221"/>
                <a:gd name="T1" fmla="*/ 120 h 120"/>
                <a:gd name="T2" fmla="*/ 13 w 221"/>
                <a:gd name="T3" fmla="*/ 119 h 120"/>
                <a:gd name="T4" fmla="*/ 4 w 221"/>
                <a:gd name="T5" fmla="*/ 116 h 120"/>
                <a:gd name="T6" fmla="*/ 1 w 221"/>
                <a:gd name="T7" fmla="*/ 113 h 120"/>
                <a:gd name="T8" fmla="*/ 0 w 221"/>
                <a:gd name="T9" fmla="*/ 111 h 120"/>
                <a:gd name="T10" fmla="*/ 1 w 221"/>
                <a:gd name="T11" fmla="*/ 110 h 120"/>
                <a:gd name="T12" fmla="*/ 1 w 221"/>
                <a:gd name="T13" fmla="*/ 109 h 120"/>
                <a:gd name="T14" fmla="*/ 4 w 221"/>
                <a:gd name="T15" fmla="*/ 101 h 120"/>
                <a:gd name="T16" fmla="*/ 14 w 221"/>
                <a:gd name="T17" fmla="*/ 84 h 120"/>
                <a:gd name="T18" fmla="*/ 25 w 221"/>
                <a:gd name="T19" fmla="*/ 64 h 120"/>
                <a:gd name="T20" fmla="*/ 38 w 221"/>
                <a:gd name="T21" fmla="*/ 40 h 120"/>
                <a:gd name="T22" fmla="*/ 55 w 221"/>
                <a:gd name="T23" fmla="*/ 15 h 120"/>
                <a:gd name="T24" fmla="*/ 59 w 221"/>
                <a:gd name="T25" fmla="*/ 8 h 120"/>
                <a:gd name="T26" fmla="*/ 62 w 221"/>
                <a:gd name="T27" fmla="*/ 5 h 120"/>
                <a:gd name="T28" fmla="*/ 66 w 221"/>
                <a:gd name="T29" fmla="*/ 2 h 120"/>
                <a:gd name="T30" fmla="*/ 70 w 221"/>
                <a:gd name="T31" fmla="*/ 0 h 120"/>
                <a:gd name="T32" fmla="*/ 75 w 221"/>
                <a:gd name="T33" fmla="*/ 0 h 120"/>
                <a:gd name="T34" fmla="*/ 84 w 221"/>
                <a:gd name="T35" fmla="*/ 1 h 120"/>
                <a:gd name="T36" fmla="*/ 113 w 221"/>
                <a:gd name="T37" fmla="*/ 16 h 120"/>
                <a:gd name="T38" fmla="*/ 139 w 221"/>
                <a:gd name="T39" fmla="*/ 31 h 120"/>
                <a:gd name="T40" fmla="*/ 182 w 221"/>
                <a:gd name="T41" fmla="*/ 57 h 120"/>
                <a:gd name="T42" fmla="*/ 211 w 221"/>
                <a:gd name="T43" fmla="*/ 76 h 120"/>
                <a:gd name="T44" fmla="*/ 221 w 221"/>
                <a:gd name="T45" fmla="*/ 83 h 120"/>
                <a:gd name="T46" fmla="*/ 210 w 221"/>
                <a:gd name="T47" fmla="*/ 78 h 120"/>
                <a:gd name="T48" fmla="*/ 180 w 221"/>
                <a:gd name="T49" fmla="*/ 61 h 120"/>
                <a:gd name="T50" fmla="*/ 136 w 221"/>
                <a:gd name="T51" fmla="*/ 36 h 120"/>
                <a:gd name="T52" fmla="*/ 110 w 221"/>
                <a:gd name="T53" fmla="*/ 21 h 120"/>
                <a:gd name="T54" fmla="*/ 82 w 221"/>
                <a:gd name="T55" fmla="*/ 7 h 120"/>
                <a:gd name="T56" fmla="*/ 69 w 221"/>
                <a:gd name="T57" fmla="*/ 7 h 120"/>
                <a:gd name="T58" fmla="*/ 66 w 221"/>
                <a:gd name="T59" fmla="*/ 9 h 120"/>
                <a:gd name="T60" fmla="*/ 64 w 221"/>
                <a:gd name="T61" fmla="*/ 12 h 120"/>
                <a:gd name="T62" fmla="*/ 59 w 221"/>
                <a:gd name="T63" fmla="*/ 18 h 120"/>
                <a:gd name="T64" fmla="*/ 43 w 221"/>
                <a:gd name="T65" fmla="*/ 43 h 120"/>
                <a:gd name="T66" fmla="*/ 29 w 221"/>
                <a:gd name="T67" fmla="*/ 66 h 120"/>
                <a:gd name="T68" fmla="*/ 17 w 221"/>
                <a:gd name="T69" fmla="*/ 86 h 120"/>
                <a:gd name="T70" fmla="*/ 7 w 221"/>
                <a:gd name="T71" fmla="*/ 103 h 120"/>
                <a:gd name="T72" fmla="*/ 4 w 221"/>
                <a:gd name="T73" fmla="*/ 110 h 120"/>
                <a:gd name="T74" fmla="*/ 3 w 221"/>
                <a:gd name="T75" fmla="*/ 111 h 120"/>
                <a:gd name="T76" fmla="*/ 3 w 221"/>
                <a:gd name="T77" fmla="*/ 112 h 120"/>
                <a:gd name="T78" fmla="*/ 5 w 221"/>
                <a:gd name="T79" fmla="*/ 114 h 120"/>
                <a:gd name="T80" fmla="*/ 13 w 221"/>
                <a:gd name="T81" fmla="*/ 118 h 120"/>
                <a:gd name="T82" fmla="*/ 16 w 221"/>
                <a:gd name="T8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120">
                  <a:moveTo>
                    <a:pt x="16" y="120"/>
                  </a:moveTo>
                  <a:cubicBezTo>
                    <a:pt x="16" y="120"/>
                    <a:pt x="15" y="120"/>
                    <a:pt x="13" y="119"/>
                  </a:cubicBezTo>
                  <a:cubicBezTo>
                    <a:pt x="11" y="119"/>
                    <a:pt x="8" y="118"/>
                    <a:pt x="4" y="116"/>
                  </a:cubicBezTo>
                  <a:cubicBezTo>
                    <a:pt x="3" y="115"/>
                    <a:pt x="2" y="114"/>
                    <a:pt x="1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0"/>
                    <a:pt x="1" y="110"/>
                  </a:cubicBezTo>
                  <a:cubicBezTo>
                    <a:pt x="1" y="109"/>
                    <a:pt x="1" y="109"/>
                    <a:pt x="1" y="109"/>
                  </a:cubicBezTo>
                  <a:cubicBezTo>
                    <a:pt x="2" y="106"/>
                    <a:pt x="3" y="104"/>
                    <a:pt x="4" y="101"/>
                  </a:cubicBezTo>
                  <a:cubicBezTo>
                    <a:pt x="7" y="96"/>
                    <a:pt x="10" y="90"/>
                    <a:pt x="14" y="84"/>
                  </a:cubicBezTo>
                  <a:cubicBezTo>
                    <a:pt x="17" y="78"/>
                    <a:pt x="21" y="71"/>
                    <a:pt x="25" y="64"/>
                  </a:cubicBezTo>
                  <a:cubicBezTo>
                    <a:pt x="29" y="56"/>
                    <a:pt x="33" y="48"/>
                    <a:pt x="38" y="40"/>
                  </a:cubicBezTo>
                  <a:cubicBezTo>
                    <a:pt x="43" y="32"/>
                    <a:pt x="49" y="23"/>
                    <a:pt x="55" y="15"/>
                  </a:cubicBezTo>
                  <a:cubicBezTo>
                    <a:pt x="56" y="12"/>
                    <a:pt x="58" y="10"/>
                    <a:pt x="59" y="8"/>
                  </a:cubicBezTo>
                  <a:cubicBezTo>
                    <a:pt x="60" y="7"/>
                    <a:pt x="61" y="6"/>
                    <a:pt x="62" y="5"/>
                  </a:cubicBezTo>
                  <a:cubicBezTo>
                    <a:pt x="63" y="4"/>
                    <a:pt x="65" y="3"/>
                    <a:pt x="66" y="2"/>
                  </a:cubicBezTo>
                  <a:cubicBezTo>
                    <a:pt x="67" y="1"/>
                    <a:pt x="69" y="1"/>
                    <a:pt x="70" y="0"/>
                  </a:cubicBezTo>
                  <a:cubicBezTo>
                    <a:pt x="72" y="0"/>
                    <a:pt x="73" y="0"/>
                    <a:pt x="75" y="0"/>
                  </a:cubicBezTo>
                  <a:cubicBezTo>
                    <a:pt x="78" y="0"/>
                    <a:pt x="81" y="0"/>
                    <a:pt x="84" y="1"/>
                  </a:cubicBezTo>
                  <a:cubicBezTo>
                    <a:pt x="95" y="4"/>
                    <a:pt x="104" y="10"/>
                    <a:pt x="113" y="16"/>
                  </a:cubicBezTo>
                  <a:cubicBezTo>
                    <a:pt x="122" y="21"/>
                    <a:pt x="131" y="26"/>
                    <a:pt x="139" y="31"/>
                  </a:cubicBezTo>
                  <a:cubicBezTo>
                    <a:pt x="155" y="41"/>
                    <a:pt x="170" y="50"/>
                    <a:pt x="182" y="57"/>
                  </a:cubicBezTo>
                  <a:cubicBezTo>
                    <a:pt x="194" y="65"/>
                    <a:pt x="204" y="71"/>
                    <a:pt x="211" y="76"/>
                  </a:cubicBezTo>
                  <a:cubicBezTo>
                    <a:pt x="218" y="80"/>
                    <a:pt x="221" y="83"/>
                    <a:pt x="221" y="83"/>
                  </a:cubicBezTo>
                  <a:cubicBezTo>
                    <a:pt x="221" y="83"/>
                    <a:pt x="217" y="81"/>
                    <a:pt x="210" y="78"/>
                  </a:cubicBezTo>
                  <a:cubicBezTo>
                    <a:pt x="202" y="74"/>
                    <a:pt x="192" y="68"/>
                    <a:pt x="180" y="61"/>
                  </a:cubicBezTo>
                  <a:cubicBezTo>
                    <a:pt x="167" y="54"/>
                    <a:pt x="152" y="45"/>
                    <a:pt x="136" y="36"/>
                  </a:cubicBezTo>
                  <a:cubicBezTo>
                    <a:pt x="128" y="31"/>
                    <a:pt x="119" y="26"/>
                    <a:pt x="110" y="21"/>
                  </a:cubicBezTo>
                  <a:cubicBezTo>
                    <a:pt x="101" y="15"/>
                    <a:pt x="92" y="10"/>
                    <a:pt x="82" y="7"/>
                  </a:cubicBezTo>
                  <a:cubicBezTo>
                    <a:pt x="77" y="5"/>
                    <a:pt x="72" y="5"/>
                    <a:pt x="69" y="7"/>
                  </a:cubicBezTo>
                  <a:cubicBezTo>
                    <a:pt x="68" y="8"/>
                    <a:pt x="67" y="8"/>
                    <a:pt x="66" y="9"/>
                  </a:cubicBezTo>
                  <a:cubicBezTo>
                    <a:pt x="65" y="10"/>
                    <a:pt x="65" y="11"/>
                    <a:pt x="64" y="12"/>
                  </a:cubicBezTo>
                  <a:cubicBezTo>
                    <a:pt x="62" y="14"/>
                    <a:pt x="61" y="16"/>
                    <a:pt x="59" y="18"/>
                  </a:cubicBezTo>
                  <a:cubicBezTo>
                    <a:pt x="53" y="26"/>
                    <a:pt x="48" y="35"/>
                    <a:pt x="43" y="43"/>
                  </a:cubicBezTo>
                  <a:cubicBezTo>
                    <a:pt x="38" y="51"/>
                    <a:pt x="34" y="59"/>
                    <a:pt x="29" y="66"/>
                  </a:cubicBezTo>
                  <a:cubicBezTo>
                    <a:pt x="25" y="73"/>
                    <a:pt x="21" y="80"/>
                    <a:pt x="17" y="86"/>
                  </a:cubicBezTo>
                  <a:cubicBezTo>
                    <a:pt x="13" y="92"/>
                    <a:pt x="10" y="98"/>
                    <a:pt x="7" y="103"/>
                  </a:cubicBezTo>
                  <a:cubicBezTo>
                    <a:pt x="6" y="105"/>
                    <a:pt x="5" y="108"/>
                    <a:pt x="4" y="110"/>
                  </a:cubicBezTo>
                  <a:cubicBezTo>
                    <a:pt x="3" y="110"/>
                    <a:pt x="3" y="110"/>
                    <a:pt x="3" y="111"/>
                  </a:cubicBezTo>
                  <a:cubicBezTo>
                    <a:pt x="3" y="111"/>
                    <a:pt x="3" y="112"/>
                    <a:pt x="3" y="112"/>
                  </a:cubicBezTo>
                  <a:cubicBezTo>
                    <a:pt x="4" y="112"/>
                    <a:pt x="5" y="113"/>
                    <a:pt x="5" y="114"/>
                  </a:cubicBezTo>
                  <a:cubicBezTo>
                    <a:pt x="8" y="116"/>
                    <a:pt x="11" y="117"/>
                    <a:pt x="13" y="118"/>
                  </a:cubicBezTo>
                  <a:cubicBezTo>
                    <a:pt x="15" y="119"/>
                    <a:pt x="16" y="120"/>
                    <a:pt x="16" y="1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iṡļíḍê"/>
            <p:cNvSpPr/>
            <p:nvPr/>
          </p:nvSpPr>
          <p:spPr bwMode="auto">
            <a:xfrm>
              <a:off x="6833067" y="2553891"/>
              <a:ext cx="668182" cy="388510"/>
            </a:xfrm>
            <a:custGeom>
              <a:avLst/>
              <a:gdLst>
                <a:gd name="T0" fmla="*/ 0 w 205"/>
                <a:gd name="T1" fmla="*/ 36 h 119"/>
                <a:gd name="T2" fmla="*/ 1 w 205"/>
                <a:gd name="T3" fmla="*/ 34 h 119"/>
                <a:gd name="T4" fmla="*/ 2 w 205"/>
                <a:gd name="T5" fmla="*/ 31 h 119"/>
                <a:gd name="T6" fmla="*/ 4 w 205"/>
                <a:gd name="T7" fmla="*/ 28 h 119"/>
                <a:gd name="T8" fmla="*/ 26 w 205"/>
                <a:gd name="T9" fmla="*/ 14 h 119"/>
                <a:gd name="T10" fmla="*/ 44 w 205"/>
                <a:gd name="T11" fmla="*/ 14 h 119"/>
                <a:gd name="T12" fmla="*/ 54 w 205"/>
                <a:gd name="T13" fmla="*/ 19 h 119"/>
                <a:gd name="T14" fmla="*/ 62 w 205"/>
                <a:gd name="T15" fmla="*/ 26 h 119"/>
                <a:gd name="T16" fmla="*/ 72 w 205"/>
                <a:gd name="T17" fmla="*/ 47 h 119"/>
                <a:gd name="T18" fmla="*/ 67 w 205"/>
                <a:gd name="T19" fmla="*/ 73 h 119"/>
                <a:gd name="T20" fmla="*/ 67 w 205"/>
                <a:gd name="T21" fmla="*/ 73 h 119"/>
                <a:gd name="T22" fmla="*/ 67 w 205"/>
                <a:gd name="T23" fmla="*/ 74 h 119"/>
                <a:gd name="T24" fmla="*/ 69 w 205"/>
                <a:gd name="T25" fmla="*/ 76 h 119"/>
                <a:gd name="T26" fmla="*/ 74 w 205"/>
                <a:gd name="T27" fmla="*/ 80 h 119"/>
                <a:gd name="T28" fmla="*/ 83 w 205"/>
                <a:gd name="T29" fmla="*/ 87 h 119"/>
                <a:gd name="T30" fmla="*/ 105 w 205"/>
                <a:gd name="T31" fmla="*/ 100 h 119"/>
                <a:gd name="T32" fmla="*/ 120 w 205"/>
                <a:gd name="T33" fmla="*/ 108 h 119"/>
                <a:gd name="T34" fmla="*/ 128 w 205"/>
                <a:gd name="T35" fmla="*/ 112 h 119"/>
                <a:gd name="T36" fmla="*/ 135 w 205"/>
                <a:gd name="T37" fmla="*/ 115 h 119"/>
                <a:gd name="T38" fmla="*/ 140 w 205"/>
                <a:gd name="T39" fmla="*/ 112 h 119"/>
                <a:gd name="T40" fmla="*/ 145 w 205"/>
                <a:gd name="T41" fmla="*/ 105 h 119"/>
                <a:gd name="T42" fmla="*/ 153 w 205"/>
                <a:gd name="T43" fmla="*/ 92 h 119"/>
                <a:gd name="T44" fmla="*/ 180 w 205"/>
                <a:gd name="T45" fmla="*/ 44 h 119"/>
                <a:gd name="T46" fmla="*/ 198 w 205"/>
                <a:gd name="T47" fmla="*/ 11 h 119"/>
                <a:gd name="T48" fmla="*/ 203 w 205"/>
                <a:gd name="T49" fmla="*/ 3 h 119"/>
                <a:gd name="T50" fmla="*/ 204 w 205"/>
                <a:gd name="T51" fmla="*/ 0 h 119"/>
                <a:gd name="T52" fmla="*/ 203 w 205"/>
                <a:gd name="T53" fmla="*/ 3 h 119"/>
                <a:gd name="T54" fmla="*/ 199 w 205"/>
                <a:gd name="T55" fmla="*/ 12 h 119"/>
                <a:gd name="T56" fmla="*/ 182 w 205"/>
                <a:gd name="T57" fmla="*/ 45 h 119"/>
                <a:gd name="T58" fmla="*/ 156 w 205"/>
                <a:gd name="T59" fmla="*/ 93 h 119"/>
                <a:gd name="T60" fmla="*/ 147 w 205"/>
                <a:gd name="T61" fmla="*/ 107 h 119"/>
                <a:gd name="T62" fmla="*/ 143 w 205"/>
                <a:gd name="T63" fmla="*/ 114 h 119"/>
                <a:gd name="T64" fmla="*/ 141 w 205"/>
                <a:gd name="T65" fmla="*/ 115 h 119"/>
                <a:gd name="T66" fmla="*/ 140 w 205"/>
                <a:gd name="T67" fmla="*/ 117 h 119"/>
                <a:gd name="T68" fmla="*/ 135 w 205"/>
                <a:gd name="T69" fmla="*/ 119 h 119"/>
                <a:gd name="T70" fmla="*/ 126 w 205"/>
                <a:gd name="T71" fmla="*/ 115 h 119"/>
                <a:gd name="T72" fmla="*/ 119 w 205"/>
                <a:gd name="T73" fmla="*/ 111 h 119"/>
                <a:gd name="T74" fmla="*/ 103 w 205"/>
                <a:gd name="T75" fmla="*/ 103 h 119"/>
                <a:gd name="T76" fmla="*/ 82 w 205"/>
                <a:gd name="T77" fmla="*/ 89 h 119"/>
                <a:gd name="T78" fmla="*/ 72 w 205"/>
                <a:gd name="T79" fmla="*/ 82 h 119"/>
                <a:gd name="T80" fmla="*/ 67 w 205"/>
                <a:gd name="T81" fmla="*/ 78 h 119"/>
                <a:gd name="T82" fmla="*/ 65 w 205"/>
                <a:gd name="T83" fmla="*/ 76 h 119"/>
                <a:gd name="T84" fmla="*/ 64 w 205"/>
                <a:gd name="T85" fmla="*/ 74 h 119"/>
                <a:gd name="T86" fmla="*/ 64 w 205"/>
                <a:gd name="T87" fmla="*/ 73 h 119"/>
                <a:gd name="T88" fmla="*/ 64 w 205"/>
                <a:gd name="T89" fmla="*/ 72 h 119"/>
                <a:gd name="T90" fmla="*/ 69 w 205"/>
                <a:gd name="T91" fmla="*/ 48 h 119"/>
                <a:gd name="T92" fmla="*/ 60 w 205"/>
                <a:gd name="T93" fmla="*/ 28 h 119"/>
                <a:gd name="T94" fmla="*/ 52 w 205"/>
                <a:gd name="T95" fmla="*/ 21 h 119"/>
                <a:gd name="T96" fmla="*/ 43 w 205"/>
                <a:gd name="T97" fmla="*/ 17 h 119"/>
                <a:gd name="T98" fmla="*/ 26 w 205"/>
                <a:gd name="T99" fmla="*/ 16 h 119"/>
                <a:gd name="T100" fmla="*/ 5 w 205"/>
                <a:gd name="T101" fmla="*/ 29 h 119"/>
                <a:gd name="T102" fmla="*/ 3 w 205"/>
                <a:gd name="T103" fmla="*/ 32 h 119"/>
                <a:gd name="T104" fmla="*/ 1 w 205"/>
                <a:gd name="T105" fmla="*/ 34 h 119"/>
                <a:gd name="T106" fmla="*/ 0 w 205"/>
                <a:gd name="T107" fmla="*/ 3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5" h="119">
                  <a:moveTo>
                    <a:pt x="0" y="36"/>
                  </a:moveTo>
                  <a:cubicBezTo>
                    <a:pt x="0" y="36"/>
                    <a:pt x="0" y="35"/>
                    <a:pt x="1" y="34"/>
                  </a:cubicBezTo>
                  <a:cubicBezTo>
                    <a:pt x="1" y="33"/>
                    <a:pt x="1" y="32"/>
                    <a:pt x="2" y="31"/>
                  </a:cubicBezTo>
                  <a:cubicBezTo>
                    <a:pt x="3" y="30"/>
                    <a:pt x="3" y="29"/>
                    <a:pt x="4" y="28"/>
                  </a:cubicBezTo>
                  <a:cubicBezTo>
                    <a:pt x="8" y="23"/>
                    <a:pt x="15" y="17"/>
                    <a:pt x="26" y="14"/>
                  </a:cubicBezTo>
                  <a:cubicBezTo>
                    <a:pt x="31" y="13"/>
                    <a:pt x="37" y="12"/>
                    <a:pt x="44" y="14"/>
                  </a:cubicBezTo>
                  <a:cubicBezTo>
                    <a:pt x="47" y="15"/>
                    <a:pt x="51" y="16"/>
                    <a:pt x="54" y="19"/>
                  </a:cubicBezTo>
                  <a:cubicBezTo>
                    <a:pt x="57" y="21"/>
                    <a:pt x="59" y="23"/>
                    <a:pt x="62" y="26"/>
                  </a:cubicBezTo>
                  <a:cubicBezTo>
                    <a:pt x="67" y="31"/>
                    <a:pt x="72" y="39"/>
                    <a:pt x="72" y="47"/>
                  </a:cubicBezTo>
                  <a:cubicBezTo>
                    <a:pt x="73" y="56"/>
                    <a:pt x="72" y="65"/>
                    <a:pt x="67" y="73"/>
                  </a:cubicBezTo>
                  <a:cubicBezTo>
                    <a:pt x="67" y="73"/>
                    <a:pt x="67" y="73"/>
                    <a:pt x="67" y="73"/>
                  </a:cubicBezTo>
                  <a:cubicBezTo>
                    <a:pt x="67" y="73"/>
                    <a:pt x="67" y="74"/>
                    <a:pt x="67" y="74"/>
                  </a:cubicBezTo>
                  <a:cubicBezTo>
                    <a:pt x="68" y="75"/>
                    <a:pt x="68" y="75"/>
                    <a:pt x="69" y="76"/>
                  </a:cubicBezTo>
                  <a:cubicBezTo>
                    <a:pt x="71" y="77"/>
                    <a:pt x="72" y="78"/>
                    <a:pt x="74" y="80"/>
                  </a:cubicBezTo>
                  <a:cubicBezTo>
                    <a:pt x="77" y="82"/>
                    <a:pt x="80" y="84"/>
                    <a:pt x="83" y="87"/>
                  </a:cubicBezTo>
                  <a:cubicBezTo>
                    <a:pt x="90" y="91"/>
                    <a:pt x="97" y="96"/>
                    <a:pt x="105" y="100"/>
                  </a:cubicBezTo>
                  <a:cubicBezTo>
                    <a:pt x="110" y="103"/>
                    <a:pt x="115" y="106"/>
                    <a:pt x="120" y="108"/>
                  </a:cubicBezTo>
                  <a:cubicBezTo>
                    <a:pt x="123" y="110"/>
                    <a:pt x="125" y="111"/>
                    <a:pt x="128" y="112"/>
                  </a:cubicBezTo>
                  <a:cubicBezTo>
                    <a:pt x="130" y="114"/>
                    <a:pt x="133" y="115"/>
                    <a:pt x="135" y="115"/>
                  </a:cubicBezTo>
                  <a:cubicBezTo>
                    <a:pt x="137" y="116"/>
                    <a:pt x="139" y="114"/>
                    <a:pt x="140" y="112"/>
                  </a:cubicBezTo>
                  <a:cubicBezTo>
                    <a:pt x="142" y="110"/>
                    <a:pt x="143" y="107"/>
                    <a:pt x="145" y="105"/>
                  </a:cubicBezTo>
                  <a:cubicBezTo>
                    <a:pt x="148" y="100"/>
                    <a:pt x="150" y="96"/>
                    <a:pt x="153" y="92"/>
                  </a:cubicBezTo>
                  <a:cubicBezTo>
                    <a:pt x="164" y="74"/>
                    <a:pt x="173" y="58"/>
                    <a:pt x="180" y="44"/>
                  </a:cubicBezTo>
                  <a:cubicBezTo>
                    <a:pt x="188" y="30"/>
                    <a:pt x="194" y="19"/>
                    <a:pt x="198" y="11"/>
                  </a:cubicBezTo>
                  <a:cubicBezTo>
                    <a:pt x="200" y="8"/>
                    <a:pt x="201" y="5"/>
                    <a:pt x="203" y="3"/>
                  </a:cubicBezTo>
                  <a:cubicBezTo>
                    <a:pt x="204" y="1"/>
                    <a:pt x="204" y="0"/>
                    <a:pt x="204" y="0"/>
                  </a:cubicBezTo>
                  <a:cubicBezTo>
                    <a:pt x="205" y="0"/>
                    <a:pt x="204" y="1"/>
                    <a:pt x="203" y="3"/>
                  </a:cubicBezTo>
                  <a:cubicBezTo>
                    <a:pt x="202" y="5"/>
                    <a:pt x="201" y="8"/>
                    <a:pt x="199" y="12"/>
                  </a:cubicBezTo>
                  <a:cubicBezTo>
                    <a:pt x="195" y="20"/>
                    <a:pt x="190" y="31"/>
                    <a:pt x="182" y="45"/>
                  </a:cubicBezTo>
                  <a:cubicBezTo>
                    <a:pt x="175" y="59"/>
                    <a:pt x="166" y="75"/>
                    <a:pt x="156" y="93"/>
                  </a:cubicBezTo>
                  <a:cubicBezTo>
                    <a:pt x="153" y="98"/>
                    <a:pt x="150" y="102"/>
                    <a:pt x="147" y="107"/>
                  </a:cubicBezTo>
                  <a:cubicBezTo>
                    <a:pt x="146" y="109"/>
                    <a:pt x="145" y="111"/>
                    <a:pt x="143" y="114"/>
                  </a:cubicBezTo>
                  <a:cubicBezTo>
                    <a:pt x="142" y="114"/>
                    <a:pt x="142" y="115"/>
                    <a:pt x="141" y="115"/>
                  </a:cubicBezTo>
                  <a:cubicBezTo>
                    <a:pt x="141" y="116"/>
                    <a:pt x="140" y="116"/>
                    <a:pt x="140" y="117"/>
                  </a:cubicBezTo>
                  <a:cubicBezTo>
                    <a:pt x="139" y="118"/>
                    <a:pt x="137" y="119"/>
                    <a:pt x="135" y="119"/>
                  </a:cubicBezTo>
                  <a:cubicBezTo>
                    <a:pt x="131" y="118"/>
                    <a:pt x="129" y="117"/>
                    <a:pt x="126" y="115"/>
                  </a:cubicBezTo>
                  <a:cubicBezTo>
                    <a:pt x="124" y="114"/>
                    <a:pt x="121" y="113"/>
                    <a:pt x="119" y="111"/>
                  </a:cubicBezTo>
                  <a:cubicBezTo>
                    <a:pt x="113" y="109"/>
                    <a:pt x="108" y="106"/>
                    <a:pt x="103" y="103"/>
                  </a:cubicBezTo>
                  <a:cubicBezTo>
                    <a:pt x="96" y="99"/>
                    <a:pt x="88" y="94"/>
                    <a:pt x="82" y="89"/>
                  </a:cubicBezTo>
                  <a:cubicBezTo>
                    <a:pt x="78" y="87"/>
                    <a:pt x="75" y="85"/>
                    <a:pt x="72" y="82"/>
                  </a:cubicBezTo>
                  <a:cubicBezTo>
                    <a:pt x="70" y="81"/>
                    <a:pt x="68" y="80"/>
                    <a:pt x="67" y="78"/>
                  </a:cubicBezTo>
                  <a:cubicBezTo>
                    <a:pt x="66" y="78"/>
                    <a:pt x="65" y="77"/>
                    <a:pt x="65" y="76"/>
                  </a:cubicBezTo>
                  <a:cubicBezTo>
                    <a:pt x="64" y="76"/>
                    <a:pt x="64" y="75"/>
                    <a:pt x="64" y="74"/>
                  </a:cubicBezTo>
                  <a:cubicBezTo>
                    <a:pt x="64" y="74"/>
                    <a:pt x="64" y="73"/>
                    <a:pt x="64" y="73"/>
                  </a:cubicBezTo>
                  <a:cubicBezTo>
                    <a:pt x="64" y="73"/>
                    <a:pt x="64" y="72"/>
                    <a:pt x="64" y="72"/>
                  </a:cubicBezTo>
                  <a:cubicBezTo>
                    <a:pt x="69" y="64"/>
                    <a:pt x="70" y="56"/>
                    <a:pt x="69" y="48"/>
                  </a:cubicBezTo>
                  <a:cubicBezTo>
                    <a:pt x="69" y="40"/>
                    <a:pt x="65" y="33"/>
                    <a:pt x="60" y="28"/>
                  </a:cubicBezTo>
                  <a:cubicBezTo>
                    <a:pt x="58" y="25"/>
                    <a:pt x="55" y="23"/>
                    <a:pt x="52" y="21"/>
                  </a:cubicBezTo>
                  <a:cubicBezTo>
                    <a:pt x="49" y="19"/>
                    <a:pt x="46" y="17"/>
                    <a:pt x="43" y="17"/>
                  </a:cubicBezTo>
                  <a:cubicBezTo>
                    <a:pt x="37" y="15"/>
                    <a:pt x="31" y="15"/>
                    <a:pt x="26" y="16"/>
                  </a:cubicBezTo>
                  <a:cubicBezTo>
                    <a:pt x="16" y="18"/>
                    <a:pt x="9" y="24"/>
                    <a:pt x="5" y="29"/>
                  </a:cubicBezTo>
                  <a:cubicBezTo>
                    <a:pt x="4" y="30"/>
                    <a:pt x="3" y="31"/>
                    <a:pt x="3" y="32"/>
                  </a:cubicBezTo>
                  <a:cubicBezTo>
                    <a:pt x="2" y="33"/>
                    <a:pt x="1" y="34"/>
                    <a:pt x="1" y="34"/>
                  </a:cubicBezTo>
                  <a:cubicBezTo>
                    <a:pt x="0" y="36"/>
                    <a:pt x="0" y="36"/>
                    <a:pt x="0" y="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îṩľiḋè"/>
            <p:cNvSpPr/>
            <p:nvPr/>
          </p:nvSpPr>
          <p:spPr bwMode="auto">
            <a:xfrm>
              <a:off x="7479205" y="2596600"/>
              <a:ext cx="241097" cy="551078"/>
            </a:xfrm>
            <a:custGeom>
              <a:avLst/>
              <a:gdLst>
                <a:gd name="T0" fmla="*/ 41 w 74"/>
                <a:gd name="T1" fmla="*/ 169 h 169"/>
                <a:gd name="T2" fmla="*/ 45 w 74"/>
                <a:gd name="T3" fmla="*/ 161 h 169"/>
                <a:gd name="T4" fmla="*/ 57 w 74"/>
                <a:gd name="T5" fmla="*/ 142 h 169"/>
                <a:gd name="T6" fmla="*/ 59 w 74"/>
                <a:gd name="T7" fmla="*/ 135 h 169"/>
                <a:gd name="T8" fmla="*/ 61 w 74"/>
                <a:gd name="T9" fmla="*/ 127 h 169"/>
                <a:gd name="T10" fmla="*/ 65 w 74"/>
                <a:gd name="T11" fmla="*/ 109 h 169"/>
                <a:gd name="T12" fmla="*/ 70 w 74"/>
                <a:gd name="T13" fmla="*/ 68 h 169"/>
                <a:gd name="T14" fmla="*/ 68 w 74"/>
                <a:gd name="T15" fmla="*/ 48 h 169"/>
                <a:gd name="T16" fmla="*/ 63 w 74"/>
                <a:gd name="T17" fmla="*/ 40 h 169"/>
                <a:gd name="T18" fmla="*/ 56 w 74"/>
                <a:gd name="T19" fmla="*/ 34 h 169"/>
                <a:gd name="T20" fmla="*/ 27 w 74"/>
                <a:gd name="T21" fmla="*/ 16 h 169"/>
                <a:gd name="T22" fmla="*/ 7 w 74"/>
                <a:gd name="T23" fmla="*/ 5 h 169"/>
                <a:gd name="T24" fmla="*/ 0 w 74"/>
                <a:gd name="T25" fmla="*/ 0 h 169"/>
                <a:gd name="T26" fmla="*/ 8 w 74"/>
                <a:gd name="T27" fmla="*/ 4 h 169"/>
                <a:gd name="T28" fmla="*/ 28 w 74"/>
                <a:gd name="T29" fmla="*/ 14 h 169"/>
                <a:gd name="T30" fmla="*/ 57 w 74"/>
                <a:gd name="T31" fmla="*/ 31 h 169"/>
                <a:gd name="T32" fmla="*/ 65 w 74"/>
                <a:gd name="T33" fmla="*/ 37 h 169"/>
                <a:gd name="T34" fmla="*/ 71 w 74"/>
                <a:gd name="T35" fmla="*/ 47 h 169"/>
                <a:gd name="T36" fmla="*/ 74 w 74"/>
                <a:gd name="T37" fmla="*/ 68 h 169"/>
                <a:gd name="T38" fmla="*/ 68 w 74"/>
                <a:gd name="T39" fmla="*/ 110 h 169"/>
                <a:gd name="T40" fmla="*/ 64 w 74"/>
                <a:gd name="T41" fmla="*/ 128 h 169"/>
                <a:gd name="T42" fmla="*/ 61 w 74"/>
                <a:gd name="T43" fmla="*/ 135 h 169"/>
                <a:gd name="T44" fmla="*/ 59 w 74"/>
                <a:gd name="T45" fmla="*/ 143 h 169"/>
                <a:gd name="T46" fmla="*/ 46 w 74"/>
                <a:gd name="T47" fmla="*/ 162 h 169"/>
                <a:gd name="T48" fmla="*/ 41 w 74"/>
                <a:gd name="T4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4" h="169">
                  <a:moveTo>
                    <a:pt x="41" y="169"/>
                  </a:moveTo>
                  <a:cubicBezTo>
                    <a:pt x="41" y="169"/>
                    <a:pt x="42" y="166"/>
                    <a:pt x="45" y="161"/>
                  </a:cubicBezTo>
                  <a:cubicBezTo>
                    <a:pt x="48" y="157"/>
                    <a:pt x="53" y="150"/>
                    <a:pt x="57" y="142"/>
                  </a:cubicBezTo>
                  <a:cubicBezTo>
                    <a:pt x="58" y="140"/>
                    <a:pt x="58" y="137"/>
                    <a:pt x="59" y="135"/>
                  </a:cubicBezTo>
                  <a:cubicBezTo>
                    <a:pt x="59" y="132"/>
                    <a:pt x="60" y="130"/>
                    <a:pt x="61" y="127"/>
                  </a:cubicBezTo>
                  <a:cubicBezTo>
                    <a:pt x="62" y="121"/>
                    <a:pt x="64" y="115"/>
                    <a:pt x="65" y="109"/>
                  </a:cubicBezTo>
                  <a:cubicBezTo>
                    <a:pt x="67" y="97"/>
                    <a:pt x="70" y="83"/>
                    <a:pt x="70" y="68"/>
                  </a:cubicBezTo>
                  <a:cubicBezTo>
                    <a:pt x="70" y="61"/>
                    <a:pt x="70" y="54"/>
                    <a:pt x="68" y="48"/>
                  </a:cubicBezTo>
                  <a:cubicBezTo>
                    <a:pt x="67" y="44"/>
                    <a:pt x="65" y="42"/>
                    <a:pt x="63" y="40"/>
                  </a:cubicBezTo>
                  <a:cubicBezTo>
                    <a:pt x="61" y="38"/>
                    <a:pt x="58" y="36"/>
                    <a:pt x="56" y="34"/>
                  </a:cubicBezTo>
                  <a:cubicBezTo>
                    <a:pt x="45" y="27"/>
                    <a:pt x="35" y="21"/>
                    <a:pt x="27" y="16"/>
                  </a:cubicBezTo>
                  <a:cubicBezTo>
                    <a:pt x="18" y="11"/>
                    <a:pt x="12" y="8"/>
                    <a:pt x="7" y="5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0" y="0"/>
                    <a:pt x="3" y="1"/>
                    <a:pt x="8" y="4"/>
                  </a:cubicBezTo>
                  <a:cubicBezTo>
                    <a:pt x="12" y="6"/>
                    <a:pt x="19" y="10"/>
                    <a:pt x="28" y="14"/>
                  </a:cubicBezTo>
                  <a:cubicBezTo>
                    <a:pt x="36" y="19"/>
                    <a:pt x="47" y="24"/>
                    <a:pt x="57" y="31"/>
                  </a:cubicBezTo>
                  <a:cubicBezTo>
                    <a:pt x="60" y="33"/>
                    <a:pt x="63" y="35"/>
                    <a:pt x="65" y="37"/>
                  </a:cubicBezTo>
                  <a:cubicBezTo>
                    <a:pt x="68" y="40"/>
                    <a:pt x="70" y="43"/>
                    <a:pt x="71" y="47"/>
                  </a:cubicBezTo>
                  <a:cubicBezTo>
                    <a:pt x="74" y="54"/>
                    <a:pt x="74" y="61"/>
                    <a:pt x="74" y="68"/>
                  </a:cubicBezTo>
                  <a:cubicBezTo>
                    <a:pt x="73" y="83"/>
                    <a:pt x="71" y="97"/>
                    <a:pt x="68" y="110"/>
                  </a:cubicBezTo>
                  <a:cubicBezTo>
                    <a:pt x="66" y="116"/>
                    <a:pt x="65" y="122"/>
                    <a:pt x="64" y="128"/>
                  </a:cubicBezTo>
                  <a:cubicBezTo>
                    <a:pt x="63" y="130"/>
                    <a:pt x="62" y="133"/>
                    <a:pt x="61" y="135"/>
                  </a:cubicBezTo>
                  <a:cubicBezTo>
                    <a:pt x="61" y="138"/>
                    <a:pt x="60" y="141"/>
                    <a:pt x="59" y="143"/>
                  </a:cubicBezTo>
                  <a:cubicBezTo>
                    <a:pt x="54" y="152"/>
                    <a:pt x="49" y="158"/>
                    <a:pt x="46" y="162"/>
                  </a:cubicBezTo>
                  <a:cubicBezTo>
                    <a:pt x="43" y="166"/>
                    <a:pt x="41" y="169"/>
                    <a:pt x="41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isľïḓê"/>
            <p:cNvSpPr/>
            <p:nvPr/>
          </p:nvSpPr>
          <p:spPr bwMode="auto">
            <a:xfrm>
              <a:off x="7432363" y="2694415"/>
              <a:ext cx="231453" cy="146036"/>
            </a:xfrm>
            <a:custGeom>
              <a:avLst/>
              <a:gdLst>
                <a:gd name="T0" fmla="*/ 69 w 71"/>
                <a:gd name="T1" fmla="*/ 45 h 45"/>
                <a:gd name="T2" fmla="*/ 69 w 71"/>
                <a:gd name="T3" fmla="*/ 41 h 45"/>
                <a:gd name="T4" fmla="*/ 66 w 71"/>
                <a:gd name="T5" fmla="*/ 30 h 45"/>
                <a:gd name="T6" fmla="*/ 34 w 71"/>
                <a:gd name="T7" fmla="*/ 8 h 45"/>
                <a:gd name="T8" fmla="*/ 26 w 71"/>
                <a:gd name="T9" fmla="*/ 4 h 45"/>
                <a:gd name="T10" fmla="*/ 26 w 71"/>
                <a:gd name="T11" fmla="*/ 4 h 45"/>
                <a:gd name="T12" fmla="*/ 25 w 71"/>
                <a:gd name="T13" fmla="*/ 6 h 45"/>
                <a:gd name="T14" fmla="*/ 22 w 71"/>
                <a:gd name="T15" fmla="*/ 10 h 45"/>
                <a:gd name="T16" fmla="*/ 17 w 71"/>
                <a:gd name="T17" fmla="*/ 18 h 45"/>
                <a:gd name="T18" fmla="*/ 9 w 71"/>
                <a:gd name="T19" fmla="*/ 31 h 45"/>
                <a:gd name="T20" fmla="*/ 1 w 71"/>
                <a:gd name="T21" fmla="*/ 42 h 45"/>
                <a:gd name="T22" fmla="*/ 7 w 71"/>
                <a:gd name="T23" fmla="*/ 29 h 45"/>
                <a:gd name="T24" fmla="*/ 14 w 71"/>
                <a:gd name="T25" fmla="*/ 16 h 45"/>
                <a:gd name="T26" fmla="*/ 19 w 71"/>
                <a:gd name="T27" fmla="*/ 8 h 45"/>
                <a:gd name="T28" fmla="*/ 22 w 71"/>
                <a:gd name="T29" fmla="*/ 4 h 45"/>
                <a:gd name="T30" fmla="*/ 24 w 71"/>
                <a:gd name="T31" fmla="*/ 2 h 45"/>
                <a:gd name="T32" fmla="*/ 27 w 71"/>
                <a:gd name="T33" fmla="*/ 1 h 45"/>
                <a:gd name="T34" fmla="*/ 35 w 71"/>
                <a:gd name="T35" fmla="*/ 5 h 45"/>
                <a:gd name="T36" fmla="*/ 55 w 71"/>
                <a:gd name="T37" fmla="*/ 16 h 45"/>
                <a:gd name="T38" fmla="*/ 68 w 71"/>
                <a:gd name="T39" fmla="*/ 29 h 45"/>
                <a:gd name="T40" fmla="*/ 70 w 71"/>
                <a:gd name="T41" fmla="*/ 41 h 45"/>
                <a:gd name="T42" fmla="*/ 69 w 71"/>
                <a:gd name="T4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45">
                  <a:moveTo>
                    <a:pt x="69" y="45"/>
                  </a:moveTo>
                  <a:cubicBezTo>
                    <a:pt x="69" y="45"/>
                    <a:pt x="69" y="44"/>
                    <a:pt x="69" y="41"/>
                  </a:cubicBezTo>
                  <a:cubicBezTo>
                    <a:pt x="69" y="38"/>
                    <a:pt x="69" y="34"/>
                    <a:pt x="66" y="30"/>
                  </a:cubicBezTo>
                  <a:cubicBezTo>
                    <a:pt x="61" y="21"/>
                    <a:pt x="48" y="15"/>
                    <a:pt x="34" y="8"/>
                  </a:cubicBezTo>
                  <a:cubicBezTo>
                    <a:pt x="31" y="6"/>
                    <a:pt x="29" y="5"/>
                    <a:pt x="26" y="4"/>
                  </a:cubicBezTo>
                  <a:cubicBezTo>
                    <a:pt x="26" y="4"/>
                    <a:pt x="27" y="4"/>
                    <a:pt x="26" y="4"/>
                  </a:cubicBezTo>
                  <a:cubicBezTo>
                    <a:pt x="26" y="5"/>
                    <a:pt x="25" y="5"/>
                    <a:pt x="25" y="6"/>
                  </a:cubicBezTo>
                  <a:cubicBezTo>
                    <a:pt x="24" y="7"/>
                    <a:pt x="23" y="9"/>
                    <a:pt x="22" y="10"/>
                  </a:cubicBezTo>
                  <a:cubicBezTo>
                    <a:pt x="20" y="13"/>
                    <a:pt x="18" y="15"/>
                    <a:pt x="17" y="18"/>
                  </a:cubicBezTo>
                  <a:cubicBezTo>
                    <a:pt x="14" y="22"/>
                    <a:pt x="11" y="27"/>
                    <a:pt x="9" y="31"/>
                  </a:cubicBezTo>
                  <a:cubicBezTo>
                    <a:pt x="4" y="38"/>
                    <a:pt x="1" y="42"/>
                    <a:pt x="1" y="42"/>
                  </a:cubicBezTo>
                  <a:cubicBezTo>
                    <a:pt x="0" y="42"/>
                    <a:pt x="3" y="37"/>
                    <a:pt x="7" y="29"/>
                  </a:cubicBezTo>
                  <a:cubicBezTo>
                    <a:pt x="9" y="26"/>
                    <a:pt x="11" y="21"/>
                    <a:pt x="14" y="16"/>
                  </a:cubicBezTo>
                  <a:cubicBezTo>
                    <a:pt x="16" y="14"/>
                    <a:pt x="17" y="11"/>
                    <a:pt x="19" y="8"/>
                  </a:cubicBezTo>
                  <a:cubicBezTo>
                    <a:pt x="20" y="7"/>
                    <a:pt x="21" y="5"/>
                    <a:pt x="22" y="4"/>
                  </a:cubicBezTo>
                  <a:cubicBezTo>
                    <a:pt x="22" y="3"/>
                    <a:pt x="23" y="3"/>
                    <a:pt x="24" y="2"/>
                  </a:cubicBezTo>
                  <a:cubicBezTo>
                    <a:pt x="24" y="1"/>
                    <a:pt x="26" y="0"/>
                    <a:pt x="27" y="1"/>
                  </a:cubicBezTo>
                  <a:cubicBezTo>
                    <a:pt x="30" y="2"/>
                    <a:pt x="33" y="3"/>
                    <a:pt x="35" y="5"/>
                  </a:cubicBezTo>
                  <a:cubicBezTo>
                    <a:pt x="42" y="8"/>
                    <a:pt x="49" y="12"/>
                    <a:pt x="55" y="16"/>
                  </a:cubicBezTo>
                  <a:cubicBezTo>
                    <a:pt x="61" y="19"/>
                    <a:pt x="66" y="24"/>
                    <a:pt x="68" y="29"/>
                  </a:cubicBezTo>
                  <a:cubicBezTo>
                    <a:pt x="71" y="34"/>
                    <a:pt x="71" y="38"/>
                    <a:pt x="70" y="41"/>
                  </a:cubicBezTo>
                  <a:cubicBezTo>
                    <a:pt x="70" y="44"/>
                    <a:pt x="69" y="45"/>
                    <a:pt x="69" y="4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iṡḻiḓe"/>
            <p:cNvSpPr/>
            <p:nvPr/>
          </p:nvSpPr>
          <p:spPr bwMode="auto">
            <a:xfrm>
              <a:off x="7436497" y="2768811"/>
              <a:ext cx="224565" cy="159813"/>
            </a:xfrm>
            <a:custGeom>
              <a:avLst/>
              <a:gdLst>
                <a:gd name="T0" fmla="*/ 1 w 69"/>
                <a:gd name="T1" fmla="*/ 19 h 49"/>
                <a:gd name="T2" fmla="*/ 15 w 69"/>
                <a:gd name="T3" fmla="*/ 26 h 49"/>
                <a:gd name="T4" fmla="*/ 51 w 69"/>
                <a:gd name="T5" fmla="*/ 45 h 49"/>
                <a:gd name="T6" fmla="*/ 53 w 69"/>
                <a:gd name="T7" fmla="*/ 46 h 49"/>
                <a:gd name="T8" fmla="*/ 54 w 69"/>
                <a:gd name="T9" fmla="*/ 45 h 49"/>
                <a:gd name="T10" fmla="*/ 57 w 69"/>
                <a:gd name="T11" fmla="*/ 41 h 49"/>
                <a:gd name="T12" fmla="*/ 62 w 69"/>
                <a:gd name="T13" fmla="*/ 32 h 49"/>
                <a:gd name="T14" fmla="*/ 67 w 69"/>
                <a:gd name="T15" fmla="*/ 15 h 49"/>
                <a:gd name="T16" fmla="*/ 64 w 69"/>
                <a:gd name="T17" fmla="*/ 4 h 49"/>
                <a:gd name="T18" fmla="*/ 62 w 69"/>
                <a:gd name="T19" fmla="*/ 1 h 49"/>
                <a:gd name="T20" fmla="*/ 61 w 69"/>
                <a:gd name="T21" fmla="*/ 0 h 49"/>
                <a:gd name="T22" fmla="*/ 62 w 69"/>
                <a:gd name="T23" fmla="*/ 1 h 49"/>
                <a:gd name="T24" fmla="*/ 65 w 69"/>
                <a:gd name="T25" fmla="*/ 3 h 49"/>
                <a:gd name="T26" fmla="*/ 69 w 69"/>
                <a:gd name="T27" fmla="*/ 15 h 49"/>
                <a:gd name="T28" fmla="*/ 65 w 69"/>
                <a:gd name="T29" fmla="*/ 33 h 49"/>
                <a:gd name="T30" fmla="*/ 60 w 69"/>
                <a:gd name="T31" fmla="*/ 43 h 49"/>
                <a:gd name="T32" fmla="*/ 57 w 69"/>
                <a:gd name="T33" fmla="*/ 48 h 49"/>
                <a:gd name="T34" fmla="*/ 55 w 69"/>
                <a:gd name="T35" fmla="*/ 49 h 49"/>
                <a:gd name="T36" fmla="*/ 53 w 69"/>
                <a:gd name="T37" fmla="*/ 49 h 49"/>
                <a:gd name="T38" fmla="*/ 49 w 69"/>
                <a:gd name="T39" fmla="*/ 48 h 49"/>
                <a:gd name="T40" fmla="*/ 14 w 69"/>
                <a:gd name="T41" fmla="*/ 28 h 49"/>
                <a:gd name="T42" fmla="*/ 1 w 69"/>
                <a:gd name="T43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49">
                  <a:moveTo>
                    <a:pt x="1" y="19"/>
                  </a:moveTo>
                  <a:cubicBezTo>
                    <a:pt x="1" y="18"/>
                    <a:pt x="6" y="21"/>
                    <a:pt x="15" y="26"/>
                  </a:cubicBezTo>
                  <a:cubicBezTo>
                    <a:pt x="24" y="31"/>
                    <a:pt x="37" y="38"/>
                    <a:pt x="51" y="45"/>
                  </a:cubicBezTo>
                  <a:cubicBezTo>
                    <a:pt x="52" y="46"/>
                    <a:pt x="52" y="46"/>
                    <a:pt x="53" y="46"/>
                  </a:cubicBezTo>
                  <a:cubicBezTo>
                    <a:pt x="53" y="46"/>
                    <a:pt x="53" y="46"/>
                    <a:pt x="54" y="45"/>
                  </a:cubicBezTo>
                  <a:cubicBezTo>
                    <a:pt x="55" y="44"/>
                    <a:pt x="56" y="42"/>
                    <a:pt x="57" y="41"/>
                  </a:cubicBezTo>
                  <a:cubicBezTo>
                    <a:pt x="59" y="38"/>
                    <a:pt x="61" y="35"/>
                    <a:pt x="62" y="32"/>
                  </a:cubicBezTo>
                  <a:cubicBezTo>
                    <a:pt x="65" y="26"/>
                    <a:pt x="66" y="20"/>
                    <a:pt x="67" y="15"/>
                  </a:cubicBezTo>
                  <a:cubicBezTo>
                    <a:pt x="67" y="10"/>
                    <a:pt x="65" y="6"/>
                    <a:pt x="64" y="4"/>
                  </a:cubicBezTo>
                  <a:cubicBezTo>
                    <a:pt x="63" y="3"/>
                    <a:pt x="62" y="2"/>
                    <a:pt x="62" y="1"/>
                  </a:cubicBezTo>
                  <a:cubicBezTo>
                    <a:pt x="61" y="1"/>
                    <a:pt x="61" y="1"/>
                    <a:pt x="61" y="0"/>
                  </a:cubicBezTo>
                  <a:cubicBezTo>
                    <a:pt x="61" y="0"/>
                    <a:pt x="62" y="1"/>
                    <a:pt x="62" y="1"/>
                  </a:cubicBezTo>
                  <a:cubicBezTo>
                    <a:pt x="63" y="1"/>
                    <a:pt x="64" y="2"/>
                    <a:pt x="65" y="3"/>
                  </a:cubicBezTo>
                  <a:cubicBezTo>
                    <a:pt x="67" y="5"/>
                    <a:pt x="69" y="10"/>
                    <a:pt x="69" y="15"/>
                  </a:cubicBezTo>
                  <a:cubicBezTo>
                    <a:pt x="69" y="20"/>
                    <a:pt x="68" y="27"/>
                    <a:pt x="65" y="33"/>
                  </a:cubicBezTo>
                  <a:cubicBezTo>
                    <a:pt x="64" y="36"/>
                    <a:pt x="62" y="40"/>
                    <a:pt x="60" y="43"/>
                  </a:cubicBezTo>
                  <a:cubicBezTo>
                    <a:pt x="59" y="45"/>
                    <a:pt x="58" y="46"/>
                    <a:pt x="57" y="48"/>
                  </a:cubicBezTo>
                  <a:cubicBezTo>
                    <a:pt x="56" y="48"/>
                    <a:pt x="56" y="49"/>
                    <a:pt x="55" y="49"/>
                  </a:cubicBezTo>
                  <a:cubicBezTo>
                    <a:pt x="54" y="49"/>
                    <a:pt x="53" y="49"/>
                    <a:pt x="53" y="49"/>
                  </a:cubicBezTo>
                  <a:cubicBezTo>
                    <a:pt x="51" y="49"/>
                    <a:pt x="50" y="49"/>
                    <a:pt x="49" y="48"/>
                  </a:cubicBezTo>
                  <a:cubicBezTo>
                    <a:pt x="35" y="41"/>
                    <a:pt x="23" y="34"/>
                    <a:pt x="14" y="28"/>
                  </a:cubicBezTo>
                  <a:cubicBezTo>
                    <a:pt x="5" y="23"/>
                    <a:pt x="0" y="19"/>
                    <a:pt x="1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iṩḻíďè"/>
            <p:cNvSpPr/>
            <p:nvPr/>
          </p:nvSpPr>
          <p:spPr bwMode="auto">
            <a:xfrm>
              <a:off x="7253263" y="2909336"/>
              <a:ext cx="395399" cy="235586"/>
            </a:xfrm>
            <a:custGeom>
              <a:avLst/>
              <a:gdLst>
                <a:gd name="T0" fmla="*/ 0 w 121"/>
                <a:gd name="T1" fmla="*/ 7 h 72"/>
                <a:gd name="T2" fmla="*/ 7 w 121"/>
                <a:gd name="T3" fmla="*/ 10 h 72"/>
                <a:gd name="T4" fmla="*/ 26 w 121"/>
                <a:gd name="T5" fmla="*/ 20 h 72"/>
                <a:gd name="T6" fmla="*/ 29 w 121"/>
                <a:gd name="T7" fmla="*/ 21 h 72"/>
                <a:gd name="T8" fmla="*/ 32 w 121"/>
                <a:gd name="T9" fmla="*/ 22 h 72"/>
                <a:gd name="T10" fmla="*/ 36 w 121"/>
                <a:gd name="T11" fmla="*/ 18 h 72"/>
                <a:gd name="T12" fmla="*/ 41 w 121"/>
                <a:gd name="T13" fmla="*/ 11 h 72"/>
                <a:gd name="T14" fmla="*/ 44 w 121"/>
                <a:gd name="T15" fmla="*/ 7 h 72"/>
                <a:gd name="T16" fmla="*/ 48 w 121"/>
                <a:gd name="T17" fmla="*/ 5 h 72"/>
                <a:gd name="T18" fmla="*/ 67 w 121"/>
                <a:gd name="T19" fmla="*/ 1 h 72"/>
                <a:gd name="T20" fmla="*/ 87 w 121"/>
                <a:gd name="T21" fmla="*/ 8 h 72"/>
                <a:gd name="T22" fmla="*/ 95 w 121"/>
                <a:gd name="T23" fmla="*/ 13 h 72"/>
                <a:gd name="T24" fmla="*/ 101 w 121"/>
                <a:gd name="T25" fmla="*/ 20 h 72"/>
                <a:gd name="T26" fmla="*/ 107 w 121"/>
                <a:gd name="T27" fmla="*/ 36 h 72"/>
                <a:gd name="T28" fmla="*/ 105 w 121"/>
                <a:gd name="T29" fmla="*/ 52 h 72"/>
                <a:gd name="T30" fmla="*/ 101 w 121"/>
                <a:gd name="T31" fmla="*/ 59 h 72"/>
                <a:gd name="T32" fmla="*/ 98 w 121"/>
                <a:gd name="T33" fmla="*/ 64 h 72"/>
                <a:gd name="T34" fmla="*/ 98 w 121"/>
                <a:gd name="T35" fmla="*/ 65 h 72"/>
                <a:gd name="T36" fmla="*/ 100 w 121"/>
                <a:gd name="T37" fmla="*/ 66 h 72"/>
                <a:gd name="T38" fmla="*/ 103 w 121"/>
                <a:gd name="T39" fmla="*/ 68 h 72"/>
                <a:gd name="T40" fmla="*/ 107 w 121"/>
                <a:gd name="T41" fmla="*/ 69 h 72"/>
                <a:gd name="T42" fmla="*/ 110 w 121"/>
                <a:gd name="T43" fmla="*/ 70 h 72"/>
                <a:gd name="T44" fmla="*/ 110 w 121"/>
                <a:gd name="T45" fmla="*/ 70 h 72"/>
                <a:gd name="T46" fmla="*/ 111 w 121"/>
                <a:gd name="T47" fmla="*/ 69 h 72"/>
                <a:gd name="T48" fmla="*/ 112 w 121"/>
                <a:gd name="T49" fmla="*/ 67 h 72"/>
                <a:gd name="T50" fmla="*/ 115 w 121"/>
                <a:gd name="T51" fmla="*/ 64 h 72"/>
                <a:gd name="T52" fmla="*/ 118 w 121"/>
                <a:gd name="T53" fmla="*/ 59 h 72"/>
                <a:gd name="T54" fmla="*/ 121 w 121"/>
                <a:gd name="T55" fmla="*/ 55 h 72"/>
                <a:gd name="T56" fmla="*/ 119 w 121"/>
                <a:gd name="T57" fmla="*/ 60 h 72"/>
                <a:gd name="T58" fmla="*/ 116 w 121"/>
                <a:gd name="T59" fmla="*/ 65 h 72"/>
                <a:gd name="T60" fmla="*/ 114 w 121"/>
                <a:gd name="T61" fmla="*/ 68 h 72"/>
                <a:gd name="T62" fmla="*/ 112 w 121"/>
                <a:gd name="T63" fmla="*/ 70 h 72"/>
                <a:gd name="T64" fmla="*/ 111 w 121"/>
                <a:gd name="T65" fmla="*/ 72 h 72"/>
                <a:gd name="T66" fmla="*/ 106 w 121"/>
                <a:gd name="T67" fmla="*/ 71 h 72"/>
                <a:gd name="T68" fmla="*/ 103 w 121"/>
                <a:gd name="T69" fmla="*/ 70 h 72"/>
                <a:gd name="T70" fmla="*/ 98 w 121"/>
                <a:gd name="T71" fmla="*/ 68 h 72"/>
                <a:gd name="T72" fmla="*/ 96 w 121"/>
                <a:gd name="T73" fmla="*/ 67 h 72"/>
                <a:gd name="T74" fmla="*/ 96 w 121"/>
                <a:gd name="T75" fmla="*/ 63 h 72"/>
                <a:gd name="T76" fmla="*/ 99 w 121"/>
                <a:gd name="T77" fmla="*/ 57 h 72"/>
                <a:gd name="T78" fmla="*/ 102 w 121"/>
                <a:gd name="T79" fmla="*/ 51 h 72"/>
                <a:gd name="T80" fmla="*/ 104 w 121"/>
                <a:gd name="T81" fmla="*/ 37 h 72"/>
                <a:gd name="T82" fmla="*/ 98 w 121"/>
                <a:gd name="T83" fmla="*/ 22 h 72"/>
                <a:gd name="T84" fmla="*/ 93 w 121"/>
                <a:gd name="T85" fmla="*/ 16 h 72"/>
                <a:gd name="T86" fmla="*/ 85 w 121"/>
                <a:gd name="T87" fmla="*/ 11 h 72"/>
                <a:gd name="T88" fmla="*/ 67 w 121"/>
                <a:gd name="T89" fmla="*/ 5 h 72"/>
                <a:gd name="T90" fmla="*/ 50 w 121"/>
                <a:gd name="T91" fmla="*/ 7 h 72"/>
                <a:gd name="T92" fmla="*/ 39 w 121"/>
                <a:gd name="T93" fmla="*/ 19 h 72"/>
                <a:gd name="T94" fmla="*/ 36 w 121"/>
                <a:gd name="T95" fmla="*/ 22 h 72"/>
                <a:gd name="T96" fmla="*/ 35 w 121"/>
                <a:gd name="T97" fmla="*/ 24 h 72"/>
                <a:gd name="T98" fmla="*/ 32 w 121"/>
                <a:gd name="T99" fmla="*/ 25 h 72"/>
                <a:gd name="T100" fmla="*/ 30 w 121"/>
                <a:gd name="T101" fmla="*/ 24 h 72"/>
                <a:gd name="T102" fmla="*/ 28 w 121"/>
                <a:gd name="T103" fmla="*/ 24 h 72"/>
                <a:gd name="T104" fmla="*/ 25 w 121"/>
                <a:gd name="T105" fmla="*/ 22 h 72"/>
                <a:gd name="T106" fmla="*/ 7 w 121"/>
                <a:gd name="T107" fmla="*/ 11 h 72"/>
                <a:gd name="T108" fmla="*/ 0 w 121"/>
                <a:gd name="T109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1" h="72">
                  <a:moveTo>
                    <a:pt x="0" y="7"/>
                  </a:moveTo>
                  <a:cubicBezTo>
                    <a:pt x="0" y="7"/>
                    <a:pt x="3" y="8"/>
                    <a:pt x="7" y="10"/>
                  </a:cubicBezTo>
                  <a:cubicBezTo>
                    <a:pt x="12" y="12"/>
                    <a:pt x="18" y="16"/>
                    <a:pt x="26" y="20"/>
                  </a:cubicBezTo>
                  <a:cubicBezTo>
                    <a:pt x="27" y="20"/>
                    <a:pt x="28" y="21"/>
                    <a:pt x="29" y="21"/>
                  </a:cubicBezTo>
                  <a:cubicBezTo>
                    <a:pt x="31" y="22"/>
                    <a:pt x="32" y="22"/>
                    <a:pt x="32" y="22"/>
                  </a:cubicBezTo>
                  <a:cubicBezTo>
                    <a:pt x="33" y="23"/>
                    <a:pt x="35" y="20"/>
                    <a:pt x="36" y="18"/>
                  </a:cubicBezTo>
                  <a:cubicBezTo>
                    <a:pt x="38" y="15"/>
                    <a:pt x="39" y="13"/>
                    <a:pt x="41" y="11"/>
                  </a:cubicBezTo>
                  <a:cubicBezTo>
                    <a:pt x="42" y="9"/>
                    <a:pt x="43" y="8"/>
                    <a:pt x="44" y="7"/>
                  </a:cubicBezTo>
                  <a:cubicBezTo>
                    <a:pt x="45" y="6"/>
                    <a:pt x="47" y="6"/>
                    <a:pt x="48" y="5"/>
                  </a:cubicBezTo>
                  <a:cubicBezTo>
                    <a:pt x="54" y="1"/>
                    <a:pt x="61" y="0"/>
                    <a:pt x="67" y="1"/>
                  </a:cubicBezTo>
                  <a:cubicBezTo>
                    <a:pt x="74" y="2"/>
                    <a:pt x="81" y="5"/>
                    <a:pt x="87" y="8"/>
                  </a:cubicBezTo>
                  <a:cubicBezTo>
                    <a:pt x="90" y="10"/>
                    <a:pt x="92" y="12"/>
                    <a:pt x="95" y="13"/>
                  </a:cubicBezTo>
                  <a:cubicBezTo>
                    <a:pt x="97" y="15"/>
                    <a:pt x="99" y="17"/>
                    <a:pt x="101" y="20"/>
                  </a:cubicBezTo>
                  <a:cubicBezTo>
                    <a:pt x="104" y="25"/>
                    <a:pt x="106" y="31"/>
                    <a:pt x="107" y="36"/>
                  </a:cubicBezTo>
                  <a:cubicBezTo>
                    <a:pt x="108" y="42"/>
                    <a:pt x="107" y="48"/>
                    <a:pt x="105" y="52"/>
                  </a:cubicBezTo>
                  <a:cubicBezTo>
                    <a:pt x="104" y="55"/>
                    <a:pt x="103" y="57"/>
                    <a:pt x="101" y="59"/>
                  </a:cubicBezTo>
                  <a:cubicBezTo>
                    <a:pt x="100" y="61"/>
                    <a:pt x="99" y="63"/>
                    <a:pt x="98" y="64"/>
                  </a:cubicBezTo>
                  <a:cubicBezTo>
                    <a:pt x="98" y="64"/>
                    <a:pt x="98" y="64"/>
                    <a:pt x="98" y="65"/>
                  </a:cubicBezTo>
                  <a:cubicBezTo>
                    <a:pt x="99" y="65"/>
                    <a:pt x="99" y="66"/>
                    <a:pt x="100" y="66"/>
                  </a:cubicBezTo>
                  <a:cubicBezTo>
                    <a:pt x="101" y="67"/>
                    <a:pt x="102" y="67"/>
                    <a:pt x="103" y="68"/>
                  </a:cubicBezTo>
                  <a:cubicBezTo>
                    <a:pt x="105" y="68"/>
                    <a:pt x="106" y="69"/>
                    <a:pt x="107" y="69"/>
                  </a:cubicBezTo>
                  <a:cubicBezTo>
                    <a:pt x="108" y="69"/>
                    <a:pt x="109" y="70"/>
                    <a:pt x="110" y="70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11" y="69"/>
                    <a:pt x="111" y="69"/>
                    <a:pt x="111" y="69"/>
                  </a:cubicBezTo>
                  <a:cubicBezTo>
                    <a:pt x="111" y="68"/>
                    <a:pt x="112" y="68"/>
                    <a:pt x="112" y="67"/>
                  </a:cubicBezTo>
                  <a:cubicBezTo>
                    <a:pt x="113" y="66"/>
                    <a:pt x="114" y="65"/>
                    <a:pt x="115" y="64"/>
                  </a:cubicBezTo>
                  <a:cubicBezTo>
                    <a:pt x="116" y="62"/>
                    <a:pt x="117" y="61"/>
                    <a:pt x="118" y="59"/>
                  </a:cubicBezTo>
                  <a:cubicBezTo>
                    <a:pt x="120" y="56"/>
                    <a:pt x="121" y="55"/>
                    <a:pt x="121" y="55"/>
                  </a:cubicBezTo>
                  <a:cubicBezTo>
                    <a:pt x="121" y="55"/>
                    <a:pt x="121" y="57"/>
                    <a:pt x="119" y="60"/>
                  </a:cubicBezTo>
                  <a:cubicBezTo>
                    <a:pt x="118" y="61"/>
                    <a:pt x="117" y="63"/>
                    <a:pt x="116" y="65"/>
                  </a:cubicBezTo>
                  <a:cubicBezTo>
                    <a:pt x="115" y="66"/>
                    <a:pt x="114" y="67"/>
                    <a:pt x="114" y="68"/>
                  </a:cubicBezTo>
                  <a:cubicBezTo>
                    <a:pt x="113" y="69"/>
                    <a:pt x="113" y="70"/>
                    <a:pt x="112" y="70"/>
                  </a:cubicBezTo>
                  <a:cubicBezTo>
                    <a:pt x="112" y="71"/>
                    <a:pt x="111" y="72"/>
                    <a:pt x="111" y="72"/>
                  </a:cubicBezTo>
                  <a:cubicBezTo>
                    <a:pt x="109" y="72"/>
                    <a:pt x="108" y="72"/>
                    <a:pt x="106" y="71"/>
                  </a:cubicBezTo>
                  <a:cubicBezTo>
                    <a:pt x="105" y="71"/>
                    <a:pt x="104" y="70"/>
                    <a:pt x="103" y="70"/>
                  </a:cubicBezTo>
                  <a:cubicBezTo>
                    <a:pt x="101" y="69"/>
                    <a:pt x="100" y="69"/>
                    <a:pt x="98" y="68"/>
                  </a:cubicBezTo>
                  <a:cubicBezTo>
                    <a:pt x="98" y="68"/>
                    <a:pt x="97" y="67"/>
                    <a:pt x="96" y="67"/>
                  </a:cubicBezTo>
                  <a:cubicBezTo>
                    <a:pt x="96" y="66"/>
                    <a:pt x="95" y="64"/>
                    <a:pt x="96" y="63"/>
                  </a:cubicBezTo>
                  <a:cubicBezTo>
                    <a:pt x="97" y="61"/>
                    <a:pt x="98" y="59"/>
                    <a:pt x="99" y="57"/>
                  </a:cubicBezTo>
                  <a:cubicBezTo>
                    <a:pt x="100" y="55"/>
                    <a:pt x="101" y="53"/>
                    <a:pt x="102" y="51"/>
                  </a:cubicBezTo>
                  <a:cubicBezTo>
                    <a:pt x="104" y="47"/>
                    <a:pt x="105" y="42"/>
                    <a:pt x="104" y="37"/>
                  </a:cubicBezTo>
                  <a:cubicBezTo>
                    <a:pt x="103" y="32"/>
                    <a:pt x="101" y="27"/>
                    <a:pt x="98" y="22"/>
                  </a:cubicBezTo>
                  <a:cubicBezTo>
                    <a:pt x="97" y="20"/>
                    <a:pt x="95" y="18"/>
                    <a:pt x="93" y="16"/>
                  </a:cubicBezTo>
                  <a:cubicBezTo>
                    <a:pt x="90" y="14"/>
                    <a:pt x="88" y="13"/>
                    <a:pt x="85" y="11"/>
                  </a:cubicBezTo>
                  <a:cubicBezTo>
                    <a:pt x="79" y="8"/>
                    <a:pt x="73" y="6"/>
                    <a:pt x="67" y="5"/>
                  </a:cubicBezTo>
                  <a:cubicBezTo>
                    <a:pt x="61" y="4"/>
                    <a:pt x="55" y="5"/>
                    <a:pt x="50" y="7"/>
                  </a:cubicBezTo>
                  <a:cubicBezTo>
                    <a:pt x="45" y="10"/>
                    <a:pt x="41" y="15"/>
                    <a:pt x="39" y="19"/>
                  </a:cubicBezTo>
                  <a:cubicBezTo>
                    <a:pt x="38" y="20"/>
                    <a:pt x="37" y="21"/>
                    <a:pt x="36" y="22"/>
                  </a:cubicBezTo>
                  <a:cubicBezTo>
                    <a:pt x="36" y="23"/>
                    <a:pt x="36" y="24"/>
                    <a:pt x="35" y="24"/>
                  </a:cubicBezTo>
                  <a:cubicBezTo>
                    <a:pt x="34" y="25"/>
                    <a:pt x="33" y="25"/>
                    <a:pt x="32" y="25"/>
                  </a:cubicBezTo>
                  <a:cubicBezTo>
                    <a:pt x="31" y="25"/>
                    <a:pt x="31" y="25"/>
                    <a:pt x="30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3"/>
                    <a:pt x="26" y="23"/>
                    <a:pt x="25" y="22"/>
                  </a:cubicBezTo>
                  <a:cubicBezTo>
                    <a:pt x="17" y="18"/>
                    <a:pt x="11" y="13"/>
                    <a:pt x="7" y="11"/>
                  </a:cubicBezTo>
                  <a:cubicBezTo>
                    <a:pt x="2" y="8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íSļïde"/>
            <p:cNvSpPr/>
            <p:nvPr/>
          </p:nvSpPr>
          <p:spPr bwMode="auto">
            <a:xfrm>
              <a:off x="6835822" y="2625531"/>
              <a:ext cx="205277" cy="205277"/>
            </a:xfrm>
            <a:custGeom>
              <a:avLst/>
              <a:gdLst>
                <a:gd name="T0" fmla="*/ 59 w 63"/>
                <a:gd name="T1" fmla="*/ 44 h 63"/>
                <a:gd name="T2" fmla="*/ 57 w 63"/>
                <a:gd name="T3" fmla="*/ 16 h 63"/>
                <a:gd name="T4" fmla="*/ 26 w 63"/>
                <a:gd name="T5" fmla="*/ 1 h 63"/>
                <a:gd name="T6" fmla="*/ 8 w 63"/>
                <a:gd name="T7" fmla="*/ 11 h 63"/>
                <a:gd name="T8" fmla="*/ 1 w 63"/>
                <a:gd name="T9" fmla="*/ 26 h 63"/>
                <a:gd name="T10" fmla="*/ 2 w 63"/>
                <a:gd name="T11" fmla="*/ 44 h 63"/>
                <a:gd name="T12" fmla="*/ 29 w 63"/>
                <a:gd name="T13" fmla="*/ 62 h 63"/>
                <a:gd name="T14" fmla="*/ 59 w 63"/>
                <a:gd name="T15" fmla="*/ 44 h 63"/>
                <a:gd name="T16" fmla="*/ 44 w 63"/>
                <a:gd name="T17" fmla="*/ 40 h 63"/>
                <a:gd name="T18" fmla="*/ 44 w 63"/>
                <a:gd name="T19" fmla="*/ 41 h 63"/>
                <a:gd name="T20" fmla="*/ 44 w 63"/>
                <a:gd name="T21" fmla="*/ 42 h 63"/>
                <a:gd name="T22" fmla="*/ 43 w 63"/>
                <a:gd name="T23" fmla="*/ 42 h 63"/>
                <a:gd name="T24" fmla="*/ 30 w 63"/>
                <a:gd name="T25" fmla="*/ 47 h 63"/>
                <a:gd name="T26" fmla="*/ 18 w 63"/>
                <a:gd name="T27" fmla="*/ 38 h 63"/>
                <a:gd name="T28" fmla="*/ 17 w 63"/>
                <a:gd name="T29" fmla="*/ 29 h 63"/>
                <a:gd name="T30" fmla="*/ 20 w 63"/>
                <a:gd name="T31" fmla="*/ 22 h 63"/>
                <a:gd name="T32" fmla="*/ 26 w 63"/>
                <a:gd name="T33" fmla="*/ 18 h 63"/>
                <a:gd name="T34" fmla="*/ 33 w 63"/>
                <a:gd name="T35" fmla="*/ 17 h 63"/>
                <a:gd name="T36" fmla="*/ 41 w 63"/>
                <a:gd name="T37" fmla="*/ 20 h 63"/>
                <a:gd name="T38" fmla="*/ 41 w 63"/>
                <a:gd name="T39" fmla="*/ 20 h 63"/>
                <a:gd name="T40" fmla="*/ 42 w 63"/>
                <a:gd name="T41" fmla="*/ 21 h 63"/>
                <a:gd name="T42" fmla="*/ 42 w 63"/>
                <a:gd name="T43" fmla="*/ 21 h 63"/>
                <a:gd name="T44" fmla="*/ 43 w 63"/>
                <a:gd name="T45" fmla="*/ 23 h 63"/>
                <a:gd name="T46" fmla="*/ 43 w 63"/>
                <a:gd name="T47" fmla="*/ 23 h 63"/>
                <a:gd name="T48" fmla="*/ 44 w 63"/>
                <a:gd name="T49" fmla="*/ 23 h 63"/>
                <a:gd name="T50" fmla="*/ 46 w 63"/>
                <a:gd name="T51" fmla="*/ 28 h 63"/>
                <a:gd name="T52" fmla="*/ 46 w 63"/>
                <a:gd name="T53" fmla="*/ 38 h 63"/>
                <a:gd name="T54" fmla="*/ 44 w 63"/>
                <a:gd name="T55" fmla="*/ 40 h 63"/>
                <a:gd name="T56" fmla="*/ 39 w 63"/>
                <a:gd name="T57" fmla="*/ 46 h 63"/>
                <a:gd name="T58" fmla="*/ 39 w 63"/>
                <a:gd name="T59" fmla="*/ 46 h 63"/>
                <a:gd name="T60" fmla="*/ 34 w 63"/>
                <a:gd name="T61" fmla="*/ 48 h 63"/>
                <a:gd name="T62" fmla="*/ 39 w 63"/>
                <a:gd name="T63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3" h="63">
                  <a:moveTo>
                    <a:pt x="59" y="44"/>
                  </a:moveTo>
                  <a:cubicBezTo>
                    <a:pt x="63" y="35"/>
                    <a:pt x="63" y="25"/>
                    <a:pt x="57" y="16"/>
                  </a:cubicBezTo>
                  <a:cubicBezTo>
                    <a:pt x="50" y="7"/>
                    <a:pt x="37" y="0"/>
                    <a:pt x="26" y="1"/>
                  </a:cubicBezTo>
                  <a:cubicBezTo>
                    <a:pt x="19" y="2"/>
                    <a:pt x="12" y="6"/>
                    <a:pt x="8" y="11"/>
                  </a:cubicBezTo>
                  <a:cubicBezTo>
                    <a:pt x="4" y="15"/>
                    <a:pt x="2" y="21"/>
                    <a:pt x="1" y="26"/>
                  </a:cubicBezTo>
                  <a:cubicBezTo>
                    <a:pt x="0" y="32"/>
                    <a:pt x="0" y="38"/>
                    <a:pt x="2" y="44"/>
                  </a:cubicBezTo>
                  <a:cubicBezTo>
                    <a:pt x="7" y="55"/>
                    <a:pt x="17" y="62"/>
                    <a:pt x="29" y="62"/>
                  </a:cubicBezTo>
                  <a:cubicBezTo>
                    <a:pt x="42" y="63"/>
                    <a:pt x="53" y="55"/>
                    <a:pt x="59" y="44"/>
                  </a:cubicBezTo>
                  <a:close/>
                  <a:moveTo>
                    <a:pt x="44" y="40"/>
                  </a:moveTo>
                  <a:cubicBezTo>
                    <a:pt x="44" y="41"/>
                    <a:pt x="44" y="41"/>
                    <a:pt x="44" y="41"/>
                  </a:cubicBezTo>
                  <a:cubicBezTo>
                    <a:pt x="44" y="41"/>
                    <a:pt x="44" y="41"/>
                    <a:pt x="44" y="42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0" y="45"/>
                    <a:pt x="35" y="47"/>
                    <a:pt x="30" y="47"/>
                  </a:cubicBezTo>
                  <a:cubicBezTo>
                    <a:pt x="25" y="47"/>
                    <a:pt x="20" y="43"/>
                    <a:pt x="18" y="38"/>
                  </a:cubicBezTo>
                  <a:cubicBezTo>
                    <a:pt x="17" y="35"/>
                    <a:pt x="16" y="32"/>
                    <a:pt x="17" y="29"/>
                  </a:cubicBezTo>
                  <a:cubicBezTo>
                    <a:pt x="17" y="26"/>
                    <a:pt x="19" y="24"/>
                    <a:pt x="20" y="22"/>
                  </a:cubicBezTo>
                  <a:cubicBezTo>
                    <a:pt x="22" y="20"/>
                    <a:pt x="24" y="18"/>
                    <a:pt x="26" y="18"/>
                  </a:cubicBezTo>
                  <a:cubicBezTo>
                    <a:pt x="28" y="17"/>
                    <a:pt x="31" y="17"/>
                    <a:pt x="33" y="17"/>
                  </a:cubicBezTo>
                  <a:cubicBezTo>
                    <a:pt x="37" y="17"/>
                    <a:pt x="40" y="19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3" y="22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5" y="25"/>
                    <a:pt x="46" y="26"/>
                    <a:pt x="46" y="28"/>
                  </a:cubicBezTo>
                  <a:cubicBezTo>
                    <a:pt x="47" y="32"/>
                    <a:pt x="47" y="35"/>
                    <a:pt x="46" y="38"/>
                  </a:cubicBezTo>
                  <a:cubicBezTo>
                    <a:pt x="45" y="39"/>
                    <a:pt x="45" y="40"/>
                    <a:pt x="44" y="40"/>
                  </a:cubicBezTo>
                  <a:close/>
                  <a:moveTo>
                    <a:pt x="39" y="46"/>
                  </a:moveTo>
                  <a:cubicBezTo>
                    <a:pt x="39" y="46"/>
                    <a:pt x="39" y="46"/>
                    <a:pt x="39" y="46"/>
                  </a:cubicBezTo>
                  <a:cubicBezTo>
                    <a:pt x="38" y="47"/>
                    <a:pt x="36" y="48"/>
                    <a:pt x="34" y="48"/>
                  </a:cubicBezTo>
                  <a:cubicBezTo>
                    <a:pt x="36" y="48"/>
                    <a:pt x="38" y="47"/>
                    <a:pt x="39" y="46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îsľiḋe"/>
            <p:cNvSpPr/>
            <p:nvPr/>
          </p:nvSpPr>
          <p:spPr bwMode="auto">
            <a:xfrm>
              <a:off x="6888174" y="2680638"/>
              <a:ext cx="101949" cy="97817"/>
            </a:xfrm>
            <a:custGeom>
              <a:avLst/>
              <a:gdLst>
                <a:gd name="T0" fmla="*/ 27 w 31"/>
                <a:gd name="T1" fmla="*/ 25 h 30"/>
                <a:gd name="T2" fmla="*/ 14 w 31"/>
                <a:gd name="T3" fmla="*/ 30 h 30"/>
                <a:gd name="T4" fmla="*/ 2 w 31"/>
                <a:gd name="T5" fmla="*/ 21 h 30"/>
                <a:gd name="T6" fmla="*/ 1 w 31"/>
                <a:gd name="T7" fmla="*/ 12 h 30"/>
                <a:gd name="T8" fmla="*/ 4 w 31"/>
                <a:gd name="T9" fmla="*/ 5 h 30"/>
                <a:gd name="T10" fmla="*/ 10 w 31"/>
                <a:gd name="T11" fmla="*/ 1 h 30"/>
                <a:gd name="T12" fmla="*/ 17 w 31"/>
                <a:gd name="T13" fmla="*/ 0 h 30"/>
                <a:gd name="T14" fmla="*/ 25 w 31"/>
                <a:gd name="T15" fmla="*/ 3 h 30"/>
                <a:gd name="T16" fmla="*/ 25 w 31"/>
                <a:gd name="T17" fmla="*/ 3 h 30"/>
                <a:gd name="T18" fmla="*/ 26 w 31"/>
                <a:gd name="T19" fmla="*/ 4 h 30"/>
                <a:gd name="T20" fmla="*/ 26 w 31"/>
                <a:gd name="T21" fmla="*/ 4 h 30"/>
                <a:gd name="T22" fmla="*/ 27 w 31"/>
                <a:gd name="T23" fmla="*/ 6 h 30"/>
                <a:gd name="T24" fmla="*/ 27 w 31"/>
                <a:gd name="T25" fmla="*/ 6 h 30"/>
                <a:gd name="T26" fmla="*/ 28 w 31"/>
                <a:gd name="T27" fmla="*/ 6 h 30"/>
                <a:gd name="T28" fmla="*/ 30 w 31"/>
                <a:gd name="T29" fmla="*/ 11 h 30"/>
                <a:gd name="T30" fmla="*/ 30 w 31"/>
                <a:gd name="T31" fmla="*/ 21 h 30"/>
                <a:gd name="T32" fmla="*/ 28 w 31"/>
                <a:gd name="T33" fmla="*/ 23 h 30"/>
                <a:gd name="T34" fmla="*/ 28 w 31"/>
                <a:gd name="T35" fmla="*/ 24 h 30"/>
                <a:gd name="T36" fmla="*/ 28 w 31"/>
                <a:gd name="T37" fmla="*/ 25 h 30"/>
                <a:gd name="T38" fmla="*/ 27 w 31"/>
                <a:gd name="T3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30">
                  <a:moveTo>
                    <a:pt x="27" y="25"/>
                  </a:moveTo>
                  <a:cubicBezTo>
                    <a:pt x="24" y="28"/>
                    <a:pt x="19" y="30"/>
                    <a:pt x="14" y="30"/>
                  </a:cubicBezTo>
                  <a:cubicBezTo>
                    <a:pt x="9" y="30"/>
                    <a:pt x="4" y="26"/>
                    <a:pt x="2" y="21"/>
                  </a:cubicBezTo>
                  <a:cubicBezTo>
                    <a:pt x="1" y="18"/>
                    <a:pt x="0" y="15"/>
                    <a:pt x="1" y="12"/>
                  </a:cubicBezTo>
                  <a:cubicBezTo>
                    <a:pt x="1" y="9"/>
                    <a:pt x="3" y="7"/>
                    <a:pt x="4" y="5"/>
                  </a:cubicBezTo>
                  <a:cubicBezTo>
                    <a:pt x="6" y="3"/>
                    <a:pt x="8" y="1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1" y="0"/>
                    <a:pt x="24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5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8"/>
                    <a:pt x="30" y="9"/>
                    <a:pt x="30" y="11"/>
                  </a:cubicBezTo>
                  <a:cubicBezTo>
                    <a:pt x="31" y="15"/>
                    <a:pt x="31" y="18"/>
                    <a:pt x="30" y="21"/>
                  </a:cubicBezTo>
                  <a:cubicBezTo>
                    <a:pt x="29" y="22"/>
                    <a:pt x="29" y="23"/>
                    <a:pt x="28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5"/>
                  </a:cubicBezTo>
                  <a:cubicBezTo>
                    <a:pt x="27" y="25"/>
                    <a:pt x="27" y="25"/>
                    <a:pt x="27" y="25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ïśḷiḑê"/>
            <p:cNvSpPr/>
            <p:nvPr/>
          </p:nvSpPr>
          <p:spPr bwMode="auto">
            <a:xfrm>
              <a:off x="7367612" y="2942400"/>
              <a:ext cx="209410" cy="208032"/>
            </a:xfrm>
            <a:custGeom>
              <a:avLst/>
              <a:gdLst>
                <a:gd name="T0" fmla="*/ 59 w 64"/>
                <a:gd name="T1" fmla="*/ 45 h 64"/>
                <a:gd name="T2" fmla="*/ 57 w 64"/>
                <a:gd name="T3" fmla="*/ 16 h 64"/>
                <a:gd name="T4" fmla="*/ 26 w 64"/>
                <a:gd name="T5" fmla="*/ 2 h 64"/>
                <a:gd name="T6" fmla="*/ 8 w 64"/>
                <a:gd name="T7" fmla="*/ 12 h 64"/>
                <a:gd name="T8" fmla="*/ 1 w 64"/>
                <a:gd name="T9" fmla="*/ 27 h 64"/>
                <a:gd name="T10" fmla="*/ 3 w 64"/>
                <a:gd name="T11" fmla="*/ 44 h 64"/>
                <a:gd name="T12" fmla="*/ 29 w 64"/>
                <a:gd name="T13" fmla="*/ 63 h 64"/>
                <a:gd name="T14" fmla="*/ 59 w 64"/>
                <a:gd name="T15" fmla="*/ 45 h 64"/>
                <a:gd name="T16" fmla="*/ 45 w 64"/>
                <a:gd name="T17" fmla="*/ 41 h 64"/>
                <a:gd name="T18" fmla="*/ 44 w 64"/>
                <a:gd name="T19" fmla="*/ 42 h 64"/>
                <a:gd name="T20" fmla="*/ 44 w 64"/>
                <a:gd name="T21" fmla="*/ 42 h 64"/>
                <a:gd name="T22" fmla="*/ 43 w 64"/>
                <a:gd name="T23" fmla="*/ 43 h 64"/>
                <a:gd name="T24" fmla="*/ 31 w 64"/>
                <a:gd name="T25" fmla="*/ 48 h 64"/>
                <a:gd name="T26" fmla="*/ 18 w 64"/>
                <a:gd name="T27" fmla="*/ 38 h 64"/>
                <a:gd name="T28" fmla="*/ 18 w 64"/>
                <a:gd name="T29" fmla="*/ 29 h 64"/>
                <a:gd name="T30" fmla="*/ 21 w 64"/>
                <a:gd name="T31" fmla="*/ 22 h 64"/>
                <a:gd name="T32" fmla="*/ 27 w 64"/>
                <a:gd name="T33" fmla="*/ 18 h 64"/>
                <a:gd name="T34" fmla="*/ 33 w 64"/>
                <a:gd name="T35" fmla="*/ 17 h 64"/>
                <a:gd name="T36" fmla="*/ 42 w 64"/>
                <a:gd name="T37" fmla="*/ 21 h 64"/>
                <a:gd name="T38" fmla="*/ 42 w 64"/>
                <a:gd name="T39" fmla="*/ 21 h 64"/>
                <a:gd name="T40" fmla="*/ 42 w 64"/>
                <a:gd name="T41" fmla="*/ 21 h 64"/>
                <a:gd name="T42" fmla="*/ 43 w 64"/>
                <a:gd name="T43" fmla="*/ 22 h 64"/>
                <a:gd name="T44" fmla="*/ 44 w 64"/>
                <a:gd name="T45" fmla="*/ 23 h 64"/>
                <a:gd name="T46" fmla="*/ 44 w 64"/>
                <a:gd name="T47" fmla="*/ 23 h 64"/>
                <a:gd name="T48" fmla="*/ 45 w 64"/>
                <a:gd name="T49" fmla="*/ 24 h 64"/>
                <a:gd name="T50" fmla="*/ 47 w 64"/>
                <a:gd name="T51" fmla="*/ 29 h 64"/>
                <a:gd name="T52" fmla="*/ 46 w 64"/>
                <a:gd name="T53" fmla="*/ 39 h 64"/>
                <a:gd name="T54" fmla="*/ 45 w 64"/>
                <a:gd name="T55" fmla="*/ 41 h 64"/>
                <a:gd name="T56" fmla="*/ 40 w 64"/>
                <a:gd name="T57" fmla="*/ 47 h 64"/>
                <a:gd name="T58" fmla="*/ 40 w 64"/>
                <a:gd name="T59" fmla="*/ 47 h 64"/>
                <a:gd name="T60" fmla="*/ 34 w 64"/>
                <a:gd name="T61" fmla="*/ 49 h 64"/>
                <a:gd name="T62" fmla="*/ 40 w 64"/>
                <a:gd name="T63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" h="64">
                  <a:moveTo>
                    <a:pt x="59" y="45"/>
                  </a:moveTo>
                  <a:cubicBezTo>
                    <a:pt x="64" y="36"/>
                    <a:pt x="64" y="25"/>
                    <a:pt x="57" y="16"/>
                  </a:cubicBezTo>
                  <a:cubicBezTo>
                    <a:pt x="50" y="7"/>
                    <a:pt x="38" y="0"/>
                    <a:pt x="26" y="2"/>
                  </a:cubicBezTo>
                  <a:cubicBezTo>
                    <a:pt x="20" y="3"/>
                    <a:pt x="12" y="7"/>
                    <a:pt x="8" y="12"/>
                  </a:cubicBezTo>
                  <a:cubicBezTo>
                    <a:pt x="5" y="16"/>
                    <a:pt x="2" y="21"/>
                    <a:pt x="1" y="27"/>
                  </a:cubicBezTo>
                  <a:cubicBezTo>
                    <a:pt x="0" y="32"/>
                    <a:pt x="1" y="38"/>
                    <a:pt x="3" y="44"/>
                  </a:cubicBezTo>
                  <a:cubicBezTo>
                    <a:pt x="7" y="56"/>
                    <a:pt x="18" y="62"/>
                    <a:pt x="29" y="63"/>
                  </a:cubicBezTo>
                  <a:cubicBezTo>
                    <a:pt x="42" y="64"/>
                    <a:pt x="54" y="56"/>
                    <a:pt x="59" y="45"/>
                  </a:cubicBezTo>
                  <a:close/>
                  <a:moveTo>
                    <a:pt x="45" y="41"/>
                  </a:moveTo>
                  <a:cubicBezTo>
                    <a:pt x="45" y="41"/>
                    <a:pt x="45" y="41"/>
                    <a:pt x="4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44" y="43"/>
                    <a:pt x="43" y="43"/>
                  </a:cubicBezTo>
                  <a:cubicBezTo>
                    <a:pt x="41" y="46"/>
                    <a:pt x="36" y="48"/>
                    <a:pt x="31" y="48"/>
                  </a:cubicBezTo>
                  <a:cubicBezTo>
                    <a:pt x="25" y="48"/>
                    <a:pt x="21" y="44"/>
                    <a:pt x="18" y="38"/>
                  </a:cubicBezTo>
                  <a:cubicBezTo>
                    <a:pt x="17" y="35"/>
                    <a:pt x="17" y="32"/>
                    <a:pt x="18" y="29"/>
                  </a:cubicBezTo>
                  <a:cubicBezTo>
                    <a:pt x="18" y="27"/>
                    <a:pt x="19" y="24"/>
                    <a:pt x="21" y="22"/>
                  </a:cubicBezTo>
                  <a:cubicBezTo>
                    <a:pt x="22" y="20"/>
                    <a:pt x="25" y="19"/>
                    <a:pt x="27" y="18"/>
                  </a:cubicBezTo>
                  <a:cubicBezTo>
                    <a:pt x="29" y="17"/>
                    <a:pt x="31" y="17"/>
                    <a:pt x="33" y="17"/>
                  </a:cubicBezTo>
                  <a:cubicBezTo>
                    <a:pt x="37" y="17"/>
                    <a:pt x="40" y="19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3" y="21"/>
                    <a:pt x="43" y="21"/>
                    <a:pt x="43" y="22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4"/>
                    <a:pt x="45" y="24"/>
                  </a:cubicBezTo>
                  <a:cubicBezTo>
                    <a:pt x="46" y="25"/>
                    <a:pt x="46" y="27"/>
                    <a:pt x="47" y="29"/>
                  </a:cubicBezTo>
                  <a:cubicBezTo>
                    <a:pt x="48" y="32"/>
                    <a:pt x="47" y="36"/>
                    <a:pt x="46" y="39"/>
                  </a:cubicBezTo>
                  <a:cubicBezTo>
                    <a:pt x="46" y="39"/>
                    <a:pt x="45" y="40"/>
                    <a:pt x="45" y="41"/>
                  </a:cubicBezTo>
                  <a:close/>
                  <a:moveTo>
                    <a:pt x="40" y="47"/>
                  </a:moveTo>
                  <a:cubicBezTo>
                    <a:pt x="40" y="47"/>
                    <a:pt x="40" y="47"/>
                    <a:pt x="40" y="47"/>
                  </a:cubicBezTo>
                  <a:cubicBezTo>
                    <a:pt x="38" y="48"/>
                    <a:pt x="36" y="48"/>
                    <a:pt x="34" y="49"/>
                  </a:cubicBezTo>
                  <a:cubicBezTo>
                    <a:pt x="36" y="48"/>
                    <a:pt x="38" y="48"/>
                    <a:pt x="40" y="47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íṥḷiḓê"/>
            <p:cNvSpPr/>
            <p:nvPr/>
          </p:nvSpPr>
          <p:spPr bwMode="auto">
            <a:xfrm>
              <a:off x="7422720" y="2997508"/>
              <a:ext cx="101949" cy="100572"/>
            </a:xfrm>
            <a:custGeom>
              <a:avLst/>
              <a:gdLst>
                <a:gd name="T0" fmla="*/ 26 w 31"/>
                <a:gd name="T1" fmla="*/ 26 h 31"/>
                <a:gd name="T2" fmla="*/ 14 w 31"/>
                <a:gd name="T3" fmla="*/ 31 h 31"/>
                <a:gd name="T4" fmla="*/ 1 w 31"/>
                <a:gd name="T5" fmla="*/ 21 h 31"/>
                <a:gd name="T6" fmla="*/ 1 w 31"/>
                <a:gd name="T7" fmla="*/ 12 h 31"/>
                <a:gd name="T8" fmla="*/ 4 w 31"/>
                <a:gd name="T9" fmla="*/ 5 h 31"/>
                <a:gd name="T10" fmla="*/ 10 w 31"/>
                <a:gd name="T11" fmla="*/ 1 h 31"/>
                <a:gd name="T12" fmla="*/ 16 w 31"/>
                <a:gd name="T13" fmla="*/ 0 h 31"/>
                <a:gd name="T14" fmla="*/ 25 w 31"/>
                <a:gd name="T15" fmla="*/ 4 h 31"/>
                <a:gd name="T16" fmla="*/ 25 w 31"/>
                <a:gd name="T17" fmla="*/ 4 h 31"/>
                <a:gd name="T18" fmla="*/ 25 w 31"/>
                <a:gd name="T19" fmla="*/ 4 h 31"/>
                <a:gd name="T20" fmla="*/ 26 w 31"/>
                <a:gd name="T21" fmla="*/ 5 h 31"/>
                <a:gd name="T22" fmla="*/ 27 w 31"/>
                <a:gd name="T23" fmla="*/ 6 h 31"/>
                <a:gd name="T24" fmla="*/ 27 w 31"/>
                <a:gd name="T25" fmla="*/ 6 h 31"/>
                <a:gd name="T26" fmla="*/ 28 w 31"/>
                <a:gd name="T27" fmla="*/ 7 h 31"/>
                <a:gd name="T28" fmla="*/ 30 w 31"/>
                <a:gd name="T29" fmla="*/ 12 h 31"/>
                <a:gd name="T30" fmla="*/ 29 w 31"/>
                <a:gd name="T31" fmla="*/ 22 h 31"/>
                <a:gd name="T32" fmla="*/ 28 w 31"/>
                <a:gd name="T33" fmla="*/ 24 h 31"/>
                <a:gd name="T34" fmla="*/ 27 w 31"/>
                <a:gd name="T35" fmla="*/ 25 h 31"/>
                <a:gd name="T36" fmla="*/ 27 w 31"/>
                <a:gd name="T37" fmla="*/ 25 h 31"/>
                <a:gd name="T38" fmla="*/ 26 w 31"/>
                <a:gd name="T39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31">
                  <a:moveTo>
                    <a:pt x="26" y="26"/>
                  </a:moveTo>
                  <a:cubicBezTo>
                    <a:pt x="24" y="29"/>
                    <a:pt x="19" y="31"/>
                    <a:pt x="14" y="31"/>
                  </a:cubicBezTo>
                  <a:cubicBezTo>
                    <a:pt x="8" y="31"/>
                    <a:pt x="4" y="27"/>
                    <a:pt x="1" y="21"/>
                  </a:cubicBezTo>
                  <a:cubicBezTo>
                    <a:pt x="0" y="18"/>
                    <a:pt x="0" y="15"/>
                    <a:pt x="1" y="12"/>
                  </a:cubicBezTo>
                  <a:cubicBezTo>
                    <a:pt x="1" y="10"/>
                    <a:pt x="2" y="7"/>
                    <a:pt x="4" y="5"/>
                  </a:cubicBezTo>
                  <a:cubicBezTo>
                    <a:pt x="5" y="3"/>
                    <a:pt x="8" y="2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20" y="0"/>
                    <a:pt x="23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4"/>
                    <a:pt x="26" y="4"/>
                    <a:pt x="26" y="5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7"/>
                    <a:pt x="28" y="7"/>
                  </a:cubicBezTo>
                  <a:cubicBezTo>
                    <a:pt x="29" y="8"/>
                    <a:pt x="29" y="10"/>
                    <a:pt x="30" y="12"/>
                  </a:cubicBezTo>
                  <a:cubicBezTo>
                    <a:pt x="31" y="15"/>
                    <a:pt x="30" y="19"/>
                    <a:pt x="29" y="22"/>
                  </a:cubicBezTo>
                  <a:cubicBezTo>
                    <a:pt x="29" y="22"/>
                    <a:pt x="28" y="23"/>
                    <a:pt x="28" y="24"/>
                  </a:cubicBezTo>
                  <a:cubicBezTo>
                    <a:pt x="28" y="24"/>
                    <a:pt x="28" y="24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6"/>
                    <a:pt x="26" y="26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iṧļíḍe"/>
            <p:cNvSpPr/>
            <p:nvPr/>
          </p:nvSpPr>
          <p:spPr bwMode="auto">
            <a:xfrm>
              <a:off x="5425063" y="2701304"/>
              <a:ext cx="957498" cy="472550"/>
            </a:xfrm>
            <a:custGeom>
              <a:avLst/>
              <a:gdLst>
                <a:gd name="T0" fmla="*/ 293 w 294"/>
                <a:gd name="T1" fmla="*/ 80 h 145"/>
                <a:gd name="T2" fmla="*/ 236 w 294"/>
                <a:gd name="T3" fmla="*/ 37 h 145"/>
                <a:gd name="T4" fmla="*/ 194 w 294"/>
                <a:gd name="T5" fmla="*/ 10 h 145"/>
                <a:gd name="T6" fmla="*/ 176 w 294"/>
                <a:gd name="T7" fmla="*/ 1 h 145"/>
                <a:gd name="T8" fmla="*/ 176 w 294"/>
                <a:gd name="T9" fmla="*/ 0 h 145"/>
                <a:gd name="T10" fmla="*/ 176 w 294"/>
                <a:gd name="T11" fmla="*/ 0 h 145"/>
                <a:gd name="T12" fmla="*/ 176 w 294"/>
                <a:gd name="T13" fmla="*/ 0 h 145"/>
                <a:gd name="T14" fmla="*/ 175 w 294"/>
                <a:gd name="T15" fmla="*/ 0 h 145"/>
                <a:gd name="T16" fmla="*/ 175 w 294"/>
                <a:gd name="T17" fmla="*/ 0 h 145"/>
                <a:gd name="T18" fmla="*/ 150 w 294"/>
                <a:gd name="T19" fmla="*/ 8 h 145"/>
                <a:gd name="T20" fmla="*/ 87 w 294"/>
                <a:gd name="T21" fmla="*/ 29 h 145"/>
                <a:gd name="T22" fmla="*/ 25 w 294"/>
                <a:gd name="T23" fmla="*/ 51 h 145"/>
                <a:gd name="T24" fmla="*/ 0 w 294"/>
                <a:gd name="T25" fmla="*/ 61 h 145"/>
                <a:gd name="T26" fmla="*/ 0 w 294"/>
                <a:gd name="T27" fmla="*/ 62 h 145"/>
                <a:gd name="T28" fmla="*/ 0 w 294"/>
                <a:gd name="T29" fmla="*/ 62 h 145"/>
                <a:gd name="T30" fmla="*/ 0 w 294"/>
                <a:gd name="T31" fmla="*/ 62 h 145"/>
                <a:gd name="T32" fmla="*/ 60 w 294"/>
                <a:gd name="T33" fmla="*/ 106 h 145"/>
                <a:gd name="T34" fmla="*/ 123 w 294"/>
                <a:gd name="T35" fmla="*/ 145 h 145"/>
                <a:gd name="T36" fmla="*/ 123 w 294"/>
                <a:gd name="T37" fmla="*/ 145 h 145"/>
                <a:gd name="T38" fmla="*/ 123 w 294"/>
                <a:gd name="T39" fmla="*/ 145 h 145"/>
                <a:gd name="T40" fmla="*/ 123 w 294"/>
                <a:gd name="T41" fmla="*/ 145 h 145"/>
                <a:gd name="T42" fmla="*/ 124 w 294"/>
                <a:gd name="T43" fmla="*/ 145 h 145"/>
                <a:gd name="T44" fmla="*/ 124 w 294"/>
                <a:gd name="T45" fmla="*/ 145 h 145"/>
                <a:gd name="T46" fmla="*/ 124 w 294"/>
                <a:gd name="T47" fmla="*/ 145 h 145"/>
                <a:gd name="T48" fmla="*/ 149 w 294"/>
                <a:gd name="T49" fmla="*/ 138 h 145"/>
                <a:gd name="T50" fmla="*/ 209 w 294"/>
                <a:gd name="T51" fmla="*/ 116 h 145"/>
                <a:gd name="T52" fmla="*/ 268 w 294"/>
                <a:gd name="T53" fmla="*/ 91 h 145"/>
                <a:gd name="T54" fmla="*/ 291 w 294"/>
                <a:gd name="T55" fmla="*/ 81 h 145"/>
                <a:gd name="T56" fmla="*/ 293 w 294"/>
                <a:gd name="T57" fmla="*/ 80 h 145"/>
                <a:gd name="T58" fmla="*/ 293 w 294"/>
                <a:gd name="T59" fmla="*/ 80 h 145"/>
                <a:gd name="T60" fmla="*/ 291 w 294"/>
                <a:gd name="T61" fmla="*/ 80 h 145"/>
                <a:gd name="T62" fmla="*/ 291 w 294"/>
                <a:gd name="T63" fmla="*/ 79 h 145"/>
                <a:gd name="T64" fmla="*/ 293 w 294"/>
                <a:gd name="T65" fmla="*/ 80 h 145"/>
                <a:gd name="T66" fmla="*/ 293 w 294"/>
                <a:gd name="T67" fmla="*/ 80 h 145"/>
                <a:gd name="T68" fmla="*/ 293 w 294"/>
                <a:gd name="T69" fmla="*/ 8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4" h="145">
                  <a:moveTo>
                    <a:pt x="293" y="80"/>
                  </a:moveTo>
                  <a:cubicBezTo>
                    <a:pt x="294" y="78"/>
                    <a:pt x="268" y="60"/>
                    <a:pt x="236" y="37"/>
                  </a:cubicBezTo>
                  <a:cubicBezTo>
                    <a:pt x="220" y="26"/>
                    <a:pt x="205" y="16"/>
                    <a:pt x="194" y="10"/>
                  </a:cubicBezTo>
                  <a:cubicBezTo>
                    <a:pt x="185" y="5"/>
                    <a:pt x="179" y="1"/>
                    <a:pt x="176" y="1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2" y="1"/>
                    <a:pt x="163" y="4"/>
                    <a:pt x="150" y="8"/>
                  </a:cubicBezTo>
                  <a:cubicBezTo>
                    <a:pt x="134" y="13"/>
                    <a:pt x="112" y="20"/>
                    <a:pt x="87" y="29"/>
                  </a:cubicBezTo>
                  <a:cubicBezTo>
                    <a:pt x="63" y="37"/>
                    <a:pt x="41" y="45"/>
                    <a:pt x="25" y="51"/>
                  </a:cubicBezTo>
                  <a:cubicBezTo>
                    <a:pt x="10" y="56"/>
                    <a:pt x="1" y="60"/>
                    <a:pt x="0" y="61"/>
                  </a:cubicBezTo>
                  <a:cubicBezTo>
                    <a:pt x="0" y="61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67"/>
                    <a:pt x="29" y="85"/>
                    <a:pt x="60" y="106"/>
                  </a:cubicBezTo>
                  <a:cubicBezTo>
                    <a:pt x="92" y="128"/>
                    <a:pt x="120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6" y="145"/>
                    <a:pt x="135" y="143"/>
                    <a:pt x="149" y="138"/>
                  </a:cubicBezTo>
                  <a:cubicBezTo>
                    <a:pt x="165" y="133"/>
                    <a:pt x="186" y="125"/>
                    <a:pt x="209" y="116"/>
                  </a:cubicBezTo>
                  <a:cubicBezTo>
                    <a:pt x="233" y="106"/>
                    <a:pt x="253" y="97"/>
                    <a:pt x="268" y="91"/>
                  </a:cubicBezTo>
                  <a:cubicBezTo>
                    <a:pt x="280" y="86"/>
                    <a:pt x="288" y="83"/>
                    <a:pt x="291" y="81"/>
                  </a:cubicBezTo>
                  <a:cubicBezTo>
                    <a:pt x="292" y="81"/>
                    <a:pt x="293" y="80"/>
                    <a:pt x="293" y="80"/>
                  </a:cubicBezTo>
                  <a:cubicBezTo>
                    <a:pt x="293" y="80"/>
                    <a:pt x="293" y="80"/>
                    <a:pt x="293" y="80"/>
                  </a:cubicBezTo>
                  <a:cubicBezTo>
                    <a:pt x="293" y="80"/>
                    <a:pt x="292" y="80"/>
                    <a:pt x="291" y="80"/>
                  </a:cubicBezTo>
                  <a:cubicBezTo>
                    <a:pt x="291" y="80"/>
                    <a:pt x="291" y="80"/>
                    <a:pt x="291" y="79"/>
                  </a:cubicBezTo>
                  <a:cubicBezTo>
                    <a:pt x="292" y="80"/>
                    <a:pt x="292" y="80"/>
                    <a:pt x="293" y="80"/>
                  </a:cubicBezTo>
                  <a:cubicBezTo>
                    <a:pt x="293" y="80"/>
                    <a:pt x="293" y="80"/>
                    <a:pt x="293" y="80"/>
                  </a:cubicBezTo>
                  <a:cubicBezTo>
                    <a:pt x="293" y="80"/>
                    <a:pt x="293" y="80"/>
                    <a:pt x="293" y="80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iṡļiḓè"/>
            <p:cNvSpPr/>
            <p:nvPr/>
          </p:nvSpPr>
          <p:spPr bwMode="auto">
            <a:xfrm>
              <a:off x="5786019" y="2954800"/>
              <a:ext cx="593787" cy="636495"/>
            </a:xfrm>
            <a:custGeom>
              <a:avLst/>
              <a:gdLst>
                <a:gd name="T0" fmla="*/ 179 w 182"/>
                <a:gd name="T1" fmla="*/ 67 h 195"/>
                <a:gd name="T2" fmla="*/ 182 w 182"/>
                <a:gd name="T3" fmla="*/ 2 h 195"/>
                <a:gd name="T4" fmla="*/ 182 w 182"/>
                <a:gd name="T5" fmla="*/ 2 h 195"/>
                <a:gd name="T6" fmla="*/ 182 w 182"/>
                <a:gd name="T7" fmla="*/ 2 h 195"/>
                <a:gd name="T8" fmla="*/ 182 w 182"/>
                <a:gd name="T9" fmla="*/ 2 h 195"/>
                <a:gd name="T10" fmla="*/ 181 w 182"/>
                <a:gd name="T11" fmla="*/ 0 h 195"/>
                <a:gd name="T12" fmla="*/ 181 w 182"/>
                <a:gd name="T13" fmla="*/ 1 h 195"/>
                <a:gd name="T14" fmla="*/ 181 w 182"/>
                <a:gd name="T15" fmla="*/ 1 h 195"/>
                <a:gd name="T16" fmla="*/ 180 w 182"/>
                <a:gd name="T17" fmla="*/ 1 h 195"/>
                <a:gd name="T18" fmla="*/ 180 w 182"/>
                <a:gd name="T19" fmla="*/ 2 h 195"/>
                <a:gd name="T20" fmla="*/ 180 w 182"/>
                <a:gd name="T21" fmla="*/ 3 h 195"/>
                <a:gd name="T22" fmla="*/ 157 w 182"/>
                <a:gd name="T23" fmla="*/ 13 h 195"/>
                <a:gd name="T24" fmla="*/ 98 w 182"/>
                <a:gd name="T25" fmla="*/ 38 h 195"/>
                <a:gd name="T26" fmla="*/ 38 w 182"/>
                <a:gd name="T27" fmla="*/ 60 h 195"/>
                <a:gd name="T28" fmla="*/ 13 w 182"/>
                <a:gd name="T29" fmla="*/ 67 h 195"/>
                <a:gd name="T30" fmla="*/ 14 w 182"/>
                <a:gd name="T31" fmla="*/ 86 h 195"/>
                <a:gd name="T32" fmla="*/ 12 w 182"/>
                <a:gd name="T33" fmla="*/ 106 h 195"/>
                <a:gd name="T34" fmla="*/ 10 w 182"/>
                <a:gd name="T35" fmla="*/ 131 h 195"/>
                <a:gd name="T36" fmla="*/ 7 w 182"/>
                <a:gd name="T37" fmla="*/ 156 h 195"/>
                <a:gd name="T38" fmla="*/ 4 w 182"/>
                <a:gd name="T39" fmla="*/ 176 h 195"/>
                <a:gd name="T40" fmla="*/ 1 w 182"/>
                <a:gd name="T41" fmla="*/ 194 h 195"/>
                <a:gd name="T42" fmla="*/ 0 w 182"/>
                <a:gd name="T43" fmla="*/ 194 h 195"/>
                <a:gd name="T44" fmla="*/ 0 w 182"/>
                <a:gd name="T45" fmla="*/ 194 h 195"/>
                <a:gd name="T46" fmla="*/ 0 w 182"/>
                <a:gd name="T47" fmla="*/ 195 h 195"/>
                <a:gd name="T48" fmla="*/ 0 w 182"/>
                <a:gd name="T49" fmla="*/ 195 h 195"/>
                <a:gd name="T50" fmla="*/ 0 w 182"/>
                <a:gd name="T51" fmla="*/ 195 h 195"/>
                <a:gd name="T52" fmla="*/ 26 w 182"/>
                <a:gd name="T53" fmla="*/ 188 h 195"/>
                <a:gd name="T54" fmla="*/ 86 w 182"/>
                <a:gd name="T55" fmla="*/ 167 h 195"/>
                <a:gd name="T56" fmla="*/ 145 w 182"/>
                <a:gd name="T57" fmla="*/ 144 h 195"/>
                <a:gd name="T58" fmla="*/ 168 w 182"/>
                <a:gd name="T59" fmla="*/ 134 h 195"/>
                <a:gd name="T60" fmla="*/ 169 w 182"/>
                <a:gd name="T61" fmla="*/ 134 h 195"/>
                <a:gd name="T62" fmla="*/ 169 w 182"/>
                <a:gd name="T63" fmla="*/ 134 h 195"/>
                <a:gd name="T64" fmla="*/ 169 w 182"/>
                <a:gd name="T65" fmla="*/ 134 h 195"/>
                <a:gd name="T66" fmla="*/ 169 w 182"/>
                <a:gd name="T67" fmla="*/ 133 h 195"/>
                <a:gd name="T68" fmla="*/ 169 w 182"/>
                <a:gd name="T69" fmla="*/ 133 h 195"/>
                <a:gd name="T70" fmla="*/ 179 w 182"/>
                <a:gd name="T71" fmla="*/ 6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2" h="195">
                  <a:moveTo>
                    <a:pt x="179" y="67"/>
                  </a:moveTo>
                  <a:cubicBezTo>
                    <a:pt x="181" y="35"/>
                    <a:pt x="182" y="9"/>
                    <a:pt x="182" y="2"/>
                  </a:cubicBezTo>
                  <a:cubicBezTo>
                    <a:pt x="182" y="2"/>
                    <a:pt x="182" y="2"/>
                    <a:pt x="182" y="2"/>
                  </a:cubicBezTo>
                  <a:cubicBezTo>
                    <a:pt x="182" y="2"/>
                    <a:pt x="182" y="2"/>
                    <a:pt x="182" y="2"/>
                  </a:cubicBezTo>
                  <a:cubicBezTo>
                    <a:pt x="182" y="2"/>
                    <a:pt x="182" y="2"/>
                    <a:pt x="182" y="2"/>
                  </a:cubicBezTo>
                  <a:cubicBezTo>
                    <a:pt x="181" y="1"/>
                    <a:pt x="181" y="0"/>
                    <a:pt x="181" y="0"/>
                  </a:cubicBezTo>
                  <a:cubicBezTo>
                    <a:pt x="181" y="0"/>
                    <a:pt x="181" y="0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1" y="1"/>
                    <a:pt x="180" y="1"/>
                    <a:pt x="180" y="1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0" y="2"/>
                    <a:pt x="180" y="3"/>
                    <a:pt x="180" y="3"/>
                  </a:cubicBezTo>
                  <a:cubicBezTo>
                    <a:pt x="177" y="5"/>
                    <a:pt x="169" y="8"/>
                    <a:pt x="157" y="13"/>
                  </a:cubicBezTo>
                  <a:cubicBezTo>
                    <a:pt x="142" y="19"/>
                    <a:pt x="122" y="28"/>
                    <a:pt x="98" y="38"/>
                  </a:cubicBezTo>
                  <a:cubicBezTo>
                    <a:pt x="75" y="47"/>
                    <a:pt x="54" y="55"/>
                    <a:pt x="38" y="60"/>
                  </a:cubicBezTo>
                  <a:cubicBezTo>
                    <a:pt x="24" y="65"/>
                    <a:pt x="15" y="67"/>
                    <a:pt x="13" y="67"/>
                  </a:cubicBezTo>
                  <a:cubicBezTo>
                    <a:pt x="14" y="68"/>
                    <a:pt x="14" y="76"/>
                    <a:pt x="14" y="86"/>
                  </a:cubicBezTo>
                  <a:cubicBezTo>
                    <a:pt x="13" y="92"/>
                    <a:pt x="13" y="99"/>
                    <a:pt x="12" y="106"/>
                  </a:cubicBezTo>
                  <a:cubicBezTo>
                    <a:pt x="12" y="114"/>
                    <a:pt x="11" y="122"/>
                    <a:pt x="10" y="131"/>
                  </a:cubicBezTo>
                  <a:cubicBezTo>
                    <a:pt x="9" y="140"/>
                    <a:pt x="8" y="148"/>
                    <a:pt x="7" y="156"/>
                  </a:cubicBezTo>
                  <a:cubicBezTo>
                    <a:pt x="6" y="163"/>
                    <a:pt x="5" y="170"/>
                    <a:pt x="4" y="176"/>
                  </a:cubicBezTo>
                  <a:cubicBezTo>
                    <a:pt x="3" y="185"/>
                    <a:pt x="2" y="192"/>
                    <a:pt x="1" y="194"/>
                  </a:cubicBezTo>
                  <a:cubicBezTo>
                    <a:pt x="1" y="194"/>
                    <a:pt x="1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5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2" y="195"/>
                    <a:pt x="12" y="192"/>
                    <a:pt x="26" y="188"/>
                  </a:cubicBezTo>
                  <a:cubicBezTo>
                    <a:pt x="42" y="184"/>
                    <a:pt x="63" y="176"/>
                    <a:pt x="86" y="167"/>
                  </a:cubicBezTo>
                  <a:cubicBezTo>
                    <a:pt x="109" y="159"/>
                    <a:pt x="130" y="150"/>
                    <a:pt x="145" y="144"/>
                  </a:cubicBezTo>
                  <a:cubicBezTo>
                    <a:pt x="158" y="139"/>
                    <a:pt x="166" y="135"/>
                    <a:pt x="168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69" y="133"/>
                    <a:pt x="169" y="133"/>
                    <a:pt x="169" y="133"/>
                  </a:cubicBezTo>
                  <a:cubicBezTo>
                    <a:pt x="169" y="133"/>
                    <a:pt x="169" y="133"/>
                    <a:pt x="169" y="133"/>
                  </a:cubicBezTo>
                  <a:cubicBezTo>
                    <a:pt x="171" y="129"/>
                    <a:pt x="175" y="100"/>
                    <a:pt x="179" y="67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îs1iḍé"/>
            <p:cNvSpPr/>
            <p:nvPr/>
          </p:nvSpPr>
          <p:spPr bwMode="auto">
            <a:xfrm>
              <a:off x="5375466" y="2899692"/>
              <a:ext cx="456017" cy="691603"/>
            </a:xfrm>
            <a:custGeom>
              <a:avLst/>
              <a:gdLst>
                <a:gd name="T0" fmla="*/ 140 w 140"/>
                <a:gd name="T1" fmla="*/ 103 h 212"/>
                <a:gd name="T2" fmla="*/ 139 w 140"/>
                <a:gd name="T3" fmla="*/ 84 h 212"/>
                <a:gd name="T4" fmla="*/ 139 w 140"/>
                <a:gd name="T5" fmla="*/ 84 h 212"/>
                <a:gd name="T6" fmla="*/ 139 w 140"/>
                <a:gd name="T7" fmla="*/ 84 h 212"/>
                <a:gd name="T8" fmla="*/ 139 w 140"/>
                <a:gd name="T9" fmla="*/ 84 h 212"/>
                <a:gd name="T10" fmla="*/ 139 w 140"/>
                <a:gd name="T11" fmla="*/ 84 h 212"/>
                <a:gd name="T12" fmla="*/ 139 w 140"/>
                <a:gd name="T13" fmla="*/ 84 h 212"/>
                <a:gd name="T14" fmla="*/ 138 w 140"/>
                <a:gd name="T15" fmla="*/ 84 h 212"/>
                <a:gd name="T16" fmla="*/ 138 w 140"/>
                <a:gd name="T17" fmla="*/ 84 h 212"/>
                <a:gd name="T18" fmla="*/ 138 w 140"/>
                <a:gd name="T19" fmla="*/ 84 h 212"/>
                <a:gd name="T20" fmla="*/ 138 w 140"/>
                <a:gd name="T21" fmla="*/ 84 h 212"/>
                <a:gd name="T22" fmla="*/ 75 w 140"/>
                <a:gd name="T23" fmla="*/ 45 h 212"/>
                <a:gd name="T24" fmla="*/ 15 w 140"/>
                <a:gd name="T25" fmla="*/ 1 h 212"/>
                <a:gd name="T26" fmla="*/ 15 w 140"/>
                <a:gd name="T27" fmla="*/ 1 h 212"/>
                <a:gd name="T28" fmla="*/ 15 w 140"/>
                <a:gd name="T29" fmla="*/ 1 h 212"/>
                <a:gd name="T30" fmla="*/ 15 w 140"/>
                <a:gd name="T31" fmla="*/ 0 h 212"/>
                <a:gd name="T32" fmla="*/ 15 w 140"/>
                <a:gd name="T33" fmla="*/ 0 h 212"/>
                <a:gd name="T34" fmla="*/ 4 w 140"/>
                <a:gd name="T35" fmla="*/ 71 h 212"/>
                <a:gd name="T36" fmla="*/ 1 w 140"/>
                <a:gd name="T37" fmla="*/ 142 h 212"/>
                <a:gd name="T38" fmla="*/ 62 w 140"/>
                <a:gd name="T39" fmla="*/ 179 h 212"/>
                <a:gd name="T40" fmla="*/ 107 w 140"/>
                <a:gd name="T41" fmla="*/ 203 h 212"/>
                <a:gd name="T42" fmla="*/ 126 w 140"/>
                <a:gd name="T43" fmla="*/ 212 h 212"/>
                <a:gd name="T44" fmla="*/ 127 w 140"/>
                <a:gd name="T45" fmla="*/ 212 h 212"/>
                <a:gd name="T46" fmla="*/ 127 w 140"/>
                <a:gd name="T47" fmla="*/ 211 h 212"/>
                <a:gd name="T48" fmla="*/ 127 w 140"/>
                <a:gd name="T49" fmla="*/ 211 h 212"/>
                <a:gd name="T50" fmla="*/ 130 w 140"/>
                <a:gd name="T51" fmla="*/ 193 h 212"/>
                <a:gd name="T52" fmla="*/ 133 w 140"/>
                <a:gd name="T53" fmla="*/ 173 h 212"/>
                <a:gd name="T54" fmla="*/ 136 w 140"/>
                <a:gd name="T55" fmla="*/ 148 h 212"/>
                <a:gd name="T56" fmla="*/ 138 w 140"/>
                <a:gd name="T57" fmla="*/ 123 h 212"/>
                <a:gd name="T58" fmla="*/ 140 w 140"/>
                <a:gd name="T59" fmla="*/ 103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" h="212">
                  <a:moveTo>
                    <a:pt x="140" y="103"/>
                  </a:moveTo>
                  <a:cubicBezTo>
                    <a:pt x="140" y="93"/>
                    <a:pt x="140" y="85"/>
                    <a:pt x="139" y="84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35" y="84"/>
                    <a:pt x="107" y="67"/>
                    <a:pt x="75" y="45"/>
                  </a:cubicBezTo>
                  <a:cubicBezTo>
                    <a:pt x="44" y="24"/>
                    <a:pt x="19" y="6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9" y="32"/>
                    <a:pt x="4" y="71"/>
                  </a:cubicBezTo>
                  <a:cubicBezTo>
                    <a:pt x="1" y="110"/>
                    <a:pt x="0" y="141"/>
                    <a:pt x="1" y="142"/>
                  </a:cubicBezTo>
                  <a:cubicBezTo>
                    <a:pt x="1" y="143"/>
                    <a:pt x="28" y="161"/>
                    <a:pt x="62" y="179"/>
                  </a:cubicBezTo>
                  <a:cubicBezTo>
                    <a:pt x="80" y="189"/>
                    <a:pt x="96" y="197"/>
                    <a:pt x="107" y="203"/>
                  </a:cubicBezTo>
                  <a:cubicBezTo>
                    <a:pt x="118" y="208"/>
                    <a:pt x="125" y="212"/>
                    <a:pt x="126" y="212"/>
                  </a:cubicBezTo>
                  <a:cubicBezTo>
                    <a:pt x="126" y="212"/>
                    <a:pt x="127" y="212"/>
                    <a:pt x="127" y="212"/>
                  </a:cubicBezTo>
                  <a:cubicBezTo>
                    <a:pt x="127" y="212"/>
                    <a:pt x="127" y="212"/>
                    <a:pt x="127" y="211"/>
                  </a:cubicBezTo>
                  <a:cubicBezTo>
                    <a:pt x="127" y="211"/>
                    <a:pt x="127" y="211"/>
                    <a:pt x="127" y="211"/>
                  </a:cubicBezTo>
                  <a:cubicBezTo>
                    <a:pt x="128" y="209"/>
                    <a:pt x="129" y="202"/>
                    <a:pt x="130" y="193"/>
                  </a:cubicBezTo>
                  <a:cubicBezTo>
                    <a:pt x="131" y="187"/>
                    <a:pt x="132" y="180"/>
                    <a:pt x="133" y="173"/>
                  </a:cubicBezTo>
                  <a:cubicBezTo>
                    <a:pt x="134" y="165"/>
                    <a:pt x="135" y="157"/>
                    <a:pt x="136" y="148"/>
                  </a:cubicBezTo>
                  <a:cubicBezTo>
                    <a:pt x="137" y="139"/>
                    <a:pt x="138" y="131"/>
                    <a:pt x="138" y="123"/>
                  </a:cubicBezTo>
                  <a:cubicBezTo>
                    <a:pt x="139" y="116"/>
                    <a:pt x="139" y="109"/>
                    <a:pt x="140" y="103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íṧlïḍè"/>
            <p:cNvSpPr/>
            <p:nvPr/>
          </p:nvSpPr>
          <p:spPr bwMode="auto">
            <a:xfrm>
              <a:off x="5972007" y="3118745"/>
              <a:ext cx="260385" cy="263140"/>
            </a:xfrm>
            <a:custGeom>
              <a:avLst/>
              <a:gdLst>
                <a:gd name="T0" fmla="*/ 79 w 80"/>
                <a:gd name="T1" fmla="*/ 27 h 81"/>
                <a:gd name="T2" fmla="*/ 79 w 80"/>
                <a:gd name="T3" fmla="*/ 1 h 81"/>
                <a:gd name="T4" fmla="*/ 79 w 80"/>
                <a:gd name="T5" fmla="*/ 1 h 81"/>
                <a:gd name="T6" fmla="*/ 79 w 80"/>
                <a:gd name="T7" fmla="*/ 1 h 81"/>
                <a:gd name="T8" fmla="*/ 41 w 80"/>
                <a:gd name="T9" fmla="*/ 12 h 81"/>
                <a:gd name="T10" fmla="*/ 26 w 80"/>
                <a:gd name="T11" fmla="*/ 17 h 81"/>
                <a:gd name="T12" fmla="*/ 14 w 80"/>
                <a:gd name="T13" fmla="*/ 22 h 81"/>
                <a:gd name="T14" fmla="*/ 3 w 80"/>
                <a:gd name="T15" fmla="*/ 27 h 81"/>
                <a:gd name="T16" fmla="*/ 3 w 80"/>
                <a:gd name="T17" fmla="*/ 27 h 81"/>
                <a:gd name="T18" fmla="*/ 1 w 80"/>
                <a:gd name="T19" fmla="*/ 53 h 81"/>
                <a:gd name="T20" fmla="*/ 1 w 80"/>
                <a:gd name="T21" fmla="*/ 80 h 81"/>
                <a:gd name="T22" fmla="*/ 39 w 80"/>
                <a:gd name="T23" fmla="*/ 69 h 81"/>
                <a:gd name="T24" fmla="*/ 75 w 80"/>
                <a:gd name="T25" fmla="*/ 54 h 81"/>
                <a:gd name="T26" fmla="*/ 76 w 80"/>
                <a:gd name="T27" fmla="*/ 54 h 81"/>
                <a:gd name="T28" fmla="*/ 79 w 80"/>
                <a:gd name="T29" fmla="*/ 2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" h="81">
                  <a:moveTo>
                    <a:pt x="79" y="27"/>
                  </a:moveTo>
                  <a:cubicBezTo>
                    <a:pt x="80" y="13"/>
                    <a:pt x="80" y="1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0"/>
                    <a:pt x="62" y="5"/>
                    <a:pt x="41" y="12"/>
                  </a:cubicBezTo>
                  <a:cubicBezTo>
                    <a:pt x="36" y="14"/>
                    <a:pt x="31" y="15"/>
                    <a:pt x="26" y="17"/>
                  </a:cubicBezTo>
                  <a:cubicBezTo>
                    <a:pt x="22" y="18"/>
                    <a:pt x="18" y="20"/>
                    <a:pt x="14" y="22"/>
                  </a:cubicBezTo>
                  <a:cubicBezTo>
                    <a:pt x="8" y="25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9"/>
                    <a:pt x="2" y="40"/>
                    <a:pt x="1" y="53"/>
                  </a:cubicBezTo>
                  <a:cubicBezTo>
                    <a:pt x="0" y="68"/>
                    <a:pt x="0" y="80"/>
                    <a:pt x="1" y="80"/>
                  </a:cubicBezTo>
                  <a:cubicBezTo>
                    <a:pt x="1" y="81"/>
                    <a:pt x="18" y="76"/>
                    <a:pt x="39" y="69"/>
                  </a:cubicBezTo>
                  <a:cubicBezTo>
                    <a:pt x="58" y="62"/>
                    <a:pt x="74" y="56"/>
                    <a:pt x="75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6" y="54"/>
                    <a:pt x="78" y="42"/>
                    <a:pt x="79" y="27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îşḻïdè"/>
            <p:cNvSpPr/>
            <p:nvPr/>
          </p:nvSpPr>
          <p:spPr bwMode="auto">
            <a:xfrm>
              <a:off x="6021604" y="3186253"/>
              <a:ext cx="181856" cy="68885"/>
            </a:xfrm>
            <a:custGeom>
              <a:avLst/>
              <a:gdLst>
                <a:gd name="T0" fmla="*/ 55 w 56"/>
                <a:gd name="T1" fmla="*/ 1 h 21"/>
                <a:gd name="T2" fmla="*/ 29 w 56"/>
                <a:gd name="T3" fmla="*/ 12 h 21"/>
                <a:gd name="T4" fmla="*/ 0 w 56"/>
                <a:gd name="T5" fmla="*/ 20 h 21"/>
                <a:gd name="T6" fmla="*/ 28 w 56"/>
                <a:gd name="T7" fmla="*/ 9 h 21"/>
                <a:gd name="T8" fmla="*/ 55 w 56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1">
                  <a:moveTo>
                    <a:pt x="55" y="1"/>
                  </a:moveTo>
                  <a:cubicBezTo>
                    <a:pt x="56" y="1"/>
                    <a:pt x="44" y="7"/>
                    <a:pt x="29" y="12"/>
                  </a:cubicBezTo>
                  <a:cubicBezTo>
                    <a:pt x="13" y="17"/>
                    <a:pt x="1" y="21"/>
                    <a:pt x="0" y="20"/>
                  </a:cubicBezTo>
                  <a:cubicBezTo>
                    <a:pt x="0" y="19"/>
                    <a:pt x="12" y="14"/>
                    <a:pt x="28" y="9"/>
                  </a:cubicBezTo>
                  <a:cubicBezTo>
                    <a:pt x="43" y="4"/>
                    <a:pt x="55" y="0"/>
                    <a:pt x="5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îṡlîḓe"/>
            <p:cNvSpPr/>
            <p:nvPr/>
          </p:nvSpPr>
          <p:spPr bwMode="auto">
            <a:xfrm>
              <a:off x="6027115" y="3245493"/>
              <a:ext cx="157057" cy="59241"/>
            </a:xfrm>
            <a:custGeom>
              <a:avLst/>
              <a:gdLst>
                <a:gd name="T0" fmla="*/ 47 w 48"/>
                <a:gd name="T1" fmla="*/ 1 h 18"/>
                <a:gd name="T2" fmla="*/ 24 w 48"/>
                <a:gd name="T3" fmla="*/ 11 h 18"/>
                <a:gd name="T4" fmla="*/ 0 w 48"/>
                <a:gd name="T5" fmla="*/ 18 h 18"/>
                <a:gd name="T6" fmla="*/ 23 w 48"/>
                <a:gd name="T7" fmla="*/ 8 h 18"/>
                <a:gd name="T8" fmla="*/ 47 w 48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8">
                  <a:moveTo>
                    <a:pt x="47" y="1"/>
                  </a:moveTo>
                  <a:cubicBezTo>
                    <a:pt x="48" y="2"/>
                    <a:pt x="38" y="7"/>
                    <a:pt x="24" y="11"/>
                  </a:cubicBezTo>
                  <a:cubicBezTo>
                    <a:pt x="11" y="16"/>
                    <a:pt x="0" y="18"/>
                    <a:pt x="0" y="18"/>
                  </a:cubicBezTo>
                  <a:cubicBezTo>
                    <a:pt x="0" y="17"/>
                    <a:pt x="10" y="12"/>
                    <a:pt x="23" y="8"/>
                  </a:cubicBezTo>
                  <a:cubicBezTo>
                    <a:pt x="36" y="4"/>
                    <a:pt x="47" y="0"/>
                    <a:pt x="4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îsḷíḋê"/>
            <p:cNvSpPr/>
            <p:nvPr/>
          </p:nvSpPr>
          <p:spPr bwMode="auto">
            <a:xfrm>
              <a:off x="5372710" y="2899692"/>
              <a:ext cx="55108" cy="460150"/>
            </a:xfrm>
            <a:custGeom>
              <a:avLst/>
              <a:gdLst>
                <a:gd name="T0" fmla="*/ 16 w 17"/>
                <a:gd name="T1" fmla="*/ 0 h 141"/>
                <a:gd name="T2" fmla="*/ 11 w 17"/>
                <a:gd name="T3" fmla="*/ 71 h 141"/>
                <a:gd name="T4" fmla="*/ 2 w 17"/>
                <a:gd name="T5" fmla="*/ 141 h 141"/>
                <a:gd name="T6" fmla="*/ 5 w 17"/>
                <a:gd name="T7" fmla="*/ 71 h 141"/>
                <a:gd name="T8" fmla="*/ 16 w 17"/>
                <a:gd name="T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1">
                  <a:moveTo>
                    <a:pt x="16" y="0"/>
                  </a:moveTo>
                  <a:cubicBezTo>
                    <a:pt x="17" y="0"/>
                    <a:pt x="16" y="32"/>
                    <a:pt x="11" y="71"/>
                  </a:cubicBezTo>
                  <a:cubicBezTo>
                    <a:pt x="7" y="110"/>
                    <a:pt x="4" y="141"/>
                    <a:pt x="2" y="141"/>
                  </a:cubicBezTo>
                  <a:cubicBezTo>
                    <a:pt x="0" y="141"/>
                    <a:pt x="1" y="109"/>
                    <a:pt x="5" y="71"/>
                  </a:cubicBezTo>
                  <a:cubicBezTo>
                    <a:pt x="10" y="32"/>
                    <a:pt x="14" y="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îṧļíḍè"/>
            <p:cNvSpPr/>
            <p:nvPr/>
          </p:nvSpPr>
          <p:spPr bwMode="auto">
            <a:xfrm>
              <a:off x="5420929" y="2701304"/>
              <a:ext cx="580010" cy="201143"/>
            </a:xfrm>
            <a:custGeom>
              <a:avLst/>
              <a:gdLst>
                <a:gd name="T0" fmla="*/ 1 w 178"/>
                <a:gd name="T1" fmla="*/ 62 h 62"/>
                <a:gd name="T2" fmla="*/ 26 w 178"/>
                <a:gd name="T3" fmla="*/ 51 h 62"/>
                <a:gd name="T4" fmla="*/ 88 w 178"/>
                <a:gd name="T5" fmla="*/ 29 h 62"/>
                <a:gd name="T6" fmla="*/ 151 w 178"/>
                <a:gd name="T7" fmla="*/ 7 h 62"/>
                <a:gd name="T8" fmla="*/ 177 w 178"/>
                <a:gd name="T9" fmla="*/ 0 h 62"/>
                <a:gd name="T10" fmla="*/ 152 w 178"/>
                <a:gd name="T11" fmla="*/ 11 h 62"/>
                <a:gd name="T12" fmla="*/ 90 w 178"/>
                <a:gd name="T13" fmla="*/ 34 h 62"/>
                <a:gd name="T14" fmla="*/ 27 w 178"/>
                <a:gd name="T15" fmla="*/ 55 h 62"/>
                <a:gd name="T16" fmla="*/ 1 w 178"/>
                <a:gd name="T1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62">
                  <a:moveTo>
                    <a:pt x="1" y="62"/>
                  </a:moveTo>
                  <a:cubicBezTo>
                    <a:pt x="0" y="61"/>
                    <a:pt x="10" y="57"/>
                    <a:pt x="26" y="51"/>
                  </a:cubicBezTo>
                  <a:cubicBezTo>
                    <a:pt x="42" y="45"/>
                    <a:pt x="64" y="37"/>
                    <a:pt x="88" y="29"/>
                  </a:cubicBezTo>
                  <a:cubicBezTo>
                    <a:pt x="113" y="20"/>
                    <a:pt x="135" y="13"/>
                    <a:pt x="151" y="7"/>
                  </a:cubicBezTo>
                  <a:cubicBezTo>
                    <a:pt x="167" y="2"/>
                    <a:pt x="177" y="0"/>
                    <a:pt x="177" y="0"/>
                  </a:cubicBezTo>
                  <a:cubicBezTo>
                    <a:pt x="178" y="1"/>
                    <a:pt x="168" y="5"/>
                    <a:pt x="152" y="11"/>
                  </a:cubicBezTo>
                  <a:cubicBezTo>
                    <a:pt x="136" y="18"/>
                    <a:pt x="115" y="26"/>
                    <a:pt x="90" y="34"/>
                  </a:cubicBezTo>
                  <a:cubicBezTo>
                    <a:pt x="66" y="43"/>
                    <a:pt x="44" y="50"/>
                    <a:pt x="27" y="55"/>
                  </a:cubicBezTo>
                  <a:cubicBezTo>
                    <a:pt x="11" y="60"/>
                    <a:pt x="1" y="62"/>
                    <a:pt x="1" y="6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7" name="ïSliḑe"/>
            <p:cNvSpPr/>
            <p:nvPr/>
          </p:nvSpPr>
          <p:spPr bwMode="auto">
            <a:xfrm>
              <a:off x="5825971" y="2961688"/>
              <a:ext cx="553833" cy="214920"/>
            </a:xfrm>
            <a:custGeom>
              <a:avLst/>
              <a:gdLst>
                <a:gd name="T0" fmla="*/ 170 w 170"/>
                <a:gd name="T1" fmla="*/ 0 h 66"/>
                <a:gd name="T2" fmla="*/ 163 w 170"/>
                <a:gd name="T3" fmla="*/ 3 h 66"/>
                <a:gd name="T4" fmla="*/ 145 w 170"/>
                <a:gd name="T5" fmla="*/ 11 h 66"/>
                <a:gd name="T6" fmla="*/ 86 w 170"/>
                <a:gd name="T7" fmla="*/ 36 h 66"/>
                <a:gd name="T8" fmla="*/ 26 w 170"/>
                <a:gd name="T9" fmla="*/ 58 h 66"/>
                <a:gd name="T10" fmla="*/ 1 w 170"/>
                <a:gd name="T11" fmla="*/ 65 h 66"/>
                <a:gd name="T12" fmla="*/ 25 w 170"/>
                <a:gd name="T13" fmla="*/ 54 h 66"/>
                <a:gd name="T14" fmla="*/ 84 w 170"/>
                <a:gd name="T15" fmla="*/ 30 h 66"/>
                <a:gd name="T16" fmla="*/ 144 w 170"/>
                <a:gd name="T17" fmla="*/ 7 h 66"/>
                <a:gd name="T18" fmla="*/ 162 w 170"/>
                <a:gd name="T19" fmla="*/ 1 h 66"/>
                <a:gd name="T20" fmla="*/ 170 w 170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66">
                  <a:moveTo>
                    <a:pt x="170" y="0"/>
                  </a:moveTo>
                  <a:cubicBezTo>
                    <a:pt x="170" y="1"/>
                    <a:pt x="167" y="1"/>
                    <a:pt x="163" y="3"/>
                  </a:cubicBezTo>
                  <a:cubicBezTo>
                    <a:pt x="159" y="5"/>
                    <a:pt x="153" y="8"/>
                    <a:pt x="145" y="11"/>
                  </a:cubicBezTo>
                  <a:cubicBezTo>
                    <a:pt x="130" y="17"/>
                    <a:pt x="110" y="26"/>
                    <a:pt x="86" y="36"/>
                  </a:cubicBezTo>
                  <a:cubicBezTo>
                    <a:pt x="63" y="45"/>
                    <a:pt x="42" y="53"/>
                    <a:pt x="26" y="58"/>
                  </a:cubicBezTo>
                  <a:cubicBezTo>
                    <a:pt x="11" y="64"/>
                    <a:pt x="1" y="66"/>
                    <a:pt x="1" y="65"/>
                  </a:cubicBezTo>
                  <a:cubicBezTo>
                    <a:pt x="0" y="64"/>
                    <a:pt x="10" y="61"/>
                    <a:pt x="25" y="54"/>
                  </a:cubicBezTo>
                  <a:cubicBezTo>
                    <a:pt x="40" y="48"/>
                    <a:pt x="61" y="40"/>
                    <a:pt x="84" y="30"/>
                  </a:cubicBezTo>
                  <a:cubicBezTo>
                    <a:pt x="107" y="21"/>
                    <a:pt x="128" y="13"/>
                    <a:pt x="144" y="7"/>
                  </a:cubicBezTo>
                  <a:cubicBezTo>
                    <a:pt x="152" y="4"/>
                    <a:pt x="158" y="2"/>
                    <a:pt x="162" y="1"/>
                  </a:cubicBezTo>
                  <a:cubicBezTo>
                    <a:pt x="167" y="0"/>
                    <a:pt x="170" y="0"/>
                    <a:pt x="17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8" name="ïṡľiďè"/>
            <p:cNvSpPr/>
            <p:nvPr/>
          </p:nvSpPr>
          <p:spPr bwMode="auto">
            <a:xfrm>
              <a:off x="5995428" y="2701304"/>
              <a:ext cx="387133" cy="260385"/>
            </a:xfrm>
            <a:custGeom>
              <a:avLst/>
              <a:gdLst>
                <a:gd name="T0" fmla="*/ 118 w 119"/>
                <a:gd name="T1" fmla="*/ 80 h 80"/>
                <a:gd name="T2" fmla="*/ 100 w 119"/>
                <a:gd name="T3" fmla="*/ 70 h 80"/>
                <a:gd name="T4" fmla="*/ 58 w 119"/>
                <a:gd name="T5" fmla="*/ 42 h 80"/>
                <a:gd name="T6" fmla="*/ 17 w 119"/>
                <a:gd name="T7" fmla="*/ 13 h 80"/>
                <a:gd name="T8" fmla="*/ 0 w 119"/>
                <a:gd name="T9" fmla="*/ 0 h 80"/>
                <a:gd name="T10" fmla="*/ 19 w 119"/>
                <a:gd name="T11" fmla="*/ 9 h 80"/>
                <a:gd name="T12" fmla="*/ 61 w 119"/>
                <a:gd name="T13" fmla="*/ 37 h 80"/>
                <a:gd name="T14" fmla="*/ 102 w 119"/>
                <a:gd name="T15" fmla="*/ 67 h 80"/>
                <a:gd name="T16" fmla="*/ 118 w 119"/>
                <a:gd name="T1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80">
                  <a:moveTo>
                    <a:pt x="118" y="80"/>
                  </a:moveTo>
                  <a:cubicBezTo>
                    <a:pt x="118" y="80"/>
                    <a:pt x="111" y="77"/>
                    <a:pt x="100" y="70"/>
                  </a:cubicBezTo>
                  <a:cubicBezTo>
                    <a:pt x="88" y="64"/>
                    <a:pt x="74" y="54"/>
                    <a:pt x="58" y="42"/>
                  </a:cubicBezTo>
                  <a:cubicBezTo>
                    <a:pt x="42" y="31"/>
                    <a:pt x="27" y="20"/>
                    <a:pt x="17" y="13"/>
                  </a:cubicBezTo>
                  <a:cubicBezTo>
                    <a:pt x="6" y="6"/>
                    <a:pt x="0" y="1"/>
                    <a:pt x="0" y="0"/>
                  </a:cubicBezTo>
                  <a:cubicBezTo>
                    <a:pt x="0" y="0"/>
                    <a:pt x="8" y="3"/>
                    <a:pt x="19" y="9"/>
                  </a:cubicBezTo>
                  <a:cubicBezTo>
                    <a:pt x="30" y="16"/>
                    <a:pt x="45" y="26"/>
                    <a:pt x="61" y="37"/>
                  </a:cubicBezTo>
                  <a:cubicBezTo>
                    <a:pt x="77" y="49"/>
                    <a:pt x="91" y="59"/>
                    <a:pt x="102" y="67"/>
                  </a:cubicBezTo>
                  <a:cubicBezTo>
                    <a:pt x="112" y="74"/>
                    <a:pt x="119" y="79"/>
                    <a:pt x="118" y="8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iSliḍè"/>
            <p:cNvSpPr/>
            <p:nvPr/>
          </p:nvSpPr>
          <p:spPr bwMode="auto">
            <a:xfrm>
              <a:off x="5420929" y="2896937"/>
              <a:ext cx="407798" cy="279672"/>
            </a:xfrm>
            <a:custGeom>
              <a:avLst/>
              <a:gdLst>
                <a:gd name="T0" fmla="*/ 125 w 125"/>
                <a:gd name="T1" fmla="*/ 85 h 86"/>
                <a:gd name="T2" fmla="*/ 61 w 125"/>
                <a:gd name="T3" fmla="*/ 46 h 86"/>
                <a:gd name="T4" fmla="*/ 1 w 125"/>
                <a:gd name="T5" fmla="*/ 2 h 86"/>
                <a:gd name="T6" fmla="*/ 64 w 125"/>
                <a:gd name="T7" fmla="*/ 41 h 86"/>
                <a:gd name="T8" fmla="*/ 125 w 125"/>
                <a:gd name="T9" fmla="*/ 8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86">
                  <a:moveTo>
                    <a:pt x="125" y="85"/>
                  </a:moveTo>
                  <a:cubicBezTo>
                    <a:pt x="124" y="86"/>
                    <a:pt x="95" y="69"/>
                    <a:pt x="61" y="46"/>
                  </a:cubicBezTo>
                  <a:cubicBezTo>
                    <a:pt x="26" y="23"/>
                    <a:pt x="0" y="3"/>
                    <a:pt x="1" y="2"/>
                  </a:cubicBezTo>
                  <a:cubicBezTo>
                    <a:pt x="2" y="0"/>
                    <a:pt x="30" y="19"/>
                    <a:pt x="64" y="41"/>
                  </a:cubicBezTo>
                  <a:cubicBezTo>
                    <a:pt x="98" y="65"/>
                    <a:pt x="125" y="84"/>
                    <a:pt x="125" y="8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isľïḑe"/>
            <p:cNvSpPr/>
            <p:nvPr/>
          </p:nvSpPr>
          <p:spPr bwMode="auto">
            <a:xfrm>
              <a:off x="5737799" y="2830808"/>
              <a:ext cx="341668" cy="140525"/>
            </a:xfrm>
            <a:custGeom>
              <a:avLst/>
              <a:gdLst>
                <a:gd name="T0" fmla="*/ 105 w 105"/>
                <a:gd name="T1" fmla="*/ 1 h 43"/>
                <a:gd name="T2" fmla="*/ 54 w 105"/>
                <a:gd name="T3" fmla="*/ 24 h 43"/>
                <a:gd name="T4" fmla="*/ 1 w 105"/>
                <a:gd name="T5" fmla="*/ 42 h 43"/>
                <a:gd name="T6" fmla="*/ 52 w 105"/>
                <a:gd name="T7" fmla="*/ 19 h 43"/>
                <a:gd name="T8" fmla="*/ 105 w 105"/>
                <a:gd name="T9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3">
                  <a:moveTo>
                    <a:pt x="105" y="1"/>
                  </a:moveTo>
                  <a:cubicBezTo>
                    <a:pt x="105" y="2"/>
                    <a:pt x="83" y="13"/>
                    <a:pt x="54" y="24"/>
                  </a:cubicBezTo>
                  <a:cubicBezTo>
                    <a:pt x="25" y="35"/>
                    <a:pt x="1" y="43"/>
                    <a:pt x="1" y="42"/>
                  </a:cubicBezTo>
                  <a:cubicBezTo>
                    <a:pt x="0" y="40"/>
                    <a:pt x="23" y="30"/>
                    <a:pt x="52" y="19"/>
                  </a:cubicBezTo>
                  <a:cubicBezTo>
                    <a:pt x="81" y="8"/>
                    <a:pt x="104" y="0"/>
                    <a:pt x="1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1" name="ïşļíḋé"/>
            <p:cNvSpPr/>
            <p:nvPr/>
          </p:nvSpPr>
          <p:spPr bwMode="auto">
            <a:xfrm>
              <a:off x="6069824" y="2830808"/>
              <a:ext cx="307226" cy="128126"/>
            </a:xfrm>
            <a:custGeom>
              <a:avLst/>
              <a:gdLst>
                <a:gd name="T0" fmla="*/ 94 w 94"/>
                <a:gd name="T1" fmla="*/ 39 h 39"/>
                <a:gd name="T2" fmla="*/ 80 w 94"/>
                <a:gd name="T3" fmla="*/ 35 h 39"/>
                <a:gd name="T4" fmla="*/ 47 w 94"/>
                <a:gd name="T5" fmla="*/ 21 h 39"/>
                <a:gd name="T6" fmla="*/ 13 w 94"/>
                <a:gd name="T7" fmla="*/ 7 h 39"/>
                <a:gd name="T8" fmla="*/ 0 w 94"/>
                <a:gd name="T9" fmla="*/ 1 h 39"/>
                <a:gd name="T10" fmla="*/ 14 w 94"/>
                <a:gd name="T11" fmla="*/ 5 h 39"/>
                <a:gd name="T12" fmla="*/ 48 w 94"/>
                <a:gd name="T13" fmla="*/ 18 h 39"/>
                <a:gd name="T14" fmla="*/ 81 w 94"/>
                <a:gd name="T15" fmla="*/ 32 h 39"/>
                <a:gd name="T16" fmla="*/ 94 w 94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39">
                  <a:moveTo>
                    <a:pt x="94" y="39"/>
                  </a:moveTo>
                  <a:cubicBezTo>
                    <a:pt x="94" y="39"/>
                    <a:pt x="89" y="38"/>
                    <a:pt x="80" y="35"/>
                  </a:cubicBezTo>
                  <a:cubicBezTo>
                    <a:pt x="71" y="31"/>
                    <a:pt x="60" y="27"/>
                    <a:pt x="47" y="21"/>
                  </a:cubicBezTo>
                  <a:cubicBezTo>
                    <a:pt x="34" y="16"/>
                    <a:pt x="22" y="11"/>
                    <a:pt x="13" y="7"/>
                  </a:cubicBezTo>
                  <a:cubicBezTo>
                    <a:pt x="5" y="4"/>
                    <a:pt x="0" y="1"/>
                    <a:pt x="0" y="1"/>
                  </a:cubicBezTo>
                  <a:cubicBezTo>
                    <a:pt x="0" y="0"/>
                    <a:pt x="6" y="2"/>
                    <a:pt x="14" y="5"/>
                  </a:cubicBezTo>
                  <a:cubicBezTo>
                    <a:pt x="23" y="8"/>
                    <a:pt x="35" y="13"/>
                    <a:pt x="48" y="18"/>
                  </a:cubicBezTo>
                  <a:cubicBezTo>
                    <a:pt x="61" y="24"/>
                    <a:pt x="72" y="29"/>
                    <a:pt x="81" y="32"/>
                  </a:cubicBezTo>
                  <a:cubicBezTo>
                    <a:pt x="89" y="36"/>
                    <a:pt x="94" y="39"/>
                    <a:pt x="94" y="3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2" name="ïSļîde"/>
            <p:cNvSpPr/>
            <p:nvPr/>
          </p:nvSpPr>
          <p:spPr bwMode="auto">
            <a:xfrm>
              <a:off x="5740554" y="2961688"/>
              <a:ext cx="90928" cy="214920"/>
            </a:xfrm>
            <a:custGeom>
              <a:avLst/>
              <a:gdLst>
                <a:gd name="T0" fmla="*/ 27 w 28"/>
                <a:gd name="T1" fmla="*/ 65 h 66"/>
                <a:gd name="T2" fmla="*/ 14 w 28"/>
                <a:gd name="T3" fmla="*/ 33 h 66"/>
                <a:gd name="T4" fmla="*/ 5 w 28"/>
                <a:gd name="T5" fmla="*/ 10 h 66"/>
                <a:gd name="T6" fmla="*/ 1 w 28"/>
                <a:gd name="T7" fmla="*/ 1 h 66"/>
                <a:gd name="T8" fmla="*/ 7 w 28"/>
                <a:gd name="T9" fmla="*/ 9 h 66"/>
                <a:gd name="T10" fmla="*/ 17 w 28"/>
                <a:gd name="T11" fmla="*/ 32 h 66"/>
                <a:gd name="T12" fmla="*/ 27 w 28"/>
                <a:gd name="T13" fmla="*/ 6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66">
                  <a:moveTo>
                    <a:pt x="27" y="65"/>
                  </a:moveTo>
                  <a:cubicBezTo>
                    <a:pt x="26" y="66"/>
                    <a:pt x="21" y="51"/>
                    <a:pt x="14" y="33"/>
                  </a:cubicBezTo>
                  <a:cubicBezTo>
                    <a:pt x="11" y="24"/>
                    <a:pt x="7" y="16"/>
                    <a:pt x="5" y="10"/>
                  </a:cubicBezTo>
                  <a:cubicBezTo>
                    <a:pt x="2" y="4"/>
                    <a:pt x="0" y="1"/>
                    <a:pt x="1" y="1"/>
                  </a:cubicBezTo>
                  <a:cubicBezTo>
                    <a:pt x="1" y="0"/>
                    <a:pt x="4" y="4"/>
                    <a:pt x="7" y="9"/>
                  </a:cubicBezTo>
                  <a:cubicBezTo>
                    <a:pt x="10" y="15"/>
                    <a:pt x="14" y="23"/>
                    <a:pt x="17" y="32"/>
                  </a:cubicBezTo>
                  <a:cubicBezTo>
                    <a:pt x="24" y="50"/>
                    <a:pt x="28" y="65"/>
                    <a:pt x="27" y="6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3" name="íṥḷiḓè"/>
            <p:cNvSpPr/>
            <p:nvPr/>
          </p:nvSpPr>
          <p:spPr bwMode="auto">
            <a:xfrm>
              <a:off x="5427818" y="2899692"/>
              <a:ext cx="319625" cy="68885"/>
            </a:xfrm>
            <a:custGeom>
              <a:avLst/>
              <a:gdLst>
                <a:gd name="T0" fmla="*/ 98 w 98"/>
                <a:gd name="T1" fmla="*/ 21 h 21"/>
                <a:gd name="T2" fmla="*/ 83 w 98"/>
                <a:gd name="T3" fmla="*/ 19 h 21"/>
                <a:gd name="T4" fmla="*/ 49 w 98"/>
                <a:gd name="T5" fmla="*/ 12 h 21"/>
                <a:gd name="T6" fmla="*/ 14 w 98"/>
                <a:gd name="T7" fmla="*/ 5 h 21"/>
                <a:gd name="T8" fmla="*/ 0 w 98"/>
                <a:gd name="T9" fmla="*/ 0 h 21"/>
                <a:gd name="T10" fmla="*/ 15 w 98"/>
                <a:gd name="T11" fmla="*/ 2 h 21"/>
                <a:gd name="T12" fmla="*/ 49 w 98"/>
                <a:gd name="T13" fmla="*/ 9 h 21"/>
                <a:gd name="T14" fmla="*/ 84 w 98"/>
                <a:gd name="T15" fmla="*/ 17 h 21"/>
                <a:gd name="T16" fmla="*/ 98 w 98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21">
                  <a:moveTo>
                    <a:pt x="98" y="21"/>
                  </a:moveTo>
                  <a:cubicBezTo>
                    <a:pt x="98" y="21"/>
                    <a:pt x="92" y="20"/>
                    <a:pt x="83" y="19"/>
                  </a:cubicBezTo>
                  <a:cubicBezTo>
                    <a:pt x="74" y="17"/>
                    <a:pt x="62" y="15"/>
                    <a:pt x="49" y="12"/>
                  </a:cubicBezTo>
                  <a:cubicBezTo>
                    <a:pt x="35" y="9"/>
                    <a:pt x="23" y="7"/>
                    <a:pt x="14" y="5"/>
                  </a:cubicBezTo>
                  <a:cubicBezTo>
                    <a:pt x="5" y="2"/>
                    <a:pt x="0" y="1"/>
                    <a:pt x="0" y="0"/>
                  </a:cubicBezTo>
                  <a:cubicBezTo>
                    <a:pt x="0" y="0"/>
                    <a:pt x="6" y="1"/>
                    <a:pt x="15" y="2"/>
                  </a:cubicBezTo>
                  <a:cubicBezTo>
                    <a:pt x="24" y="4"/>
                    <a:pt x="36" y="6"/>
                    <a:pt x="49" y="9"/>
                  </a:cubicBezTo>
                  <a:cubicBezTo>
                    <a:pt x="63" y="12"/>
                    <a:pt x="75" y="14"/>
                    <a:pt x="84" y="17"/>
                  </a:cubicBezTo>
                  <a:cubicBezTo>
                    <a:pt x="93" y="19"/>
                    <a:pt x="98" y="20"/>
                    <a:pt x="98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4" name="ïṥlíḋe"/>
            <p:cNvSpPr/>
            <p:nvPr/>
          </p:nvSpPr>
          <p:spPr bwMode="auto">
            <a:xfrm>
              <a:off x="5991295" y="2704060"/>
              <a:ext cx="85417" cy="136392"/>
            </a:xfrm>
            <a:custGeom>
              <a:avLst/>
              <a:gdLst>
                <a:gd name="T0" fmla="*/ 25 w 26"/>
                <a:gd name="T1" fmla="*/ 41 h 42"/>
                <a:gd name="T2" fmla="*/ 21 w 26"/>
                <a:gd name="T3" fmla="*/ 36 h 42"/>
                <a:gd name="T4" fmla="*/ 12 w 26"/>
                <a:gd name="T5" fmla="*/ 22 h 42"/>
                <a:gd name="T6" fmla="*/ 1 w 26"/>
                <a:gd name="T7" fmla="*/ 0 h 42"/>
                <a:gd name="T8" fmla="*/ 14 w 26"/>
                <a:gd name="T9" fmla="*/ 20 h 42"/>
                <a:gd name="T10" fmla="*/ 23 w 26"/>
                <a:gd name="T11" fmla="*/ 35 h 42"/>
                <a:gd name="T12" fmla="*/ 25 w 26"/>
                <a:gd name="T1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25" y="41"/>
                  </a:moveTo>
                  <a:cubicBezTo>
                    <a:pt x="25" y="42"/>
                    <a:pt x="23" y="39"/>
                    <a:pt x="21" y="36"/>
                  </a:cubicBezTo>
                  <a:cubicBezTo>
                    <a:pt x="19" y="32"/>
                    <a:pt x="15" y="27"/>
                    <a:pt x="12" y="22"/>
                  </a:cubicBezTo>
                  <a:cubicBezTo>
                    <a:pt x="4" y="10"/>
                    <a:pt x="0" y="0"/>
                    <a:pt x="1" y="0"/>
                  </a:cubicBezTo>
                  <a:cubicBezTo>
                    <a:pt x="2" y="0"/>
                    <a:pt x="7" y="9"/>
                    <a:pt x="14" y="20"/>
                  </a:cubicBezTo>
                  <a:cubicBezTo>
                    <a:pt x="18" y="26"/>
                    <a:pt x="21" y="31"/>
                    <a:pt x="23" y="35"/>
                  </a:cubicBezTo>
                  <a:cubicBezTo>
                    <a:pt x="25" y="39"/>
                    <a:pt x="26" y="41"/>
                    <a:pt x="25" y="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5" name="îṩľiḍe"/>
            <p:cNvSpPr/>
            <p:nvPr/>
          </p:nvSpPr>
          <p:spPr bwMode="auto">
            <a:xfrm>
              <a:off x="5783263" y="3173853"/>
              <a:ext cx="52352" cy="417442"/>
            </a:xfrm>
            <a:custGeom>
              <a:avLst/>
              <a:gdLst>
                <a:gd name="T0" fmla="*/ 1 w 16"/>
                <a:gd name="T1" fmla="*/ 128 h 128"/>
                <a:gd name="T2" fmla="*/ 1 w 16"/>
                <a:gd name="T3" fmla="*/ 109 h 128"/>
                <a:gd name="T4" fmla="*/ 5 w 16"/>
                <a:gd name="T5" fmla="*/ 63 h 128"/>
                <a:gd name="T6" fmla="*/ 14 w 16"/>
                <a:gd name="T7" fmla="*/ 0 h 128"/>
                <a:gd name="T8" fmla="*/ 11 w 16"/>
                <a:gd name="T9" fmla="*/ 64 h 128"/>
                <a:gd name="T10" fmla="*/ 5 w 16"/>
                <a:gd name="T11" fmla="*/ 109 h 128"/>
                <a:gd name="T12" fmla="*/ 1 w 16"/>
                <a:gd name="T1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8">
                  <a:moveTo>
                    <a:pt x="1" y="128"/>
                  </a:moveTo>
                  <a:cubicBezTo>
                    <a:pt x="1" y="128"/>
                    <a:pt x="0" y="120"/>
                    <a:pt x="1" y="109"/>
                  </a:cubicBezTo>
                  <a:cubicBezTo>
                    <a:pt x="1" y="97"/>
                    <a:pt x="3" y="81"/>
                    <a:pt x="5" y="63"/>
                  </a:cubicBezTo>
                  <a:cubicBezTo>
                    <a:pt x="9" y="28"/>
                    <a:pt x="13" y="0"/>
                    <a:pt x="14" y="0"/>
                  </a:cubicBezTo>
                  <a:cubicBezTo>
                    <a:pt x="16" y="0"/>
                    <a:pt x="15" y="29"/>
                    <a:pt x="11" y="64"/>
                  </a:cubicBezTo>
                  <a:cubicBezTo>
                    <a:pt x="9" y="82"/>
                    <a:pt x="6" y="98"/>
                    <a:pt x="5" y="109"/>
                  </a:cubicBezTo>
                  <a:cubicBezTo>
                    <a:pt x="3" y="121"/>
                    <a:pt x="2" y="128"/>
                    <a:pt x="1" y="1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6" name="ïšľïḍé"/>
            <p:cNvSpPr/>
            <p:nvPr/>
          </p:nvSpPr>
          <p:spPr bwMode="auto">
            <a:xfrm>
              <a:off x="6330208" y="2954800"/>
              <a:ext cx="52352" cy="433974"/>
            </a:xfrm>
            <a:custGeom>
              <a:avLst/>
              <a:gdLst>
                <a:gd name="T0" fmla="*/ 2 w 16"/>
                <a:gd name="T1" fmla="*/ 133 h 133"/>
                <a:gd name="T2" fmla="*/ 6 w 16"/>
                <a:gd name="T3" fmla="*/ 66 h 133"/>
                <a:gd name="T4" fmla="*/ 14 w 16"/>
                <a:gd name="T5" fmla="*/ 0 h 133"/>
                <a:gd name="T6" fmla="*/ 12 w 16"/>
                <a:gd name="T7" fmla="*/ 67 h 133"/>
                <a:gd name="T8" fmla="*/ 2 w 16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3">
                  <a:moveTo>
                    <a:pt x="2" y="133"/>
                  </a:moveTo>
                  <a:cubicBezTo>
                    <a:pt x="0" y="133"/>
                    <a:pt x="2" y="103"/>
                    <a:pt x="6" y="66"/>
                  </a:cubicBezTo>
                  <a:cubicBezTo>
                    <a:pt x="9" y="30"/>
                    <a:pt x="12" y="0"/>
                    <a:pt x="14" y="0"/>
                  </a:cubicBezTo>
                  <a:cubicBezTo>
                    <a:pt x="16" y="0"/>
                    <a:pt x="15" y="30"/>
                    <a:pt x="12" y="67"/>
                  </a:cubicBezTo>
                  <a:cubicBezTo>
                    <a:pt x="8" y="103"/>
                    <a:pt x="4" y="133"/>
                    <a:pt x="2" y="1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7" name="íṩ1ïdê"/>
            <p:cNvSpPr/>
            <p:nvPr/>
          </p:nvSpPr>
          <p:spPr bwMode="auto">
            <a:xfrm>
              <a:off x="5786019" y="3388774"/>
              <a:ext cx="551078" cy="202522"/>
            </a:xfrm>
            <a:custGeom>
              <a:avLst/>
              <a:gdLst>
                <a:gd name="T0" fmla="*/ 169 w 169"/>
                <a:gd name="T1" fmla="*/ 0 h 62"/>
                <a:gd name="T2" fmla="*/ 145 w 169"/>
                <a:gd name="T3" fmla="*/ 11 h 62"/>
                <a:gd name="T4" fmla="*/ 86 w 169"/>
                <a:gd name="T5" fmla="*/ 34 h 62"/>
                <a:gd name="T6" fmla="*/ 26 w 169"/>
                <a:gd name="T7" fmla="*/ 56 h 62"/>
                <a:gd name="T8" fmla="*/ 0 w 169"/>
                <a:gd name="T9" fmla="*/ 62 h 62"/>
                <a:gd name="T10" fmla="*/ 25 w 169"/>
                <a:gd name="T11" fmla="*/ 52 h 62"/>
                <a:gd name="T12" fmla="*/ 84 w 169"/>
                <a:gd name="T13" fmla="*/ 29 h 62"/>
                <a:gd name="T14" fmla="*/ 143 w 169"/>
                <a:gd name="T15" fmla="*/ 7 h 62"/>
                <a:gd name="T16" fmla="*/ 169 w 169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62">
                  <a:moveTo>
                    <a:pt x="169" y="0"/>
                  </a:moveTo>
                  <a:cubicBezTo>
                    <a:pt x="169" y="1"/>
                    <a:pt x="160" y="5"/>
                    <a:pt x="145" y="11"/>
                  </a:cubicBezTo>
                  <a:cubicBezTo>
                    <a:pt x="130" y="17"/>
                    <a:pt x="109" y="25"/>
                    <a:pt x="86" y="34"/>
                  </a:cubicBezTo>
                  <a:cubicBezTo>
                    <a:pt x="63" y="43"/>
                    <a:pt x="41" y="51"/>
                    <a:pt x="26" y="56"/>
                  </a:cubicBezTo>
                  <a:cubicBezTo>
                    <a:pt x="10" y="60"/>
                    <a:pt x="0" y="62"/>
                    <a:pt x="0" y="62"/>
                  </a:cubicBezTo>
                  <a:cubicBezTo>
                    <a:pt x="0" y="61"/>
                    <a:pt x="9" y="57"/>
                    <a:pt x="25" y="52"/>
                  </a:cubicBezTo>
                  <a:cubicBezTo>
                    <a:pt x="40" y="46"/>
                    <a:pt x="61" y="38"/>
                    <a:pt x="84" y="29"/>
                  </a:cubicBezTo>
                  <a:cubicBezTo>
                    <a:pt x="107" y="20"/>
                    <a:pt x="128" y="12"/>
                    <a:pt x="143" y="7"/>
                  </a:cubicBezTo>
                  <a:cubicBezTo>
                    <a:pt x="159" y="2"/>
                    <a:pt x="169" y="0"/>
                    <a:pt x="1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8" name="ïṥḻíḓê"/>
            <p:cNvSpPr/>
            <p:nvPr/>
          </p:nvSpPr>
          <p:spPr bwMode="auto">
            <a:xfrm>
              <a:off x="5378221" y="3359842"/>
              <a:ext cx="411931" cy="231453"/>
            </a:xfrm>
            <a:custGeom>
              <a:avLst/>
              <a:gdLst>
                <a:gd name="T0" fmla="*/ 126 w 126"/>
                <a:gd name="T1" fmla="*/ 71 h 71"/>
                <a:gd name="T2" fmla="*/ 106 w 126"/>
                <a:gd name="T3" fmla="*/ 62 h 71"/>
                <a:gd name="T4" fmla="*/ 61 w 126"/>
                <a:gd name="T5" fmla="*/ 38 h 71"/>
                <a:gd name="T6" fmla="*/ 17 w 126"/>
                <a:gd name="T7" fmla="*/ 13 h 71"/>
                <a:gd name="T8" fmla="*/ 0 w 126"/>
                <a:gd name="T9" fmla="*/ 0 h 71"/>
                <a:gd name="T10" fmla="*/ 19 w 126"/>
                <a:gd name="T11" fmla="*/ 9 h 71"/>
                <a:gd name="T12" fmla="*/ 64 w 126"/>
                <a:gd name="T13" fmla="*/ 33 h 71"/>
                <a:gd name="T14" fmla="*/ 108 w 126"/>
                <a:gd name="T15" fmla="*/ 58 h 71"/>
                <a:gd name="T16" fmla="*/ 126 w 126"/>
                <a:gd name="T1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71">
                  <a:moveTo>
                    <a:pt x="126" y="71"/>
                  </a:moveTo>
                  <a:cubicBezTo>
                    <a:pt x="125" y="71"/>
                    <a:pt x="118" y="68"/>
                    <a:pt x="106" y="62"/>
                  </a:cubicBezTo>
                  <a:cubicBezTo>
                    <a:pt x="95" y="56"/>
                    <a:pt x="79" y="48"/>
                    <a:pt x="61" y="38"/>
                  </a:cubicBezTo>
                  <a:cubicBezTo>
                    <a:pt x="44" y="29"/>
                    <a:pt x="28" y="20"/>
                    <a:pt x="17" y="13"/>
                  </a:cubicBezTo>
                  <a:cubicBezTo>
                    <a:pt x="6" y="6"/>
                    <a:pt x="0" y="1"/>
                    <a:pt x="0" y="0"/>
                  </a:cubicBezTo>
                  <a:cubicBezTo>
                    <a:pt x="1" y="0"/>
                    <a:pt x="8" y="3"/>
                    <a:pt x="19" y="9"/>
                  </a:cubicBezTo>
                  <a:cubicBezTo>
                    <a:pt x="31" y="15"/>
                    <a:pt x="47" y="24"/>
                    <a:pt x="64" y="33"/>
                  </a:cubicBezTo>
                  <a:cubicBezTo>
                    <a:pt x="82" y="42"/>
                    <a:pt x="97" y="51"/>
                    <a:pt x="108" y="58"/>
                  </a:cubicBezTo>
                  <a:cubicBezTo>
                    <a:pt x="120" y="65"/>
                    <a:pt x="126" y="70"/>
                    <a:pt x="126" y="7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9" name="îṧľïde"/>
            <p:cNvSpPr/>
            <p:nvPr/>
          </p:nvSpPr>
          <p:spPr bwMode="auto">
            <a:xfrm>
              <a:off x="5795662" y="1670789"/>
              <a:ext cx="913412" cy="902390"/>
            </a:xfrm>
            <a:custGeom>
              <a:avLst/>
              <a:gdLst>
                <a:gd name="T0" fmla="*/ 279 w 280"/>
                <a:gd name="T1" fmla="*/ 129 h 277"/>
                <a:gd name="T2" fmla="*/ 270 w 280"/>
                <a:gd name="T3" fmla="*/ 104 h 277"/>
                <a:gd name="T4" fmla="*/ 256 w 280"/>
                <a:gd name="T5" fmla="*/ 81 h 277"/>
                <a:gd name="T6" fmla="*/ 219 w 280"/>
                <a:gd name="T7" fmla="*/ 38 h 277"/>
                <a:gd name="T8" fmla="*/ 198 w 280"/>
                <a:gd name="T9" fmla="*/ 18 h 277"/>
                <a:gd name="T10" fmla="*/ 188 w 280"/>
                <a:gd name="T11" fmla="*/ 8 h 277"/>
                <a:gd name="T12" fmla="*/ 174 w 280"/>
                <a:gd name="T13" fmla="*/ 2 h 277"/>
                <a:gd name="T14" fmla="*/ 147 w 280"/>
                <a:gd name="T15" fmla="*/ 5 h 277"/>
                <a:gd name="T16" fmla="*/ 123 w 280"/>
                <a:gd name="T17" fmla="*/ 17 h 277"/>
                <a:gd name="T18" fmla="*/ 52 w 280"/>
                <a:gd name="T19" fmla="*/ 71 h 277"/>
                <a:gd name="T20" fmla="*/ 26 w 280"/>
                <a:gd name="T21" fmla="*/ 94 h 277"/>
                <a:gd name="T22" fmla="*/ 8 w 280"/>
                <a:gd name="T23" fmla="*/ 112 h 277"/>
                <a:gd name="T24" fmla="*/ 0 w 280"/>
                <a:gd name="T25" fmla="*/ 127 h 277"/>
                <a:gd name="T26" fmla="*/ 2 w 280"/>
                <a:gd name="T27" fmla="*/ 131 h 277"/>
                <a:gd name="T28" fmla="*/ 2 w 280"/>
                <a:gd name="T29" fmla="*/ 131 h 277"/>
                <a:gd name="T30" fmla="*/ 1 w 280"/>
                <a:gd name="T31" fmla="*/ 132 h 277"/>
                <a:gd name="T32" fmla="*/ 1 w 280"/>
                <a:gd name="T33" fmla="*/ 142 h 277"/>
                <a:gd name="T34" fmla="*/ 8 w 280"/>
                <a:gd name="T35" fmla="*/ 158 h 277"/>
                <a:gd name="T36" fmla="*/ 54 w 280"/>
                <a:gd name="T37" fmla="*/ 220 h 277"/>
                <a:gd name="T38" fmla="*/ 80 w 280"/>
                <a:gd name="T39" fmla="*/ 250 h 277"/>
                <a:gd name="T40" fmla="*/ 94 w 280"/>
                <a:gd name="T41" fmla="*/ 263 h 277"/>
                <a:gd name="T42" fmla="*/ 109 w 280"/>
                <a:gd name="T43" fmla="*/ 274 h 277"/>
                <a:gd name="T44" fmla="*/ 114 w 280"/>
                <a:gd name="T45" fmla="*/ 276 h 277"/>
                <a:gd name="T46" fmla="*/ 118 w 280"/>
                <a:gd name="T47" fmla="*/ 277 h 277"/>
                <a:gd name="T48" fmla="*/ 123 w 280"/>
                <a:gd name="T49" fmla="*/ 277 h 277"/>
                <a:gd name="T50" fmla="*/ 125 w 280"/>
                <a:gd name="T51" fmla="*/ 277 h 277"/>
                <a:gd name="T52" fmla="*/ 128 w 280"/>
                <a:gd name="T53" fmla="*/ 276 h 277"/>
                <a:gd name="T54" fmla="*/ 143 w 280"/>
                <a:gd name="T55" fmla="*/ 270 h 277"/>
                <a:gd name="T56" fmla="*/ 168 w 280"/>
                <a:gd name="T57" fmla="*/ 254 h 277"/>
                <a:gd name="T58" fmla="*/ 171 w 280"/>
                <a:gd name="T59" fmla="*/ 252 h 277"/>
                <a:gd name="T60" fmla="*/ 173 w 280"/>
                <a:gd name="T61" fmla="*/ 251 h 277"/>
                <a:gd name="T62" fmla="*/ 187 w 280"/>
                <a:gd name="T63" fmla="*/ 242 h 277"/>
                <a:gd name="T64" fmla="*/ 233 w 280"/>
                <a:gd name="T65" fmla="*/ 204 h 277"/>
                <a:gd name="T66" fmla="*/ 262 w 280"/>
                <a:gd name="T67" fmla="*/ 174 h 277"/>
                <a:gd name="T68" fmla="*/ 275 w 280"/>
                <a:gd name="T69" fmla="*/ 155 h 277"/>
                <a:gd name="T70" fmla="*/ 280 w 280"/>
                <a:gd name="T71" fmla="*/ 142 h 277"/>
                <a:gd name="T72" fmla="*/ 279 w 280"/>
                <a:gd name="T73" fmla="*/ 129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0" h="277">
                  <a:moveTo>
                    <a:pt x="279" y="129"/>
                  </a:moveTo>
                  <a:cubicBezTo>
                    <a:pt x="278" y="121"/>
                    <a:pt x="274" y="112"/>
                    <a:pt x="270" y="104"/>
                  </a:cubicBezTo>
                  <a:cubicBezTo>
                    <a:pt x="266" y="96"/>
                    <a:pt x="261" y="89"/>
                    <a:pt x="256" y="81"/>
                  </a:cubicBezTo>
                  <a:cubicBezTo>
                    <a:pt x="245" y="66"/>
                    <a:pt x="233" y="52"/>
                    <a:pt x="219" y="38"/>
                  </a:cubicBezTo>
                  <a:cubicBezTo>
                    <a:pt x="212" y="31"/>
                    <a:pt x="205" y="24"/>
                    <a:pt x="198" y="18"/>
                  </a:cubicBezTo>
                  <a:cubicBezTo>
                    <a:pt x="195" y="14"/>
                    <a:pt x="192" y="11"/>
                    <a:pt x="188" y="8"/>
                  </a:cubicBezTo>
                  <a:cubicBezTo>
                    <a:pt x="184" y="5"/>
                    <a:pt x="179" y="3"/>
                    <a:pt x="174" y="2"/>
                  </a:cubicBezTo>
                  <a:cubicBezTo>
                    <a:pt x="164" y="0"/>
                    <a:pt x="155" y="2"/>
                    <a:pt x="147" y="5"/>
                  </a:cubicBezTo>
                  <a:cubicBezTo>
                    <a:pt x="138" y="8"/>
                    <a:pt x="130" y="13"/>
                    <a:pt x="123" y="17"/>
                  </a:cubicBezTo>
                  <a:cubicBezTo>
                    <a:pt x="94" y="35"/>
                    <a:pt x="71" y="54"/>
                    <a:pt x="52" y="71"/>
                  </a:cubicBezTo>
                  <a:cubicBezTo>
                    <a:pt x="42" y="79"/>
                    <a:pt x="34" y="87"/>
                    <a:pt x="26" y="94"/>
                  </a:cubicBezTo>
                  <a:cubicBezTo>
                    <a:pt x="19" y="100"/>
                    <a:pt x="12" y="106"/>
                    <a:pt x="8" y="112"/>
                  </a:cubicBezTo>
                  <a:cubicBezTo>
                    <a:pt x="3" y="118"/>
                    <a:pt x="1" y="123"/>
                    <a:pt x="0" y="127"/>
                  </a:cubicBezTo>
                  <a:cubicBezTo>
                    <a:pt x="0" y="129"/>
                    <a:pt x="1" y="130"/>
                    <a:pt x="2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2"/>
                    <a:pt x="1" y="132"/>
                    <a:pt x="1" y="132"/>
                  </a:cubicBezTo>
                  <a:cubicBezTo>
                    <a:pt x="0" y="135"/>
                    <a:pt x="0" y="139"/>
                    <a:pt x="1" y="142"/>
                  </a:cubicBezTo>
                  <a:cubicBezTo>
                    <a:pt x="2" y="148"/>
                    <a:pt x="5" y="153"/>
                    <a:pt x="8" y="158"/>
                  </a:cubicBezTo>
                  <a:cubicBezTo>
                    <a:pt x="20" y="179"/>
                    <a:pt x="36" y="199"/>
                    <a:pt x="54" y="220"/>
                  </a:cubicBezTo>
                  <a:cubicBezTo>
                    <a:pt x="62" y="231"/>
                    <a:pt x="71" y="241"/>
                    <a:pt x="80" y="250"/>
                  </a:cubicBezTo>
                  <a:cubicBezTo>
                    <a:pt x="85" y="255"/>
                    <a:pt x="89" y="259"/>
                    <a:pt x="94" y="263"/>
                  </a:cubicBezTo>
                  <a:cubicBezTo>
                    <a:pt x="99" y="267"/>
                    <a:pt x="103" y="271"/>
                    <a:pt x="109" y="274"/>
                  </a:cubicBezTo>
                  <a:cubicBezTo>
                    <a:pt x="110" y="275"/>
                    <a:pt x="112" y="276"/>
                    <a:pt x="114" y="276"/>
                  </a:cubicBezTo>
                  <a:cubicBezTo>
                    <a:pt x="115" y="277"/>
                    <a:pt x="117" y="277"/>
                    <a:pt x="118" y="277"/>
                  </a:cubicBezTo>
                  <a:cubicBezTo>
                    <a:pt x="120" y="277"/>
                    <a:pt x="122" y="277"/>
                    <a:pt x="123" y="277"/>
                  </a:cubicBezTo>
                  <a:cubicBezTo>
                    <a:pt x="124" y="277"/>
                    <a:pt x="125" y="277"/>
                    <a:pt x="125" y="277"/>
                  </a:cubicBezTo>
                  <a:cubicBezTo>
                    <a:pt x="128" y="276"/>
                    <a:pt x="128" y="276"/>
                    <a:pt x="128" y="276"/>
                  </a:cubicBezTo>
                  <a:cubicBezTo>
                    <a:pt x="133" y="275"/>
                    <a:pt x="138" y="273"/>
                    <a:pt x="143" y="270"/>
                  </a:cubicBezTo>
                  <a:cubicBezTo>
                    <a:pt x="153" y="265"/>
                    <a:pt x="161" y="259"/>
                    <a:pt x="168" y="254"/>
                  </a:cubicBezTo>
                  <a:cubicBezTo>
                    <a:pt x="169" y="253"/>
                    <a:pt x="170" y="253"/>
                    <a:pt x="171" y="252"/>
                  </a:cubicBezTo>
                  <a:cubicBezTo>
                    <a:pt x="171" y="252"/>
                    <a:pt x="172" y="251"/>
                    <a:pt x="173" y="251"/>
                  </a:cubicBezTo>
                  <a:cubicBezTo>
                    <a:pt x="176" y="249"/>
                    <a:pt x="181" y="246"/>
                    <a:pt x="187" y="242"/>
                  </a:cubicBezTo>
                  <a:cubicBezTo>
                    <a:pt x="199" y="235"/>
                    <a:pt x="215" y="222"/>
                    <a:pt x="233" y="204"/>
                  </a:cubicBezTo>
                  <a:cubicBezTo>
                    <a:pt x="243" y="196"/>
                    <a:pt x="253" y="186"/>
                    <a:pt x="262" y="174"/>
                  </a:cubicBezTo>
                  <a:cubicBezTo>
                    <a:pt x="267" y="168"/>
                    <a:pt x="272" y="162"/>
                    <a:pt x="275" y="155"/>
                  </a:cubicBezTo>
                  <a:cubicBezTo>
                    <a:pt x="277" y="151"/>
                    <a:pt x="279" y="147"/>
                    <a:pt x="280" y="142"/>
                  </a:cubicBezTo>
                  <a:cubicBezTo>
                    <a:pt x="280" y="138"/>
                    <a:pt x="280" y="134"/>
                    <a:pt x="279" y="129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0" name="iṡḷíḓê"/>
            <p:cNvSpPr/>
            <p:nvPr/>
          </p:nvSpPr>
          <p:spPr bwMode="auto">
            <a:xfrm>
              <a:off x="5799796" y="1670789"/>
              <a:ext cx="921678" cy="834883"/>
            </a:xfrm>
            <a:custGeom>
              <a:avLst/>
              <a:gdLst>
                <a:gd name="T0" fmla="*/ 163 w 283"/>
                <a:gd name="T1" fmla="*/ 256 h 256"/>
                <a:gd name="T2" fmla="*/ 181 w 283"/>
                <a:gd name="T3" fmla="*/ 243 h 256"/>
                <a:gd name="T4" fmla="*/ 228 w 283"/>
                <a:gd name="T5" fmla="*/ 203 h 256"/>
                <a:gd name="T6" fmla="*/ 257 w 283"/>
                <a:gd name="T7" fmla="*/ 173 h 256"/>
                <a:gd name="T8" fmla="*/ 270 w 283"/>
                <a:gd name="T9" fmla="*/ 154 h 256"/>
                <a:gd name="T10" fmla="*/ 277 w 283"/>
                <a:gd name="T11" fmla="*/ 132 h 256"/>
                <a:gd name="T12" fmla="*/ 269 w 283"/>
                <a:gd name="T13" fmla="*/ 109 h 256"/>
                <a:gd name="T14" fmla="*/ 253 w 283"/>
                <a:gd name="T15" fmla="*/ 87 h 256"/>
                <a:gd name="T16" fmla="*/ 237 w 283"/>
                <a:gd name="T17" fmla="*/ 64 h 256"/>
                <a:gd name="T18" fmla="*/ 220 w 283"/>
                <a:gd name="T19" fmla="*/ 41 h 256"/>
                <a:gd name="T20" fmla="*/ 199 w 283"/>
                <a:gd name="T21" fmla="*/ 21 h 256"/>
                <a:gd name="T22" fmla="*/ 176 w 283"/>
                <a:gd name="T23" fmla="*/ 7 h 256"/>
                <a:gd name="T24" fmla="*/ 151 w 283"/>
                <a:gd name="T25" fmla="*/ 7 h 256"/>
                <a:gd name="T26" fmla="*/ 127 w 283"/>
                <a:gd name="T27" fmla="*/ 17 h 256"/>
                <a:gd name="T28" fmla="*/ 88 w 283"/>
                <a:gd name="T29" fmla="*/ 45 h 256"/>
                <a:gd name="T30" fmla="*/ 55 w 283"/>
                <a:gd name="T31" fmla="*/ 71 h 256"/>
                <a:gd name="T32" fmla="*/ 10 w 283"/>
                <a:gd name="T33" fmla="*/ 111 h 256"/>
                <a:gd name="T34" fmla="*/ 1 w 283"/>
                <a:gd name="T35" fmla="*/ 125 h 256"/>
                <a:gd name="T36" fmla="*/ 1 w 283"/>
                <a:gd name="T37" fmla="*/ 131 h 256"/>
                <a:gd name="T38" fmla="*/ 0 w 283"/>
                <a:gd name="T39" fmla="*/ 129 h 256"/>
                <a:gd name="T40" fmla="*/ 0 w 283"/>
                <a:gd name="T41" fmla="*/ 125 h 256"/>
                <a:gd name="T42" fmla="*/ 8 w 283"/>
                <a:gd name="T43" fmla="*/ 110 h 256"/>
                <a:gd name="T44" fmla="*/ 53 w 283"/>
                <a:gd name="T45" fmla="*/ 68 h 256"/>
                <a:gd name="T46" fmla="*/ 125 w 283"/>
                <a:gd name="T47" fmla="*/ 13 h 256"/>
                <a:gd name="T48" fmla="*/ 149 w 283"/>
                <a:gd name="T49" fmla="*/ 2 h 256"/>
                <a:gd name="T50" fmla="*/ 156 w 283"/>
                <a:gd name="T51" fmla="*/ 1 h 256"/>
                <a:gd name="T52" fmla="*/ 163 w 283"/>
                <a:gd name="T53" fmla="*/ 0 h 256"/>
                <a:gd name="T54" fmla="*/ 178 w 283"/>
                <a:gd name="T55" fmla="*/ 2 h 256"/>
                <a:gd name="T56" fmla="*/ 203 w 283"/>
                <a:gd name="T57" fmla="*/ 16 h 256"/>
                <a:gd name="T58" fmla="*/ 224 w 283"/>
                <a:gd name="T59" fmla="*/ 37 h 256"/>
                <a:gd name="T60" fmla="*/ 242 w 283"/>
                <a:gd name="T61" fmla="*/ 60 h 256"/>
                <a:gd name="T62" fmla="*/ 258 w 283"/>
                <a:gd name="T63" fmla="*/ 84 h 256"/>
                <a:gd name="T64" fmla="*/ 274 w 283"/>
                <a:gd name="T65" fmla="*/ 106 h 256"/>
                <a:gd name="T66" fmla="*/ 283 w 283"/>
                <a:gd name="T67" fmla="*/ 132 h 256"/>
                <a:gd name="T68" fmla="*/ 275 w 283"/>
                <a:gd name="T69" fmla="*/ 157 h 256"/>
                <a:gd name="T70" fmla="*/ 260 w 283"/>
                <a:gd name="T71" fmla="*/ 176 h 256"/>
                <a:gd name="T72" fmla="*/ 231 w 283"/>
                <a:gd name="T73" fmla="*/ 206 h 256"/>
                <a:gd name="T74" fmla="*/ 183 w 283"/>
                <a:gd name="T75" fmla="*/ 245 h 256"/>
                <a:gd name="T76" fmla="*/ 169 w 283"/>
                <a:gd name="T77" fmla="*/ 253 h 256"/>
                <a:gd name="T78" fmla="*/ 163 w 283"/>
                <a:gd name="T79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3" h="256">
                  <a:moveTo>
                    <a:pt x="163" y="256"/>
                  </a:moveTo>
                  <a:cubicBezTo>
                    <a:pt x="163" y="256"/>
                    <a:pt x="170" y="251"/>
                    <a:pt x="181" y="243"/>
                  </a:cubicBezTo>
                  <a:cubicBezTo>
                    <a:pt x="193" y="234"/>
                    <a:pt x="209" y="221"/>
                    <a:pt x="228" y="203"/>
                  </a:cubicBezTo>
                  <a:cubicBezTo>
                    <a:pt x="237" y="194"/>
                    <a:pt x="247" y="184"/>
                    <a:pt x="257" y="173"/>
                  </a:cubicBezTo>
                  <a:cubicBezTo>
                    <a:pt x="262" y="167"/>
                    <a:pt x="266" y="161"/>
                    <a:pt x="270" y="154"/>
                  </a:cubicBezTo>
                  <a:cubicBezTo>
                    <a:pt x="274" y="148"/>
                    <a:pt x="277" y="140"/>
                    <a:pt x="277" y="132"/>
                  </a:cubicBezTo>
                  <a:cubicBezTo>
                    <a:pt x="277" y="125"/>
                    <a:pt x="273" y="117"/>
                    <a:pt x="269" y="109"/>
                  </a:cubicBezTo>
                  <a:cubicBezTo>
                    <a:pt x="264" y="102"/>
                    <a:pt x="259" y="95"/>
                    <a:pt x="253" y="87"/>
                  </a:cubicBezTo>
                  <a:cubicBezTo>
                    <a:pt x="248" y="79"/>
                    <a:pt x="243" y="71"/>
                    <a:pt x="237" y="64"/>
                  </a:cubicBezTo>
                  <a:cubicBezTo>
                    <a:pt x="232" y="56"/>
                    <a:pt x="226" y="48"/>
                    <a:pt x="220" y="41"/>
                  </a:cubicBezTo>
                  <a:cubicBezTo>
                    <a:pt x="213" y="34"/>
                    <a:pt x="207" y="27"/>
                    <a:pt x="199" y="21"/>
                  </a:cubicBezTo>
                  <a:cubicBezTo>
                    <a:pt x="192" y="15"/>
                    <a:pt x="184" y="10"/>
                    <a:pt x="176" y="7"/>
                  </a:cubicBezTo>
                  <a:cubicBezTo>
                    <a:pt x="168" y="5"/>
                    <a:pt x="159" y="5"/>
                    <a:pt x="151" y="7"/>
                  </a:cubicBezTo>
                  <a:cubicBezTo>
                    <a:pt x="142" y="10"/>
                    <a:pt x="135" y="13"/>
                    <a:pt x="127" y="17"/>
                  </a:cubicBezTo>
                  <a:cubicBezTo>
                    <a:pt x="113" y="26"/>
                    <a:pt x="100" y="35"/>
                    <a:pt x="88" y="45"/>
                  </a:cubicBezTo>
                  <a:cubicBezTo>
                    <a:pt x="76" y="54"/>
                    <a:pt x="65" y="63"/>
                    <a:pt x="55" y="71"/>
                  </a:cubicBezTo>
                  <a:cubicBezTo>
                    <a:pt x="35" y="87"/>
                    <a:pt x="19" y="101"/>
                    <a:pt x="10" y="111"/>
                  </a:cubicBezTo>
                  <a:cubicBezTo>
                    <a:pt x="5" y="117"/>
                    <a:pt x="2" y="122"/>
                    <a:pt x="1" y="125"/>
                  </a:cubicBezTo>
                  <a:cubicBezTo>
                    <a:pt x="0" y="129"/>
                    <a:pt x="1" y="131"/>
                    <a:pt x="1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128"/>
                    <a:pt x="0" y="127"/>
                    <a:pt x="0" y="125"/>
                  </a:cubicBezTo>
                  <a:cubicBezTo>
                    <a:pt x="1" y="121"/>
                    <a:pt x="3" y="116"/>
                    <a:pt x="8" y="110"/>
                  </a:cubicBezTo>
                  <a:cubicBezTo>
                    <a:pt x="17" y="98"/>
                    <a:pt x="33" y="85"/>
                    <a:pt x="53" y="68"/>
                  </a:cubicBezTo>
                  <a:cubicBezTo>
                    <a:pt x="72" y="52"/>
                    <a:pt x="95" y="30"/>
                    <a:pt x="125" y="13"/>
                  </a:cubicBezTo>
                  <a:cubicBezTo>
                    <a:pt x="132" y="8"/>
                    <a:pt x="140" y="4"/>
                    <a:pt x="149" y="2"/>
                  </a:cubicBezTo>
                  <a:cubicBezTo>
                    <a:pt x="151" y="1"/>
                    <a:pt x="154" y="1"/>
                    <a:pt x="156" y="1"/>
                  </a:cubicBezTo>
                  <a:cubicBezTo>
                    <a:pt x="158" y="0"/>
                    <a:pt x="161" y="0"/>
                    <a:pt x="163" y="0"/>
                  </a:cubicBezTo>
                  <a:cubicBezTo>
                    <a:pt x="168" y="0"/>
                    <a:pt x="173" y="0"/>
                    <a:pt x="178" y="2"/>
                  </a:cubicBezTo>
                  <a:cubicBezTo>
                    <a:pt x="187" y="5"/>
                    <a:pt x="195" y="10"/>
                    <a:pt x="203" y="16"/>
                  </a:cubicBezTo>
                  <a:cubicBezTo>
                    <a:pt x="211" y="23"/>
                    <a:pt x="218" y="30"/>
                    <a:pt x="224" y="37"/>
                  </a:cubicBezTo>
                  <a:cubicBezTo>
                    <a:pt x="231" y="45"/>
                    <a:pt x="237" y="52"/>
                    <a:pt x="242" y="60"/>
                  </a:cubicBezTo>
                  <a:cubicBezTo>
                    <a:pt x="248" y="68"/>
                    <a:pt x="253" y="76"/>
                    <a:pt x="258" y="84"/>
                  </a:cubicBezTo>
                  <a:cubicBezTo>
                    <a:pt x="263" y="91"/>
                    <a:pt x="269" y="99"/>
                    <a:pt x="274" y="106"/>
                  </a:cubicBezTo>
                  <a:cubicBezTo>
                    <a:pt x="278" y="114"/>
                    <a:pt x="282" y="123"/>
                    <a:pt x="283" y="132"/>
                  </a:cubicBezTo>
                  <a:cubicBezTo>
                    <a:pt x="283" y="142"/>
                    <a:pt x="279" y="150"/>
                    <a:pt x="275" y="157"/>
                  </a:cubicBezTo>
                  <a:cubicBezTo>
                    <a:pt x="270" y="164"/>
                    <a:pt x="265" y="170"/>
                    <a:pt x="260" y="176"/>
                  </a:cubicBezTo>
                  <a:cubicBezTo>
                    <a:pt x="250" y="188"/>
                    <a:pt x="240" y="198"/>
                    <a:pt x="231" y="206"/>
                  </a:cubicBezTo>
                  <a:cubicBezTo>
                    <a:pt x="212" y="224"/>
                    <a:pt x="195" y="236"/>
                    <a:pt x="183" y="245"/>
                  </a:cubicBezTo>
                  <a:cubicBezTo>
                    <a:pt x="177" y="249"/>
                    <a:pt x="172" y="252"/>
                    <a:pt x="169" y="253"/>
                  </a:cubicBezTo>
                  <a:cubicBezTo>
                    <a:pt x="165" y="255"/>
                    <a:pt x="164" y="256"/>
                    <a:pt x="163" y="25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1" name="išļíḑè"/>
            <p:cNvSpPr/>
            <p:nvPr/>
          </p:nvSpPr>
          <p:spPr bwMode="auto">
            <a:xfrm>
              <a:off x="5697846" y="1634969"/>
              <a:ext cx="564855" cy="432596"/>
            </a:xfrm>
            <a:custGeom>
              <a:avLst/>
              <a:gdLst>
                <a:gd name="T0" fmla="*/ 173 w 173"/>
                <a:gd name="T1" fmla="*/ 54 h 133"/>
                <a:gd name="T2" fmla="*/ 169 w 173"/>
                <a:gd name="T3" fmla="*/ 66 h 133"/>
                <a:gd name="T4" fmla="*/ 158 w 173"/>
                <a:gd name="T5" fmla="*/ 94 h 133"/>
                <a:gd name="T6" fmla="*/ 145 w 173"/>
                <a:gd name="T7" fmla="*/ 122 h 133"/>
                <a:gd name="T8" fmla="*/ 139 w 173"/>
                <a:gd name="T9" fmla="*/ 133 h 133"/>
                <a:gd name="T10" fmla="*/ 133 w 173"/>
                <a:gd name="T11" fmla="*/ 131 h 133"/>
                <a:gd name="T12" fmla="*/ 118 w 173"/>
                <a:gd name="T13" fmla="*/ 126 h 133"/>
                <a:gd name="T14" fmla="*/ 69 w 173"/>
                <a:gd name="T15" fmla="*/ 108 h 133"/>
                <a:gd name="T16" fmla="*/ 20 w 173"/>
                <a:gd name="T17" fmla="*/ 89 h 133"/>
                <a:gd name="T18" fmla="*/ 5 w 173"/>
                <a:gd name="T19" fmla="*/ 83 h 133"/>
                <a:gd name="T20" fmla="*/ 0 w 173"/>
                <a:gd name="T21" fmla="*/ 80 h 133"/>
                <a:gd name="T22" fmla="*/ 0 w 173"/>
                <a:gd name="T23" fmla="*/ 80 h 133"/>
                <a:gd name="T24" fmla="*/ 0 w 173"/>
                <a:gd name="T25" fmla="*/ 80 h 133"/>
                <a:gd name="T26" fmla="*/ 0 w 173"/>
                <a:gd name="T27" fmla="*/ 80 h 133"/>
                <a:gd name="T28" fmla="*/ 0 w 173"/>
                <a:gd name="T29" fmla="*/ 80 h 133"/>
                <a:gd name="T30" fmla="*/ 4 w 173"/>
                <a:gd name="T31" fmla="*/ 68 h 133"/>
                <a:gd name="T32" fmla="*/ 14 w 173"/>
                <a:gd name="T33" fmla="*/ 39 h 133"/>
                <a:gd name="T34" fmla="*/ 26 w 173"/>
                <a:gd name="T35" fmla="*/ 11 h 133"/>
                <a:gd name="T36" fmla="*/ 31 w 173"/>
                <a:gd name="T37" fmla="*/ 0 h 133"/>
                <a:gd name="T38" fmla="*/ 31 w 173"/>
                <a:gd name="T39" fmla="*/ 0 h 133"/>
                <a:gd name="T40" fmla="*/ 38 w 173"/>
                <a:gd name="T41" fmla="*/ 2 h 133"/>
                <a:gd name="T42" fmla="*/ 53 w 173"/>
                <a:gd name="T43" fmla="*/ 7 h 133"/>
                <a:gd name="T44" fmla="*/ 102 w 173"/>
                <a:gd name="T45" fmla="*/ 25 h 133"/>
                <a:gd name="T46" fmla="*/ 150 w 173"/>
                <a:gd name="T47" fmla="*/ 44 h 133"/>
                <a:gd name="T48" fmla="*/ 165 w 173"/>
                <a:gd name="T49" fmla="*/ 51 h 133"/>
                <a:gd name="T50" fmla="*/ 173 w 173"/>
                <a:gd name="T51" fmla="*/ 54 h 133"/>
                <a:gd name="T52" fmla="*/ 173 w 173"/>
                <a:gd name="T53" fmla="*/ 54 h 133"/>
                <a:gd name="T54" fmla="*/ 173 w 173"/>
                <a:gd name="T55" fmla="*/ 54 h 133"/>
                <a:gd name="T56" fmla="*/ 173 w 173"/>
                <a:gd name="T57" fmla="*/ 5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3" h="133">
                  <a:moveTo>
                    <a:pt x="173" y="54"/>
                  </a:moveTo>
                  <a:cubicBezTo>
                    <a:pt x="173" y="55"/>
                    <a:pt x="171" y="59"/>
                    <a:pt x="169" y="66"/>
                  </a:cubicBezTo>
                  <a:cubicBezTo>
                    <a:pt x="166" y="73"/>
                    <a:pt x="162" y="83"/>
                    <a:pt x="158" y="94"/>
                  </a:cubicBezTo>
                  <a:cubicBezTo>
                    <a:pt x="153" y="105"/>
                    <a:pt x="148" y="115"/>
                    <a:pt x="145" y="122"/>
                  </a:cubicBezTo>
                  <a:cubicBezTo>
                    <a:pt x="142" y="129"/>
                    <a:pt x="140" y="133"/>
                    <a:pt x="139" y="133"/>
                  </a:cubicBezTo>
                  <a:cubicBezTo>
                    <a:pt x="139" y="133"/>
                    <a:pt x="137" y="132"/>
                    <a:pt x="133" y="131"/>
                  </a:cubicBezTo>
                  <a:cubicBezTo>
                    <a:pt x="130" y="130"/>
                    <a:pt x="125" y="128"/>
                    <a:pt x="118" y="126"/>
                  </a:cubicBezTo>
                  <a:cubicBezTo>
                    <a:pt x="106" y="121"/>
                    <a:pt x="88" y="115"/>
                    <a:pt x="69" y="108"/>
                  </a:cubicBezTo>
                  <a:cubicBezTo>
                    <a:pt x="50" y="101"/>
                    <a:pt x="32" y="95"/>
                    <a:pt x="20" y="89"/>
                  </a:cubicBezTo>
                  <a:cubicBezTo>
                    <a:pt x="14" y="86"/>
                    <a:pt x="9" y="84"/>
                    <a:pt x="5" y="83"/>
                  </a:cubicBezTo>
                  <a:cubicBezTo>
                    <a:pt x="2" y="81"/>
                    <a:pt x="1" y="81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2" y="75"/>
                    <a:pt x="4" y="68"/>
                  </a:cubicBezTo>
                  <a:cubicBezTo>
                    <a:pt x="7" y="61"/>
                    <a:pt x="10" y="51"/>
                    <a:pt x="14" y="39"/>
                  </a:cubicBezTo>
                  <a:cubicBezTo>
                    <a:pt x="19" y="28"/>
                    <a:pt x="23" y="18"/>
                    <a:pt x="26" y="11"/>
                  </a:cubicBezTo>
                  <a:cubicBezTo>
                    <a:pt x="29" y="5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4" y="1"/>
                    <a:pt x="38" y="2"/>
                  </a:cubicBezTo>
                  <a:cubicBezTo>
                    <a:pt x="41" y="3"/>
                    <a:pt x="46" y="5"/>
                    <a:pt x="53" y="7"/>
                  </a:cubicBezTo>
                  <a:cubicBezTo>
                    <a:pt x="65" y="12"/>
                    <a:pt x="83" y="18"/>
                    <a:pt x="102" y="25"/>
                  </a:cubicBezTo>
                  <a:cubicBezTo>
                    <a:pt x="121" y="32"/>
                    <a:pt x="138" y="39"/>
                    <a:pt x="150" y="44"/>
                  </a:cubicBezTo>
                  <a:cubicBezTo>
                    <a:pt x="157" y="47"/>
                    <a:pt x="161" y="49"/>
                    <a:pt x="165" y="51"/>
                  </a:cubicBezTo>
                  <a:cubicBezTo>
                    <a:pt x="167" y="52"/>
                    <a:pt x="172" y="54"/>
                    <a:pt x="173" y="5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4"/>
                    <a:pt x="173" y="54"/>
                    <a:pt x="173" y="54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2" name="îśliḓè"/>
            <p:cNvSpPr/>
            <p:nvPr/>
          </p:nvSpPr>
          <p:spPr bwMode="auto">
            <a:xfrm>
              <a:off x="5861791" y="1732785"/>
              <a:ext cx="221809" cy="221809"/>
            </a:xfrm>
            <a:custGeom>
              <a:avLst/>
              <a:gdLst>
                <a:gd name="T0" fmla="*/ 67 w 68"/>
                <a:gd name="T1" fmla="*/ 30 h 68"/>
                <a:gd name="T2" fmla="*/ 64 w 68"/>
                <a:gd name="T3" fmla="*/ 19 h 68"/>
                <a:gd name="T4" fmla="*/ 57 w 68"/>
                <a:gd name="T5" fmla="*/ 10 h 68"/>
                <a:gd name="T6" fmla="*/ 48 w 68"/>
                <a:gd name="T7" fmla="*/ 3 h 68"/>
                <a:gd name="T8" fmla="*/ 43 w 68"/>
                <a:gd name="T9" fmla="*/ 2 h 68"/>
                <a:gd name="T10" fmla="*/ 38 w 68"/>
                <a:gd name="T11" fmla="*/ 1 h 68"/>
                <a:gd name="T12" fmla="*/ 20 w 68"/>
                <a:gd name="T13" fmla="*/ 3 h 68"/>
                <a:gd name="T14" fmla="*/ 17 w 68"/>
                <a:gd name="T15" fmla="*/ 5 h 68"/>
                <a:gd name="T16" fmla="*/ 15 w 68"/>
                <a:gd name="T17" fmla="*/ 6 h 68"/>
                <a:gd name="T18" fmla="*/ 8 w 68"/>
                <a:gd name="T19" fmla="*/ 12 h 68"/>
                <a:gd name="T20" fmla="*/ 1 w 68"/>
                <a:gd name="T21" fmla="*/ 27 h 68"/>
                <a:gd name="T22" fmla="*/ 2 w 68"/>
                <a:gd name="T23" fmla="*/ 44 h 68"/>
                <a:gd name="T24" fmla="*/ 13 w 68"/>
                <a:gd name="T25" fmla="*/ 60 h 68"/>
                <a:gd name="T26" fmla="*/ 31 w 68"/>
                <a:gd name="T27" fmla="*/ 67 h 68"/>
                <a:gd name="T28" fmla="*/ 35 w 68"/>
                <a:gd name="T29" fmla="*/ 68 h 68"/>
                <a:gd name="T30" fmla="*/ 40 w 68"/>
                <a:gd name="T31" fmla="*/ 67 h 68"/>
                <a:gd name="T32" fmla="*/ 44 w 68"/>
                <a:gd name="T33" fmla="*/ 66 h 68"/>
                <a:gd name="T34" fmla="*/ 48 w 68"/>
                <a:gd name="T35" fmla="*/ 64 h 68"/>
                <a:gd name="T36" fmla="*/ 61 w 68"/>
                <a:gd name="T37" fmla="*/ 50 h 68"/>
                <a:gd name="T38" fmla="*/ 62 w 68"/>
                <a:gd name="T39" fmla="*/ 50 h 68"/>
                <a:gd name="T40" fmla="*/ 63 w 68"/>
                <a:gd name="T41" fmla="*/ 47 h 68"/>
                <a:gd name="T42" fmla="*/ 63 w 68"/>
                <a:gd name="T43" fmla="*/ 47 h 68"/>
                <a:gd name="T44" fmla="*/ 63 w 68"/>
                <a:gd name="T45" fmla="*/ 47 h 68"/>
                <a:gd name="T46" fmla="*/ 67 w 68"/>
                <a:gd name="T47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" h="68">
                  <a:moveTo>
                    <a:pt x="67" y="30"/>
                  </a:moveTo>
                  <a:cubicBezTo>
                    <a:pt x="67" y="26"/>
                    <a:pt x="65" y="23"/>
                    <a:pt x="64" y="19"/>
                  </a:cubicBezTo>
                  <a:cubicBezTo>
                    <a:pt x="62" y="16"/>
                    <a:pt x="60" y="13"/>
                    <a:pt x="57" y="10"/>
                  </a:cubicBezTo>
                  <a:cubicBezTo>
                    <a:pt x="55" y="7"/>
                    <a:pt x="52" y="5"/>
                    <a:pt x="48" y="3"/>
                  </a:cubicBezTo>
                  <a:cubicBezTo>
                    <a:pt x="46" y="3"/>
                    <a:pt x="45" y="2"/>
                    <a:pt x="43" y="2"/>
                  </a:cubicBezTo>
                  <a:cubicBezTo>
                    <a:pt x="41" y="1"/>
                    <a:pt x="39" y="1"/>
                    <a:pt x="38" y="1"/>
                  </a:cubicBezTo>
                  <a:cubicBezTo>
                    <a:pt x="31" y="0"/>
                    <a:pt x="25" y="1"/>
                    <a:pt x="20" y="3"/>
                  </a:cubicBezTo>
                  <a:cubicBezTo>
                    <a:pt x="19" y="4"/>
                    <a:pt x="18" y="4"/>
                    <a:pt x="17" y="5"/>
                  </a:cubicBezTo>
                  <a:cubicBezTo>
                    <a:pt x="16" y="5"/>
                    <a:pt x="16" y="6"/>
                    <a:pt x="15" y="6"/>
                  </a:cubicBezTo>
                  <a:cubicBezTo>
                    <a:pt x="13" y="8"/>
                    <a:pt x="10" y="10"/>
                    <a:pt x="8" y="12"/>
                  </a:cubicBezTo>
                  <a:cubicBezTo>
                    <a:pt x="4" y="16"/>
                    <a:pt x="1" y="21"/>
                    <a:pt x="1" y="27"/>
                  </a:cubicBezTo>
                  <a:cubicBezTo>
                    <a:pt x="0" y="32"/>
                    <a:pt x="0" y="39"/>
                    <a:pt x="2" y="44"/>
                  </a:cubicBezTo>
                  <a:cubicBezTo>
                    <a:pt x="4" y="50"/>
                    <a:pt x="8" y="56"/>
                    <a:pt x="13" y="60"/>
                  </a:cubicBezTo>
                  <a:cubicBezTo>
                    <a:pt x="18" y="64"/>
                    <a:pt x="25" y="66"/>
                    <a:pt x="31" y="67"/>
                  </a:cubicBezTo>
                  <a:cubicBezTo>
                    <a:pt x="32" y="67"/>
                    <a:pt x="34" y="67"/>
                    <a:pt x="35" y="68"/>
                  </a:cubicBezTo>
                  <a:cubicBezTo>
                    <a:pt x="37" y="67"/>
                    <a:pt x="38" y="67"/>
                    <a:pt x="40" y="67"/>
                  </a:cubicBezTo>
                  <a:cubicBezTo>
                    <a:pt x="41" y="67"/>
                    <a:pt x="43" y="66"/>
                    <a:pt x="44" y="66"/>
                  </a:cubicBezTo>
                  <a:cubicBezTo>
                    <a:pt x="46" y="65"/>
                    <a:pt x="47" y="64"/>
                    <a:pt x="48" y="64"/>
                  </a:cubicBezTo>
                  <a:cubicBezTo>
                    <a:pt x="54" y="60"/>
                    <a:pt x="58" y="55"/>
                    <a:pt x="61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9"/>
                    <a:pt x="63" y="48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6" y="42"/>
                    <a:pt x="68" y="36"/>
                    <a:pt x="67" y="30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3" name="íšľíḑê"/>
            <p:cNvSpPr/>
            <p:nvPr/>
          </p:nvSpPr>
          <p:spPr bwMode="auto">
            <a:xfrm>
              <a:off x="5639983" y="1572972"/>
              <a:ext cx="684715" cy="560722"/>
            </a:xfrm>
            <a:custGeom>
              <a:avLst/>
              <a:gdLst>
                <a:gd name="T0" fmla="*/ 209 w 210"/>
                <a:gd name="T1" fmla="*/ 63 h 172"/>
                <a:gd name="T2" fmla="*/ 203 w 210"/>
                <a:gd name="T3" fmla="*/ 60 h 172"/>
                <a:gd name="T4" fmla="*/ 185 w 210"/>
                <a:gd name="T5" fmla="*/ 52 h 172"/>
                <a:gd name="T6" fmla="*/ 125 w 210"/>
                <a:gd name="T7" fmla="*/ 30 h 172"/>
                <a:gd name="T8" fmla="*/ 64 w 210"/>
                <a:gd name="T9" fmla="*/ 8 h 172"/>
                <a:gd name="T10" fmla="*/ 45 w 210"/>
                <a:gd name="T11" fmla="*/ 2 h 172"/>
                <a:gd name="T12" fmla="*/ 39 w 210"/>
                <a:gd name="T13" fmla="*/ 0 h 172"/>
                <a:gd name="T14" fmla="*/ 39 w 210"/>
                <a:gd name="T15" fmla="*/ 0 h 172"/>
                <a:gd name="T16" fmla="*/ 39 w 210"/>
                <a:gd name="T17" fmla="*/ 0 h 172"/>
                <a:gd name="T18" fmla="*/ 38 w 210"/>
                <a:gd name="T19" fmla="*/ 0 h 172"/>
                <a:gd name="T20" fmla="*/ 38 w 210"/>
                <a:gd name="T21" fmla="*/ 0 h 172"/>
                <a:gd name="T22" fmla="*/ 32 w 210"/>
                <a:gd name="T23" fmla="*/ 16 h 172"/>
                <a:gd name="T24" fmla="*/ 17 w 210"/>
                <a:gd name="T25" fmla="*/ 54 h 172"/>
                <a:gd name="T26" fmla="*/ 5 w 210"/>
                <a:gd name="T27" fmla="*/ 93 h 172"/>
                <a:gd name="T28" fmla="*/ 0 w 210"/>
                <a:gd name="T29" fmla="*/ 110 h 172"/>
                <a:gd name="T30" fmla="*/ 0 w 210"/>
                <a:gd name="T31" fmla="*/ 110 h 172"/>
                <a:gd name="T32" fmla="*/ 1 w 210"/>
                <a:gd name="T33" fmla="*/ 110 h 172"/>
                <a:gd name="T34" fmla="*/ 25 w 210"/>
                <a:gd name="T35" fmla="*/ 121 h 172"/>
                <a:gd name="T36" fmla="*/ 37 w 210"/>
                <a:gd name="T37" fmla="*/ 126 h 172"/>
                <a:gd name="T38" fmla="*/ 52 w 210"/>
                <a:gd name="T39" fmla="*/ 131 h 172"/>
                <a:gd name="T40" fmla="*/ 85 w 210"/>
                <a:gd name="T41" fmla="*/ 143 h 172"/>
                <a:gd name="T42" fmla="*/ 144 w 210"/>
                <a:gd name="T43" fmla="*/ 164 h 172"/>
                <a:gd name="T44" fmla="*/ 170 w 210"/>
                <a:gd name="T45" fmla="*/ 171 h 172"/>
                <a:gd name="T46" fmla="*/ 170 w 210"/>
                <a:gd name="T47" fmla="*/ 172 h 172"/>
                <a:gd name="T48" fmla="*/ 172 w 210"/>
                <a:gd name="T49" fmla="*/ 168 h 172"/>
                <a:gd name="T50" fmla="*/ 178 w 210"/>
                <a:gd name="T51" fmla="*/ 157 h 172"/>
                <a:gd name="T52" fmla="*/ 192 w 210"/>
                <a:gd name="T53" fmla="*/ 119 h 172"/>
                <a:gd name="T54" fmla="*/ 205 w 210"/>
                <a:gd name="T55" fmla="*/ 80 h 172"/>
                <a:gd name="T56" fmla="*/ 209 w 210"/>
                <a:gd name="T57" fmla="*/ 63 h 172"/>
                <a:gd name="T58" fmla="*/ 163 w 210"/>
                <a:gd name="T59" fmla="*/ 141 h 172"/>
                <a:gd name="T60" fmla="*/ 157 w 210"/>
                <a:gd name="T61" fmla="*/ 152 h 172"/>
                <a:gd name="T62" fmla="*/ 151 w 210"/>
                <a:gd name="T63" fmla="*/ 150 h 172"/>
                <a:gd name="T64" fmla="*/ 136 w 210"/>
                <a:gd name="T65" fmla="*/ 145 h 172"/>
                <a:gd name="T66" fmla="*/ 87 w 210"/>
                <a:gd name="T67" fmla="*/ 127 h 172"/>
                <a:gd name="T68" fmla="*/ 38 w 210"/>
                <a:gd name="T69" fmla="*/ 108 h 172"/>
                <a:gd name="T70" fmla="*/ 23 w 210"/>
                <a:gd name="T71" fmla="*/ 102 h 172"/>
                <a:gd name="T72" fmla="*/ 18 w 210"/>
                <a:gd name="T73" fmla="*/ 99 h 172"/>
                <a:gd name="T74" fmla="*/ 18 w 210"/>
                <a:gd name="T75" fmla="*/ 99 h 172"/>
                <a:gd name="T76" fmla="*/ 18 w 210"/>
                <a:gd name="T77" fmla="*/ 99 h 172"/>
                <a:gd name="T78" fmla="*/ 18 w 210"/>
                <a:gd name="T79" fmla="*/ 99 h 172"/>
                <a:gd name="T80" fmla="*/ 18 w 210"/>
                <a:gd name="T81" fmla="*/ 99 h 172"/>
                <a:gd name="T82" fmla="*/ 22 w 210"/>
                <a:gd name="T83" fmla="*/ 87 h 172"/>
                <a:gd name="T84" fmla="*/ 32 w 210"/>
                <a:gd name="T85" fmla="*/ 58 h 172"/>
                <a:gd name="T86" fmla="*/ 44 w 210"/>
                <a:gd name="T87" fmla="*/ 30 h 172"/>
                <a:gd name="T88" fmla="*/ 49 w 210"/>
                <a:gd name="T89" fmla="*/ 19 h 172"/>
                <a:gd name="T90" fmla="*/ 49 w 210"/>
                <a:gd name="T91" fmla="*/ 19 h 172"/>
                <a:gd name="T92" fmla="*/ 56 w 210"/>
                <a:gd name="T93" fmla="*/ 21 h 172"/>
                <a:gd name="T94" fmla="*/ 71 w 210"/>
                <a:gd name="T95" fmla="*/ 26 h 172"/>
                <a:gd name="T96" fmla="*/ 120 w 210"/>
                <a:gd name="T97" fmla="*/ 44 h 172"/>
                <a:gd name="T98" fmla="*/ 168 w 210"/>
                <a:gd name="T99" fmla="*/ 63 h 172"/>
                <a:gd name="T100" fmla="*/ 183 w 210"/>
                <a:gd name="T101" fmla="*/ 70 h 172"/>
                <a:gd name="T102" fmla="*/ 191 w 210"/>
                <a:gd name="T103" fmla="*/ 73 h 172"/>
                <a:gd name="T104" fmla="*/ 191 w 210"/>
                <a:gd name="T105" fmla="*/ 73 h 172"/>
                <a:gd name="T106" fmla="*/ 191 w 210"/>
                <a:gd name="T107" fmla="*/ 73 h 172"/>
                <a:gd name="T108" fmla="*/ 191 w 210"/>
                <a:gd name="T109" fmla="*/ 73 h 172"/>
                <a:gd name="T110" fmla="*/ 187 w 210"/>
                <a:gd name="T111" fmla="*/ 85 h 172"/>
                <a:gd name="T112" fmla="*/ 176 w 210"/>
                <a:gd name="T113" fmla="*/ 113 h 172"/>
                <a:gd name="T114" fmla="*/ 163 w 210"/>
                <a:gd name="T115" fmla="*/ 14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0" h="172">
                  <a:moveTo>
                    <a:pt x="209" y="63"/>
                  </a:moveTo>
                  <a:cubicBezTo>
                    <a:pt x="209" y="63"/>
                    <a:pt x="207" y="62"/>
                    <a:pt x="203" y="60"/>
                  </a:cubicBezTo>
                  <a:cubicBezTo>
                    <a:pt x="199" y="58"/>
                    <a:pt x="193" y="55"/>
                    <a:pt x="185" y="52"/>
                  </a:cubicBezTo>
                  <a:cubicBezTo>
                    <a:pt x="170" y="46"/>
                    <a:pt x="148" y="38"/>
                    <a:pt x="125" y="30"/>
                  </a:cubicBezTo>
                  <a:cubicBezTo>
                    <a:pt x="101" y="21"/>
                    <a:pt x="79" y="14"/>
                    <a:pt x="64" y="8"/>
                  </a:cubicBezTo>
                  <a:cubicBezTo>
                    <a:pt x="56" y="5"/>
                    <a:pt x="50" y="3"/>
                    <a:pt x="45" y="2"/>
                  </a:cubicBezTo>
                  <a:cubicBezTo>
                    <a:pt x="42" y="1"/>
                    <a:pt x="40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5" y="8"/>
                    <a:pt x="32" y="16"/>
                  </a:cubicBezTo>
                  <a:cubicBezTo>
                    <a:pt x="28" y="26"/>
                    <a:pt x="23" y="39"/>
                    <a:pt x="17" y="54"/>
                  </a:cubicBezTo>
                  <a:cubicBezTo>
                    <a:pt x="12" y="69"/>
                    <a:pt x="7" y="83"/>
                    <a:pt x="5" y="93"/>
                  </a:cubicBezTo>
                  <a:cubicBezTo>
                    <a:pt x="2" y="102"/>
                    <a:pt x="0" y="108"/>
                    <a:pt x="0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0"/>
                    <a:pt x="0" y="110"/>
                    <a:pt x="1" y="110"/>
                  </a:cubicBezTo>
                  <a:cubicBezTo>
                    <a:pt x="2" y="111"/>
                    <a:pt x="11" y="115"/>
                    <a:pt x="25" y="121"/>
                  </a:cubicBezTo>
                  <a:cubicBezTo>
                    <a:pt x="29" y="122"/>
                    <a:pt x="33" y="124"/>
                    <a:pt x="37" y="126"/>
                  </a:cubicBezTo>
                  <a:cubicBezTo>
                    <a:pt x="42" y="127"/>
                    <a:pt x="47" y="129"/>
                    <a:pt x="52" y="131"/>
                  </a:cubicBezTo>
                  <a:cubicBezTo>
                    <a:pt x="62" y="135"/>
                    <a:pt x="73" y="139"/>
                    <a:pt x="85" y="143"/>
                  </a:cubicBezTo>
                  <a:cubicBezTo>
                    <a:pt x="108" y="151"/>
                    <a:pt x="129" y="158"/>
                    <a:pt x="144" y="164"/>
                  </a:cubicBezTo>
                  <a:cubicBezTo>
                    <a:pt x="160" y="169"/>
                    <a:pt x="169" y="172"/>
                    <a:pt x="170" y="171"/>
                  </a:cubicBezTo>
                  <a:cubicBezTo>
                    <a:pt x="170" y="172"/>
                    <a:pt x="170" y="172"/>
                    <a:pt x="170" y="172"/>
                  </a:cubicBezTo>
                  <a:cubicBezTo>
                    <a:pt x="170" y="172"/>
                    <a:pt x="171" y="171"/>
                    <a:pt x="172" y="168"/>
                  </a:cubicBezTo>
                  <a:cubicBezTo>
                    <a:pt x="174" y="166"/>
                    <a:pt x="176" y="162"/>
                    <a:pt x="178" y="157"/>
                  </a:cubicBezTo>
                  <a:cubicBezTo>
                    <a:pt x="182" y="147"/>
                    <a:pt x="187" y="134"/>
                    <a:pt x="192" y="119"/>
                  </a:cubicBezTo>
                  <a:cubicBezTo>
                    <a:pt x="198" y="104"/>
                    <a:pt x="202" y="90"/>
                    <a:pt x="205" y="80"/>
                  </a:cubicBezTo>
                  <a:cubicBezTo>
                    <a:pt x="208" y="70"/>
                    <a:pt x="210" y="64"/>
                    <a:pt x="209" y="63"/>
                  </a:cubicBezTo>
                  <a:close/>
                  <a:moveTo>
                    <a:pt x="163" y="141"/>
                  </a:moveTo>
                  <a:cubicBezTo>
                    <a:pt x="160" y="148"/>
                    <a:pt x="158" y="152"/>
                    <a:pt x="157" y="152"/>
                  </a:cubicBezTo>
                  <a:cubicBezTo>
                    <a:pt x="157" y="152"/>
                    <a:pt x="155" y="151"/>
                    <a:pt x="151" y="150"/>
                  </a:cubicBezTo>
                  <a:cubicBezTo>
                    <a:pt x="148" y="149"/>
                    <a:pt x="143" y="147"/>
                    <a:pt x="136" y="145"/>
                  </a:cubicBezTo>
                  <a:cubicBezTo>
                    <a:pt x="124" y="140"/>
                    <a:pt x="106" y="134"/>
                    <a:pt x="87" y="127"/>
                  </a:cubicBezTo>
                  <a:cubicBezTo>
                    <a:pt x="68" y="120"/>
                    <a:pt x="50" y="114"/>
                    <a:pt x="38" y="108"/>
                  </a:cubicBezTo>
                  <a:cubicBezTo>
                    <a:pt x="32" y="105"/>
                    <a:pt x="27" y="103"/>
                    <a:pt x="23" y="102"/>
                  </a:cubicBezTo>
                  <a:cubicBezTo>
                    <a:pt x="20" y="100"/>
                    <a:pt x="19" y="100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8"/>
                    <a:pt x="20" y="94"/>
                    <a:pt x="22" y="87"/>
                  </a:cubicBezTo>
                  <a:cubicBezTo>
                    <a:pt x="25" y="80"/>
                    <a:pt x="28" y="70"/>
                    <a:pt x="32" y="58"/>
                  </a:cubicBezTo>
                  <a:cubicBezTo>
                    <a:pt x="37" y="47"/>
                    <a:pt x="41" y="37"/>
                    <a:pt x="44" y="30"/>
                  </a:cubicBezTo>
                  <a:cubicBezTo>
                    <a:pt x="47" y="24"/>
                    <a:pt x="49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9"/>
                    <a:pt x="52" y="20"/>
                    <a:pt x="56" y="21"/>
                  </a:cubicBezTo>
                  <a:cubicBezTo>
                    <a:pt x="59" y="22"/>
                    <a:pt x="64" y="24"/>
                    <a:pt x="71" y="26"/>
                  </a:cubicBezTo>
                  <a:cubicBezTo>
                    <a:pt x="83" y="31"/>
                    <a:pt x="101" y="37"/>
                    <a:pt x="120" y="44"/>
                  </a:cubicBezTo>
                  <a:cubicBezTo>
                    <a:pt x="139" y="51"/>
                    <a:pt x="156" y="58"/>
                    <a:pt x="168" y="63"/>
                  </a:cubicBezTo>
                  <a:cubicBezTo>
                    <a:pt x="175" y="66"/>
                    <a:pt x="179" y="68"/>
                    <a:pt x="183" y="70"/>
                  </a:cubicBezTo>
                  <a:cubicBezTo>
                    <a:pt x="185" y="71"/>
                    <a:pt x="190" y="73"/>
                    <a:pt x="191" y="73"/>
                  </a:cubicBezTo>
                  <a:cubicBezTo>
                    <a:pt x="191" y="73"/>
                    <a:pt x="191" y="73"/>
                    <a:pt x="191" y="73"/>
                  </a:cubicBezTo>
                  <a:cubicBezTo>
                    <a:pt x="191" y="73"/>
                    <a:pt x="191" y="73"/>
                    <a:pt x="191" y="73"/>
                  </a:cubicBezTo>
                  <a:cubicBezTo>
                    <a:pt x="191" y="73"/>
                    <a:pt x="191" y="73"/>
                    <a:pt x="191" y="73"/>
                  </a:cubicBezTo>
                  <a:cubicBezTo>
                    <a:pt x="191" y="74"/>
                    <a:pt x="189" y="78"/>
                    <a:pt x="187" y="85"/>
                  </a:cubicBezTo>
                  <a:cubicBezTo>
                    <a:pt x="184" y="92"/>
                    <a:pt x="180" y="102"/>
                    <a:pt x="176" y="113"/>
                  </a:cubicBezTo>
                  <a:cubicBezTo>
                    <a:pt x="171" y="124"/>
                    <a:pt x="166" y="134"/>
                    <a:pt x="163" y="141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4" name="í$ļîḍé"/>
            <p:cNvSpPr/>
            <p:nvPr/>
          </p:nvSpPr>
          <p:spPr bwMode="auto">
            <a:xfrm>
              <a:off x="5773619" y="1754828"/>
              <a:ext cx="67507" cy="71640"/>
            </a:xfrm>
            <a:custGeom>
              <a:avLst/>
              <a:gdLst>
                <a:gd name="T0" fmla="*/ 20 w 21"/>
                <a:gd name="T1" fmla="*/ 10 h 22"/>
                <a:gd name="T2" fmla="*/ 18 w 21"/>
                <a:gd name="T3" fmla="*/ 4 h 22"/>
                <a:gd name="T4" fmla="*/ 6 w 21"/>
                <a:gd name="T5" fmla="*/ 2 h 22"/>
                <a:gd name="T6" fmla="*/ 6 w 21"/>
                <a:gd name="T7" fmla="*/ 2 h 22"/>
                <a:gd name="T8" fmla="*/ 6 w 21"/>
                <a:gd name="T9" fmla="*/ 2 h 22"/>
                <a:gd name="T10" fmla="*/ 1 w 21"/>
                <a:gd name="T11" fmla="*/ 9 h 22"/>
                <a:gd name="T12" fmla="*/ 4 w 21"/>
                <a:gd name="T13" fmla="*/ 19 h 22"/>
                <a:gd name="T14" fmla="*/ 15 w 21"/>
                <a:gd name="T15" fmla="*/ 20 h 22"/>
                <a:gd name="T16" fmla="*/ 19 w 21"/>
                <a:gd name="T17" fmla="*/ 15 h 22"/>
                <a:gd name="T18" fmla="*/ 19 w 21"/>
                <a:gd name="T19" fmla="*/ 14 h 22"/>
                <a:gd name="T20" fmla="*/ 20 w 21"/>
                <a:gd name="T21" fmla="*/ 13 h 22"/>
                <a:gd name="T22" fmla="*/ 20 w 21"/>
                <a:gd name="T23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2">
                  <a:moveTo>
                    <a:pt x="20" y="10"/>
                  </a:moveTo>
                  <a:cubicBezTo>
                    <a:pt x="20" y="7"/>
                    <a:pt x="19" y="5"/>
                    <a:pt x="18" y="4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1" y="5"/>
                    <a:pt x="1" y="9"/>
                  </a:cubicBezTo>
                  <a:cubicBezTo>
                    <a:pt x="0" y="12"/>
                    <a:pt x="1" y="16"/>
                    <a:pt x="4" y="19"/>
                  </a:cubicBezTo>
                  <a:cubicBezTo>
                    <a:pt x="7" y="21"/>
                    <a:pt x="12" y="22"/>
                    <a:pt x="15" y="20"/>
                  </a:cubicBezTo>
                  <a:cubicBezTo>
                    <a:pt x="17" y="19"/>
                    <a:pt x="18" y="17"/>
                    <a:pt x="19" y="15"/>
                  </a:cubicBezTo>
                  <a:cubicBezTo>
                    <a:pt x="19" y="15"/>
                    <a:pt x="19" y="14"/>
                    <a:pt x="19" y="14"/>
                  </a:cubicBezTo>
                  <a:cubicBezTo>
                    <a:pt x="20" y="14"/>
                    <a:pt x="20" y="13"/>
                    <a:pt x="20" y="13"/>
                  </a:cubicBezTo>
                  <a:cubicBezTo>
                    <a:pt x="20" y="12"/>
                    <a:pt x="21" y="11"/>
                    <a:pt x="20" y="10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5" name="ïSḷíďe"/>
            <p:cNvSpPr/>
            <p:nvPr/>
          </p:nvSpPr>
          <p:spPr bwMode="auto">
            <a:xfrm>
              <a:off x="5763976" y="1568839"/>
              <a:ext cx="560722" cy="212165"/>
            </a:xfrm>
            <a:custGeom>
              <a:avLst/>
              <a:gdLst>
                <a:gd name="T0" fmla="*/ 0 w 172"/>
                <a:gd name="T1" fmla="*/ 1 h 65"/>
                <a:gd name="T2" fmla="*/ 26 w 172"/>
                <a:gd name="T3" fmla="*/ 9 h 65"/>
                <a:gd name="T4" fmla="*/ 87 w 172"/>
                <a:gd name="T5" fmla="*/ 31 h 65"/>
                <a:gd name="T6" fmla="*/ 147 w 172"/>
                <a:gd name="T7" fmla="*/ 53 h 65"/>
                <a:gd name="T8" fmla="*/ 171 w 172"/>
                <a:gd name="T9" fmla="*/ 64 h 65"/>
                <a:gd name="T10" fmla="*/ 164 w 172"/>
                <a:gd name="T11" fmla="*/ 62 h 65"/>
                <a:gd name="T12" fmla="*/ 146 w 172"/>
                <a:gd name="T13" fmla="*/ 56 h 65"/>
                <a:gd name="T14" fmla="*/ 85 w 172"/>
                <a:gd name="T15" fmla="*/ 34 h 65"/>
                <a:gd name="T16" fmla="*/ 25 w 172"/>
                <a:gd name="T17" fmla="*/ 12 h 65"/>
                <a:gd name="T18" fmla="*/ 7 w 172"/>
                <a:gd name="T19" fmla="*/ 4 h 65"/>
                <a:gd name="T20" fmla="*/ 0 w 172"/>
                <a:gd name="T21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65">
                  <a:moveTo>
                    <a:pt x="0" y="1"/>
                  </a:moveTo>
                  <a:cubicBezTo>
                    <a:pt x="1" y="0"/>
                    <a:pt x="10" y="4"/>
                    <a:pt x="26" y="9"/>
                  </a:cubicBezTo>
                  <a:cubicBezTo>
                    <a:pt x="41" y="15"/>
                    <a:pt x="63" y="22"/>
                    <a:pt x="87" y="31"/>
                  </a:cubicBezTo>
                  <a:cubicBezTo>
                    <a:pt x="110" y="39"/>
                    <a:pt x="132" y="47"/>
                    <a:pt x="147" y="53"/>
                  </a:cubicBezTo>
                  <a:cubicBezTo>
                    <a:pt x="162" y="59"/>
                    <a:pt x="172" y="64"/>
                    <a:pt x="171" y="64"/>
                  </a:cubicBezTo>
                  <a:cubicBezTo>
                    <a:pt x="171" y="65"/>
                    <a:pt x="169" y="64"/>
                    <a:pt x="164" y="62"/>
                  </a:cubicBezTo>
                  <a:cubicBezTo>
                    <a:pt x="160" y="61"/>
                    <a:pt x="154" y="58"/>
                    <a:pt x="146" y="56"/>
                  </a:cubicBezTo>
                  <a:cubicBezTo>
                    <a:pt x="130" y="50"/>
                    <a:pt x="109" y="43"/>
                    <a:pt x="85" y="34"/>
                  </a:cubicBezTo>
                  <a:cubicBezTo>
                    <a:pt x="62" y="26"/>
                    <a:pt x="40" y="18"/>
                    <a:pt x="25" y="12"/>
                  </a:cubicBezTo>
                  <a:cubicBezTo>
                    <a:pt x="17" y="9"/>
                    <a:pt x="11" y="6"/>
                    <a:pt x="7" y="4"/>
                  </a:cubicBezTo>
                  <a:cubicBezTo>
                    <a:pt x="2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6" name="ïSļiḓè"/>
            <p:cNvSpPr/>
            <p:nvPr/>
          </p:nvSpPr>
          <p:spPr bwMode="auto">
            <a:xfrm>
              <a:off x="5642738" y="1928417"/>
              <a:ext cx="551078" cy="205277"/>
            </a:xfrm>
            <a:custGeom>
              <a:avLst/>
              <a:gdLst>
                <a:gd name="T0" fmla="*/ 0 w 169"/>
                <a:gd name="T1" fmla="*/ 1 h 63"/>
                <a:gd name="T2" fmla="*/ 25 w 169"/>
                <a:gd name="T3" fmla="*/ 9 h 63"/>
                <a:gd name="T4" fmla="*/ 85 w 169"/>
                <a:gd name="T5" fmla="*/ 30 h 63"/>
                <a:gd name="T6" fmla="*/ 144 w 169"/>
                <a:gd name="T7" fmla="*/ 52 h 63"/>
                <a:gd name="T8" fmla="*/ 169 w 169"/>
                <a:gd name="T9" fmla="*/ 62 h 63"/>
                <a:gd name="T10" fmla="*/ 162 w 169"/>
                <a:gd name="T11" fmla="*/ 61 h 63"/>
                <a:gd name="T12" fmla="*/ 144 w 169"/>
                <a:gd name="T13" fmla="*/ 55 h 63"/>
                <a:gd name="T14" fmla="*/ 84 w 169"/>
                <a:gd name="T15" fmla="*/ 34 h 63"/>
                <a:gd name="T16" fmla="*/ 24 w 169"/>
                <a:gd name="T17" fmla="*/ 12 h 63"/>
                <a:gd name="T18" fmla="*/ 6 w 169"/>
                <a:gd name="T19" fmla="*/ 4 h 63"/>
                <a:gd name="T20" fmla="*/ 0 w 169"/>
                <a:gd name="T2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9" h="63">
                  <a:moveTo>
                    <a:pt x="0" y="1"/>
                  </a:moveTo>
                  <a:cubicBezTo>
                    <a:pt x="0" y="0"/>
                    <a:pt x="10" y="4"/>
                    <a:pt x="25" y="9"/>
                  </a:cubicBezTo>
                  <a:cubicBezTo>
                    <a:pt x="40" y="15"/>
                    <a:pt x="61" y="22"/>
                    <a:pt x="85" y="30"/>
                  </a:cubicBezTo>
                  <a:cubicBezTo>
                    <a:pt x="108" y="39"/>
                    <a:pt x="129" y="46"/>
                    <a:pt x="144" y="52"/>
                  </a:cubicBezTo>
                  <a:cubicBezTo>
                    <a:pt x="160" y="58"/>
                    <a:pt x="169" y="62"/>
                    <a:pt x="169" y="62"/>
                  </a:cubicBezTo>
                  <a:cubicBezTo>
                    <a:pt x="169" y="63"/>
                    <a:pt x="166" y="62"/>
                    <a:pt x="162" y="61"/>
                  </a:cubicBezTo>
                  <a:cubicBezTo>
                    <a:pt x="157" y="59"/>
                    <a:pt x="151" y="57"/>
                    <a:pt x="144" y="55"/>
                  </a:cubicBezTo>
                  <a:cubicBezTo>
                    <a:pt x="128" y="49"/>
                    <a:pt x="107" y="42"/>
                    <a:pt x="84" y="34"/>
                  </a:cubicBezTo>
                  <a:cubicBezTo>
                    <a:pt x="60" y="26"/>
                    <a:pt x="39" y="18"/>
                    <a:pt x="24" y="12"/>
                  </a:cubicBezTo>
                  <a:cubicBezTo>
                    <a:pt x="16" y="9"/>
                    <a:pt x="10" y="6"/>
                    <a:pt x="6" y="4"/>
                  </a:cubicBezTo>
                  <a:cubicBezTo>
                    <a:pt x="2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7" name="iṡḻîḓé"/>
            <p:cNvSpPr/>
            <p:nvPr/>
          </p:nvSpPr>
          <p:spPr bwMode="auto">
            <a:xfrm>
              <a:off x="6191061" y="1778249"/>
              <a:ext cx="133637" cy="355445"/>
            </a:xfrm>
            <a:custGeom>
              <a:avLst/>
              <a:gdLst>
                <a:gd name="T0" fmla="*/ 40 w 41"/>
                <a:gd name="T1" fmla="*/ 0 h 109"/>
                <a:gd name="T2" fmla="*/ 36 w 41"/>
                <a:gd name="T3" fmla="*/ 17 h 109"/>
                <a:gd name="T4" fmla="*/ 23 w 41"/>
                <a:gd name="T5" fmla="*/ 56 h 109"/>
                <a:gd name="T6" fmla="*/ 9 w 41"/>
                <a:gd name="T7" fmla="*/ 94 h 109"/>
                <a:gd name="T8" fmla="*/ 1 w 41"/>
                <a:gd name="T9" fmla="*/ 109 h 109"/>
                <a:gd name="T10" fmla="*/ 6 w 41"/>
                <a:gd name="T11" fmla="*/ 93 h 109"/>
                <a:gd name="T12" fmla="*/ 20 w 41"/>
                <a:gd name="T13" fmla="*/ 54 h 109"/>
                <a:gd name="T14" fmla="*/ 40 w 41"/>
                <a:gd name="T1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09">
                  <a:moveTo>
                    <a:pt x="40" y="0"/>
                  </a:moveTo>
                  <a:cubicBezTo>
                    <a:pt x="41" y="1"/>
                    <a:pt x="39" y="7"/>
                    <a:pt x="36" y="17"/>
                  </a:cubicBezTo>
                  <a:cubicBezTo>
                    <a:pt x="33" y="27"/>
                    <a:pt x="29" y="41"/>
                    <a:pt x="23" y="56"/>
                  </a:cubicBezTo>
                  <a:cubicBezTo>
                    <a:pt x="18" y="71"/>
                    <a:pt x="13" y="84"/>
                    <a:pt x="9" y="94"/>
                  </a:cubicBezTo>
                  <a:cubicBezTo>
                    <a:pt x="5" y="104"/>
                    <a:pt x="1" y="109"/>
                    <a:pt x="1" y="109"/>
                  </a:cubicBezTo>
                  <a:cubicBezTo>
                    <a:pt x="0" y="109"/>
                    <a:pt x="3" y="103"/>
                    <a:pt x="6" y="93"/>
                  </a:cubicBezTo>
                  <a:cubicBezTo>
                    <a:pt x="10" y="83"/>
                    <a:pt x="14" y="69"/>
                    <a:pt x="20" y="54"/>
                  </a:cubicBezTo>
                  <a:cubicBezTo>
                    <a:pt x="30" y="24"/>
                    <a:pt x="39" y="0"/>
                    <a:pt x="4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8" name="îṣḻiḑe"/>
            <p:cNvSpPr/>
            <p:nvPr/>
          </p:nvSpPr>
          <p:spPr bwMode="auto">
            <a:xfrm>
              <a:off x="5639983" y="1572972"/>
              <a:ext cx="126748" cy="358201"/>
            </a:xfrm>
            <a:custGeom>
              <a:avLst/>
              <a:gdLst>
                <a:gd name="T0" fmla="*/ 39 w 39"/>
                <a:gd name="T1" fmla="*/ 1 h 110"/>
                <a:gd name="T2" fmla="*/ 34 w 39"/>
                <a:gd name="T3" fmla="*/ 17 h 110"/>
                <a:gd name="T4" fmla="*/ 20 w 39"/>
                <a:gd name="T5" fmla="*/ 55 h 110"/>
                <a:gd name="T6" fmla="*/ 7 w 39"/>
                <a:gd name="T7" fmla="*/ 94 h 110"/>
                <a:gd name="T8" fmla="*/ 0 w 39"/>
                <a:gd name="T9" fmla="*/ 110 h 110"/>
                <a:gd name="T10" fmla="*/ 4 w 39"/>
                <a:gd name="T11" fmla="*/ 93 h 110"/>
                <a:gd name="T12" fmla="*/ 17 w 39"/>
                <a:gd name="T13" fmla="*/ 54 h 110"/>
                <a:gd name="T14" fmla="*/ 39 w 39"/>
                <a:gd name="T15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10">
                  <a:moveTo>
                    <a:pt x="39" y="1"/>
                  </a:moveTo>
                  <a:cubicBezTo>
                    <a:pt x="39" y="1"/>
                    <a:pt x="37" y="7"/>
                    <a:pt x="34" y="17"/>
                  </a:cubicBezTo>
                  <a:cubicBezTo>
                    <a:pt x="30" y="27"/>
                    <a:pt x="25" y="40"/>
                    <a:pt x="20" y="55"/>
                  </a:cubicBezTo>
                  <a:cubicBezTo>
                    <a:pt x="15" y="70"/>
                    <a:pt x="10" y="84"/>
                    <a:pt x="7" y="94"/>
                  </a:cubicBezTo>
                  <a:cubicBezTo>
                    <a:pt x="3" y="104"/>
                    <a:pt x="1" y="110"/>
                    <a:pt x="0" y="110"/>
                  </a:cubicBezTo>
                  <a:cubicBezTo>
                    <a:pt x="0" y="110"/>
                    <a:pt x="1" y="103"/>
                    <a:pt x="4" y="93"/>
                  </a:cubicBezTo>
                  <a:cubicBezTo>
                    <a:pt x="8" y="83"/>
                    <a:pt x="12" y="69"/>
                    <a:pt x="17" y="54"/>
                  </a:cubicBezTo>
                  <a:cubicBezTo>
                    <a:pt x="28" y="24"/>
                    <a:pt x="38" y="0"/>
                    <a:pt x="3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9" name="îŝḷïdé"/>
            <p:cNvSpPr/>
            <p:nvPr/>
          </p:nvSpPr>
          <p:spPr bwMode="auto">
            <a:xfrm>
              <a:off x="5802551" y="1634969"/>
              <a:ext cx="450507" cy="174968"/>
            </a:xfrm>
            <a:custGeom>
              <a:avLst/>
              <a:gdLst>
                <a:gd name="T0" fmla="*/ 0 w 138"/>
                <a:gd name="T1" fmla="*/ 0 h 54"/>
                <a:gd name="T2" fmla="*/ 6 w 138"/>
                <a:gd name="T3" fmla="*/ 2 h 54"/>
                <a:gd name="T4" fmla="*/ 21 w 138"/>
                <a:gd name="T5" fmla="*/ 7 h 54"/>
                <a:gd name="T6" fmla="*/ 70 w 138"/>
                <a:gd name="T7" fmla="*/ 25 h 54"/>
                <a:gd name="T8" fmla="*/ 118 w 138"/>
                <a:gd name="T9" fmla="*/ 44 h 54"/>
                <a:gd name="T10" fmla="*/ 138 w 138"/>
                <a:gd name="T11" fmla="*/ 53 h 54"/>
                <a:gd name="T12" fmla="*/ 132 w 138"/>
                <a:gd name="T13" fmla="*/ 52 h 54"/>
                <a:gd name="T14" fmla="*/ 118 w 138"/>
                <a:gd name="T15" fmla="*/ 46 h 54"/>
                <a:gd name="T16" fmla="*/ 69 w 138"/>
                <a:gd name="T17" fmla="*/ 28 h 54"/>
                <a:gd name="T18" fmla="*/ 20 w 138"/>
                <a:gd name="T19" fmla="*/ 9 h 54"/>
                <a:gd name="T20" fmla="*/ 5 w 138"/>
                <a:gd name="T21" fmla="*/ 3 h 54"/>
                <a:gd name="T22" fmla="*/ 0 w 138"/>
                <a:gd name="T2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54">
                  <a:moveTo>
                    <a:pt x="0" y="0"/>
                  </a:moveTo>
                  <a:cubicBezTo>
                    <a:pt x="0" y="0"/>
                    <a:pt x="2" y="1"/>
                    <a:pt x="6" y="2"/>
                  </a:cubicBezTo>
                  <a:cubicBezTo>
                    <a:pt x="9" y="3"/>
                    <a:pt x="14" y="5"/>
                    <a:pt x="21" y="7"/>
                  </a:cubicBezTo>
                  <a:cubicBezTo>
                    <a:pt x="33" y="12"/>
                    <a:pt x="51" y="18"/>
                    <a:pt x="70" y="25"/>
                  </a:cubicBezTo>
                  <a:cubicBezTo>
                    <a:pt x="89" y="32"/>
                    <a:pt x="106" y="39"/>
                    <a:pt x="118" y="44"/>
                  </a:cubicBezTo>
                  <a:cubicBezTo>
                    <a:pt x="131" y="49"/>
                    <a:pt x="138" y="53"/>
                    <a:pt x="138" y="53"/>
                  </a:cubicBezTo>
                  <a:cubicBezTo>
                    <a:pt x="138" y="54"/>
                    <a:pt x="136" y="53"/>
                    <a:pt x="132" y="52"/>
                  </a:cubicBezTo>
                  <a:cubicBezTo>
                    <a:pt x="129" y="50"/>
                    <a:pt x="124" y="48"/>
                    <a:pt x="118" y="46"/>
                  </a:cubicBezTo>
                  <a:cubicBezTo>
                    <a:pt x="105" y="41"/>
                    <a:pt x="88" y="35"/>
                    <a:pt x="69" y="28"/>
                  </a:cubicBezTo>
                  <a:cubicBezTo>
                    <a:pt x="50" y="21"/>
                    <a:pt x="32" y="14"/>
                    <a:pt x="20" y="9"/>
                  </a:cubicBezTo>
                  <a:cubicBezTo>
                    <a:pt x="14" y="7"/>
                    <a:pt x="9" y="5"/>
                    <a:pt x="5" y="3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0" name="íṥľiḑé"/>
            <p:cNvSpPr/>
            <p:nvPr/>
          </p:nvSpPr>
          <p:spPr bwMode="auto">
            <a:xfrm>
              <a:off x="5697846" y="1895352"/>
              <a:ext cx="453262" cy="172212"/>
            </a:xfrm>
            <a:custGeom>
              <a:avLst/>
              <a:gdLst>
                <a:gd name="T0" fmla="*/ 0 w 139"/>
                <a:gd name="T1" fmla="*/ 0 h 53"/>
                <a:gd name="T2" fmla="*/ 6 w 139"/>
                <a:gd name="T3" fmla="*/ 2 h 53"/>
                <a:gd name="T4" fmla="*/ 21 w 139"/>
                <a:gd name="T5" fmla="*/ 7 h 53"/>
                <a:gd name="T6" fmla="*/ 70 w 139"/>
                <a:gd name="T7" fmla="*/ 25 h 53"/>
                <a:gd name="T8" fmla="*/ 119 w 139"/>
                <a:gd name="T9" fmla="*/ 44 h 53"/>
                <a:gd name="T10" fmla="*/ 134 w 139"/>
                <a:gd name="T11" fmla="*/ 50 h 53"/>
                <a:gd name="T12" fmla="*/ 139 w 139"/>
                <a:gd name="T13" fmla="*/ 53 h 53"/>
                <a:gd name="T14" fmla="*/ 134 w 139"/>
                <a:gd name="T15" fmla="*/ 51 h 53"/>
                <a:gd name="T16" fmla="*/ 118 w 139"/>
                <a:gd name="T17" fmla="*/ 46 h 53"/>
                <a:gd name="T18" fmla="*/ 69 w 139"/>
                <a:gd name="T19" fmla="*/ 28 h 53"/>
                <a:gd name="T20" fmla="*/ 20 w 139"/>
                <a:gd name="T21" fmla="*/ 9 h 53"/>
                <a:gd name="T22" fmla="*/ 5 w 139"/>
                <a:gd name="T23" fmla="*/ 3 h 53"/>
                <a:gd name="T24" fmla="*/ 0 w 139"/>
                <a:gd name="T2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53">
                  <a:moveTo>
                    <a:pt x="0" y="0"/>
                  </a:moveTo>
                  <a:cubicBezTo>
                    <a:pt x="0" y="0"/>
                    <a:pt x="2" y="0"/>
                    <a:pt x="6" y="2"/>
                  </a:cubicBezTo>
                  <a:cubicBezTo>
                    <a:pt x="9" y="3"/>
                    <a:pt x="14" y="5"/>
                    <a:pt x="21" y="7"/>
                  </a:cubicBezTo>
                  <a:cubicBezTo>
                    <a:pt x="33" y="12"/>
                    <a:pt x="51" y="18"/>
                    <a:pt x="70" y="25"/>
                  </a:cubicBezTo>
                  <a:cubicBezTo>
                    <a:pt x="89" y="32"/>
                    <a:pt x="107" y="39"/>
                    <a:pt x="119" y="44"/>
                  </a:cubicBezTo>
                  <a:cubicBezTo>
                    <a:pt x="125" y="46"/>
                    <a:pt x="131" y="48"/>
                    <a:pt x="134" y="50"/>
                  </a:cubicBezTo>
                  <a:cubicBezTo>
                    <a:pt x="137" y="51"/>
                    <a:pt x="139" y="52"/>
                    <a:pt x="139" y="53"/>
                  </a:cubicBezTo>
                  <a:cubicBezTo>
                    <a:pt x="139" y="53"/>
                    <a:pt x="137" y="52"/>
                    <a:pt x="134" y="51"/>
                  </a:cubicBezTo>
                  <a:cubicBezTo>
                    <a:pt x="130" y="50"/>
                    <a:pt x="125" y="48"/>
                    <a:pt x="118" y="46"/>
                  </a:cubicBezTo>
                  <a:cubicBezTo>
                    <a:pt x="106" y="41"/>
                    <a:pt x="88" y="35"/>
                    <a:pt x="69" y="28"/>
                  </a:cubicBezTo>
                  <a:cubicBezTo>
                    <a:pt x="50" y="21"/>
                    <a:pt x="32" y="14"/>
                    <a:pt x="20" y="9"/>
                  </a:cubicBezTo>
                  <a:cubicBezTo>
                    <a:pt x="14" y="7"/>
                    <a:pt x="9" y="4"/>
                    <a:pt x="5" y="3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1" name="î$ľidê"/>
            <p:cNvSpPr/>
            <p:nvPr/>
          </p:nvSpPr>
          <p:spPr bwMode="auto">
            <a:xfrm>
              <a:off x="6151107" y="1809935"/>
              <a:ext cx="111594" cy="257629"/>
            </a:xfrm>
            <a:custGeom>
              <a:avLst/>
              <a:gdLst>
                <a:gd name="T0" fmla="*/ 34 w 34"/>
                <a:gd name="T1" fmla="*/ 0 h 79"/>
                <a:gd name="T2" fmla="*/ 30 w 34"/>
                <a:gd name="T3" fmla="*/ 12 h 79"/>
                <a:gd name="T4" fmla="*/ 19 w 34"/>
                <a:gd name="T5" fmla="*/ 40 h 79"/>
                <a:gd name="T6" fmla="*/ 0 w 34"/>
                <a:gd name="T7" fmla="*/ 79 h 79"/>
                <a:gd name="T8" fmla="*/ 4 w 34"/>
                <a:gd name="T9" fmla="*/ 67 h 79"/>
                <a:gd name="T10" fmla="*/ 16 w 34"/>
                <a:gd name="T11" fmla="*/ 39 h 79"/>
                <a:gd name="T12" fmla="*/ 34 w 34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79">
                  <a:moveTo>
                    <a:pt x="34" y="0"/>
                  </a:moveTo>
                  <a:cubicBezTo>
                    <a:pt x="34" y="0"/>
                    <a:pt x="32" y="5"/>
                    <a:pt x="30" y="12"/>
                  </a:cubicBezTo>
                  <a:cubicBezTo>
                    <a:pt x="27" y="19"/>
                    <a:pt x="23" y="29"/>
                    <a:pt x="19" y="40"/>
                  </a:cubicBezTo>
                  <a:cubicBezTo>
                    <a:pt x="10" y="62"/>
                    <a:pt x="1" y="79"/>
                    <a:pt x="0" y="79"/>
                  </a:cubicBezTo>
                  <a:cubicBezTo>
                    <a:pt x="0" y="78"/>
                    <a:pt x="2" y="74"/>
                    <a:pt x="4" y="67"/>
                  </a:cubicBezTo>
                  <a:cubicBezTo>
                    <a:pt x="7" y="60"/>
                    <a:pt x="11" y="50"/>
                    <a:pt x="16" y="39"/>
                  </a:cubicBezTo>
                  <a:cubicBezTo>
                    <a:pt x="25" y="17"/>
                    <a:pt x="33" y="0"/>
                    <a:pt x="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2" name="î$lidè"/>
            <p:cNvSpPr/>
            <p:nvPr/>
          </p:nvSpPr>
          <p:spPr bwMode="auto">
            <a:xfrm>
              <a:off x="5697846" y="1634969"/>
              <a:ext cx="104705" cy="260385"/>
            </a:xfrm>
            <a:custGeom>
              <a:avLst/>
              <a:gdLst>
                <a:gd name="T0" fmla="*/ 32 w 32"/>
                <a:gd name="T1" fmla="*/ 0 h 80"/>
                <a:gd name="T2" fmla="*/ 27 w 32"/>
                <a:gd name="T3" fmla="*/ 12 h 80"/>
                <a:gd name="T4" fmla="*/ 17 w 32"/>
                <a:gd name="T5" fmla="*/ 40 h 80"/>
                <a:gd name="T6" fmla="*/ 6 w 32"/>
                <a:gd name="T7" fmla="*/ 69 h 80"/>
                <a:gd name="T8" fmla="*/ 1 w 32"/>
                <a:gd name="T9" fmla="*/ 80 h 80"/>
                <a:gd name="T10" fmla="*/ 4 w 32"/>
                <a:gd name="T11" fmla="*/ 68 h 80"/>
                <a:gd name="T12" fmla="*/ 14 w 32"/>
                <a:gd name="T13" fmla="*/ 39 h 80"/>
                <a:gd name="T14" fmla="*/ 26 w 32"/>
                <a:gd name="T15" fmla="*/ 11 h 80"/>
                <a:gd name="T16" fmla="*/ 32 w 32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80">
                  <a:moveTo>
                    <a:pt x="32" y="0"/>
                  </a:moveTo>
                  <a:cubicBezTo>
                    <a:pt x="32" y="0"/>
                    <a:pt x="30" y="5"/>
                    <a:pt x="27" y="12"/>
                  </a:cubicBezTo>
                  <a:cubicBezTo>
                    <a:pt x="25" y="19"/>
                    <a:pt x="21" y="29"/>
                    <a:pt x="17" y="40"/>
                  </a:cubicBezTo>
                  <a:cubicBezTo>
                    <a:pt x="12" y="51"/>
                    <a:pt x="9" y="61"/>
                    <a:pt x="6" y="69"/>
                  </a:cubicBezTo>
                  <a:cubicBezTo>
                    <a:pt x="3" y="76"/>
                    <a:pt x="1" y="80"/>
                    <a:pt x="1" y="80"/>
                  </a:cubicBezTo>
                  <a:cubicBezTo>
                    <a:pt x="0" y="80"/>
                    <a:pt x="2" y="75"/>
                    <a:pt x="4" y="68"/>
                  </a:cubicBezTo>
                  <a:cubicBezTo>
                    <a:pt x="7" y="61"/>
                    <a:pt x="10" y="51"/>
                    <a:pt x="14" y="39"/>
                  </a:cubicBezTo>
                  <a:cubicBezTo>
                    <a:pt x="19" y="28"/>
                    <a:pt x="23" y="18"/>
                    <a:pt x="26" y="11"/>
                  </a:cubicBezTo>
                  <a:cubicBezTo>
                    <a:pt x="29" y="4"/>
                    <a:pt x="31" y="0"/>
                    <a:pt x="3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3" name="ïṣľiďê"/>
            <p:cNvSpPr/>
            <p:nvPr/>
          </p:nvSpPr>
          <p:spPr bwMode="auto">
            <a:xfrm>
              <a:off x="6096000" y="1866421"/>
              <a:ext cx="68885" cy="71640"/>
            </a:xfrm>
            <a:custGeom>
              <a:avLst/>
              <a:gdLst>
                <a:gd name="T0" fmla="*/ 20 w 21"/>
                <a:gd name="T1" fmla="*/ 10 h 22"/>
                <a:gd name="T2" fmla="*/ 17 w 21"/>
                <a:gd name="T3" fmla="*/ 4 h 22"/>
                <a:gd name="T4" fmla="*/ 6 w 21"/>
                <a:gd name="T5" fmla="*/ 2 h 22"/>
                <a:gd name="T6" fmla="*/ 6 w 21"/>
                <a:gd name="T7" fmla="*/ 2 h 22"/>
                <a:gd name="T8" fmla="*/ 5 w 21"/>
                <a:gd name="T9" fmla="*/ 3 h 22"/>
                <a:gd name="T10" fmla="*/ 0 w 21"/>
                <a:gd name="T11" fmla="*/ 9 h 22"/>
                <a:gd name="T12" fmla="*/ 4 w 21"/>
                <a:gd name="T13" fmla="*/ 19 h 22"/>
                <a:gd name="T14" fmla="*/ 15 w 21"/>
                <a:gd name="T15" fmla="*/ 20 h 22"/>
                <a:gd name="T16" fmla="*/ 19 w 21"/>
                <a:gd name="T17" fmla="*/ 15 h 22"/>
                <a:gd name="T18" fmla="*/ 19 w 21"/>
                <a:gd name="T19" fmla="*/ 15 h 22"/>
                <a:gd name="T20" fmla="*/ 20 w 21"/>
                <a:gd name="T21" fmla="*/ 13 h 22"/>
                <a:gd name="T22" fmla="*/ 20 w 21"/>
                <a:gd name="T23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2">
                  <a:moveTo>
                    <a:pt x="20" y="10"/>
                  </a:moveTo>
                  <a:cubicBezTo>
                    <a:pt x="20" y="8"/>
                    <a:pt x="19" y="6"/>
                    <a:pt x="17" y="4"/>
                  </a:cubicBezTo>
                  <a:cubicBezTo>
                    <a:pt x="14" y="0"/>
                    <a:pt x="9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3"/>
                    <a:pt x="5" y="3"/>
                  </a:cubicBezTo>
                  <a:cubicBezTo>
                    <a:pt x="3" y="4"/>
                    <a:pt x="1" y="6"/>
                    <a:pt x="0" y="9"/>
                  </a:cubicBezTo>
                  <a:cubicBezTo>
                    <a:pt x="0" y="12"/>
                    <a:pt x="1" y="16"/>
                    <a:pt x="4" y="19"/>
                  </a:cubicBezTo>
                  <a:cubicBezTo>
                    <a:pt x="7" y="21"/>
                    <a:pt x="12" y="22"/>
                    <a:pt x="15" y="20"/>
                  </a:cubicBezTo>
                  <a:cubicBezTo>
                    <a:pt x="17" y="19"/>
                    <a:pt x="18" y="17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4"/>
                    <a:pt x="20" y="13"/>
                    <a:pt x="20" y="13"/>
                  </a:cubicBezTo>
                  <a:cubicBezTo>
                    <a:pt x="20" y="12"/>
                    <a:pt x="21" y="11"/>
                    <a:pt x="20" y="10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4" name="îṧľîḑe"/>
            <p:cNvSpPr/>
            <p:nvPr/>
          </p:nvSpPr>
          <p:spPr bwMode="auto">
            <a:xfrm>
              <a:off x="5838371" y="1595015"/>
              <a:ext cx="564855" cy="433974"/>
            </a:xfrm>
            <a:custGeom>
              <a:avLst/>
              <a:gdLst>
                <a:gd name="T0" fmla="*/ 173 w 173"/>
                <a:gd name="T1" fmla="*/ 54 h 133"/>
                <a:gd name="T2" fmla="*/ 169 w 173"/>
                <a:gd name="T3" fmla="*/ 66 h 133"/>
                <a:gd name="T4" fmla="*/ 158 w 173"/>
                <a:gd name="T5" fmla="*/ 94 h 133"/>
                <a:gd name="T6" fmla="*/ 145 w 173"/>
                <a:gd name="T7" fmla="*/ 122 h 133"/>
                <a:gd name="T8" fmla="*/ 139 w 173"/>
                <a:gd name="T9" fmla="*/ 133 h 133"/>
                <a:gd name="T10" fmla="*/ 134 w 173"/>
                <a:gd name="T11" fmla="*/ 131 h 133"/>
                <a:gd name="T12" fmla="*/ 118 w 173"/>
                <a:gd name="T13" fmla="*/ 126 h 133"/>
                <a:gd name="T14" fmla="*/ 69 w 173"/>
                <a:gd name="T15" fmla="*/ 108 h 133"/>
                <a:gd name="T16" fmla="*/ 20 w 173"/>
                <a:gd name="T17" fmla="*/ 89 h 133"/>
                <a:gd name="T18" fmla="*/ 5 w 173"/>
                <a:gd name="T19" fmla="*/ 83 h 133"/>
                <a:gd name="T20" fmla="*/ 0 w 173"/>
                <a:gd name="T21" fmla="*/ 80 h 133"/>
                <a:gd name="T22" fmla="*/ 0 w 173"/>
                <a:gd name="T23" fmla="*/ 80 h 133"/>
                <a:gd name="T24" fmla="*/ 0 w 173"/>
                <a:gd name="T25" fmla="*/ 80 h 133"/>
                <a:gd name="T26" fmla="*/ 0 w 173"/>
                <a:gd name="T27" fmla="*/ 80 h 133"/>
                <a:gd name="T28" fmla="*/ 0 w 173"/>
                <a:gd name="T29" fmla="*/ 80 h 133"/>
                <a:gd name="T30" fmla="*/ 4 w 173"/>
                <a:gd name="T31" fmla="*/ 68 h 133"/>
                <a:gd name="T32" fmla="*/ 14 w 173"/>
                <a:gd name="T33" fmla="*/ 39 h 133"/>
                <a:gd name="T34" fmla="*/ 26 w 173"/>
                <a:gd name="T35" fmla="*/ 11 h 133"/>
                <a:gd name="T36" fmla="*/ 31 w 173"/>
                <a:gd name="T37" fmla="*/ 0 h 133"/>
                <a:gd name="T38" fmla="*/ 31 w 173"/>
                <a:gd name="T39" fmla="*/ 0 h 133"/>
                <a:gd name="T40" fmla="*/ 38 w 173"/>
                <a:gd name="T41" fmla="*/ 2 h 133"/>
                <a:gd name="T42" fmla="*/ 53 w 173"/>
                <a:gd name="T43" fmla="*/ 7 h 133"/>
                <a:gd name="T44" fmla="*/ 102 w 173"/>
                <a:gd name="T45" fmla="*/ 25 h 133"/>
                <a:gd name="T46" fmla="*/ 150 w 173"/>
                <a:gd name="T47" fmla="*/ 44 h 133"/>
                <a:gd name="T48" fmla="*/ 165 w 173"/>
                <a:gd name="T49" fmla="*/ 51 h 133"/>
                <a:gd name="T50" fmla="*/ 173 w 173"/>
                <a:gd name="T51" fmla="*/ 54 h 133"/>
                <a:gd name="T52" fmla="*/ 173 w 173"/>
                <a:gd name="T53" fmla="*/ 54 h 133"/>
                <a:gd name="T54" fmla="*/ 173 w 173"/>
                <a:gd name="T55" fmla="*/ 54 h 133"/>
                <a:gd name="T56" fmla="*/ 173 w 173"/>
                <a:gd name="T57" fmla="*/ 5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3" h="133">
                  <a:moveTo>
                    <a:pt x="173" y="54"/>
                  </a:moveTo>
                  <a:cubicBezTo>
                    <a:pt x="173" y="55"/>
                    <a:pt x="171" y="59"/>
                    <a:pt x="169" y="66"/>
                  </a:cubicBezTo>
                  <a:cubicBezTo>
                    <a:pt x="166" y="73"/>
                    <a:pt x="162" y="83"/>
                    <a:pt x="158" y="94"/>
                  </a:cubicBezTo>
                  <a:cubicBezTo>
                    <a:pt x="153" y="105"/>
                    <a:pt x="148" y="115"/>
                    <a:pt x="145" y="122"/>
                  </a:cubicBezTo>
                  <a:cubicBezTo>
                    <a:pt x="142" y="129"/>
                    <a:pt x="140" y="133"/>
                    <a:pt x="139" y="133"/>
                  </a:cubicBezTo>
                  <a:cubicBezTo>
                    <a:pt x="139" y="133"/>
                    <a:pt x="137" y="132"/>
                    <a:pt x="134" y="131"/>
                  </a:cubicBezTo>
                  <a:cubicBezTo>
                    <a:pt x="130" y="130"/>
                    <a:pt x="125" y="128"/>
                    <a:pt x="118" y="126"/>
                  </a:cubicBezTo>
                  <a:cubicBezTo>
                    <a:pt x="106" y="121"/>
                    <a:pt x="88" y="115"/>
                    <a:pt x="69" y="108"/>
                  </a:cubicBezTo>
                  <a:cubicBezTo>
                    <a:pt x="50" y="101"/>
                    <a:pt x="32" y="94"/>
                    <a:pt x="20" y="89"/>
                  </a:cubicBezTo>
                  <a:cubicBezTo>
                    <a:pt x="14" y="86"/>
                    <a:pt x="9" y="84"/>
                    <a:pt x="5" y="83"/>
                  </a:cubicBezTo>
                  <a:cubicBezTo>
                    <a:pt x="2" y="81"/>
                    <a:pt x="1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2" y="75"/>
                    <a:pt x="4" y="68"/>
                  </a:cubicBezTo>
                  <a:cubicBezTo>
                    <a:pt x="7" y="61"/>
                    <a:pt x="10" y="50"/>
                    <a:pt x="14" y="39"/>
                  </a:cubicBezTo>
                  <a:cubicBezTo>
                    <a:pt x="19" y="28"/>
                    <a:pt x="23" y="18"/>
                    <a:pt x="26" y="11"/>
                  </a:cubicBezTo>
                  <a:cubicBezTo>
                    <a:pt x="29" y="5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4" y="1"/>
                    <a:pt x="38" y="2"/>
                  </a:cubicBezTo>
                  <a:cubicBezTo>
                    <a:pt x="41" y="3"/>
                    <a:pt x="46" y="5"/>
                    <a:pt x="53" y="7"/>
                  </a:cubicBezTo>
                  <a:cubicBezTo>
                    <a:pt x="65" y="12"/>
                    <a:pt x="83" y="18"/>
                    <a:pt x="102" y="25"/>
                  </a:cubicBezTo>
                  <a:cubicBezTo>
                    <a:pt x="121" y="32"/>
                    <a:pt x="138" y="39"/>
                    <a:pt x="150" y="44"/>
                  </a:cubicBezTo>
                  <a:cubicBezTo>
                    <a:pt x="157" y="47"/>
                    <a:pt x="161" y="49"/>
                    <a:pt x="165" y="51"/>
                  </a:cubicBezTo>
                  <a:cubicBezTo>
                    <a:pt x="167" y="52"/>
                    <a:pt x="172" y="54"/>
                    <a:pt x="173" y="5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4"/>
                    <a:pt x="173" y="54"/>
                    <a:pt x="173" y="54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5" name="ísḻiḓe"/>
            <p:cNvSpPr/>
            <p:nvPr/>
          </p:nvSpPr>
          <p:spPr bwMode="auto">
            <a:xfrm>
              <a:off x="6000939" y="1692832"/>
              <a:ext cx="221809" cy="219054"/>
            </a:xfrm>
            <a:custGeom>
              <a:avLst/>
              <a:gdLst>
                <a:gd name="T0" fmla="*/ 67 w 68"/>
                <a:gd name="T1" fmla="*/ 30 h 67"/>
                <a:gd name="T2" fmla="*/ 64 w 68"/>
                <a:gd name="T3" fmla="*/ 19 h 67"/>
                <a:gd name="T4" fmla="*/ 57 w 68"/>
                <a:gd name="T5" fmla="*/ 10 h 67"/>
                <a:gd name="T6" fmla="*/ 48 w 68"/>
                <a:gd name="T7" fmla="*/ 3 h 67"/>
                <a:gd name="T8" fmla="*/ 43 w 68"/>
                <a:gd name="T9" fmla="*/ 2 h 67"/>
                <a:gd name="T10" fmla="*/ 38 w 68"/>
                <a:gd name="T11" fmla="*/ 1 h 67"/>
                <a:gd name="T12" fmla="*/ 20 w 68"/>
                <a:gd name="T13" fmla="*/ 3 h 67"/>
                <a:gd name="T14" fmla="*/ 17 w 68"/>
                <a:gd name="T15" fmla="*/ 5 h 67"/>
                <a:gd name="T16" fmla="*/ 15 w 68"/>
                <a:gd name="T17" fmla="*/ 6 h 67"/>
                <a:gd name="T18" fmla="*/ 8 w 68"/>
                <a:gd name="T19" fmla="*/ 12 h 67"/>
                <a:gd name="T20" fmla="*/ 1 w 68"/>
                <a:gd name="T21" fmla="*/ 27 h 67"/>
                <a:gd name="T22" fmla="*/ 2 w 68"/>
                <a:gd name="T23" fmla="*/ 44 h 67"/>
                <a:gd name="T24" fmla="*/ 13 w 68"/>
                <a:gd name="T25" fmla="*/ 60 h 67"/>
                <a:gd name="T26" fmla="*/ 31 w 68"/>
                <a:gd name="T27" fmla="*/ 67 h 67"/>
                <a:gd name="T28" fmla="*/ 35 w 68"/>
                <a:gd name="T29" fmla="*/ 67 h 67"/>
                <a:gd name="T30" fmla="*/ 40 w 68"/>
                <a:gd name="T31" fmla="*/ 67 h 67"/>
                <a:gd name="T32" fmla="*/ 44 w 68"/>
                <a:gd name="T33" fmla="*/ 66 h 67"/>
                <a:gd name="T34" fmla="*/ 48 w 68"/>
                <a:gd name="T35" fmla="*/ 64 h 67"/>
                <a:gd name="T36" fmla="*/ 62 w 68"/>
                <a:gd name="T37" fmla="*/ 50 h 67"/>
                <a:gd name="T38" fmla="*/ 62 w 68"/>
                <a:gd name="T39" fmla="*/ 50 h 67"/>
                <a:gd name="T40" fmla="*/ 63 w 68"/>
                <a:gd name="T41" fmla="*/ 47 h 67"/>
                <a:gd name="T42" fmla="*/ 63 w 68"/>
                <a:gd name="T43" fmla="*/ 47 h 67"/>
                <a:gd name="T44" fmla="*/ 63 w 68"/>
                <a:gd name="T45" fmla="*/ 47 h 67"/>
                <a:gd name="T46" fmla="*/ 67 w 68"/>
                <a:gd name="T47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" h="67">
                  <a:moveTo>
                    <a:pt x="67" y="30"/>
                  </a:moveTo>
                  <a:cubicBezTo>
                    <a:pt x="67" y="26"/>
                    <a:pt x="65" y="23"/>
                    <a:pt x="64" y="19"/>
                  </a:cubicBezTo>
                  <a:cubicBezTo>
                    <a:pt x="62" y="16"/>
                    <a:pt x="60" y="13"/>
                    <a:pt x="57" y="10"/>
                  </a:cubicBezTo>
                  <a:cubicBezTo>
                    <a:pt x="55" y="7"/>
                    <a:pt x="52" y="5"/>
                    <a:pt x="48" y="3"/>
                  </a:cubicBezTo>
                  <a:cubicBezTo>
                    <a:pt x="46" y="3"/>
                    <a:pt x="45" y="2"/>
                    <a:pt x="43" y="2"/>
                  </a:cubicBezTo>
                  <a:cubicBezTo>
                    <a:pt x="41" y="1"/>
                    <a:pt x="39" y="1"/>
                    <a:pt x="38" y="1"/>
                  </a:cubicBezTo>
                  <a:cubicBezTo>
                    <a:pt x="31" y="0"/>
                    <a:pt x="25" y="1"/>
                    <a:pt x="20" y="3"/>
                  </a:cubicBezTo>
                  <a:cubicBezTo>
                    <a:pt x="19" y="4"/>
                    <a:pt x="18" y="4"/>
                    <a:pt x="17" y="5"/>
                  </a:cubicBezTo>
                  <a:cubicBezTo>
                    <a:pt x="16" y="5"/>
                    <a:pt x="16" y="6"/>
                    <a:pt x="15" y="6"/>
                  </a:cubicBezTo>
                  <a:cubicBezTo>
                    <a:pt x="13" y="8"/>
                    <a:pt x="10" y="10"/>
                    <a:pt x="8" y="12"/>
                  </a:cubicBezTo>
                  <a:cubicBezTo>
                    <a:pt x="4" y="16"/>
                    <a:pt x="1" y="21"/>
                    <a:pt x="1" y="27"/>
                  </a:cubicBezTo>
                  <a:cubicBezTo>
                    <a:pt x="0" y="32"/>
                    <a:pt x="0" y="38"/>
                    <a:pt x="2" y="44"/>
                  </a:cubicBezTo>
                  <a:cubicBezTo>
                    <a:pt x="4" y="50"/>
                    <a:pt x="8" y="55"/>
                    <a:pt x="13" y="60"/>
                  </a:cubicBezTo>
                  <a:cubicBezTo>
                    <a:pt x="18" y="64"/>
                    <a:pt x="25" y="66"/>
                    <a:pt x="31" y="67"/>
                  </a:cubicBezTo>
                  <a:cubicBezTo>
                    <a:pt x="32" y="67"/>
                    <a:pt x="34" y="67"/>
                    <a:pt x="35" y="67"/>
                  </a:cubicBezTo>
                  <a:cubicBezTo>
                    <a:pt x="37" y="67"/>
                    <a:pt x="38" y="67"/>
                    <a:pt x="40" y="67"/>
                  </a:cubicBezTo>
                  <a:cubicBezTo>
                    <a:pt x="41" y="67"/>
                    <a:pt x="43" y="66"/>
                    <a:pt x="44" y="66"/>
                  </a:cubicBezTo>
                  <a:cubicBezTo>
                    <a:pt x="46" y="65"/>
                    <a:pt x="47" y="64"/>
                    <a:pt x="48" y="64"/>
                  </a:cubicBezTo>
                  <a:cubicBezTo>
                    <a:pt x="54" y="60"/>
                    <a:pt x="58" y="55"/>
                    <a:pt x="62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9"/>
                    <a:pt x="63" y="48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6" y="42"/>
                    <a:pt x="68" y="36"/>
                    <a:pt x="67" y="30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6" name="ï$ḻídé"/>
            <p:cNvSpPr/>
            <p:nvPr/>
          </p:nvSpPr>
          <p:spPr bwMode="auto">
            <a:xfrm>
              <a:off x="5779130" y="1533019"/>
              <a:ext cx="684715" cy="560722"/>
            </a:xfrm>
            <a:custGeom>
              <a:avLst/>
              <a:gdLst>
                <a:gd name="T0" fmla="*/ 209 w 210"/>
                <a:gd name="T1" fmla="*/ 63 h 172"/>
                <a:gd name="T2" fmla="*/ 203 w 210"/>
                <a:gd name="T3" fmla="*/ 60 h 172"/>
                <a:gd name="T4" fmla="*/ 185 w 210"/>
                <a:gd name="T5" fmla="*/ 52 h 172"/>
                <a:gd name="T6" fmla="*/ 125 w 210"/>
                <a:gd name="T7" fmla="*/ 30 h 172"/>
                <a:gd name="T8" fmla="*/ 64 w 210"/>
                <a:gd name="T9" fmla="*/ 8 h 172"/>
                <a:gd name="T10" fmla="*/ 45 w 210"/>
                <a:gd name="T11" fmla="*/ 2 h 172"/>
                <a:gd name="T12" fmla="*/ 39 w 210"/>
                <a:gd name="T13" fmla="*/ 0 h 172"/>
                <a:gd name="T14" fmla="*/ 39 w 210"/>
                <a:gd name="T15" fmla="*/ 0 h 172"/>
                <a:gd name="T16" fmla="*/ 39 w 210"/>
                <a:gd name="T17" fmla="*/ 0 h 172"/>
                <a:gd name="T18" fmla="*/ 38 w 210"/>
                <a:gd name="T19" fmla="*/ 0 h 172"/>
                <a:gd name="T20" fmla="*/ 39 w 210"/>
                <a:gd name="T21" fmla="*/ 0 h 172"/>
                <a:gd name="T22" fmla="*/ 32 w 210"/>
                <a:gd name="T23" fmla="*/ 16 h 172"/>
                <a:gd name="T24" fmla="*/ 17 w 210"/>
                <a:gd name="T25" fmla="*/ 54 h 172"/>
                <a:gd name="T26" fmla="*/ 5 w 210"/>
                <a:gd name="T27" fmla="*/ 93 h 172"/>
                <a:gd name="T28" fmla="*/ 0 w 210"/>
                <a:gd name="T29" fmla="*/ 109 h 172"/>
                <a:gd name="T30" fmla="*/ 0 w 210"/>
                <a:gd name="T31" fmla="*/ 110 h 172"/>
                <a:gd name="T32" fmla="*/ 1 w 210"/>
                <a:gd name="T33" fmla="*/ 110 h 172"/>
                <a:gd name="T34" fmla="*/ 25 w 210"/>
                <a:gd name="T35" fmla="*/ 120 h 172"/>
                <a:gd name="T36" fmla="*/ 37 w 210"/>
                <a:gd name="T37" fmla="*/ 125 h 172"/>
                <a:gd name="T38" fmla="*/ 52 w 210"/>
                <a:gd name="T39" fmla="*/ 131 h 172"/>
                <a:gd name="T40" fmla="*/ 85 w 210"/>
                <a:gd name="T41" fmla="*/ 143 h 172"/>
                <a:gd name="T42" fmla="*/ 144 w 210"/>
                <a:gd name="T43" fmla="*/ 164 h 172"/>
                <a:gd name="T44" fmla="*/ 170 w 210"/>
                <a:gd name="T45" fmla="*/ 171 h 172"/>
                <a:gd name="T46" fmla="*/ 170 w 210"/>
                <a:gd name="T47" fmla="*/ 172 h 172"/>
                <a:gd name="T48" fmla="*/ 172 w 210"/>
                <a:gd name="T49" fmla="*/ 168 h 172"/>
                <a:gd name="T50" fmla="*/ 178 w 210"/>
                <a:gd name="T51" fmla="*/ 157 h 172"/>
                <a:gd name="T52" fmla="*/ 192 w 210"/>
                <a:gd name="T53" fmla="*/ 119 h 172"/>
                <a:gd name="T54" fmla="*/ 205 w 210"/>
                <a:gd name="T55" fmla="*/ 80 h 172"/>
                <a:gd name="T56" fmla="*/ 209 w 210"/>
                <a:gd name="T57" fmla="*/ 63 h 172"/>
                <a:gd name="T58" fmla="*/ 163 w 210"/>
                <a:gd name="T59" fmla="*/ 141 h 172"/>
                <a:gd name="T60" fmla="*/ 157 w 210"/>
                <a:gd name="T61" fmla="*/ 152 h 172"/>
                <a:gd name="T62" fmla="*/ 152 w 210"/>
                <a:gd name="T63" fmla="*/ 150 h 172"/>
                <a:gd name="T64" fmla="*/ 136 w 210"/>
                <a:gd name="T65" fmla="*/ 145 h 172"/>
                <a:gd name="T66" fmla="*/ 87 w 210"/>
                <a:gd name="T67" fmla="*/ 127 h 172"/>
                <a:gd name="T68" fmla="*/ 38 w 210"/>
                <a:gd name="T69" fmla="*/ 108 h 172"/>
                <a:gd name="T70" fmla="*/ 23 w 210"/>
                <a:gd name="T71" fmla="*/ 102 h 172"/>
                <a:gd name="T72" fmla="*/ 18 w 210"/>
                <a:gd name="T73" fmla="*/ 99 h 172"/>
                <a:gd name="T74" fmla="*/ 18 w 210"/>
                <a:gd name="T75" fmla="*/ 99 h 172"/>
                <a:gd name="T76" fmla="*/ 18 w 210"/>
                <a:gd name="T77" fmla="*/ 99 h 172"/>
                <a:gd name="T78" fmla="*/ 18 w 210"/>
                <a:gd name="T79" fmla="*/ 99 h 172"/>
                <a:gd name="T80" fmla="*/ 18 w 210"/>
                <a:gd name="T81" fmla="*/ 99 h 172"/>
                <a:gd name="T82" fmla="*/ 22 w 210"/>
                <a:gd name="T83" fmla="*/ 87 h 172"/>
                <a:gd name="T84" fmla="*/ 32 w 210"/>
                <a:gd name="T85" fmla="*/ 58 h 172"/>
                <a:gd name="T86" fmla="*/ 44 w 210"/>
                <a:gd name="T87" fmla="*/ 30 h 172"/>
                <a:gd name="T88" fmla="*/ 49 w 210"/>
                <a:gd name="T89" fmla="*/ 19 h 172"/>
                <a:gd name="T90" fmla="*/ 49 w 210"/>
                <a:gd name="T91" fmla="*/ 19 h 172"/>
                <a:gd name="T92" fmla="*/ 56 w 210"/>
                <a:gd name="T93" fmla="*/ 21 h 172"/>
                <a:gd name="T94" fmla="*/ 71 w 210"/>
                <a:gd name="T95" fmla="*/ 26 h 172"/>
                <a:gd name="T96" fmla="*/ 120 w 210"/>
                <a:gd name="T97" fmla="*/ 44 h 172"/>
                <a:gd name="T98" fmla="*/ 168 w 210"/>
                <a:gd name="T99" fmla="*/ 63 h 172"/>
                <a:gd name="T100" fmla="*/ 183 w 210"/>
                <a:gd name="T101" fmla="*/ 70 h 172"/>
                <a:gd name="T102" fmla="*/ 191 w 210"/>
                <a:gd name="T103" fmla="*/ 73 h 172"/>
                <a:gd name="T104" fmla="*/ 191 w 210"/>
                <a:gd name="T105" fmla="*/ 73 h 172"/>
                <a:gd name="T106" fmla="*/ 191 w 210"/>
                <a:gd name="T107" fmla="*/ 73 h 172"/>
                <a:gd name="T108" fmla="*/ 191 w 210"/>
                <a:gd name="T109" fmla="*/ 73 h 172"/>
                <a:gd name="T110" fmla="*/ 187 w 210"/>
                <a:gd name="T111" fmla="*/ 85 h 172"/>
                <a:gd name="T112" fmla="*/ 176 w 210"/>
                <a:gd name="T113" fmla="*/ 113 h 172"/>
                <a:gd name="T114" fmla="*/ 163 w 210"/>
                <a:gd name="T115" fmla="*/ 14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0" h="172">
                  <a:moveTo>
                    <a:pt x="209" y="63"/>
                  </a:moveTo>
                  <a:cubicBezTo>
                    <a:pt x="209" y="63"/>
                    <a:pt x="207" y="62"/>
                    <a:pt x="203" y="60"/>
                  </a:cubicBezTo>
                  <a:cubicBezTo>
                    <a:pt x="199" y="58"/>
                    <a:pt x="193" y="55"/>
                    <a:pt x="185" y="52"/>
                  </a:cubicBezTo>
                  <a:cubicBezTo>
                    <a:pt x="170" y="46"/>
                    <a:pt x="148" y="38"/>
                    <a:pt x="125" y="30"/>
                  </a:cubicBezTo>
                  <a:cubicBezTo>
                    <a:pt x="101" y="21"/>
                    <a:pt x="79" y="14"/>
                    <a:pt x="64" y="8"/>
                  </a:cubicBezTo>
                  <a:cubicBezTo>
                    <a:pt x="56" y="5"/>
                    <a:pt x="50" y="3"/>
                    <a:pt x="45" y="2"/>
                  </a:cubicBezTo>
                  <a:cubicBezTo>
                    <a:pt x="42" y="1"/>
                    <a:pt x="40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9" y="0"/>
                  </a:cubicBezTo>
                  <a:cubicBezTo>
                    <a:pt x="38" y="1"/>
                    <a:pt x="35" y="7"/>
                    <a:pt x="32" y="16"/>
                  </a:cubicBezTo>
                  <a:cubicBezTo>
                    <a:pt x="28" y="26"/>
                    <a:pt x="23" y="39"/>
                    <a:pt x="17" y="54"/>
                  </a:cubicBezTo>
                  <a:cubicBezTo>
                    <a:pt x="12" y="69"/>
                    <a:pt x="7" y="83"/>
                    <a:pt x="5" y="93"/>
                  </a:cubicBezTo>
                  <a:cubicBezTo>
                    <a:pt x="2" y="102"/>
                    <a:pt x="0" y="108"/>
                    <a:pt x="0" y="10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0"/>
                    <a:pt x="0" y="110"/>
                    <a:pt x="1" y="110"/>
                  </a:cubicBezTo>
                  <a:cubicBezTo>
                    <a:pt x="2" y="111"/>
                    <a:pt x="11" y="115"/>
                    <a:pt x="25" y="120"/>
                  </a:cubicBezTo>
                  <a:cubicBezTo>
                    <a:pt x="29" y="122"/>
                    <a:pt x="33" y="124"/>
                    <a:pt x="37" y="125"/>
                  </a:cubicBezTo>
                  <a:cubicBezTo>
                    <a:pt x="42" y="127"/>
                    <a:pt x="47" y="129"/>
                    <a:pt x="52" y="131"/>
                  </a:cubicBezTo>
                  <a:cubicBezTo>
                    <a:pt x="62" y="134"/>
                    <a:pt x="73" y="139"/>
                    <a:pt x="85" y="143"/>
                  </a:cubicBezTo>
                  <a:cubicBezTo>
                    <a:pt x="108" y="151"/>
                    <a:pt x="129" y="158"/>
                    <a:pt x="144" y="164"/>
                  </a:cubicBezTo>
                  <a:cubicBezTo>
                    <a:pt x="160" y="169"/>
                    <a:pt x="169" y="172"/>
                    <a:pt x="170" y="171"/>
                  </a:cubicBezTo>
                  <a:cubicBezTo>
                    <a:pt x="170" y="172"/>
                    <a:pt x="170" y="172"/>
                    <a:pt x="170" y="172"/>
                  </a:cubicBezTo>
                  <a:cubicBezTo>
                    <a:pt x="170" y="172"/>
                    <a:pt x="171" y="171"/>
                    <a:pt x="172" y="168"/>
                  </a:cubicBezTo>
                  <a:cubicBezTo>
                    <a:pt x="174" y="166"/>
                    <a:pt x="176" y="162"/>
                    <a:pt x="178" y="157"/>
                  </a:cubicBezTo>
                  <a:cubicBezTo>
                    <a:pt x="182" y="147"/>
                    <a:pt x="187" y="134"/>
                    <a:pt x="192" y="119"/>
                  </a:cubicBezTo>
                  <a:cubicBezTo>
                    <a:pt x="198" y="104"/>
                    <a:pt x="202" y="90"/>
                    <a:pt x="205" y="80"/>
                  </a:cubicBezTo>
                  <a:cubicBezTo>
                    <a:pt x="208" y="70"/>
                    <a:pt x="210" y="63"/>
                    <a:pt x="209" y="63"/>
                  </a:cubicBezTo>
                  <a:close/>
                  <a:moveTo>
                    <a:pt x="163" y="141"/>
                  </a:moveTo>
                  <a:cubicBezTo>
                    <a:pt x="160" y="148"/>
                    <a:pt x="158" y="152"/>
                    <a:pt x="157" y="152"/>
                  </a:cubicBezTo>
                  <a:cubicBezTo>
                    <a:pt x="157" y="152"/>
                    <a:pt x="155" y="151"/>
                    <a:pt x="152" y="150"/>
                  </a:cubicBezTo>
                  <a:cubicBezTo>
                    <a:pt x="148" y="149"/>
                    <a:pt x="143" y="147"/>
                    <a:pt x="136" y="145"/>
                  </a:cubicBezTo>
                  <a:cubicBezTo>
                    <a:pt x="124" y="140"/>
                    <a:pt x="106" y="134"/>
                    <a:pt x="87" y="127"/>
                  </a:cubicBezTo>
                  <a:cubicBezTo>
                    <a:pt x="68" y="120"/>
                    <a:pt x="50" y="113"/>
                    <a:pt x="38" y="108"/>
                  </a:cubicBezTo>
                  <a:cubicBezTo>
                    <a:pt x="32" y="105"/>
                    <a:pt x="27" y="103"/>
                    <a:pt x="23" y="102"/>
                  </a:cubicBezTo>
                  <a:cubicBezTo>
                    <a:pt x="20" y="100"/>
                    <a:pt x="19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8"/>
                    <a:pt x="20" y="94"/>
                    <a:pt x="22" y="87"/>
                  </a:cubicBezTo>
                  <a:cubicBezTo>
                    <a:pt x="25" y="80"/>
                    <a:pt x="28" y="69"/>
                    <a:pt x="32" y="58"/>
                  </a:cubicBezTo>
                  <a:cubicBezTo>
                    <a:pt x="37" y="47"/>
                    <a:pt x="41" y="37"/>
                    <a:pt x="44" y="30"/>
                  </a:cubicBezTo>
                  <a:cubicBezTo>
                    <a:pt x="47" y="24"/>
                    <a:pt x="49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0" y="19"/>
                    <a:pt x="52" y="20"/>
                    <a:pt x="56" y="21"/>
                  </a:cubicBezTo>
                  <a:cubicBezTo>
                    <a:pt x="59" y="22"/>
                    <a:pt x="64" y="24"/>
                    <a:pt x="71" y="26"/>
                  </a:cubicBezTo>
                  <a:cubicBezTo>
                    <a:pt x="83" y="31"/>
                    <a:pt x="101" y="37"/>
                    <a:pt x="120" y="44"/>
                  </a:cubicBezTo>
                  <a:cubicBezTo>
                    <a:pt x="139" y="51"/>
                    <a:pt x="156" y="58"/>
                    <a:pt x="168" y="63"/>
                  </a:cubicBezTo>
                  <a:cubicBezTo>
                    <a:pt x="175" y="66"/>
                    <a:pt x="179" y="68"/>
                    <a:pt x="183" y="70"/>
                  </a:cubicBezTo>
                  <a:cubicBezTo>
                    <a:pt x="185" y="71"/>
                    <a:pt x="190" y="73"/>
                    <a:pt x="191" y="73"/>
                  </a:cubicBezTo>
                  <a:cubicBezTo>
                    <a:pt x="191" y="73"/>
                    <a:pt x="191" y="73"/>
                    <a:pt x="191" y="73"/>
                  </a:cubicBezTo>
                  <a:cubicBezTo>
                    <a:pt x="191" y="73"/>
                    <a:pt x="191" y="73"/>
                    <a:pt x="191" y="73"/>
                  </a:cubicBezTo>
                  <a:cubicBezTo>
                    <a:pt x="191" y="73"/>
                    <a:pt x="191" y="73"/>
                    <a:pt x="191" y="73"/>
                  </a:cubicBezTo>
                  <a:cubicBezTo>
                    <a:pt x="191" y="74"/>
                    <a:pt x="189" y="78"/>
                    <a:pt x="187" y="85"/>
                  </a:cubicBezTo>
                  <a:cubicBezTo>
                    <a:pt x="184" y="92"/>
                    <a:pt x="180" y="102"/>
                    <a:pt x="176" y="113"/>
                  </a:cubicBezTo>
                  <a:cubicBezTo>
                    <a:pt x="171" y="124"/>
                    <a:pt x="166" y="134"/>
                    <a:pt x="163" y="141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7" name="iṩľiḋè"/>
            <p:cNvSpPr/>
            <p:nvPr/>
          </p:nvSpPr>
          <p:spPr bwMode="auto">
            <a:xfrm>
              <a:off x="5914144" y="1716252"/>
              <a:ext cx="67507" cy="71640"/>
            </a:xfrm>
            <a:custGeom>
              <a:avLst/>
              <a:gdLst>
                <a:gd name="T0" fmla="*/ 20 w 21"/>
                <a:gd name="T1" fmla="*/ 10 h 22"/>
                <a:gd name="T2" fmla="*/ 18 w 21"/>
                <a:gd name="T3" fmla="*/ 4 h 22"/>
                <a:gd name="T4" fmla="*/ 7 w 21"/>
                <a:gd name="T5" fmla="*/ 2 h 22"/>
                <a:gd name="T6" fmla="*/ 6 w 21"/>
                <a:gd name="T7" fmla="*/ 2 h 22"/>
                <a:gd name="T8" fmla="*/ 6 w 21"/>
                <a:gd name="T9" fmla="*/ 2 h 22"/>
                <a:gd name="T10" fmla="*/ 1 w 21"/>
                <a:gd name="T11" fmla="*/ 9 h 22"/>
                <a:gd name="T12" fmla="*/ 4 w 21"/>
                <a:gd name="T13" fmla="*/ 19 h 22"/>
                <a:gd name="T14" fmla="*/ 15 w 21"/>
                <a:gd name="T15" fmla="*/ 20 h 22"/>
                <a:gd name="T16" fmla="*/ 19 w 21"/>
                <a:gd name="T17" fmla="*/ 15 h 22"/>
                <a:gd name="T18" fmla="*/ 20 w 21"/>
                <a:gd name="T19" fmla="*/ 14 h 22"/>
                <a:gd name="T20" fmla="*/ 20 w 21"/>
                <a:gd name="T21" fmla="*/ 12 h 22"/>
                <a:gd name="T22" fmla="*/ 20 w 21"/>
                <a:gd name="T23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2">
                  <a:moveTo>
                    <a:pt x="20" y="10"/>
                  </a:moveTo>
                  <a:cubicBezTo>
                    <a:pt x="20" y="7"/>
                    <a:pt x="19" y="5"/>
                    <a:pt x="18" y="4"/>
                  </a:cubicBezTo>
                  <a:cubicBezTo>
                    <a:pt x="14" y="0"/>
                    <a:pt x="9" y="0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1" y="5"/>
                    <a:pt x="1" y="9"/>
                  </a:cubicBezTo>
                  <a:cubicBezTo>
                    <a:pt x="0" y="12"/>
                    <a:pt x="1" y="16"/>
                    <a:pt x="4" y="19"/>
                  </a:cubicBezTo>
                  <a:cubicBezTo>
                    <a:pt x="7" y="21"/>
                    <a:pt x="12" y="22"/>
                    <a:pt x="15" y="20"/>
                  </a:cubicBezTo>
                  <a:cubicBezTo>
                    <a:pt x="17" y="18"/>
                    <a:pt x="18" y="17"/>
                    <a:pt x="19" y="15"/>
                  </a:cubicBezTo>
                  <a:cubicBezTo>
                    <a:pt x="19" y="15"/>
                    <a:pt x="19" y="14"/>
                    <a:pt x="20" y="14"/>
                  </a:cubicBezTo>
                  <a:cubicBezTo>
                    <a:pt x="20" y="14"/>
                    <a:pt x="20" y="13"/>
                    <a:pt x="20" y="12"/>
                  </a:cubicBezTo>
                  <a:cubicBezTo>
                    <a:pt x="20" y="12"/>
                    <a:pt x="21" y="11"/>
                    <a:pt x="20" y="10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8" name="iŝļídè"/>
            <p:cNvSpPr/>
            <p:nvPr/>
          </p:nvSpPr>
          <p:spPr bwMode="auto">
            <a:xfrm>
              <a:off x="5903122" y="1530264"/>
              <a:ext cx="560722" cy="212165"/>
            </a:xfrm>
            <a:custGeom>
              <a:avLst/>
              <a:gdLst>
                <a:gd name="T0" fmla="*/ 0 w 172"/>
                <a:gd name="T1" fmla="*/ 1 h 65"/>
                <a:gd name="T2" fmla="*/ 26 w 172"/>
                <a:gd name="T3" fmla="*/ 9 h 65"/>
                <a:gd name="T4" fmla="*/ 87 w 172"/>
                <a:gd name="T5" fmla="*/ 31 h 65"/>
                <a:gd name="T6" fmla="*/ 147 w 172"/>
                <a:gd name="T7" fmla="*/ 53 h 65"/>
                <a:gd name="T8" fmla="*/ 171 w 172"/>
                <a:gd name="T9" fmla="*/ 64 h 65"/>
                <a:gd name="T10" fmla="*/ 164 w 172"/>
                <a:gd name="T11" fmla="*/ 62 h 65"/>
                <a:gd name="T12" fmla="*/ 146 w 172"/>
                <a:gd name="T13" fmla="*/ 56 h 65"/>
                <a:gd name="T14" fmla="*/ 85 w 172"/>
                <a:gd name="T15" fmla="*/ 34 h 65"/>
                <a:gd name="T16" fmla="*/ 25 w 172"/>
                <a:gd name="T17" fmla="*/ 12 h 65"/>
                <a:gd name="T18" fmla="*/ 7 w 172"/>
                <a:gd name="T19" fmla="*/ 4 h 65"/>
                <a:gd name="T20" fmla="*/ 0 w 172"/>
                <a:gd name="T21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65">
                  <a:moveTo>
                    <a:pt x="0" y="1"/>
                  </a:moveTo>
                  <a:cubicBezTo>
                    <a:pt x="1" y="0"/>
                    <a:pt x="10" y="4"/>
                    <a:pt x="26" y="9"/>
                  </a:cubicBezTo>
                  <a:cubicBezTo>
                    <a:pt x="41" y="15"/>
                    <a:pt x="63" y="22"/>
                    <a:pt x="87" y="31"/>
                  </a:cubicBezTo>
                  <a:cubicBezTo>
                    <a:pt x="110" y="39"/>
                    <a:pt x="132" y="47"/>
                    <a:pt x="147" y="53"/>
                  </a:cubicBezTo>
                  <a:cubicBezTo>
                    <a:pt x="162" y="59"/>
                    <a:pt x="172" y="64"/>
                    <a:pt x="171" y="64"/>
                  </a:cubicBezTo>
                  <a:cubicBezTo>
                    <a:pt x="171" y="65"/>
                    <a:pt x="169" y="64"/>
                    <a:pt x="164" y="62"/>
                  </a:cubicBezTo>
                  <a:cubicBezTo>
                    <a:pt x="160" y="61"/>
                    <a:pt x="154" y="58"/>
                    <a:pt x="146" y="56"/>
                  </a:cubicBezTo>
                  <a:cubicBezTo>
                    <a:pt x="130" y="50"/>
                    <a:pt x="109" y="43"/>
                    <a:pt x="85" y="34"/>
                  </a:cubicBezTo>
                  <a:cubicBezTo>
                    <a:pt x="62" y="26"/>
                    <a:pt x="40" y="18"/>
                    <a:pt x="25" y="12"/>
                  </a:cubicBezTo>
                  <a:cubicBezTo>
                    <a:pt x="17" y="9"/>
                    <a:pt x="11" y="6"/>
                    <a:pt x="7" y="4"/>
                  </a:cubicBezTo>
                  <a:cubicBezTo>
                    <a:pt x="3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9" name="i$ļîḍé"/>
            <p:cNvSpPr/>
            <p:nvPr/>
          </p:nvSpPr>
          <p:spPr bwMode="auto">
            <a:xfrm>
              <a:off x="5783263" y="1888464"/>
              <a:ext cx="551078" cy="205277"/>
            </a:xfrm>
            <a:custGeom>
              <a:avLst/>
              <a:gdLst>
                <a:gd name="T0" fmla="*/ 0 w 169"/>
                <a:gd name="T1" fmla="*/ 1 h 63"/>
                <a:gd name="T2" fmla="*/ 25 w 169"/>
                <a:gd name="T3" fmla="*/ 9 h 63"/>
                <a:gd name="T4" fmla="*/ 85 w 169"/>
                <a:gd name="T5" fmla="*/ 30 h 63"/>
                <a:gd name="T6" fmla="*/ 144 w 169"/>
                <a:gd name="T7" fmla="*/ 52 h 63"/>
                <a:gd name="T8" fmla="*/ 169 w 169"/>
                <a:gd name="T9" fmla="*/ 62 h 63"/>
                <a:gd name="T10" fmla="*/ 162 w 169"/>
                <a:gd name="T11" fmla="*/ 61 h 63"/>
                <a:gd name="T12" fmla="*/ 144 w 169"/>
                <a:gd name="T13" fmla="*/ 54 h 63"/>
                <a:gd name="T14" fmla="*/ 84 w 169"/>
                <a:gd name="T15" fmla="*/ 34 h 63"/>
                <a:gd name="T16" fmla="*/ 24 w 169"/>
                <a:gd name="T17" fmla="*/ 12 h 63"/>
                <a:gd name="T18" fmla="*/ 6 w 169"/>
                <a:gd name="T19" fmla="*/ 4 h 63"/>
                <a:gd name="T20" fmla="*/ 0 w 169"/>
                <a:gd name="T2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9" h="63">
                  <a:moveTo>
                    <a:pt x="0" y="1"/>
                  </a:moveTo>
                  <a:cubicBezTo>
                    <a:pt x="0" y="0"/>
                    <a:pt x="10" y="4"/>
                    <a:pt x="25" y="9"/>
                  </a:cubicBezTo>
                  <a:cubicBezTo>
                    <a:pt x="40" y="14"/>
                    <a:pt x="61" y="22"/>
                    <a:pt x="85" y="30"/>
                  </a:cubicBezTo>
                  <a:cubicBezTo>
                    <a:pt x="108" y="38"/>
                    <a:pt x="129" y="46"/>
                    <a:pt x="144" y="52"/>
                  </a:cubicBezTo>
                  <a:cubicBezTo>
                    <a:pt x="160" y="58"/>
                    <a:pt x="169" y="62"/>
                    <a:pt x="169" y="62"/>
                  </a:cubicBezTo>
                  <a:cubicBezTo>
                    <a:pt x="169" y="63"/>
                    <a:pt x="166" y="62"/>
                    <a:pt x="162" y="61"/>
                  </a:cubicBezTo>
                  <a:cubicBezTo>
                    <a:pt x="157" y="59"/>
                    <a:pt x="151" y="57"/>
                    <a:pt x="144" y="54"/>
                  </a:cubicBezTo>
                  <a:cubicBezTo>
                    <a:pt x="128" y="49"/>
                    <a:pt x="107" y="42"/>
                    <a:pt x="84" y="34"/>
                  </a:cubicBezTo>
                  <a:cubicBezTo>
                    <a:pt x="60" y="25"/>
                    <a:pt x="39" y="18"/>
                    <a:pt x="24" y="12"/>
                  </a:cubicBezTo>
                  <a:cubicBezTo>
                    <a:pt x="16" y="9"/>
                    <a:pt x="10" y="6"/>
                    <a:pt x="6" y="4"/>
                  </a:cubicBezTo>
                  <a:cubicBezTo>
                    <a:pt x="2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0" name="işļiḓe"/>
            <p:cNvSpPr/>
            <p:nvPr/>
          </p:nvSpPr>
          <p:spPr bwMode="auto">
            <a:xfrm>
              <a:off x="6330208" y="1738295"/>
              <a:ext cx="133637" cy="355445"/>
            </a:xfrm>
            <a:custGeom>
              <a:avLst/>
              <a:gdLst>
                <a:gd name="T0" fmla="*/ 40 w 41"/>
                <a:gd name="T1" fmla="*/ 0 h 109"/>
                <a:gd name="T2" fmla="*/ 36 w 41"/>
                <a:gd name="T3" fmla="*/ 17 h 109"/>
                <a:gd name="T4" fmla="*/ 23 w 41"/>
                <a:gd name="T5" fmla="*/ 56 h 109"/>
                <a:gd name="T6" fmla="*/ 9 w 41"/>
                <a:gd name="T7" fmla="*/ 94 h 109"/>
                <a:gd name="T8" fmla="*/ 1 w 41"/>
                <a:gd name="T9" fmla="*/ 109 h 109"/>
                <a:gd name="T10" fmla="*/ 6 w 41"/>
                <a:gd name="T11" fmla="*/ 93 h 109"/>
                <a:gd name="T12" fmla="*/ 20 w 41"/>
                <a:gd name="T13" fmla="*/ 54 h 109"/>
                <a:gd name="T14" fmla="*/ 40 w 41"/>
                <a:gd name="T1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09">
                  <a:moveTo>
                    <a:pt x="40" y="0"/>
                  </a:moveTo>
                  <a:cubicBezTo>
                    <a:pt x="41" y="0"/>
                    <a:pt x="39" y="7"/>
                    <a:pt x="36" y="17"/>
                  </a:cubicBezTo>
                  <a:cubicBezTo>
                    <a:pt x="33" y="27"/>
                    <a:pt x="29" y="41"/>
                    <a:pt x="23" y="56"/>
                  </a:cubicBezTo>
                  <a:cubicBezTo>
                    <a:pt x="18" y="71"/>
                    <a:pt x="13" y="84"/>
                    <a:pt x="9" y="94"/>
                  </a:cubicBezTo>
                  <a:cubicBezTo>
                    <a:pt x="5" y="104"/>
                    <a:pt x="1" y="109"/>
                    <a:pt x="1" y="109"/>
                  </a:cubicBezTo>
                  <a:cubicBezTo>
                    <a:pt x="0" y="109"/>
                    <a:pt x="3" y="103"/>
                    <a:pt x="6" y="93"/>
                  </a:cubicBezTo>
                  <a:cubicBezTo>
                    <a:pt x="10" y="83"/>
                    <a:pt x="14" y="69"/>
                    <a:pt x="20" y="54"/>
                  </a:cubicBezTo>
                  <a:cubicBezTo>
                    <a:pt x="30" y="24"/>
                    <a:pt x="39" y="0"/>
                    <a:pt x="4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1" name="ïŝľïdê"/>
            <p:cNvSpPr/>
            <p:nvPr/>
          </p:nvSpPr>
          <p:spPr bwMode="auto">
            <a:xfrm>
              <a:off x="5779130" y="1533019"/>
              <a:ext cx="128126" cy="359579"/>
            </a:xfrm>
            <a:custGeom>
              <a:avLst/>
              <a:gdLst>
                <a:gd name="T0" fmla="*/ 39 w 39"/>
                <a:gd name="T1" fmla="*/ 0 h 110"/>
                <a:gd name="T2" fmla="*/ 34 w 39"/>
                <a:gd name="T3" fmla="*/ 17 h 110"/>
                <a:gd name="T4" fmla="*/ 20 w 39"/>
                <a:gd name="T5" fmla="*/ 55 h 110"/>
                <a:gd name="T6" fmla="*/ 7 w 39"/>
                <a:gd name="T7" fmla="*/ 94 h 110"/>
                <a:gd name="T8" fmla="*/ 0 w 39"/>
                <a:gd name="T9" fmla="*/ 110 h 110"/>
                <a:gd name="T10" fmla="*/ 5 w 39"/>
                <a:gd name="T11" fmla="*/ 93 h 110"/>
                <a:gd name="T12" fmla="*/ 17 w 39"/>
                <a:gd name="T13" fmla="*/ 54 h 110"/>
                <a:gd name="T14" fmla="*/ 39 w 39"/>
                <a:gd name="T1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10">
                  <a:moveTo>
                    <a:pt x="39" y="0"/>
                  </a:moveTo>
                  <a:cubicBezTo>
                    <a:pt x="39" y="1"/>
                    <a:pt x="37" y="7"/>
                    <a:pt x="34" y="17"/>
                  </a:cubicBezTo>
                  <a:cubicBezTo>
                    <a:pt x="30" y="27"/>
                    <a:pt x="25" y="40"/>
                    <a:pt x="20" y="55"/>
                  </a:cubicBezTo>
                  <a:cubicBezTo>
                    <a:pt x="15" y="70"/>
                    <a:pt x="10" y="84"/>
                    <a:pt x="7" y="94"/>
                  </a:cubicBezTo>
                  <a:cubicBezTo>
                    <a:pt x="3" y="104"/>
                    <a:pt x="1" y="110"/>
                    <a:pt x="0" y="110"/>
                  </a:cubicBezTo>
                  <a:cubicBezTo>
                    <a:pt x="0" y="110"/>
                    <a:pt x="1" y="103"/>
                    <a:pt x="5" y="93"/>
                  </a:cubicBezTo>
                  <a:cubicBezTo>
                    <a:pt x="8" y="83"/>
                    <a:pt x="12" y="69"/>
                    <a:pt x="17" y="54"/>
                  </a:cubicBezTo>
                  <a:cubicBezTo>
                    <a:pt x="28" y="24"/>
                    <a:pt x="38" y="0"/>
                    <a:pt x="3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2" name="íṡļïďé"/>
            <p:cNvSpPr/>
            <p:nvPr/>
          </p:nvSpPr>
          <p:spPr bwMode="auto">
            <a:xfrm>
              <a:off x="5943076" y="1595015"/>
              <a:ext cx="449128" cy="176345"/>
            </a:xfrm>
            <a:custGeom>
              <a:avLst/>
              <a:gdLst>
                <a:gd name="T0" fmla="*/ 0 w 138"/>
                <a:gd name="T1" fmla="*/ 0 h 54"/>
                <a:gd name="T2" fmla="*/ 6 w 138"/>
                <a:gd name="T3" fmla="*/ 2 h 54"/>
                <a:gd name="T4" fmla="*/ 21 w 138"/>
                <a:gd name="T5" fmla="*/ 7 h 54"/>
                <a:gd name="T6" fmla="*/ 70 w 138"/>
                <a:gd name="T7" fmla="*/ 25 h 54"/>
                <a:gd name="T8" fmla="*/ 118 w 138"/>
                <a:gd name="T9" fmla="*/ 44 h 54"/>
                <a:gd name="T10" fmla="*/ 138 w 138"/>
                <a:gd name="T11" fmla="*/ 53 h 54"/>
                <a:gd name="T12" fmla="*/ 132 w 138"/>
                <a:gd name="T13" fmla="*/ 51 h 54"/>
                <a:gd name="T14" fmla="*/ 118 w 138"/>
                <a:gd name="T15" fmla="*/ 46 h 54"/>
                <a:gd name="T16" fmla="*/ 69 w 138"/>
                <a:gd name="T17" fmla="*/ 28 h 54"/>
                <a:gd name="T18" fmla="*/ 20 w 138"/>
                <a:gd name="T19" fmla="*/ 9 h 54"/>
                <a:gd name="T20" fmla="*/ 5 w 138"/>
                <a:gd name="T21" fmla="*/ 3 h 54"/>
                <a:gd name="T22" fmla="*/ 0 w 138"/>
                <a:gd name="T2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54">
                  <a:moveTo>
                    <a:pt x="0" y="0"/>
                  </a:moveTo>
                  <a:cubicBezTo>
                    <a:pt x="0" y="0"/>
                    <a:pt x="2" y="1"/>
                    <a:pt x="6" y="2"/>
                  </a:cubicBezTo>
                  <a:cubicBezTo>
                    <a:pt x="9" y="3"/>
                    <a:pt x="14" y="5"/>
                    <a:pt x="21" y="7"/>
                  </a:cubicBezTo>
                  <a:cubicBezTo>
                    <a:pt x="33" y="12"/>
                    <a:pt x="51" y="18"/>
                    <a:pt x="70" y="25"/>
                  </a:cubicBezTo>
                  <a:cubicBezTo>
                    <a:pt x="89" y="32"/>
                    <a:pt x="106" y="39"/>
                    <a:pt x="118" y="44"/>
                  </a:cubicBezTo>
                  <a:cubicBezTo>
                    <a:pt x="131" y="49"/>
                    <a:pt x="138" y="53"/>
                    <a:pt x="138" y="53"/>
                  </a:cubicBezTo>
                  <a:cubicBezTo>
                    <a:pt x="138" y="54"/>
                    <a:pt x="136" y="53"/>
                    <a:pt x="132" y="51"/>
                  </a:cubicBezTo>
                  <a:cubicBezTo>
                    <a:pt x="129" y="50"/>
                    <a:pt x="124" y="48"/>
                    <a:pt x="118" y="46"/>
                  </a:cubicBezTo>
                  <a:cubicBezTo>
                    <a:pt x="105" y="41"/>
                    <a:pt x="88" y="35"/>
                    <a:pt x="69" y="28"/>
                  </a:cubicBezTo>
                  <a:cubicBezTo>
                    <a:pt x="50" y="21"/>
                    <a:pt x="32" y="14"/>
                    <a:pt x="20" y="9"/>
                  </a:cubicBezTo>
                  <a:cubicBezTo>
                    <a:pt x="14" y="7"/>
                    <a:pt x="9" y="4"/>
                    <a:pt x="5" y="3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3" name="íṡļiḍê"/>
            <p:cNvSpPr/>
            <p:nvPr/>
          </p:nvSpPr>
          <p:spPr bwMode="auto">
            <a:xfrm>
              <a:off x="5838371" y="1856777"/>
              <a:ext cx="453262" cy="172212"/>
            </a:xfrm>
            <a:custGeom>
              <a:avLst/>
              <a:gdLst>
                <a:gd name="T0" fmla="*/ 0 w 139"/>
                <a:gd name="T1" fmla="*/ 0 h 53"/>
                <a:gd name="T2" fmla="*/ 6 w 139"/>
                <a:gd name="T3" fmla="*/ 2 h 53"/>
                <a:gd name="T4" fmla="*/ 21 w 139"/>
                <a:gd name="T5" fmla="*/ 7 h 53"/>
                <a:gd name="T6" fmla="*/ 70 w 139"/>
                <a:gd name="T7" fmla="*/ 25 h 53"/>
                <a:gd name="T8" fmla="*/ 119 w 139"/>
                <a:gd name="T9" fmla="*/ 44 h 53"/>
                <a:gd name="T10" fmla="*/ 134 w 139"/>
                <a:gd name="T11" fmla="*/ 50 h 53"/>
                <a:gd name="T12" fmla="*/ 139 w 139"/>
                <a:gd name="T13" fmla="*/ 53 h 53"/>
                <a:gd name="T14" fmla="*/ 134 w 139"/>
                <a:gd name="T15" fmla="*/ 51 h 53"/>
                <a:gd name="T16" fmla="*/ 118 w 139"/>
                <a:gd name="T17" fmla="*/ 46 h 53"/>
                <a:gd name="T18" fmla="*/ 69 w 139"/>
                <a:gd name="T19" fmla="*/ 28 h 53"/>
                <a:gd name="T20" fmla="*/ 20 w 139"/>
                <a:gd name="T21" fmla="*/ 9 h 53"/>
                <a:gd name="T22" fmla="*/ 5 w 139"/>
                <a:gd name="T23" fmla="*/ 3 h 53"/>
                <a:gd name="T24" fmla="*/ 0 w 139"/>
                <a:gd name="T2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53">
                  <a:moveTo>
                    <a:pt x="0" y="0"/>
                  </a:moveTo>
                  <a:cubicBezTo>
                    <a:pt x="0" y="0"/>
                    <a:pt x="2" y="0"/>
                    <a:pt x="6" y="2"/>
                  </a:cubicBezTo>
                  <a:cubicBezTo>
                    <a:pt x="9" y="3"/>
                    <a:pt x="14" y="5"/>
                    <a:pt x="21" y="7"/>
                  </a:cubicBezTo>
                  <a:cubicBezTo>
                    <a:pt x="33" y="12"/>
                    <a:pt x="51" y="18"/>
                    <a:pt x="70" y="25"/>
                  </a:cubicBezTo>
                  <a:cubicBezTo>
                    <a:pt x="89" y="32"/>
                    <a:pt x="107" y="39"/>
                    <a:pt x="119" y="44"/>
                  </a:cubicBezTo>
                  <a:cubicBezTo>
                    <a:pt x="125" y="46"/>
                    <a:pt x="131" y="48"/>
                    <a:pt x="134" y="50"/>
                  </a:cubicBezTo>
                  <a:cubicBezTo>
                    <a:pt x="137" y="51"/>
                    <a:pt x="139" y="52"/>
                    <a:pt x="139" y="53"/>
                  </a:cubicBezTo>
                  <a:cubicBezTo>
                    <a:pt x="139" y="53"/>
                    <a:pt x="137" y="52"/>
                    <a:pt x="134" y="51"/>
                  </a:cubicBezTo>
                  <a:cubicBezTo>
                    <a:pt x="130" y="50"/>
                    <a:pt x="125" y="48"/>
                    <a:pt x="118" y="46"/>
                  </a:cubicBezTo>
                  <a:cubicBezTo>
                    <a:pt x="106" y="41"/>
                    <a:pt x="88" y="35"/>
                    <a:pt x="69" y="28"/>
                  </a:cubicBezTo>
                  <a:cubicBezTo>
                    <a:pt x="50" y="21"/>
                    <a:pt x="32" y="14"/>
                    <a:pt x="20" y="9"/>
                  </a:cubicBezTo>
                  <a:cubicBezTo>
                    <a:pt x="14" y="7"/>
                    <a:pt x="9" y="4"/>
                    <a:pt x="5" y="3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4" name="îš1íďé"/>
            <p:cNvSpPr/>
            <p:nvPr/>
          </p:nvSpPr>
          <p:spPr bwMode="auto">
            <a:xfrm>
              <a:off x="6291632" y="1771360"/>
              <a:ext cx="111594" cy="257629"/>
            </a:xfrm>
            <a:custGeom>
              <a:avLst/>
              <a:gdLst>
                <a:gd name="T0" fmla="*/ 34 w 34"/>
                <a:gd name="T1" fmla="*/ 0 h 79"/>
                <a:gd name="T2" fmla="*/ 30 w 34"/>
                <a:gd name="T3" fmla="*/ 12 h 79"/>
                <a:gd name="T4" fmla="*/ 19 w 34"/>
                <a:gd name="T5" fmla="*/ 40 h 79"/>
                <a:gd name="T6" fmla="*/ 0 w 34"/>
                <a:gd name="T7" fmla="*/ 79 h 79"/>
                <a:gd name="T8" fmla="*/ 5 w 34"/>
                <a:gd name="T9" fmla="*/ 67 h 79"/>
                <a:gd name="T10" fmla="*/ 16 w 34"/>
                <a:gd name="T11" fmla="*/ 39 h 79"/>
                <a:gd name="T12" fmla="*/ 34 w 34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79">
                  <a:moveTo>
                    <a:pt x="34" y="0"/>
                  </a:moveTo>
                  <a:cubicBezTo>
                    <a:pt x="34" y="0"/>
                    <a:pt x="32" y="5"/>
                    <a:pt x="30" y="12"/>
                  </a:cubicBezTo>
                  <a:cubicBezTo>
                    <a:pt x="27" y="19"/>
                    <a:pt x="23" y="29"/>
                    <a:pt x="19" y="40"/>
                  </a:cubicBezTo>
                  <a:cubicBezTo>
                    <a:pt x="10" y="62"/>
                    <a:pt x="1" y="79"/>
                    <a:pt x="0" y="79"/>
                  </a:cubicBezTo>
                  <a:cubicBezTo>
                    <a:pt x="0" y="78"/>
                    <a:pt x="2" y="74"/>
                    <a:pt x="5" y="67"/>
                  </a:cubicBezTo>
                  <a:cubicBezTo>
                    <a:pt x="7" y="60"/>
                    <a:pt x="11" y="50"/>
                    <a:pt x="16" y="39"/>
                  </a:cubicBezTo>
                  <a:cubicBezTo>
                    <a:pt x="25" y="17"/>
                    <a:pt x="33" y="0"/>
                    <a:pt x="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5" name="îśḷiḍe"/>
            <p:cNvSpPr/>
            <p:nvPr/>
          </p:nvSpPr>
          <p:spPr bwMode="auto">
            <a:xfrm>
              <a:off x="5838371" y="1595015"/>
              <a:ext cx="104705" cy="261762"/>
            </a:xfrm>
            <a:custGeom>
              <a:avLst/>
              <a:gdLst>
                <a:gd name="T0" fmla="*/ 32 w 32"/>
                <a:gd name="T1" fmla="*/ 0 h 80"/>
                <a:gd name="T2" fmla="*/ 27 w 32"/>
                <a:gd name="T3" fmla="*/ 12 h 80"/>
                <a:gd name="T4" fmla="*/ 17 w 32"/>
                <a:gd name="T5" fmla="*/ 40 h 80"/>
                <a:gd name="T6" fmla="*/ 6 w 32"/>
                <a:gd name="T7" fmla="*/ 68 h 80"/>
                <a:gd name="T8" fmla="*/ 1 w 32"/>
                <a:gd name="T9" fmla="*/ 80 h 80"/>
                <a:gd name="T10" fmla="*/ 4 w 32"/>
                <a:gd name="T11" fmla="*/ 68 h 80"/>
                <a:gd name="T12" fmla="*/ 14 w 32"/>
                <a:gd name="T13" fmla="*/ 39 h 80"/>
                <a:gd name="T14" fmla="*/ 26 w 32"/>
                <a:gd name="T15" fmla="*/ 11 h 80"/>
                <a:gd name="T16" fmla="*/ 32 w 32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80">
                  <a:moveTo>
                    <a:pt x="32" y="0"/>
                  </a:moveTo>
                  <a:cubicBezTo>
                    <a:pt x="32" y="0"/>
                    <a:pt x="30" y="5"/>
                    <a:pt x="27" y="12"/>
                  </a:cubicBezTo>
                  <a:cubicBezTo>
                    <a:pt x="25" y="19"/>
                    <a:pt x="21" y="29"/>
                    <a:pt x="17" y="40"/>
                  </a:cubicBezTo>
                  <a:cubicBezTo>
                    <a:pt x="12" y="51"/>
                    <a:pt x="9" y="61"/>
                    <a:pt x="6" y="68"/>
                  </a:cubicBezTo>
                  <a:cubicBezTo>
                    <a:pt x="3" y="76"/>
                    <a:pt x="1" y="80"/>
                    <a:pt x="1" y="80"/>
                  </a:cubicBezTo>
                  <a:cubicBezTo>
                    <a:pt x="0" y="80"/>
                    <a:pt x="2" y="75"/>
                    <a:pt x="4" y="68"/>
                  </a:cubicBezTo>
                  <a:cubicBezTo>
                    <a:pt x="7" y="61"/>
                    <a:pt x="10" y="50"/>
                    <a:pt x="14" y="39"/>
                  </a:cubicBezTo>
                  <a:cubicBezTo>
                    <a:pt x="19" y="28"/>
                    <a:pt x="23" y="18"/>
                    <a:pt x="26" y="11"/>
                  </a:cubicBezTo>
                  <a:cubicBezTo>
                    <a:pt x="29" y="4"/>
                    <a:pt x="31" y="0"/>
                    <a:pt x="3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6" name="išļíḍé"/>
            <p:cNvSpPr/>
            <p:nvPr/>
          </p:nvSpPr>
          <p:spPr bwMode="auto">
            <a:xfrm>
              <a:off x="6236524" y="1826468"/>
              <a:ext cx="68885" cy="71640"/>
            </a:xfrm>
            <a:custGeom>
              <a:avLst/>
              <a:gdLst>
                <a:gd name="T0" fmla="*/ 20 w 21"/>
                <a:gd name="T1" fmla="*/ 10 h 22"/>
                <a:gd name="T2" fmla="*/ 18 w 21"/>
                <a:gd name="T3" fmla="*/ 4 h 22"/>
                <a:gd name="T4" fmla="*/ 6 w 21"/>
                <a:gd name="T5" fmla="*/ 2 h 22"/>
                <a:gd name="T6" fmla="*/ 6 w 21"/>
                <a:gd name="T7" fmla="*/ 2 h 22"/>
                <a:gd name="T8" fmla="*/ 6 w 21"/>
                <a:gd name="T9" fmla="*/ 3 h 22"/>
                <a:gd name="T10" fmla="*/ 0 w 21"/>
                <a:gd name="T11" fmla="*/ 9 h 22"/>
                <a:gd name="T12" fmla="*/ 4 w 21"/>
                <a:gd name="T13" fmla="*/ 19 h 22"/>
                <a:gd name="T14" fmla="*/ 15 w 21"/>
                <a:gd name="T15" fmla="*/ 20 h 22"/>
                <a:gd name="T16" fmla="*/ 19 w 21"/>
                <a:gd name="T17" fmla="*/ 15 h 22"/>
                <a:gd name="T18" fmla="*/ 19 w 21"/>
                <a:gd name="T19" fmla="*/ 15 h 22"/>
                <a:gd name="T20" fmla="*/ 20 w 21"/>
                <a:gd name="T21" fmla="*/ 13 h 22"/>
                <a:gd name="T22" fmla="*/ 20 w 21"/>
                <a:gd name="T23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2">
                  <a:moveTo>
                    <a:pt x="20" y="10"/>
                  </a:moveTo>
                  <a:cubicBezTo>
                    <a:pt x="20" y="8"/>
                    <a:pt x="19" y="6"/>
                    <a:pt x="18" y="4"/>
                  </a:cubicBezTo>
                  <a:cubicBezTo>
                    <a:pt x="14" y="0"/>
                    <a:pt x="9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3" y="4"/>
                    <a:pt x="1" y="6"/>
                    <a:pt x="0" y="9"/>
                  </a:cubicBezTo>
                  <a:cubicBezTo>
                    <a:pt x="0" y="12"/>
                    <a:pt x="1" y="16"/>
                    <a:pt x="4" y="19"/>
                  </a:cubicBezTo>
                  <a:cubicBezTo>
                    <a:pt x="7" y="21"/>
                    <a:pt x="12" y="22"/>
                    <a:pt x="15" y="20"/>
                  </a:cubicBezTo>
                  <a:cubicBezTo>
                    <a:pt x="17" y="19"/>
                    <a:pt x="18" y="17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4"/>
                    <a:pt x="20" y="13"/>
                    <a:pt x="20" y="13"/>
                  </a:cubicBezTo>
                  <a:cubicBezTo>
                    <a:pt x="20" y="12"/>
                    <a:pt x="21" y="11"/>
                    <a:pt x="20" y="10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7" name="ïSļîďé"/>
            <p:cNvSpPr/>
            <p:nvPr/>
          </p:nvSpPr>
          <p:spPr bwMode="auto">
            <a:xfrm>
              <a:off x="5795662" y="1752072"/>
              <a:ext cx="827995" cy="821106"/>
            </a:xfrm>
            <a:custGeom>
              <a:avLst/>
              <a:gdLst>
                <a:gd name="T0" fmla="*/ 252 w 254"/>
                <a:gd name="T1" fmla="*/ 121 h 252"/>
                <a:gd name="T2" fmla="*/ 243 w 254"/>
                <a:gd name="T3" fmla="*/ 97 h 252"/>
                <a:gd name="T4" fmla="*/ 213 w 254"/>
                <a:gd name="T5" fmla="*/ 54 h 252"/>
                <a:gd name="T6" fmla="*/ 176 w 254"/>
                <a:gd name="T7" fmla="*/ 16 h 252"/>
                <a:gd name="T8" fmla="*/ 167 w 254"/>
                <a:gd name="T9" fmla="*/ 8 h 252"/>
                <a:gd name="T10" fmla="*/ 155 w 254"/>
                <a:gd name="T11" fmla="*/ 2 h 252"/>
                <a:gd name="T12" fmla="*/ 130 w 254"/>
                <a:gd name="T13" fmla="*/ 5 h 252"/>
                <a:gd name="T14" fmla="*/ 91 w 254"/>
                <a:gd name="T15" fmla="*/ 27 h 252"/>
                <a:gd name="T16" fmla="*/ 61 w 254"/>
                <a:gd name="T17" fmla="*/ 51 h 252"/>
                <a:gd name="T18" fmla="*/ 33 w 254"/>
                <a:gd name="T19" fmla="*/ 76 h 252"/>
                <a:gd name="T20" fmla="*/ 32 w 254"/>
                <a:gd name="T21" fmla="*/ 76 h 252"/>
                <a:gd name="T22" fmla="*/ 28 w 254"/>
                <a:gd name="T23" fmla="*/ 80 h 252"/>
                <a:gd name="T24" fmla="*/ 6 w 254"/>
                <a:gd name="T25" fmla="*/ 100 h 252"/>
                <a:gd name="T26" fmla="*/ 1 w 254"/>
                <a:gd name="T27" fmla="*/ 107 h 252"/>
                <a:gd name="T28" fmla="*/ 1 w 254"/>
                <a:gd name="T29" fmla="*/ 117 h 252"/>
                <a:gd name="T30" fmla="*/ 8 w 254"/>
                <a:gd name="T31" fmla="*/ 133 h 252"/>
                <a:gd name="T32" fmla="*/ 54 w 254"/>
                <a:gd name="T33" fmla="*/ 195 h 252"/>
                <a:gd name="T34" fmla="*/ 80 w 254"/>
                <a:gd name="T35" fmla="*/ 225 h 252"/>
                <a:gd name="T36" fmla="*/ 94 w 254"/>
                <a:gd name="T37" fmla="*/ 238 h 252"/>
                <a:gd name="T38" fmla="*/ 109 w 254"/>
                <a:gd name="T39" fmla="*/ 249 h 252"/>
                <a:gd name="T40" fmla="*/ 114 w 254"/>
                <a:gd name="T41" fmla="*/ 251 h 252"/>
                <a:gd name="T42" fmla="*/ 118 w 254"/>
                <a:gd name="T43" fmla="*/ 252 h 252"/>
                <a:gd name="T44" fmla="*/ 123 w 254"/>
                <a:gd name="T45" fmla="*/ 252 h 252"/>
                <a:gd name="T46" fmla="*/ 125 w 254"/>
                <a:gd name="T47" fmla="*/ 252 h 252"/>
                <a:gd name="T48" fmla="*/ 128 w 254"/>
                <a:gd name="T49" fmla="*/ 251 h 252"/>
                <a:gd name="T50" fmla="*/ 143 w 254"/>
                <a:gd name="T51" fmla="*/ 245 h 252"/>
                <a:gd name="T52" fmla="*/ 168 w 254"/>
                <a:gd name="T53" fmla="*/ 229 h 252"/>
                <a:gd name="T54" fmla="*/ 200 w 254"/>
                <a:gd name="T55" fmla="*/ 201 h 252"/>
                <a:gd name="T56" fmla="*/ 201 w 254"/>
                <a:gd name="T57" fmla="*/ 200 h 252"/>
                <a:gd name="T58" fmla="*/ 201 w 254"/>
                <a:gd name="T59" fmla="*/ 200 h 252"/>
                <a:gd name="T60" fmla="*/ 222 w 254"/>
                <a:gd name="T61" fmla="*/ 181 h 252"/>
                <a:gd name="T62" fmla="*/ 237 w 254"/>
                <a:gd name="T63" fmla="*/ 165 h 252"/>
                <a:gd name="T64" fmla="*/ 250 w 254"/>
                <a:gd name="T65" fmla="*/ 146 h 252"/>
                <a:gd name="T66" fmla="*/ 253 w 254"/>
                <a:gd name="T67" fmla="*/ 134 h 252"/>
                <a:gd name="T68" fmla="*/ 252 w 254"/>
                <a:gd name="T69" fmla="*/ 12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2">
                  <a:moveTo>
                    <a:pt x="252" y="121"/>
                  </a:moveTo>
                  <a:cubicBezTo>
                    <a:pt x="251" y="113"/>
                    <a:pt x="247" y="105"/>
                    <a:pt x="243" y="97"/>
                  </a:cubicBezTo>
                  <a:cubicBezTo>
                    <a:pt x="235" y="82"/>
                    <a:pt x="225" y="67"/>
                    <a:pt x="213" y="54"/>
                  </a:cubicBezTo>
                  <a:cubicBezTo>
                    <a:pt x="201" y="40"/>
                    <a:pt x="189" y="28"/>
                    <a:pt x="176" y="16"/>
                  </a:cubicBezTo>
                  <a:cubicBezTo>
                    <a:pt x="173" y="13"/>
                    <a:pt x="170" y="10"/>
                    <a:pt x="167" y="8"/>
                  </a:cubicBezTo>
                  <a:cubicBezTo>
                    <a:pt x="163" y="5"/>
                    <a:pt x="159" y="3"/>
                    <a:pt x="155" y="2"/>
                  </a:cubicBezTo>
                  <a:cubicBezTo>
                    <a:pt x="146" y="0"/>
                    <a:pt x="137" y="2"/>
                    <a:pt x="130" y="5"/>
                  </a:cubicBezTo>
                  <a:cubicBezTo>
                    <a:pt x="115" y="10"/>
                    <a:pt x="102" y="19"/>
                    <a:pt x="91" y="27"/>
                  </a:cubicBezTo>
                  <a:cubicBezTo>
                    <a:pt x="80" y="35"/>
                    <a:pt x="70" y="43"/>
                    <a:pt x="61" y="51"/>
                  </a:cubicBezTo>
                  <a:cubicBezTo>
                    <a:pt x="50" y="60"/>
                    <a:pt x="41" y="69"/>
                    <a:pt x="33" y="76"/>
                  </a:cubicBezTo>
                  <a:cubicBezTo>
                    <a:pt x="33" y="76"/>
                    <a:pt x="32" y="76"/>
                    <a:pt x="32" y="76"/>
                  </a:cubicBezTo>
                  <a:cubicBezTo>
                    <a:pt x="31" y="78"/>
                    <a:pt x="29" y="79"/>
                    <a:pt x="28" y="80"/>
                  </a:cubicBezTo>
                  <a:cubicBezTo>
                    <a:pt x="21" y="86"/>
                    <a:pt x="13" y="91"/>
                    <a:pt x="6" y="100"/>
                  </a:cubicBezTo>
                  <a:cubicBezTo>
                    <a:pt x="4" y="102"/>
                    <a:pt x="2" y="105"/>
                    <a:pt x="1" y="107"/>
                  </a:cubicBezTo>
                  <a:cubicBezTo>
                    <a:pt x="0" y="110"/>
                    <a:pt x="0" y="114"/>
                    <a:pt x="1" y="117"/>
                  </a:cubicBezTo>
                  <a:cubicBezTo>
                    <a:pt x="2" y="123"/>
                    <a:pt x="5" y="128"/>
                    <a:pt x="8" y="133"/>
                  </a:cubicBezTo>
                  <a:cubicBezTo>
                    <a:pt x="20" y="154"/>
                    <a:pt x="36" y="174"/>
                    <a:pt x="54" y="195"/>
                  </a:cubicBezTo>
                  <a:cubicBezTo>
                    <a:pt x="62" y="206"/>
                    <a:pt x="71" y="216"/>
                    <a:pt x="80" y="225"/>
                  </a:cubicBezTo>
                  <a:cubicBezTo>
                    <a:pt x="85" y="230"/>
                    <a:pt x="89" y="234"/>
                    <a:pt x="94" y="238"/>
                  </a:cubicBezTo>
                  <a:cubicBezTo>
                    <a:pt x="99" y="242"/>
                    <a:pt x="103" y="246"/>
                    <a:pt x="109" y="249"/>
                  </a:cubicBezTo>
                  <a:cubicBezTo>
                    <a:pt x="110" y="250"/>
                    <a:pt x="112" y="251"/>
                    <a:pt x="114" y="251"/>
                  </a:cubicBezTo>
                  <a:cubicBezTo>
                    <a:pt x="115" y="252"/>
                    <a:pt x="117" y="252"/>
                    <a:pt x="118" y="252"/>
                  </a:cubicBezTo>
                  <a:cubicBezTo>
                    <a:pt x="120" y="252"/>
                    <a:pt x="122" y="252"/>
                    <a:pt x="123" y="252"/>
                  </a:cubicBezTo>
                  <a:cubicBezTo>
                    <a:pt x="124" y="252"/>
                    <a:pt x="125" y="252"/>
                    <a:pt x="125" y="252"/>
                  </a:cubicBezTo>
                  <a:cubicBezTo>
                    <a:pt x="128" y="251"/>
                    <a:pt x="128" y="251"/>
                    <a:pt x="128" y="251"/>
                  </a:cubicBezTo>
                  <a:cubicBezTo>
                    <a:pt x="133" y="250"/>
                    <a:pt x="138" y="248"/>
                    <a:pt x="143" y="245"/>
                  </a:cubicBezTo>
                  <a:cubicBezTo>
                    <a:pt x="153" y="240"/>
                    <a:pt x="161" y="234"/>
                    <a:pt x="168" y="229"/>
                  </a:cubicBezTo>
                  <a:cubicBezTo>
                    <a:pt x="182" y="218"/>
                    <a:pt x="193" y="208"/>
                    <a:pt x="200" y="201"/>
                  </a:cubicBezTo>
                  <a:cubicBezTo>
                    <a:pt x="200" y="201"/>
                    <a:pt x="201" y="200"/>
                    <a:pt x="201" y="200"/>
                  </a:cubicBezTo>
                  <a:cubicBezTo>
                    <a:pt x="201" y="200"/>
                    <a:pt x="201" y="200"/>
                    <a:pt x="201" y="200"/>
                  </a:cubicBezTo>
                  <a:cubicBezTo>
                    <a:pt x="208" y="194"/>
                    <a:pt x="215" y="188"/>
                    <a:pt x="222" y="181"/>
                  </a:cubicBezTo>
                  <a:cubicBezTo>
                    <a:pt x="227" y="176"/>
                    <a:pt x="232" y="171"/>
                    <a:pt x="237" y="165"/>
                  </a:cubicBezTo>
                  <a:cubicBezTo>
                    <a:pt x="242" y="159"/>
                    <a:pt x="247" y="153"/>
                    <a:pt x="250" y="146"/>
                  </a:cubicBezTo>
                  <a:cubicBezTo>
                    <a:pt x="252" y="142"/>
                    <a:pt x="253" y="138"/>
                    <a:pt x="253" y="134"/>
                  </a:cubicBezTo>
                  <a:cubicBezTo>
                    <a:pt x="254" y="129"/>
                    <a:pt x="253" y="125"/>
                    <a:pt x="252" y="121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8" name="ï$liḋê"/>
            <p:cNvSpPr/>
            <p:nvPr/>
          </p:nvSpPr>
          <p:spPr bwMode="auto">
            <a:xfrm>
              <a:off x="5852148" y="2071697"/>
              <a:ext cx="28932" cy="26177"/>
            </a:xfrm>
            <a:custGeom>
              <a:avLst/>
              <a:gdLst>
                <a:gd name="T0" fmla="*/ 9 w 9"/>
                <a:gd name="T1" fmla="*/ 0 h 8"/>
                <a:gd name="T2" fmla="*/ 5 w 9"/>
                <a:gd name="T3" fmla="*/ 5 h 8"/>
                <a:gd name="T4" fmla="*/ 0 w 9"/>
                <a:gd name="T5" fmla="*/ 8 h 8"/>
                <a:gd name="T6" fmla="*/ 3 w 9"/>
                <a:gd name="T7" fmla="*/ 3 h 8"/>
                <a:gd name="T8" fmla="*/ 9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0"/>
                  </a:moveTo>
                  <a:cubicBezTo>
                    <a:pt x="9" y="1"/>
                    <a:pt x="8" y="3"/>
                    <a:pt x="5" y="5"/>
                  </a:cubicBezTo>
                  <a:cubicBezTo>
                    <a:pt x="3" y="7"/>
                    <a:pt x="1" y="8"/>
                    <a:pt x="0" y="8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6" y="1"/>
                    <a:pt x="8" y="0"/>
                    <a:pt x="9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9" name="işļîḑê"/>
            <p:cNvSpPr/>
            <p:nvPr/>
          </p:nvSpPr>
          <p:spPr bwMode="auto">
            <a:xfrm>
              <a:off x="5933432" y="1973882"/>
              <a:ext cx="61997" cy="52352"/>
            </a:xfrm>
            <a:custGeom>
              <a:avLst/>
              <a:gdLst>
                <a:gd name="T0" fmla="*/ 19 w 19"/>
                <a:gd name="T1" fmla="*/ 1 h 16"/>
                <a:gd name="T2" fmla="*/ 11 w 19"/>
                <a:gd name="T3" fmla="*/ 10 h 16"/>
                <a:gd name="T4" fmla="*/ 1 w 19"/>
                <a:gd name="T5" fmla="*/ 16 h 16"/>
                <a:gd name="T6" fmla="*/ 9 w 19"/>
                <a:gd name="T7" fmla="*/ 7 h 16"/>
                <a:gd name="T8" fmla="*/ 19 w 19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1"/>
                  </a:moveTo>
                  <a:cubicBezTo>
                    <a:pt x="19" y="2"/>
                    <a:pt x="16" y="6"/>
                    <a:pt x="11" y="10"/>
                  </a:cubicBezTo>
                  <a:cubicBezTo>
                    <a:pt x="6" y="14"/>
                    <a:pt x="2" y="16"/>
                    <a:pt x="1" y="16"/>
                  </a:cubicBezTo>
                  <a:cubicBezTo>
                    <a:pt x="0" y="15"/>
                    <a:pt x="4" y="11"/>
                    <a:pt x="9" y="7"/>
                  </a:cubicBezTo>
                  <a:cubicBezTo>
                    <a:pt x="14" y="3"/>
                    <a:pt x="18" y="0"/>
                    <a:pt x="19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0" name="ïṡḷïḋê"/>
            <p:cNvSpPr/>
            <p:nvPr/>
          </p:nvSpPr>
          <p:spPr bwMode="auto">
            <a:xfrm>
              <a:off x="6050536" y="1885709"/>
              <a:ext cx="64752" cy="48220"/>
            </a:xfrm>
            <a:custGeom>
              <a:avLst/>
              <a:gdLst>
                <a:gd name="T0" fmla="*/ 19 w 20"/>
                <a:gd name="T1" fmla="*/ 0 h 15"/>
                <a:gd name="T2" fmla="*/ 11 w 20"/>
                <a:gd name="T3" fmla="*/ 9 h 15"/>
                <a:gd name="T4" fmla="*/ 1 w 20"/>
                <a:gd name="T5" fmla="*/ 14 h 15"/>
                <a:gd name="T6" fmla="*/ 9 w 20"/>
                <a:gd name="T7" fmla="*/ 6 h 15"/>
                <a:gd name="T8" fmla="*/ 19 w 20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5">
                  <a:moveTo>
                    <a:pt x="19" y="0"/>
                  </a:moveTo>
                  <a:cubicBezTo>
                    <a:pt x="20" y="1"/>
                    <a:pt x="16" y="5"/>
                    <a:pt x="11" y="9"/>
                  </a:cubicBezTo>
                  <a:cubicBezTo>
                    <a:pt x="6" y="12"/>
                    <a:pt x="2" y="15"/>
                    <a:pt x="1" y="14"/>
                  </a:cubicBezTo>
                  <a:cubicBezTo>
                    <a:pt x="0" y="13"/>
                    <a:pt x="4" y="10"/>
                    <a:pt x="9" y="6"/>
                  </a:cubicBezTo>
                  <a:cubicBezTo>
                    <a:pt x="14" y="2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1" name="iśḻíďe"/>
            <p:cNvSpPr/>
            <p:nvPr/>
          </p:nvSpPr>
          <p:spPr bwMode="auto">
            <a:xfrm>
              <a:off x="6174529" y="1807180"/>
              <a:ext cx="68885" cy="38575"/>
            </a:xfrm>
            <a:custGeom>
              <a:avLst/>
              <a:gdLst>
                <a:gd name="T0" fmla="*/ 21 w 21"/>
                <a:gd name="T1" fmla="*/ 1 h 12"/>
                <a:gd name="T2" fmla="*/ 11 w 21"/>
                <a:gd name="T3" fmla="*/ 7 h 12"/>
                <a:gd name="T4" fmla="*/ 4 w 21"/>
                <a:gd name="T5" fmla="*/ 10 h 12"/>
                <a:gd name="T6" fmla="*/ 0 w 21"/>
                <a:gd name="T7" fmla="*/ 11 h 12"/>
                <a:gd name="T8" fmla="*/ 2 w 21"/>
                <a:gd name="T9" fmla="*/ 9 h 12"/>
                <a:gd name="T10" fmla="*/ 9 w 21"/>
                <a:gd name="T11" fmla="*/ 4 h 12"/>
                <a:gd name="T12" fmla="*/ 21 w 21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"/>
                  </a:moveTo>
                  <a:cubicBezTo>
                    <a:pt x="21" y="2"/>
                    <a:pt x="16" y="4"/>
                    <a:pt x="11" y="7"/>
                  </a:cubicBezTo>
                  <a:cubicBezTo>
                    <a:pt x="8" y="8"/>
                    <a:pt x="6" y="10"/>
                    <a:pt x="4" y="10"/>
                  </a:cubicBezTo>
                  <a:cubicBezTo>
                    <a:pt x="2" y="11"/>
                    <a:pt x="0" y="12"/>
                    <a:pt x="0" y="11"/>
                  </a:cubicBezTo>
                  <a:cubicBezTo>
                    <a:pt x="0" y="11"/>
                    <a:pt x="1" y="10"/>
                    <a:pt x="2" y="9"/>
                  </a:cubicBezTo>
                  <a:cubicBezTo>
                    <a:pt x="4" y="7"/>
                    <a:pt x="6" y="5"/>
                    <a:pt x="9" y="4"/>
                  </a:cubicBezTo>
                  <a:cubicBezTo>
                    <a:pt x="15" y="0"/>
                    <a:pt x="21" y="0"/>
                    <a:pt x="21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2" name="ïšḻïḋè"/>
            <p:cNvSpPr/>
            <p:nvPr/>
          </p:nvSpPr>
          <p:spPr bwMode="auto">
            <a:xfrm>
              <a:off x="6308165" y="1836112"/>
              <a:ext cx="57863" cy="56486"/>
            </a:xfrm>
            <a:custGeom>
              <a:avLst/>
              <a:gdLst>
                <a:gd name="T0" fmla="*/ 17 w 18"/>
                <a:gd name="T1" fmla="*/ 16 h 17"/>
                <a:gd name="T2" fmla="*/ 7 w 18"/>
                <a:gd name="T3" fmla="*/ 10 h 17"/>
                <a:gd name="T4" fmla="*/ 0 w 18"/>
                <a:gd name="T5" fmla="*/ 1 h 17"/>
                <a:gd name="T6" fmla="*/ 10 w 18"/>
                <a:gd name="T7" fmla="*/ 7 h 17"/>
                <a:gd name="T8" fmla="*/ 17 w 18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16"/>
                  </a:moveTo>
                  <a:cubicBezTo>
                    <a:pt x="16" y="17"/>
                    <a:pt x="12" y="14"/>
                    <a:pt x="7" y="10"/>
                  </a:cubicBezTo>
                  <a:cubicBezTo>
                    <a:pt x="3" y="5"/>
                    <a:pt x="0" y="1"/>
                    <a:pt x="0" y="1"/>
                  </a:cubicBezTo>
                  <a:cubicBezTo>
                    <a:pt x="1" y="0"/>
                    <a:pt x="5" y="3"/>
                    <a:pt x="10" y="7"/>
                  </a:cubicBezTo>
                  <a:cubicBezTo>
                    <a:pt x="14" y="11"/>
                    <a:pt x="18" y="15"/>
                    <a:pt x="17" y="1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3" name="íşḻíḑé"/>
            <p:cNvSpPr/>
            <p:nvPr/>
          </p:nvSpPr>
          <p:spPr bwMode="auto">
            <a:xfrm>
              <a:off x="6415625" y="1938061"/>
              <a:ext cx="55108" cy="57863"/>
            </a:xfrm>
            <a:custGeom>
              <a:avLst/>
              <a:gdLst>
                <a:gd name="T0" fmla="*/ 16 w 17"/>
                <a:gd name="T1" fmla="*/ 18 h 18"/>
                <a:gd name="T2" fmla="*/ 8 w 17"/>
                <a:gd name="T3" fmla="*/ 10 h 18"/>
                <a:gd name="T4" fmla="*/ 1 w 17"/>
                <a:gd name="T5" fmla="*/ 0 h 18"/>
                <a:gd name="T6" fmla="*/ 10 w 17"/>
                <a:gd name="T7" fmla="*/ 8 h 18"/>
                <a:gd name="T8" fmla="*/ 16 w 17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6" y="18"/>
                  </a:moveTo>
                  <a:cubicBezTo>
                    <a:pt x="16" y="18"/>
                    <a:pt x="12" y="15"/>
                    <a:pt x="8" y="10"/>
                  </a:cubicBezTo>
                  <a:cubicBezTo>
                    <a:pt x="4" y="5"/>
                    <a:pt x="0" y="1"/>
                    <a:pt x="1" y="0"/>
                  </a:cubicBezTo>
                  <a:cubicBezTo>
                    <a:pt x="2" y="0"/>
                    <a:pt x="6" y="3"/>
                    <a:pt x="10" y="8"/>
                  </a:cubicBezTo>
                  <a:cubicBezTo>
                    <a:pt x="14" y="12"/>
                    <a:pt x="17" y="17"/>
                    <a:pt x="16" y="1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4" name="íṣ1ïďè"/>
            <p:cNvSpPr/>
            <p:nvPr/>
          </p:nvSpPr>
          <p:spPr bwMode="auto">
            <a:xfrm>
              <a:off x="6510686" y="2055165"/>
              <a:ext cx="35820" cy="68885"/>
            </a:xfrm>
            <a:custGeom>
              <a:avLst/>
              <a:gdLst>
                <a:gd name="T0" fmla="*/ 10 w 11"/>
                <a:gd name="T1" fmla="*/ 21 h 21"/>
                <a:gd name="T2" fmla="*/ 4 w 11"/>
                <a:gd name="T3" fmla="*/ 11 h 21"/>
                <a:gd name="T4" fmla="*/ 0 w 11"/>
                <a:gd name="T5" fmla="*/ 0 h 21"/>
                <a:gd name="T6" fmla="*/ 7 w 11"/>
                <a:gd name="T7" fmla="*/ 10 h 21"/>
                <a:gd name="T8" fmla="*/ 10 w 11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10" y="21"/>
                  </a:moveTo>
                  <a:cubicBezTo>
                    <a:pt x="9" y="21"/>
                    <a:pt x="7" y="17"/>
                    <a:pt x="4" y="11"/>
                  </a:cubicBezTo>
                  <a:cubicBezTo>
                    <a:pt x="2" y="6"/>
                    <a:pt x="0" y="1"/>
                    <a:pt x="0" y="0"/>
                  </a:cubicBezTo>
                  <a:cubicBezTo>
                    <a:pt x="1" y="0"/>
                    <a:pt x="5" y="4"/>
                    <a:pt x="7" y="10"/>
                  </a:cubicBezTo>
                  <a:cubicBezTo>
                    <a:pt x="10" y="15"/>
                    <a:pt x="11" y="21"/>
                    <a:pt x="10" y="2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5" name="îṡlîḍe"/>
            <p:cNvSpPr/>
            <p:nvPr/>
          </p:nvSpPr>
          <p:spPr bwMode="auto">
            <a:xfrm>
              <a:off x="6523085" y="2195690"/>
              <a:ext cx="35820" cy="71640"/>
            </a:xfrm>
            <a:custGeom>
              <a:avLst/>
              <a:gdLst>
                <a:gd name="T0" fmla="*/ 0 w 11"/>
                <a:gd name="T1" fmla="*/ 21 h 22"/>
                <a:gd name="T2" fmla="*/ 5 w 11"/>
                <a:gd name="T3" fmla="*/ 11 h 22"/>
                <a:gd name="T4" fmla="*/ 10 w 11"/>
                <a:gd name="T5" fmla="*/ 0 h 22"/>
                <a:gd name="T6" fmla="*/ 8 w 11"/>
                <a:gd name="T7" fmla="*/ 12 h 22"/>
                <a:gd name="T8" fmla="*/ 0 w 11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2">
                  <a:moveTo>
                    <a:pt x="0" y="21"/>
                  </a:moveTo>
                  <a:cubicBezTo>
                    <a:pt x="0" y="21"/>
                    <a:pt x="2" y="16"/>
                    <a:pt x="5" y="11"/>
                  </a:cubicBezTo>
                  <a:cubicBezTo>
                    <a:pt x="7" y="5"/>
                    <a:pt x="9" y="0"/>
                    <a:pt x="10" y="0"/>
                  </a:cubicBezTo>
                  <a:cubicBezTo>
                    <a:pt x="10" y="0"/>
                    <a:pt x="11" y="6"/>
                    <a:pt x="8" y="12"/>
                  </a:cubicBezTo>
                  <a:cubicBezTo>
                    <a:pt x="5" y="18"/>
                    <a:pt x="1" y="22"/>
                    <a:pt x="0" y="2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6" name="ïsḷîḑé"/>
            <p:cNvSpPr/>
            <p:nvPr/>
          </p:nvSpPr>
          <p:spPr bwMode="auto">
            <a:xfrm>
              <a:off x="6415625" y="2319682"/>
              <a:ext cx="61997" cy="52352"/>
            </a:xfrm>
            <a:custGeom>
              <a:avLst/>
              <a:gdLst>
                <a:gd name="T0" fmla="*/ 1 w 19"/>
                <a:gd name="T1" fmla="*/ 16 h 16"/>
                <a:gd name="T2" fmla="*/ 9 w 19"/>
                <a:gd name="T3" fmla="*/ 7 h 16"/>
                <a:gd name="T4" fmla="*/ 18 w 19"/>
                <a:gd name="T5" fmla="*/ 0 h 16"/>
                <a:gd name="T6" fmla="*/ 11 w 19"/>
                <a:gd name="T7" fmla="*/ 9 h 16"/>
                <a:gd name="T8" fmla="*/ 1 w 1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6"/>
                  </a:moveTo>
                  <a:cubicBezTo>
                    <a:pt x="0" y="15"/>
                    <a:pt x="4" y="11"/>
                    <a:pt x="9" y="7"/>
                  </a:cubicBezTo>
                  <a:cubicBezTo>
                    <a:pt x="13" y="3"/>
                    <a:pt x="18" y="0"/>
                    <a:pt x="18" y="0"/>
                  </a:cubicBezTo>
                  <a:cubicBezTo>
                    <a:pt x="19" y="1"/>
                    <a:pt x="16" y="5"/>
                    <a:pt x="11" y="9"/>
                  </a:cubicBezTo>
                  <a:cubicBezTo>
                    <a:pt x="6" y="13"/>
                    <a:pt x="2" y="16"/>
                    <a:pt x="1" y="1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7" name="ïṣľiḋè"/>
            <p:cNvSpPr/>
            <p:nvPr/>
          </p:nvSpPr>
          <p:spPr bwMode="auto">
            <a:xfrm>
              <a:off x="6294388" y="2413366"/>
              <a:ext cx="66129" cy="45464"/>
            </a:xfrm>
            <a:custGeom>
              <a:avLst/>
              <a:gdLst>
                <a:gd name="T0" fmla="*/ 1 w 20"/>
                <a:gd name="T1" fmla="*/ 13 h 14"/>
                <a:gd name="T2" fmla="*/ 9 w 20"/>
                <a:gd name="T3" fmla="*/ 5 h 14"/>
                <a:gd name="T4" fmla="*/ 20 w 20"/>
                <a:gd name="T5" fmla="*/ 0 h 14"/>
                <a:gd name="T6" fmla="*/ 11 w 20"/>
                <a:gd name="T7" fmla="*/ 8 h 14"/>
                <a:gd name="T8" fmla="*/ 1 w 20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4">
                  <a:moveTo>
                    <a:pt x="1" y="13"/>
                  </a:moveTo>
                  <a:cubicBezTo>
                    <a:pt x="0" y="12"/>
                    <a:pt x="4" y="9"/>
                    <a:pt x="9" y="5"/>
                  </a:cubicBezTo>
                  <a:cubicBezTo>
                    <a:pt x="14" y="2"/>
                    <a:pt x="19" y="0"/>
                    <a:pt x="20" y="0"/>
                  </a:cubicBezTo>
                  <a:cubicBezTo>
                    <a:pt x="20" y="1"/>
                    <a:pt x="16" y="5"/>
                    <a:pt x="11" y="8"/>
                  </a:cubicBezTo>
                  <a:cubicBezTo>
                    <a:pt x="6" y="12"/>
                    <a:pt x="1" y="14"/>
                    <a:pt x="1" y="1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8" name="ïṡḷiḋé"/>
            <p:cNvSpPr/>
            <p:nvPr/>
          </p:nvSpPr>
          <p:spPr bwMode="auto">
            <a:xfrm>
              <a:off x="6203460" y="2496027"/>
              <a:ext cx="33065" cy="22043"/>
            </a:xfrm>
            <a:custGeom>
              <a:avLst/>
              <a:gdLst>
                <a:gd name="T0" fmla="*/ 0 w 10"/>
                <a:gd name="T1" fmla="*/ 7 h 7"/>
                <a:gd name="T2" fmla="*/ 4 w 10"/>
                <a:gd name="T3" fmla="*/ 2 h 7"/>
                <a:gd name="T4" fmla="*/ 9 w 10"/>
                <a:gd name="T5" fmla="*/ 1 h 7"/>
                <a:gd name="T6" fmla="*/ 6 w 10"/>
                <a:gd name="T7" fmla="*/ 5 h 7"/>
                <a:gd name="T8" fmla="*/ 0 w 10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0" y="7"/>
                  </a:moveTo>
                  <a:cubicBezTo>
                    <a:pt x="0" y="6"/>
                    <a:pt x="1" y="4"/>
                    <a:pt x="4" y="2"/>
                  </a:cubicBezTo>
                  <a:cubicBezTo>
                    <a:pt x="6" y="1"/>
                    <a:pt x="9" y="0"/>
                    <a:pt x="9" y="1"/>
                  </a:cubicBezTo>
                  <a:cubicBezTo>
                    <a:pt x="10" y="1"/>
                    <a:pt x="8" y="3"/>
                    <a:pt x="6" y="5"/>
                  </a:cubicBezTo>
                  <a:cubicBezTo>
                    <a:pt x="3" y="7"/>
                    <a:pt x="1" y="7"/>
                    <a:pt x="0" y="7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9" name="iŝḷiḑé"/>
            <p:cNvSpPr/>
            <p:nvPr/>
          </p:nvSpPr>
          <p:spPr bwMode="auto">
            <a:xfrm>
              <a:off x="5809439" y="1752072"/>
              <a:ext cx="814218" cy="801818"/>
            </a:xfrm>
            <a:custGeom>
              <a:avLst/>
              <a:gdLst>
                <a:gd name="T0" fmla="*/ 125 w 250"/>
                <a:gd name="T1" fmla="*/ 246 h 246"/>
                <a:gd name="T2" fmla="*/ 130 w 250"/>
                <a:gd name="T3" fmla="*/ 244 h 246"/>
                <a:gd name="T4" fmla="*/ 143 w 250"/>
                <a:gd name="T5" fmla="*/ 236 h 246"/>
                <a:gd name="T6" fmla="*/ 187 w 250"/>
                <a:gd name="T7" fmla="*/ 203 h 246"/>
                <a:gd name="T8" fmla="*/ 215 w 250"/>
                <a:gd name="T9" fmla="*/ 177 h 246"/>
                <a:gd name="T10" fmla="*/ 229 w 250"/>
                <a:gd name="T11" fmla="*/ 162 h 246"/>
                <a:gd name="T12" fmla="*/ 242 w 250"/>
                <a:gd name="T13" fmla="*/ 144 h 246"/>
                <a:gd name="T14" fmla="*/ 244 w 250"/>
                <a:gd name="T15" fmla="*/ 133 h 246"/>
                <a:gd name="T16" fmla="*/ 243 w 250"/>
                <a:gd name="T17" fmla="*/ 122 h 246"/>
                <a:gd name="T18" fmla="*/ 234 w 250"/>
                <a:gd name="T19" fmla="*/ 100 h 246"/>
                <a:gd name="T20" fmla="*/ 204 w 250"/>
                <a:gd name="T21" fmla="*/ 58 h 246"/>
                <a:gd name="T22" fmla="*/ 168 w 250"/>
                <a:gd name="T23" fmla="*/ 20 h 246"/>
                <a:gd name="T24" fmla="*/ 159 w 250"/>
                <a:gd name="T25" fmla="*/ 12 h 246"/>
                <a:gd name="T26" fmla="*/ 149 w 250"/>
                <a:gd name="T27" fmla="*/ 8 h 246"/>
                <a:gd name="T28" fmla="*/ 127 w 250"/>
                <a:gd name="T29" fmla="*/ 10 h 246"/>
                <a:gd name="T30" fmla="*/ 90 w 250"/>
                <a:gd name="T31" fmla="*/ 31 h 246"/>
                <a:gd name="T32" fmla="*/ 60 w 250"/>
                <a:gd name="T33" fmla="*/ 54 h 246"/>
                <a:gd name="T34" fmla="*/ 17 w 250"/>
                <a:gd name="T35" fmla="*/ 90 h 246"/>
                <a:gd name="T36" fmla="*/ 5 w 250"/>
                <a:gd name="T37" fmla="*/ 99 h 246"/>
                <a:gd name="T38" fmla="*/ 1 w 250"/>
                <a:gd name="T39" fmla="*/ 102 h 246"/>
                <a:gd name="T40" fmla="*/ 16 w 250"/>
                <a:gd name="T41" fmla="*/ 88 h 246"/>
                <a:gd name="T42" fmla="*/ 57 w 250"/>
                <a:gd name="T43" fmla="*/ 51 h 246"/>
                <a:gd name="T44" fmla="*/ 87 w 250"/>
                <a:gd name="T45" fmla="*/ 27 h 246"/>
                <a:gd name="T46" fmla="*/ 126 w 250"/>
                <a:gd name="T47" fmla="*/ 5 h 246"/>
                <a:gd name="T48" fmla="*/ 151 w 250"/>
                <a:gd name="T49" fmla="*/ 2 h 246"/>
                <a:gd name="T50" fmla="*/ 163 w 250"/>
                <a:gd name="T51" fmla="*/ 8 h 246"/>
                <a:gd name="T52" fmla="*/ 172 w 250"/>
                <a:gd name="T53" fmla="*/ 16 h 246"/>
                <a:gd name="T54" fmla="*/ 209 w 250"/>
                <a:gd name="T55" fmla="*/ 54 h 246"/>
                <a:gd name="T56" fmla="*/ 239 w 250"/>
                <a:gd name="T57" fmla="*/ 97 h 246"/>
                <a:gd name="T58" fmla="*/ 248 w 250"/>
                <a:gd name="T59" fmla="*/ 121 h 246"/>
                <a:gd name="T60" fmla="*/ 249 w 250"/>
                <a:gd name="T61" fmla="*/ 134 h 246"/>
                <a:gd name="T62" fmla="*/ 246 w 250"/>
                <a:gd name="T63" fmla="*/ 146 h 246"/>
                <a:gd name="T64" fmla="*/ 233 w 250"/>
                <a:gd name="T65" fmla="*/ 165 h 246"/>
                <a:gd name="T66" fmla="*/ 218 w 250"/>
                <a:gd name="T67" fmla="*/ 181 h 246"/>
                <a:gd name="T68" fmla="*/ 190 w 250"/>
                <a:gd name="T69" fmla="*/ 206 h 246"/>
                <a:gd name="T70" fmla="*/ 144 w 250"/>
                <a:gd name="T71" fmla="*/ 238 h 246"/>
                <a:gd name="T72" fmla="*/ 130 w 250"/>
                <a:gd name="T73" fmla="*/ 245 h 246"/>
                <a:gd name="T74" fmla="*/ 125 w 250"/>
                <a:gd name="T7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0" h="246">
                  <a:moveTo>
                    <a:pt x="125" y="246"/>
                  </a:moveTo>
                  <a:cubicBezTo>
                    <a:pt x="125" y="246"/>
                    <a:pt x="127" y="245"/>
                    <a:pt x="130" y="244"/>
                  </a:cubicBezTo>
                  <a:cubicBezTo>
                    <a:pt x="133" y="242"/>
                    <a:pt x="137" y="240"/>
                    <a:pt x="143" y="236"/>
                  </a:cubicBezTo>
                  <a:cubicBezTo>
                    <a:pt x="154" y="229"/>
                    <a:pt x="169" y="218"/>
                    <a:pt x="187" y="203"/>
                  </a:cubicBezTo>
                  <a:cubicBezTo>
                    <a:pt x="196" y="196"/>
                    <a:pt x="205" y="187"/>
                    <a:pt x="215" y="177"/>
                  </a:cubicBezTo>
                  <a:cubicBezTo>
                    <a:pt x="220" y="172"/>
                    <a:pt x="225" y="167"/>
                    <a:pt x="229" y="162"/>
                  </a:cubicBezTo>
                  <a:cubicBezTo>
                    <a:pt x="234" y="156"/>
                    <a:pt x="239" y="150"/>
                    <a:pt x="242" y="144"/>
                  </a:cubicBezTo>
                  <a:cubicBezTo>
                    <a:pt x="243" y="141"/>
                    <a:pt x="244" y="137"/>
                    <a:pt x="244" y="133"/>
                  </a:cubicBezTo>
                  <a:cubicBezTo>
                    <a:pt x="244" y="130"/>
                    <a:pt x="244" y="126"/>
                    <a:pt x="243" y="122"/>
                  </a:cubicBezTo>
                  <a:cubicBezTo>
                    <a:pt x="241" y="114"/>
                    <a:pt x="238" y="107"/>
                    <a:pt x="234" y="100"/>
                  </a:cubicBezTo>
                  <a:cubicBezTo>
                    <a:pt x="226" y="85"/>
                    <a:pt x="216" y="71"/>
                    <a:pt x="204" y="58"/>
                  </a:cubicBezTo>
                  <a:cubicBezTo>
                    <a:pt x="193" y="44"/>
                    <a:pt x="181" y="32"/>
                    <a:pt x="168" y="20"/>
                  </a:cubicBezTo>
                  <a:cubicBezTo>
                    <a:pt x="165" y="18"/>
                    <a:pt x="162" y="15"/>
                    <a:pt x="159" y="12"/>
                  </a:cubicBezTo>
                  <a:cubicBezTo>
                    <a:pt x="156" y="10"/>
                    <a:pt x="153" y="8"/>
                    <a:pt x="149" y="8"/>
                  </a:cubicBezTo>
                  <a:cubicBezTo>
                    <a:pt x="142" y="6"/>
                    <a:pt x="135" y="7"/>
                    <a:pt x="127" y="10"/>
                  </a:cubicBezTo>
                  <a:cubicBezTo>
                    <a:pt x="113" y="15"/>
                    <a:pt x="101" y="23"/>
                    <a:pt x="90" y="31"/>
                  </a:cubicBezTo>
                  <a:cubicBezTo>
                    <a:pt x="79" y="39"/>
                    <a:pt x="69" y="47"/>
                    <a:pt x="60" y="54"/>
                  </a:cubicBezTo>
                  <a:cubicBezTo>
                    <a:pt x="42" y="69"/>
                    <a:pt x="27" y="81"/>
                    <a:pt x="17" y="90"/>
                  </a:cubicBezTo>
                  <a:cubicBezTo>
                    <a:pt x="12" y="94"/>
                    <a:pt x="8" y="97"/>
                    <a:pt x="5" y="99"/>
                  </a:cubicBezTo>
                  <a:cubicBezTo>
                    <a:pt x="2" y="101"/>
                    <a:pt x="1" y="102"/>
                    <a:pt x="1" y="102"/>
                  </a:cubicBezTo>
                  <a:cubicBezTo>
                    <a:pt x="0" y="102"/>
                    <a:pt x="6" y="97"/>
                    <a:pt x="16" y="88"/>
                  </a:cubicBezTo>
                  <a:cubicBezTo>
                    <a:pt x="25" y="79"/>
                    <a:pt x="39" y="66"/>
                    <a:pt x="57" y="51"/>
                  </a:cubicBezTo>
                  <a:cubicBezTo>
                    <a:pt x="66" y="43"/>
                    <a:pt x="76" y="35"/>
                    <a:pt x="87" y="27"/>
                  </a:cubicBezTo>
                  <a:cubicBezTo>
                    <a:pt x="98" y="19"/>
                    <a:pt x="111" y="10"/>
                    <a:pt x="126" y="5"/>
                  </a:cubicBezTo>
                  <a:cubicBezTo>
                    <a:pt x="133" y="2"/>
                    <a:pt x="142" y="0"/>
                    <a:pt x="151" y="2"/>
                  </a:cubicBezTo>
                  <a:cubicBezTo>
                    <a:pt x="155" y="3"/>
                    <a:pt x="159" y="5"/>
                    <a:pt x="163" y="8"/>
                  </a:cubicBezTo>
                  <a:cubicBezTo>
                    <a:pt x="166" y="10"/>
                    <a:pt x="169" y="13"/>
                    <a:pt x="172" y="16"/>
                  </a:cubicBezTo>
                  <a:cubicBezTo>
                    <a:pt x="185" y="28"/>
                    <a:pt x="197" y="40"/>
                    <a:pt x="209" y="54"/>
                  </a:cubicBezTo>
                  <a:cubicBezTo>
                    <a:pt x="221" y="67"/>
                    <a:pt x="231" y="82"/>
                    <a:pt x="239" y="97"/>
                  </a:cubicBezTo>
                  <a:cubicBezTo>
                    <a:pt x="243" y="105"/>
                    <a:pt x="247" y="113"/>
                    <a:pt x="248" y="121"/>
                  </a:cubicBezTo>
                  <a:cubicBezTo>
                    <a:pt x="249" y="125"/>
                    <a:pt x="250" y="129"/>
                    <a:pt x="249" y="134"/>
                  </a:cubicBezTo>
                  <a:cubicBezTo>
                    <a:pt x="249" y="138"/>
                    <a:pt x="248" y="142"/>
                    <a:pt x="246" y="146"/>
                  </a:cubicBezTo>
                  <a:cubicBezTo>
                    <a:pt x="243" y="153"/>
                    <a:pt x="238" y="159"/>
                    <a:pt x="233" y="165"/>
                  </a:cubicBezTo>
                  <a:cubicBezTo>
                    <a:pt x="228" y="171"/>
                    <a:pt x="223" y="176"/>
                    <a:pt x="218" y="181"/>
                  </a:cubicBezTo>
                  <a:cubicBezTo>
                    <a:pt x="208" y="190"/>
                    <a:pt x="199" y="199"/>
                    <a:pt x="190" y="206"/>
                  </a:cubicBezTo>
                  <a:cubicBezTo>
                    <a:pt x="171" y="221"/>
                    <a:pt x="155" y="232"/>
                    <a:pt x="144" y="238"/>
                  </a:cubicBezTo>
                  <a:cubicBezTo>
                    <a:pt x="138" y="242"/>
                    <a:pt x="133" y="244"/>
                    <a:pt x="130" y="245"/>
                  </a:cubicBezTo>
                  <a:cubicBezTo>
                    <a:pt x="127" y="246"/>
                    <a:pt x="125" y="246"/>
                    <a:pt x="125" y="24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0" name="ïśľîḓè"/>
            <p:cNvSpPr/>
            <p:nvPr/>
          </p:nvSpPr>
          <p:spPr bwMode="auto">
            <a:xfrm>
              <a:off x="5795662" y="1898108"/>
              <a:ext cx="688847" cy="675070"/>
            </a:xfrm>
            <a:custGeom>
              <a:avLst/>
              <a:gdLst>
                <a:gd name="T0" fmla="*/ 211 w 211"/>
                <a:gd name="T1" fmla="*/ 145 h 207"/>
                <a:gd name="T2" fmla="*/ 200 w 211"/>
                <a:gd name="T3" fmla="*/ 156 h 207"/>
                <a:gd name="T4" fmla="*/ 168 w 211"/>
                <a:gd name="T5" fmla="*/ 184 h 207"/>
                <a:gd name="T6" fmla="*/ 143 w 211"/>
                <a:gd name="T7" fmla="*/ 200 h 207"/>
                <a:gd name="T8" fmla="*/ 128 w 211"/>
                <a:gd name="T9" fmla="*/ 206 h 207"/>
                <a:gd name="T10" fmla="*/ 125 w 211"/>
                <a:gd name="T11" fmla="*/ 207 h 207"/>
                <a:gd name="T12" fmla="*/ 123 w 211"/>
                <a:gd name="T13" fmla="*/ 207 h 207"/>
                <a:gd name="T14" fmla="*/ 118 w 211"/>
                <a:gd name="T15" fmla="*/ 207 h 207"/>
                <a:gd name="T16" fmla="*/ 114 w 211"/>
                <a:gd name="T17" fmla="*/ 206 h 207"/>
                <a:gd name="T18" fmla="*/ 109 w 211"/>
                <a:gd name="T19" fmla="*/ 204 h 207"/>
                <a:gd name="T20" fmla="*/ 94 w 211"/>
                <a:gd name="T21" fmla="*/ 193 h 207"/>
                <a:gd name="T22" fmla="*/ 80 w 211"/>
                <a:gd name="T23" fmla="*/ 180 h 207"/>
                <a:gd name="T24" fmla="*/ 54 w 211"/>
                <a:gd name="T25" fmla="*/ 150 h 207"/>
                <a:gd name="T26" fmla="*/ 8 w 211"/>
                <a:gd name="T27" fmla="*/ 88 h 207"/>
                <a:gd name="T28" fmla="*/ 1 w 211"/>
                <a:gd name="T29" fmla="*/ 72 h 207"/>
                <a:gd name="T30" fmla="*/ 1 w 211"/>
                <a:gd name="T31" fmla="*/ 62 h 207"/>
                <a:gd name="T32" fmla="*/ 6 w 211"/>
                <a:gd name="T33" fmla="*/ 55 h 207"/>
                <a:gd name="T34" fmla="*/ 28 w 211"/>
                <a:gd name="T35" fmla="*/ 35 h 207"/>
                <a:gd name="T36" fmla="*/ 61 w 211"/>
                <a:gd name="T37" fmla="*/ 9 h 207"/>
                <a:gd name="T38" fmla="*/ 74 w 211"/>
                <a:gd name="T39" fmla="*/ 0 h 207"/>
                <a:gd name="T40" fmla="*/ 62 w 211"/>
                <a:gd name="T41" fmla="*/ 11 h 207"/>
                <a:gd name="T42" fmla="*/ 30 w 211"/>
                <a:gd name="T43" fmla="*/ 38 h 207"/>
                <a:gd name="T44" fmla="*/ 9 w 211"/>
                <a:gd name="T45" fmla="*/ 58 h 207"/>
                <a:gd name="T46" fmla="*/ 6 w 211"/>
                <a:gd name="T47" fmla="*/ 64 h 207"/>
                <a:gd name="T48" fmla="*/ 6 w 211"/>
                <a:gd name="T49" fmla="*/ 71 h 207"/>
                <a:gd name="T50" fmla="*/ 13 w 211"/>
                <a:gd name="T51" fmla="*/ 85 h 207"/>
                <a:gd name="T52" fmla="*/ 58 w 211"/>
                <a:gd name="T53" fmla="*/ 147 h 207"/>
                <a:gd name="T54" fmla="*/ 84 w 211"/>
                <a:gd name="T55" fmla="*/ 176 h 207"/>
                <a:gd name="T56" fmla="*/ 98 w 211"/>
                <a:gd name="T57" fmla="*/ 189 h 207"/>
                <a:gd name="T58" fmla="*/ 112 w 211"/>
                <a:gd name="T59" fmla="*/ 200 h 207"/>
                <a:gd name="T60" fmla="*/ 126 w 211"/>
                <a:gd name="T61" fmla="*/ 201 h 207"/>
                <a:gd name="T62" fmla="*/ 141 w 211"/>
                <a:gd name="T63" fmla="*/ 196 h 207"/>
                <a:gd name="T64" fmla="*/ 165 w 211"/>
                <a:gd name="T65" fmla="*/ 181 h 207"/>
                <a:gd name="T66" fmla="*/ 198 w 211"/>
                <a:gd name="T67" fmla="*/ 155 h 207"/>
                <a:gd name="T68" fmla="*/ 211 w 211"/>
                <a:gd name="T69" fmla="*/ 14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" h="207">
                  <a:moveTo>
                    <a:pt x="211" y="145"/>
                  </a:moveTo>
                  <a:cubicBezTo>
                    <a:pt x="211" y="145"/>
                    <a:pt x="207" y="149"/>
                    <a:pt x="200" y="156"/>
                  </a:cubicBezTo>
                  <a:cubicBezTo>
                    <a:pt x="193" y="163"/>
                    <a:pt x="182" y="173"/>
                    <a:pt x="168" y="184"/>
                  </a:cubicBezTo>
                  <a:cubicBezTo>
                    <a:pt x="161" y="189"/>
                    <a:pt x="153" y="195"/>
                    <a:pt x="143" y="200"/>
                  </a:cubicBezTo>
                  <a:cubicBezTo>
                    <a:pt x="138" y="203"/>
                    <a:pt x="133" y="205"/>
                    <a:pt x="128" y="206"/>
                  </a:cubicBezTo>
                  <a:cubicBezTo>
                    <a:pt x="125" y="207"/>
                    <a:pt x="125" y="207"/>
                    <a:pt x="125" y="207"/>
                  </a:cubicBezTo>
                  <a:cubicBezTo>
                    <a:pt x="125" y="207"/>
                    <a:pt x="124" y="207"/>
                    <a:pt x="123" y="207"/>
                  </a:cubicBezTo>
                  <a:cubicBezTo>
                    <a:pt x="122" y="207"/>
                    <a:pt x="120" y="207"/>
                    <a:pt x="118" y="207"/>
                  </a:cubicBezTo>
                  <a:cubicBezTo>
                    <a:pt x="117" y="207"/>
                    <a:pt x="115" y="207"/>
                    <a:pt x="114" y="206"/>
                  </a:cubicBezTo>
                  <a:cubicBezTo>
                    <a:pt x="112" y="206"/>
                    <a:pt x="110" y="205"/>
                    <a:pt x="109" y="204"/>
                  </a:cubicBezTo>
                  <a:cubicBezTo>
                    <a:pt x="103" y="201"/>
                    <a:pt x="99" y="197"/>
                    <a:pt x="94" y="193"/>
                  </a:cubicBezTo>
                  <a:cubicBezTo>
                    <a:pt x="89" y="189"/>
                    <a:pt x="85" y="185"/>
                    <a:pt x="80" y="180"/>
                  </a:cubicBezTo>
                  <a:cubicBezTo>
                    <a:pt x="71" y="171"/>
                    <a:pt x="62" y="161"/>
                    <a:pt x="54" y="150"/>
                  </a:cubicBezTo>
                  <a:cubicBezTo>
                    <a:pt x="36" y="129"/>
                    <a:pt x="20" y="109"/>
                    <a:pt x="8" y="88"/>
                  </a:cubicBezTo>
                  <a:cubicBezTo>
                    <a:pt x="5" y="83"/>
                    <a:pt x="2" y="78"/>
                    <a:pt x="1" y="72"/>
                  </a:cubicBezTo>
                  <a:cubicBezTo>
                    <a:pt x="0" y="69"/>
                    <a:pt x="0" y="65"/>
                    <a:pt x="1" y="62"/>
                  </a:cubicBezTo>
                  <a:cubicBezTo>
                    <a:pt x="2" y="60"/>
                    <a:pt x="4" y="57"/>
                    <a:pt x="6" y="55"/>
                  </a:cubicBezTo>
                  <a:cubicBezTo>
                    <a:pt x="13" y="46"/>
                    <a:pt x="21" y="41"/>
                    <a:pt x="28" y="35"/>
                  </a:cubicBezTo>
                  <a:cubicBezTo>
                    <a:pt x="42" y="24"/>
                    <a:pt x="53" y="15"/>
                    <a:pt x="61" y="9"/>
                  </a:cubicBezTo>
                  <a:cubicBezTo>
                    <a:pt x="69" y="3"/>
                    <a:pt x="73" y="0"/>
                    <a:pt x="74" y="0"/>
                  </a:cubicBezTo>
                  <a:cubicBezTo>
                    <a:pt x="74" y="1"/>
                    <a:pt x="70" y="4"/>
                    <a:pt x="62" y="11"/>
                  </a:cubicBezTo>
                  <a:cubicBezTo>
                    <a:pt x="55" y="18"/>
                    <a:pt x="44" y="27"/>
                    <a:pt x="30" y="38"/>
                  </a:cubicBezTo>
                  <a:cubicBezTo>
                    <a:pt x="24" y="44"/>
                    <a:pt x="16" y="50"/>
                    <a:pt x="9" y="58"/>
                  </a:cubicBezTo>
                  <a:cubicBezTo>
                    <a:pt x="8" y="60"/>
                    <a:pt x="7" y="62"/>
                    <a:pt x="6" y="64"/>
                  </a:cubicBezTo>
                  <a:cubicBezTo>
                    <a:pt x="5" y="66"/>
                    <a:pt x="5" y="69"/>
                    <a:pt x="6" y="71"/>
                  </a:cubicBezTo>
                  <a:cubicBezTo>
                    <a:pt x="7" y="75"/>
                    <a:pt x="10" y="81"/>
                    <a:pt x="13" y="85"/>
                  </a:cubicBezTo>
                  <a:cubicBezTo>
                    <a:pt x="25" y="105"/>
                    <a:pt x="41" y="126"/>
                    <a:pt x="58" y="147"/>
                  </a:cubicBezTo>
                  <a:cubicBezTo>
                    <a:pt x="67" y="157"/>
                    <a:pt x="76" y="167"/>
                    <a:pt x="84" y="176"/>
                  </a:cubicBezTo>
                  <a:cubicBezTo>
                    <a:pt x="89" y="181"/>
                    <a:pt x="93" y="185"/>
                    <a:pt x="98" y="189"/>
                  </a:cubicBezTo>
                  <a:cubicBezTo>
                    <a:pt x="102" y="193"/>
                    <a:pt x="107" y="197"/>
                    <a:pt x="112" y="200"/>
                  </a:cubicBezTo>
                  <a:cubicBezTo>
                    <a:pt x="116" y="202"/>
                    <a:pt x="121" y="202"/>
                    <a:pt x="126" y="201"/>
                  </a:cubicBezTo>
                  <a:cubicBezTo>
                    <a:pt x="132" y="200"/>
                    <a:pt x="136" y="198"/>
                    <a:pt x="141" y="196"/>
                  </a:cubicBezTo>
                  <a:cubicBezTo>
                    <a:pt x="150" y="191"/>
                    <a:pt x="158" y="186"/>
                    <a:pt x="165" y="181"/>
                  </a:cubicBezTo>
                  <a:cubicBezTo>
                    <a:pt x="180" y="170"/>
                    <a:pt x="191" y="161"/>
                    <a:pt x="198" y="155"/>
                  </a:cubicBezTo>
                  <a:cubicBezTo>
                    <a:pt x="206" y="148"/>
                    <a:pt x="210" y="145"/>
                    <a:pt x="211" y="145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1" name="ïsľïďe"/>
            <p:cNvSpPr/>
            <p:nvPr/>
          </p:nvSpPr>
          <p:spPr bwMode="auto">
            <a:xfrm>
              <a:off x="6343985" y="1790648"/>
              <a:ext cx="274162" cy="276917"/>
            </a:xfrm>
            <a:custGeom>
              <a:avLst/>
              <a:gdLst>
                <a:gd name="T0" fmla="*/ 83 w 84"/>
                <a:gd name="T1" fmla="*/ 44 h 85"/>
                <a:gd name="T2" fmla="*/ 68 w 84"/>
                <a:gd name="T3" fmla="*/ 22 h 85"/>
                <a:gd name="T4" fmla="*/ 52 w 84"/>
                <a:gd name="T5" fmla="*/ 1 h 85"/>
                <a:gd name="T6" fmla="*/ 51 w 84"/>
                <a:gd name="T7" fmla="*/ 0 h 85"/>
                <a:gd name="T8" fmla="*/ 31 w 84"/>
                <a:gd name="T9" fmla="*/ 15 h 85"/>
                <a:gd name="T10" fmla="*/ 10 w 84"/>
                <a:gd name="T11" fmla="*/ 37 h 85"/>
                <a:gd name="T12" fmla="*/ 1 w 84"/>
                <a:gd name="T13" fmla="*/ 54 h 85"/>
                <a:gd name="T14" fmla="*/ 1 w 84"/>
                <a:gd name="T15" fmla="*/ 64 h 85"/>
                <a:gd name="T16" fmla="*/ 6 w 84"/>
                <a:gd name="T17" fmla="*/ 74 h 85"/>
                <a:gd name="T18" fmla="*/ 14 w 84"/>
                <a:gd name="T19" fmla="*/ 81 h 85"/>
                <a:gd name="T20" fmla="*/ 24 w 84"/>
                <a:gd name="T21" fmla="*/ 84 h 85"/>
                <a:gd name="T22" fmla="*/ 43 w 84"/>
                <a:gd name="T23" fmla="*/ 81 h 85"/>
                <a:gd name="T24" fmla="*/ 69 w 84"/>
                <a:gd name="T25" fmla="*/ 63 h 85"/>
                <a:gd name="T26" fmla="*/ 84 w 84"/>
                <a:gd name="T27" fmla="*/ 4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85">
                  <a:moveTo>
                    <a:pt x="83" y="44"/>
                  </a:moveTo>
                  <a:cubicBezTo>
                    <a:pt x="78" y="37"/>
                    <a:pt x="74" y="29"/>
                    <a:pt x="68" y="22"/>
                  </a:cubicBezTo>
                  <a:cubicBezTo>
                    <a:pt x="63" y="15"/>
                    <a:pt x="58" y="8"/>
                    <a:pt x="52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7" y="2"/>
                    <a:pt x="40" y="7"/>
                    <a:pt x="31" y="15"/>
                  </a:cubicBezTo>
                  <a:cubicBezTo>
                    <a:pt x="25" y="20"/>
                    <a:pt x="17" y="27"/>
                    <a:pt x="10" y="37"/>
                  </a:cubicBezTo>
                  <a:cubicBezTo>
                    <a:pt x="6" y="42"/>
                    <a:pt x="3" y="47"/>
                    <a:pt x="1" y="54"/>
                  </a:cubicBezTo>
                  <a:cubicBezTo>
                    <a:pt x="0" y="57"/>
                    <a:pt x="0" y="61"/>
                    <a:pt x="1" y="64"/>
                  </a:cubicBezTo>
                  <a:cubicBezTo>
                    <a:pt x="2" y="68"/>
                    <a:pt x="4" y="71"/>
                    <a:pt x="6" y="74"/>
                  </a:cubicBezTo>
                  <a:cubicBezTo>
                    <a:pt x="9" y="77"/>
                    <a:pt x="11" y="79"/>
                    <a:pt x="14" y="81"/>
                  </a:cubicBezTo>
                  <a:cubicBezTo>
                    <a:pt x="18" y="83"/>
                    <a:pt x="21" y="84"/>
                    <a:pt x="24" y="84"/>
                  </a:cubicBezTo>
                  <a:cubicBezTo>
                    <a:pt x="31" y="85"/>
                    <a:pt x="38" y="83"/>
                    <a:pt x="43" y="81"/>
                  </a:cubicBezTo>
                  <a:cubicBezTo>
                    <a:pt x="54" y="76"/>
                    <a:pt x="63" y="69"/>
                    <a:pt x="69" y="63"/>
                  </a:cubicBezTo>
                  <a:cubicBezTo>
                    <a:pt x="77" y="56"/>
                    <a:pt x="82" y="49"/>
                    <a:pt x="84" y="45"/>
                  </a:cubicBezTo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2" name="îṣľiḍê"/>
            <p:cNvSpPr/>
            <p:nvPr/>
          </p:nvSpPr>
          <p:spPr bwMode="auto">
            <a:xfrm>
              <a:off x="6405981" y="1947705"/>
              <a:ext cx="42709" cy="48220"/>
            </a:xfrm>
            <a:custGeom>
              <a:avLst/>
              <a:gdLst>
                <a:gd name="T0" fmla="*/ 11 w 13"/>
                <a:gd name="T1" fmla="*/ 3 h 15"/>
                <a:gd name="T2" fmla="*/ 4 w 13"/>
                <a:gd name="T3" fmla="*/ 1 h 15"/>
                <a:gd name="T4" fmla="*/ 2 w 13"/>
                <a:gd name="T5" fmla="*/ 3 h 15"/>
                <a:gd name="T6" fmla="*/ 0 w 13"/>
                <a:gd name="T7" fmla="*/ 6 h 15"/>
                <a:gd name="T8" fmla="*/ 2 w 13"/>
                <a:gd name="T9" fmla="*/ 13 h 15"/>
                <a:gd name="T10" fmla="*/ 9 w 13"/>
                <a:gd name="T11" fmla="*/ 14 h 15"/>
                <a:gd name="T12" fmla="*/ 12 w 13"/>
                <a:gd name="T13" fmla="*/ 11 h 15"/>
                <a:gd name="T14" fmla="*/ 13 w 13"/>
                <a:gd name="T15" fmla="*/ 10 h 15"/>
                <a:gd name="T16" fmla="*/ 13 w 13"/>
                <a:gd name="T17" fmla="*/ 10 h 15"/>
                <a:gd name="T18" fmla="*/ 13 w 13"/>
                <a:gd name="T19" fmla="*/ 7 h 15"/>
                <a:gd name="T20" fmla="*/ 11 w 13"/>
                <a:gd name="T2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5">
                  <a:moveTo>
                    <a:pt x="11" y="3"/>
                  </a:moveTo>
                  <a:cubicBezTo>
                    <a:pt x="9" y="1"/>
                    <a:pt x="6" y="0"/>
                    <a:pt x="4" y="1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0" y="11"/>
                    <a:pt x="2" y="13"/>
                  </a:cubicBezTo>
                  <a:cubicBezTo>
                    <a:pt x="5" y="14"/>
                    <a:pt x="8" y="15"/>
                    <a:pt x="9" y="14"/>
                  </a:cubicBezTo>
                  <a:cubicBezTo>
                    <a:pt x="11" y="13"/>
                    <a:pt x="12" y="12"/>
                    <a:pt x="12" y="11"/>
                  </a:cubicBezTo>
                  <a:cubicBezTo>
                    <a:pt x="12" y="11"/>
                    <a:pt x="12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8"/>
                    <a:pt x="13" y="7"/>
                  </a:cubicBezTo>
                  <a:cubicBezTo>
                    <a:pt x="13" y="5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3" name="ísľîḓé"/>
            <p:cNvSpPr/>
            <p:nvPr/>
          </p:nvSpPr>
          <p:spPr bwMode="auto">
            <a:xfrm>
              <a:off x="6341229" y="1783760"/>
              <a:ext cx="286561" cy="283805"/>
            </a:xfrm>
            <a:custGeom>
              <a:avLst/>
              <a:gdLst>
                <a:gd name="T0" fmla="*/ 87 w 88"/>
                <a:gd name="T1" fmla="*/ 44 h 87"/>
                <a:gd name="T2" fmla="*/ 70 w 88"/>
                <a:gd name="T3" fmla="*/ 66 h 87"/>
                <a:gd name="T4" fmla="*/ 44 w 88"/>
                <a:gd name="T5" fmla="*/ 83 h 87"/>
                <a:gd name="T6" fmla="*/ 25 w 88"/>
                <a:gd name="T7" fmla="*/ 87 h 87"/>
                <a:gd name="T8" fmla="*/ 15 w 88"/>
                <a:gd name="T9" fmla="*/ 83 h 87"/>
                <a:gd name="T10" fmla="*/ 6 w 88"/>
                <a:gd name="T11" fmla="*/ 76 h 87"/>
                <a:gd name="T12" fmla="*/ 1 w 88"/>
                <a:gd name="T13" fmla="*/ 67 h 87"/>
                <a:gd name="T14" fmla="*/ 1 w 88"/>
                <a:gd name="T15" fmla="*/ 56 h 87"/>
                <a:gd name="T16" fmla="*/ 10 w 88"/>
                <a:gd name="T17" fmla="*/ 39 h 87"/>
                <a:gd name="T18" fmla="*/ 31 w 88"/>
                <a:gd name="T19" fmla="*/ 17 h 87"/>
                <a:gd name="T20" fmla="*/ 55 w 88"/>
                <a:gd name="T21" fmla="*/ 0 h 87"/>
                <a:gd name="T22" fmla="*/ 34 w 88"/>
                <a:gd name="T23" fmla="*/ 20 h 87"/>
                <a:gd name="T24" fmla="*/ 14 w 88"/>
                <a:gd name="T25" fmla="*/ 42 h 87"/>
                <a:gd name="T26" fmla="*/ 7 w 88"/>
                <a:gd name="T27" fmla="*/ 57 h 87"/>
                <a:gd name="T28" fmla="*/ 7 w 88"/>
                <a:gd name="T29" fmla="*/ 65 h 87"/>
                <a:gd name="T30" fmla="*/ 11 w 88"/>
                <a:gd name="T31" fmla="*/ 73 h 87"/>
                <a:gd name="T32" fmla="*/ 18 w 88"/>
                <a:gd name="T33" fmla="*/ 78 h 87"/>
                <a:gd name="T34" fmla="*/ 25 w 88"/>
                <a:gd name="T35" fmla="*/ 81 h 87"/>
                <a:gd name="T36" fmla="*/ 42 w 88"/>
                <a:gd name="T37" fmla="*/ 78 h 87"/>
                <a:gd name="T38" fmla="*/ 67 w 88"/>
                <a:gd name="T39" fmla="*/ 63 h 87"/>
                <a:gd name="T40" fmla="*/ 87 w 88"/>
                <a:gd name="T41" fmla="*/ 4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87">
                  <a:moveTo>
                    <a:pt x="87" y="44"/>
                  </a:moveTo>
                  <a:cubicBezTo>
                    <a:pt x="88" y="44"/>
                    <a:pt x="83" y="54"/>
                    <a:pt x="70" y="66"/>
                  </a:cubicBezTo>
                  <a:cubicBezTo>
                    <a:pt x="63" y="72"/>
                    <a:pt x="55" y="79"/>
                    <a:pt x="44" y="83"/>
                  </a:cubicBezTo>
                  <a:cubicBezTo>
                    <a:pt x="38" y="86"/>
                    <a:pt x="32" y="87"/>
                    <a:pt x="25" y="87"/>
                  </a:cubicBezTo>
                  <a:cubicBezTo>
                    <a:pt x="21" y="86"/>
                    <a:pt x="18" y="85"/>
                    <a:pt x="15" y="83"/>
                  </a:cubicBezTo>
                  <a:cubicBezTo>
                    <a:pt x="11" y="82"/>
                    <a:pt x="9" y="79"/>
                    <a:pt x="6" y="76"/>
                  </a:cubicBezTo>
                  <a:cubicBezTo>
                    <a:pt x="4" y="74"/>
                    <a:pt x="2" y="70"/>
                    <a:pt x="1" y="67"/>
                  </a:cubicBezTo>
                  <a:cubicBezTo>
                    <a:pt x="0" y="63"/>
                    <a:pt x="0" y="59"/>
                    <a:pt x="1" y="56"/>
                  </a:cubicBezTo>
                  <a:cubicBezTo>
                    <a:pt x="3" y="49"/>
                    <a:pt x="6" y="44"/>
                    <a:pt x="10" y="39"/>
                  </a:cubicBezTo>
                  <a:cubicBezTo>
                    <a:pt x="17" y="29"/>
                    <a:pt x="25" y="22"/>
                    <a:pt x="31" y="17"/>
                  </a:cubicBezTo>
                  <a:cubicBezTo>
                    <a:pt x="45" y="5"/>
                    <a:pt x="54" y="0"/>
                    <a:pt x="55" y="0"/>
                  </a:cubicBezTo>
                  <a:cubicBezTo>
                    <a:pt x="55" y="1"/>
                    <a:pt x="47" y="8"/>
                    <a:pt x="34" y="20"/>
                  </a:cubicBezTo>
                  <a:cubicBezTo>
                    <a:pt x="28" y="26"/>
                    <a:pt x="21" y="33"/>
                    <a:pt x="14" y="42"/>
                  </a:cubicBezTo>
                  <a:cubicBezTo>
                    <a:pt x="11" y="47"/>
                    <a:pt x="8" y="52"/>
                    <a:pt x="7" y="57"/>
                  </a:cubicBezTo>
                  <a:cubicBezTo>
                    <a:pt x="6" y="60"/>
                    <a:pt x="6" y="63"/>
                    <a:pt x="7" y="65"/>
                  </a:cubicBezTo>
                  <a:cubicBezTo>
                    <a:pt x="7" y="68"/>
                    <a:pt x="9" y="70"/>
                    <a:pt x="11" y="73"/>
                  </a:cubicBezTo>
                  <a:cubicBezTo>
                    <a:pt x="13" y="75"/>
                    <a:pt x="15" y="77"/>
                    <a:pt x="18" y="78"/>
                  </a:cubicBezTo>
                  <a:cubicBezTo>
                    <a:pt x="20" y="80"/>
                    <a:pt x="23" y="80"/>
                    <a:pt x="25" y="81"/>
                  </a:cubicBezTo>
                  <a:cubicBezTo>
                    <a:pt x="31" y="82"/>
                    <a:pt x="37" y="80"/>
                    <a:pt x="42" y="78"/>
                  </a:cubicBezTo>
                  <a:cubicBezTo>
                    <a:pt x="52" y="74"/>
                    <a:pt x="60" y="68"/>
                    <a:pt x="67" y="63"/>
                  </a:cubicBezTo>
                  <a:cubicBezTo>
                    <a:pt x="80" y="52"/>
                    <a:pt x="87" y="43"/>
                    <a:pt x="87" y="4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4" name="îṥ1îḑê"/>
            <p:cNvSpPr/>
            <p:nvPr/>
          </p:nvSpPr>
          <p:spPr bwMode="auto">
            <a:xfrm>
              <a:off x="3884800" y="2632420"/>
              <a:ext cx="440862" cy="420197"/>
            </a:xfrm>
            <a:custGeom>
              <a:avLst/>
              <a:gdLst>
                <a:gd name="T0" fmla="*/ 135 w 135"/>
                <a:gd name="T1" fmla="*/ 70 h 129"/>
                <a:gd name="T2" fmla="*/ 134 w 135"/>
                <a:gd name="T3" fmla="*/ 80 h 129"/>
                <a:gd name="T4" fmla="*/ 133 w 135"/>
                <a:gd name="T5" fmla="*/ 84 h 129"/>
                <a:gd name="T6" fmla="*/ 131 w 135"/>
                <a:gd name="T7" fmla="*/ 88 h 129"/>
                <a:gd name="T8" fmla="*/ 120 w 135"/>
                <a:gd name="T9" fmla="*/ 107 h 129"/>
                <a:gd name="T10" fmla="*/ 117 w 135"/>
                <a:gd name="T11" fmla="*/ 109 h 129"/>
                <a:gd name="T12" fmla="*/ 76 w 135"/>
                <a:gd name="T13" fmla="*/ 128 h 129"/>
                <a:gd name="T14" fmla="*/ 50 w 135"/>
                <a:gd name="T15" fmla="*/ 126 h 129"/>
                <a:gd name="T16" fmla="*/ 36 w 135"/>
                <a:gd name="T17" fmla="*/ 121 h 129"/>
                <a:gd name="T18" fmla="*/ 30 w 135"/>
                <a:gd name="T19" fmla="*/ 118 h 129"/>
                <a:gd name="T20" fmla="*/ 24 w 135"/>
                <a:gd name="T21" fmla="*/ 114 h 129"/>
                <a:gd name="T22" fmla="*/ 7 w 135"/>
                <a:gd name="T23" fmla="*/ 92 h 129"/>
                <a:gd name="T24" fmla="*/ 1 w 135"/>
                <a:gd name="T25" fmla="*/ 66 h 129"/>
                <a:gd name="T26" fmla="*/ 12 w 135"/>
                <a:gd name="T27" fmla="*/ 25 h 129"/>
                <a:gd name="T28" fmla="*/ 12 w 135"/>
                <a:gd name="T29" fmla="*/ 25 h 129"/>
                <a:gd name="T30" fmla="*/ 17 w 135"/>
                <a:gd name="T31" fmla="*/ 20 h 129"/>
                <a:gd name="T32" fmla="*/ 54 w 135"/>
                <a:gd name="T33" fmla="*/ 3 h 129"/>
                <a:gd name="T34" fmla="*/ 102 w 135"/>
                <a:gd name="T35" fmla="*/ 10 h 129"/>
                <a:gd name="T36" fmla="*/ 133 w 135"/>
                <a:gd name="T37" fmla="*/ 48 h 129"/>
                <a:gd name="T38" fmla="*/ 135 w 135"/>
                <a:gd name="T39" fmla="*/ 7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5" h="129">
                  <a:moveTo>
                    <a:pt x="135" y="70"/>
                  </a:moveTo>
                  <a:cubicBezTo>
                    <a:pt x="135" y="73"/>
                    <a:pt x="135" y="77"/>
                    <a:pt x="134" y="80"/>
                  </a:cubicBezTo>
                  <a:cubicBezTo>
                    <a:pt x="133" y="81"/>
                    <a:pt x="133" y="83"/>
                    <a:pt x="133" y="84"/>
                  </a:cubicBezTo>
                  <a:cubicBezTo>
                    <a:pt x="132" y="86"/>
                    <a:pt x="132" y="87"/>
                    <a:pt x="131" y="88"/>
                  </a:cubicBezTo>
                  <a:cubicBezTo>
                    <a:pt x="128" y="96"/>
                    <a:pt x="124" y="102"/>
                    <a:pt x="120" y="107"/>
                  </a:cubicBezTo>
                  <a:cubicBezTo>
                    <a:pt x="119" y="108"/>
                    <a:pt x="118" y="108"/>
                    <a:pt x="117" y="109"/>
                  </a:cubicBezTo>
                  <a:cubicBezTo>
                    <a:pt x="107" y="118"/>
                    <a:pt x="93" y="125"/>
                    <a:pt x="76" y="128"/>
                  </a:cubicBezTo>
                  <a:cubicBezTo>
                    <a:pt x="67" y="129"/>
                    <a:pt x="59" y="128"/>
                    <a:pt x="50" y="126"/>
                  </a:cubicBezTo>
                  <a:cubicBezTo>
                    <a:pt x="45" y="125"/>
                    <a:pt x="41" y="124"/>
                    <a:pt x="36" y="121"/>
                  </a:cubicBezTo>
                  <a:cubicBezTo>
                    <a:pt x="34" y="120"/>
                    <a:pt x="32" y="119"/>
                    <a:pt x="30" y="118"/>
                  </a:cubicBezTo>
                  <a:cubicBezTo>
                    <a:pt x="28" y="116"/>
                    <a:pt x="26" y="115"/>
                    <a:pt x="24" y="114"/>
                  </a:cubicBezTo>
                  <a:cubicBezTo>
                    <a:pt x="16" y="108"/>
                    <a:pt x="10" y="100"/>
                    <a:pt x="7" y="92"/>
                  </a:cubicBezTo>
                  <a:cubicBezTo>
                    <a:pt x="3" y="84"/>
                    <a:pt x="1" y="75"/>
                    <a:pt x="1" y="66"/>
                  </a:cubicBezTo>
                  <a:cubicBezTo>
                    <a:pt x="0" y="50"/>
                    <a:pt x="5" y="36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3"/>
                    <a:pt x="15" y="22"/>
                    <a:pt x="17" y="20"/>
                  </a:cubicBezTo>
                  <a:cubicBezTo>
                    <a:pt x="26" y="12"/>
                    <a:pt x="39" y="5"/>
                    <a:pt x="54" y="3"/>
                  </a:cubicBezTo>
                  <a:cubicBezTo>
                    <a:pt x="69" y="0"/>
                    <a:pt x="87" y="2"/>
                    <a:pt x="102" y="10"/>
                  </a:cubicBezTo>
                  <a:cubicBezTo>
                    <a:pt x="118" y="19"/>
                    <a:pt x="129" y="33"/>
                    <a:pt x="133" y="48"/>
                  </a:cubicBezTo>
                  <a:cubicBezTo>
                    <a:pt x="135" y="56"/>
                    <a:pt x="135" y="63"/>
                    <a:pt x="135" y="70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5" name="išļiďe"/>
            <p:cNvSpPr/>
            <p:nvPr/>
          </p:nvSpPr>
          <p:spPr bwMode="auto">
            <a:xfrm>
              <a:off x="3762185" y="2511182"/>
              <a:ext cx="684715" cy="648895"/>
            </a:xfrm>
            <a:custGeom>
              <a:avLst/>
              <a:gdLst>
                <a:gd name="T0" fmla="*/ 205 w 210"/>
                <a:gd name="T1" fmla="*/ 82 h 199"/>
                <a:gd name="T2" fmla="*/ 170 w 210"/>
                <a:gd name="T3" fmla="*/ 23 h 199"/>
                <a:gd name="T4" fmla="*/ 154 w 210"/>
                <a:gd name="T5" fmla="*/ 14 h 199"/>
                <a:gd name="T6" fmla="*/ 146 w 210"/>
                <a:gd name="T7" fmla="*/ 10 h 199"/>
                <a:gd name="T8" fmla="*/ 138 w 210"/>
                <a:gd name="T9" fmla="*/ 7 h 199"/>
                <a:gd name="T10" fmla="*/ 105 w 210"/>
                <a:gd name="T11" fmla="*/ 0 h 199"/>
                <a:gd name="T12" fmla="*/ 98 w 210"/>
                <a:gd name="T13" fmla="*/ 0 h 199"/>
                <a:gd name="T14" fmla="*/ 98 w 210"/>
                <a:gd name="T15" fmla="*/ 0 h 199"/>
                <a:gd name="T16" fmla="*/ 83 w 210"/>
                <a:gd name="T17" fmla="*/ 1 h 199"/>
                <a:gd name="T18" fmla="*/ 49 w 210"/>
                <a:gd name="T19" fmla="*/ 13 h 199"/>
                <a:gd name="T20" fmla="*/ 18 w 210"/>
                <a:gd name="T21" fmla="*/ 41 h 199"/>
                <a:gd name="T22" fmla="*/ 12 w 210"/>
                <a:gd name="T23" fmla="*/ 51 h 199"/>
                <a:gd name="T24" fmla="*/ 8 w 210"/>
                <a:gd name="T25" fmla="*/ 62 h 199"/>
                <a:gd name="T26" fmla="*/ 4 w 210"/>
                <a:gd name="T27" fmla="*/ 73 h 199"/>
                <a:gd name="T28" fmla="*/ 2 w 210"/>
                <a:gd name="T29" fmla="*/ 85 h 199"/>
                <a:gd name="T30" fmla="*/ 10 w 210"/>
                <a:gd name="T31" fmla="*/ 134 h 199"/>
                <a:gd name="T32" fmla="*/ 15 w 210"/>
                <a:gd name="T33" fmla="*/ 146 h 199"/>
                <a:gd name="T34" fmla="*/ 18 w 210"/>
                <a:gd name="T35" fmla="*/ 151 h 199"/>
                <a:gd name="T36" fmla="*/ 21 w 210"/>
                <a:gd name="T37" fmla="*/ 157 h 199"/>
                <a:gd name="T38" fmla="*/ 37 w 210"/>
                <a:gd name="T39" fmla="*/ 176 h 199"/>
                <a:gd name="T40" fmla="*/ 79 w 210"/>
                <a:gd name="T41" fmla="*/ 196 h 199"/>
                <a:gd name="T42" fmla="*/ 100 w 210"/>
                <a:gd name="T43" fmla="*/ 199 h 199"/>
                <a:gd name="T44" fmla="*/ 121 w 210"/>
                <a:gd name="T45" fmla="*/ 197 h 199"/>
                <a:gd name="T46" fmla="*/ 155 w 210"/>
                <a:gd name="T47" fmla="*/ 186 h 199"/>
                <a:gd name="T48" fmla="*/ 179 w 210"/>
                <a:gd name="T49" fmla="*/ 168 h 199"/>
                <a:gd name="T50" fmla="*/ 193 w 210"/>
                <a:gd name="T51" fmla="*/ 150 h 199"/>
                <a:gd name="T52" fmla="*/ 194 w 210"/>
                <a:gd name="T53" fmla="*/ 146 h 199"/>
                <a:gd name="T54" fmla="*/ 195 w 210"/>
                <a:gd name="T55" fmla="*/ 146 h 199"/>
                <a:gd name="T56" fmla="*/ 199 w 210"/>
                <a:gd name="T57" fmla="*/ 137 h 199"/>
                <a:gd name="T58" fmla="*/ 205 w 210"/>
                <a:gd name="T59" fmla="*/ 82 h 199"/>
                <a:gd name="T60" fmla="*/ 88 w 210"/>
                <a:gd name="T61" fmla="*/ 163 h 199"/>
                <a:gd name="T62" fmla="*/ 74 w 210"/>
                <a:gd name="T63" fmla="*/ 158 h 199"/>
                <a:gd name="T64" fmla="*/ 68 w 210"/>
                <a:gd name="T65" fmla="*/ 155 h 199"/>
                <a:gd name="T66" fmla="*/ 62 w 210"/>
                <a:gd name="T67" fmla="*/ 151 h 199"/>
                <a:gd name="T68" fmla="*/ 45 w 210"/>
                <a:gd name="T69" fmla="*/ 129 h 199"/>
                <a:gd name="T70" fmla="*/ 39 w 210"/>
                <a:gd name="T71" fmla="*/ 103 h 199"/>
                <a:gd name="T72" fmla="*/ 50 w 210"/>
                <a:gd name="T73" fmla="*/ 62 h 199"/>
                <a:gd name="T74" fmla="*/ 50 w 210"/>
                <a:gd name="T75" fmla="*/ 62 h 199"/>
                <a:gd name="T76" fmla="*/ 55 w 210"/>
                <a:gd name="T77" fmla="*/ 57 h 199"/>
                <a:gd name="T78" fmla="*/ 92 w 210"/>
                <a:gd name="T79" fmla="*/ 40 h 199"/>
                <a:gd name="T80" fmla="*/ 140 w 210"/>
                <a:gd name="T81" fmla="*/ 47 h 199"/>
                <a:gd name="T82" fmla="*/ 171 w 210"/>
                <a:gd name="T83" fmla="*/ 85 h 199"/>
                <a:gd name="T84" fmla="*/ 173 w 210"/>
                <a:gd name="T85" fmla="*/ 107 h 199"/>
                <a:gd name="T86" fmla="*/ 172 w 210"/>
                <a:gd name="T87" fmla="*/ 117 h 199"/>
                <a:gd name="T88" fmla="*/ 171 w 210"/>
                <a:gd name="T89" fmla="*/ 121 h 199"/>
                <a:gd name="T90" fmla="*/ 169 w 210"/>
                <a:gd name="T91" fmla="*/ 125 h 199"/>
                <a:gd name="T92" fmla="*/ 158 w 210"/>
                <a:gd name="T93" fmla="*/ 144 h 199"/>
                <a:gd name="T94" fmla="*/ 155 w 210"/>
                <a:gd name="T95" fmla="*/ 146 h 199"/>
                <a:gd name="T96" fmla="*/ 114 w 210"/>
                <a:gd name="T97" fmla="*/ 165 h 199"/>
                <a:gd name="T98" fmla="*/ 88 w 210"/>
                <a:gd name="T99" fmla="*/ 16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0" h="199">
                  <a:moveTo>
                    <a:pt x="205" y="82"/>
                  </a:moveTo>
                  <a:cubicBezTo>
                    <a:pt x="201" y="61"/>
                    <a:pt x="189" y="39"/>
                    <a:pt x="170" y="23"/>
                  </a:cubicBezTo>
                  <a:cubicBezTo>
                    <a:pt x="165" y="20"/>
                    <a:pt x="159" y="16"/>
                    <a:pt x="154" y="14"/>
                  </a:cubicBezTo>
                  <a:cubicBezTo>
                    <a:pt x="151" y="12"/>
                    <a:pt x="149" y="11"/>
                    <a:pt x="146" y="10"/>
                  </a:cubicBezTo>
                  <a:cubicBezTo>
                    <a:pt x="143" y="9"/>
                    <a:pt x="140" y="8"/>
                    <a:pt x="138" y="7"/>
                  </a:cubicBezTo>
                  <a:cubicBezTo>
                    <a:pt x="127" y="3"/>
                    <a:pt x="116" y="0"/>
                    <a:pt x="105" y="0"/>
                  </a:cubicBezTo>
                  <a:cubicBezTo>
                    <a:pt x="103" y="0"/>
                    <a:pt x="100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3" y="0"/>
                    <a:pt x="88" y="0"/>
                    <a:pt x="83" y="1"/>
                  </a:cubicBezTo>
                  <a:cubicBezTo>
                    <a:pt x="72" y="3"/>
                    <a:pt x="60" y="6"/>
                    <a:pt x="49" y="13"/>
                  </a:cubicBezTo>
                  <a:cubicBezTo>
                    <a:pt x="38" y="20"/>
                    <a:pt x="26" y="29"/>
                    <a:pt x="18" y="41"/>
                  </a:cubicBezTo>
                  <a:cubicBezTo>
                    <a:pt x="16" y="44"/>
                    <a:pt x="14" y="48"/>
                    <a:pt x="12" y="51"/>
                  </a:cubicBezTo>
                  <a:cubicBezTo>
                    <a:pt x="11" y="55"/>
                    <a:pt x="9" y="58"/>
                    <a:pt x="8" y="62"/>
                  </a:cubicBezTo>
                  <a:cubicBezTo>
                    <a:pt x="6" y="65"/>
                    <a:pt x="5" y="69"/>
                    <a:pt x="4" y="73"/>
                  </a:cubicBezTo>
                  <a:cubicBezTo>
                    <a:pt x="3" y="77"/>
                    <a:pt x="3" y="81"/>
                    <a:pt x="2" y="85"/>
                  </a:cubicBezTo>
                  <a:cubicBezTo>
                    <a:pt x="0" y="101"/>
                    <a:pt x="3" y="118"/>
                    <a:pt x="10" y="134"/>
                  </a:cubicBezTo>
                  <a:cubicBezTo>
                    <a:pt x="11" y="138"/>
                    <a:pt x="13" y="142"/>
                    <a:pt x="15" y="146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21" y="157"/>
                    <a:pt x="21" y="157"/>
                    <a:pt x="21" y="157"/>
                  </a:cubicBezTo>
                  <a:cubicBezTo>
                    <a:pt x="26" y="164"/>
                    <a:pt x="31" y="170"/>
                    <a:pt x="37" y="176"/>
                  </a:cubicBezTo>
                  <a:cubicBezTo>
                    <a:pt x="50" y="186"/>
                    <a:pt x="64" y="193"/>
                    <a:pt x="79" y="196"/>
                  </a:cubicBezTo>
                  <a:cubicBezTo>
                    <a:pt x="86" y="198"/>
                    <a:pt x="93" y="199"/>
                    <a:pt x="100" y="199"/>
                  </a:cubicBezTo>
                  <a:cubicBezTo>
                    <a:pt x="107" y="199"/>
                    <a:pt x="114" y="198"/>
                    <a:pt x="121" y="197"/>
                  </a:cubicBezTo>
                  <a:cubicBezTo>
                    <a:pt x="134" y="195"/>
                    <a:pt x="145" y="191"/>
                    <a:pt x="155" y="186"/>
                  </a:cubicBezTo>
                  <a:cubicBezTo>
                    <a:pt x="165" y="180"/>
                    <a:pt x="173" y="174"/>
                    <a:pt x="179" y="168"/>
                  </a:cubicBezTo>
                  <a:cubicBezTo>
                    <a:pt x="185" y="161"/>
                    <a:pt x="190" y="155"/>
                    <a:pt x="193" y="150"/>
                  </a:cubicBezTo>
                  <a:cubicBezTo>
                    <a:pt x="193" y="148"/>
                    <a:pt x="194" y="147"/>
                    <a:pt x="194" y="146"/>
                  </a:cubicBezTo>
                  <a:cubicBezTo>
                    <a:pt x="195" y="146"/>
                    <a:pt x="195" y="146"/>
                    <a:pt x="195" y="146"/>
                  </a:cubicBezTo>
                  <a:cubicBezTo>
                    <a:pt x="196" y="143"/>
                    <a:pt x="198" y="140"/>
                    <a:pt x="199" y="137"/>
                  </a:cubicBezTo>
                  <a:cubicBezTo>
                    <a:pt x="206" y="123"/>
                    <a:pt x="210" y="103"/>
                    <a:pt x="205" y="82"/>
                  </a:cubicBezTo>
                  <a:close/>
                  <a:moveTo>
                    <a:pt x="88" y="163"/>
                  </a:moveTo>
                  <a:cubicBezTo>
                    <a:pt x="83" y="162"/>
                    <a:pt x="79" y="161"/>
                    <a:pt x="74" y="158"/>
                  </a:cubicBezTo>
                  <a:cubicBezTo>
                    <a:pt x="72" y="157"/>
                    <a:pt x="70" y="156"/>
                    <a:pt x="68" y="155"/>
                  </a:cubicBezTo>
                  <a:cubicBezTo>
                    <a:pt x="66" y="153"/>
                    <a:pt x="64" y="152"/>
                    <a:pt x="62" y="151"/>
                  </a:cubicBezTo>
                  <a:cubicBezTo>
                    <a:pt x="54" y="145"/>
                    <a:pt x="48" y="137"/>
                    <a:pt x="45" y="129"/>
                  </a:cubicBezTo>
                  <a:cubicBezTo>
                    <a:pt x="41" y="121"/>
                    <a:pt x="39" y="112"/>
                    <a:pt x="39" y="103"/>
                  </a:cubicBezTo>
                  <a:cubicBezTo>
                    <a:pt x="38" y="87"/>
                    <a:pt x="43" y="7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1" y="60"/>
                    <a:pt x="53" y="59"/>
                    <a:pt x="55" y="57"/>
                  </a:cubicBezTo>
                  <a:cubicBezTo>
                    <a:pt x="64" y="49"/>
                    <a:pt x="77" y="42"/>
                    <a:pt x="92" y="40"/>
                  </a:cubicBezTo>
                  <a:cubicBezTo>
                    <a:pt x="107" y="37"/>
                    <a:pt x="125" y="39"/>
                    <a:pt x="140" y="47"/>
                  </a:cubicBezTo>
                  <a:cubicBezTo>
                    <a:pt x="156" y="56"/>
                    <a:pt x="167" y="70"/>
                    <a:pt x="171" y="85"/>
                  </a:cubicBezTo>
                  <a:cubicBezTo>
                    <a:pt x="173" y="93"/>
                    <a:pt x="173" y="100"/>
                    <a:pt x="173" y="107"/>
                  </a:cubicBezTo>
                  <a:cubicBezTo>
                    <a:pt x="173" y="110"/>
                    <a:pt x="173" y="114"/>
                    <a:pt x="172" y="117"/>
                  </a:cubicBezTo>
                  <a:cubicBezTo>
                    <a:pt x="171" y="118"/>
                    <a:pt x="171" y="120"/>
                    <a:pt x="171" y="121"/>
                  </a:cubicBezTo>
                  <a:cubicBezTo>
                    <a:pt x="170" y="123"/>
                    <a:pt x="170" y="124"/>
                    <a:pt x="169" y="125"/>
                  </a:cubicBezTo>
                  <a:cubicBezTo>
                    <a:pt x="166" y="133"/>
                    <a:pt x="162" y="139"/>
                    <a:pt x="158" y="144"/>
                  </a:cubicBezTo>
                  <a:cubicBezTo>
                    <a:pt x="157" y="145"/>
                    <a:pt x="156" y="145"/>
                    <a:pt x="155" y="146"/>
                  </a:cubicBezTo>
                  <a:cubicBezTo>
                    <a:pt x="145" y="155"/>
                    <a:pt x="131" y="162"/>
                    <a:pt x="114" y="165"/>
                  </a:cubicBezTo>
                  <a:cubicBezTo>
                    <a:pt x="105" y="166"/>
                    <a:pt x="97" y="165"/>
                    <a:pt x="88" y="163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6" name="íśḻïḍe"/>
            <p:cNvSpPr/>
            <p:nvPr/>
          </p:nvSpPr>
          <p:spPr bwMode="auto">
            <a:xfrm>
              <a:off x="3758052" y="2498783"/>
              <a:ext cx="651650" cy="668182"/>
            </a:xfrm>
            <a:custGeom>
              <a:avLst/>
              <a:gdLst>
                <a:gd name="T0" fmla="*/ 200 w 200"/>
                <a:gd name="T1" fmla="*/ 136 h 205"/>
                <a:gd name="T2" fmla="*/ 199 w 200"/>
                <a:gd name="T3" fmla="*/ 141 h 205"/>
                <a:gd name="T4" fmla="*/ 197 w 200"/>
                <a:gd name="T5" fmla="*/ 146 h 205"/>
                <a:gd name="T6" fmla="*/ 194 w 200"/>
                <a:gd name="T7" fmla="*/ 154 h 205"/>
                <a:gd name="T8" fmla="*/ 180 w 200"/>
                <a:gd name="T9" fmla="*/ 173 h 205"/>
                <a:gd name="T10" fmla="*/ 156 w 200"/>
                <a:gd name="T11" fmla="*/ 191 h 205"/>
                <a:gd name="T12" fmla="*/ 121 w 200"/>
                <a:gd name="T13" fmla="*/ 203 h 205"/>
                <a:gd name="T14" fmla="*/ 100 w 200"/>
                <a:gd name="T15" fmla="*/ 205 h 205"/>
                <a:gd name="T16" fmla="*/ 78 w 200"/>
                <a:gd name="T17" fmla="*/ 202 h 205"/>
                <a:gd name="T18" fmla="*/ 36 w 200"/>
                <a:gd name="T19" fmla="*/ 181 h 205"/>
                <a:gd name="T20" fmla="*/ 19 w 200"/>
                <a:gd name="T21" fmla="*/ 162 h 205"/>
                <a:gd name="T22" fmla="*/ 8 w 200"/>
                <a:gd name="T23" fmla="*/ 139 h 205"/>
                <a:gd name="T24" fmla="*/ 2 w 200"/>
                <a:gd name="T25" fmla="*/ 89 h 205"/>
                <a:gd name="T26" fmla="*/ 8 w 200"/>
                <a:gd name="T27" fmla="*/ 65 h 205"/>
                <a:gd name="T28" fmla="*/ 13 w 200"/>
                <a:gd name="T29" fmla="*/ 54 h 205"/>
                <a:gd name="T30" fmla="*/ 19 w 200"/>
                <a:gd name="T31" fmla="*/ 44 h 205"/>
                <a:gd name="T32" fmla="*/ 50 w 200"/>
                <a:gd name="T33" fmla="*/ 16 h 205"/>
                <a:gd name="T34" fmla="*/ 85 w 200"/>
                <a:gd name="T35" fmla="*/ 3 h 205"/>
                <a:gd name="T36" fmla="*/ 138 w 200"/>
                <a:gd name="T37" fmla="*/ 9 h 205"/>
                <a:gd name="T38" fmla="*/ 151 w 200"/>
                <a:gd name="T39" fmla="*/ 15 h 205"/>
                <a:gd name="T40" fmla="*/ 155 w 200"/>
                <a:gd name="T41" fmla="*/ 18 h 205"/>
                <a:gd name="T42" fmla="*/ 151 w 200"/>
                <a:gd name="T43" fmla="*/ 16 h 205"/>
                <a:gd name="T44" fmla="*/ 137 w 200"/>
                <a:gd name="T45" fmla="*/ 11 h 205"/>
                <a:gd name="T46" fmla="*/ 86 w 200"/>
                <a:gd name="T47" fmla="*/ 8 h 205"/>
                <a:gd name="T48" fmla="*/ 53 w 200"/>
                <a:gd name="T49" fmla="*/ 20 h 205"/>
                <a:gd name="T50" fmla="*/ 23 w 200"/>
                <a:gd name="T51" fmla="*/ 48 h 205"/>
                <a:gd name="T52" fmla="*/ 18 w 200"/>
                <a:gd name="T53" fmla="*/ 57 h 205"/>
                <a:gd name="T54" fmla="*/ 13 w 200"/>
                <a:gd name="T55" fmla="*/ 67 h 205"/>
                <a:gd name="T56" fmla="*/ 8 w 200"/>
                <a:gd name="T57" fmla="*/ 89 h 205"/>
                <a:gd name="T58" fmla="*/ 14 w 200"/>
                <a:gd name="T59" fmla="*/ 137 h 205"/>
                <a:gd name="T60" fmla="*/ 24 w 200"/>
                <a:gd name="T61" fmla="*/ 159 h 205"/>
                <a:gd name="T62" fmla="*/ 40 w 200"/>
                <a:gd name="T63" fmla="*/ 177 h 205"/>
                <a:gd name="T64" fmla="*/ 79 w 200"/>
                <a:gd name="T65" fmla="*/ 197 h 205"/>
                <a:gd name="T66" fmla="*/ 100 w 200"/>
                <a:gd name="T67" fmla="*/ 199 h 205"/>
                <a:gd name="T68" fmla="*/ 120 w 200"/>
                <a:gd name="T69" fmla="*/ 198 h 205"/>
                <a:gd name="T70" fmla="*/ 154 w 200"/>
                <a:gd name="T71" fmla="*/ 187 h 205"/>
                <a:gd name="T72" fmla="*/ 178 w 200"/>
                <a:gd name="T73" fmla="*/ 170 h 205"/>
                <a:gd name="T74" fmla="*/ 192 w 200"/>
                <a:gd name="T75" fmla="*/ 153 h 205"/>
                <a:gd name="T76" fmla="*/ 200 w 200"/>
                <a:gd name="T77" fmla="*/ 13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0" h="205">
                  <a:moveTo>
                    <a:pt x="200" y="136"/>
                  </a:moveTo>
                  <a:cubicBezTo>
                    <a:pt x="200" y="136"/>
                    <a:pt x="200" y="137"/>
                    <a:pt x="199" y="141"/>
                  </a:cubicBezTo>
                  <a:cubicBezTo>
                    <a:pt x="199" y="142"/>
                    <a:pt x="198" y="144"/>
                    <a:pt x="197" y="146"/>
                  </a:cubicBezTo>
                  <a:cubicBezTo>
                    <a:pt x="196" y="149"/>
                    <a:pt x="195" y="151"/>
                    <a:pt x="194" y="154"/>
                  </a:cubicBezTo>
                  <a:cubicBezTo>
                    <a:pt x="191" y="160"/>
                    <a:pt x="187" y="166"/>
                    <a:pt x="180" y="173"/>
                  </a:cubicBezTo>
                  <a:cubicBezTo>
                    <a:pt x="174" y="179"/>
                    <a:pt x="166" y="186"/>
                    <a:pt x="156" y="191"/>
                  </a:cubicBezTo>
                  <a:cubicBezTo>
                    <a:pt x="146" y="197"/>
                    <a:pt x="134" y="201"/>
                    <a:pt x="121" y="203"/>
                  </a:cubicBezTo>
                  <a:cubicBezTo>
                    <a:pt x="114" y="204"/>
                    <a:pt x="107" y="205"/>
                    <a:pt x="100" y="205"/>
                  </a:cubicBezTo>
                  <a:cubicBezTo>
                    <a:pt x="93" y="204"/>
                    <a:pt x="85" y="204"/>
                    <a:pt x="78" y="202"/>
                  </a:cubicBezTo>
                  <a:cubicBezTo>
                    <a:pt x="63" y="199"/>
                    <a:pt x="48" y="192"/>
                    <a:pt x="36" y="181"/>
                  </a:cubicBezTo>
                  <a:cubicBezTo>
                    <a:pt x="29" y="176"/>
                    <a:pt x="24" y="169"/>
                    <a:pt x="19" y="162"/>
                  </a:cubicBezTo>
                  <a:cubicBezTo>
                    <a:pt x="15" y="155"/>
                    <a:pt x="11" y="147"/>
                    <a:pt x="8" y="139"/>
                  </a:cubicBezTo>
                  <a:cubicBezTo>
                    <a:pt x="2" y="122"/>
                    <a:pt x="0" y="105"/>
                    <a:pt x="2" y="89"/>
                  </a:cubicBezTo>
                  <a:cubicBezTo>
                    <a:pt x="3" y="80"/>
                    <a:pt x="5" y="72"/>
                    <a:pt x="8" y="65"/>
                  </a:cubicBezTo>
                  <a:cubicBezTo>
                    <a:pt x="9" y="61"/>
                    <a:pt x="11" y="58"/>
                    <a:pt x="13" y="54"/>
                  </a:cubicBezTo>
                  <a:cubicBezTo>
                    <a:pt x="15" y="51"/>
                    <a:pt x="16" y="47"/>
                    <a:pt x="19" y="44"/>
                  </a:cubicBezTo>
                  <a:cubicBezTo>
                    <a:pt x="27" y="32"/>
                    <a:pt x="39" y="23"/>
                    <a:pt x="50" y="16"/>
                  </a:cubicBezTo>
                  <a:cubicBezTo>
                    <a:pt x="62" y="9"/>
                    <a:pt x="74" y="5"/>
                    <a:pt x="85" y="3"/>
                  </a:cubicBezTo>
                  <a:cubicBezTo>
                    <a:pt x="108" y="0"/>
                    <a:pt x="127" y="5"/>
                    <a:pt x="138" y="9"/>
                  </a:cubicBezTo>
                  <a:cubicBezTo>
                    <a:pt x="144" y="12"/>
                    <a:pt x="148" y="14"/>
                    <a:pt x="151" y="15"/>
                  </a:cubicBezTo>
                  <a:cubicBezTo>
                    <a:pt x="154" y="17"/>
                    <a:pt x="156" y="18"/>
                    <a:pt x="155" y="18"/>
                  </a:cubicBezTo>
                  <a:cubicBezTo>
                    <a:pt x="155" y="18"/>
                    <a:pt x="154" y="18"/>
                    <a:pt x="151" y="16"/>
                  </a:cubicBezTo>
                  <a:cubicBezTo>
                    <a:pt x="148" y="15"/>
                    <a:pt x="143" y="13"/>
                    <a:pt x="137" y="11"/>
                  </a:cubicBezTo>
                  <a:cubicBezTo>
                    <a:pt x="126" y="8"/>
                    <a:pt x="108" y="4"/>
                    <a:pt x="86" y="8"/>
                  </a:cubicBezTo>
                  <a:cubicBezTo>
                    <a:pt x="75" y="10"/>
                    <a:pt x="64" y="13"/>
                    <a:pt x="53" y="20"/>
                  </a:cubicBezTo>
                  <a:cubicBezTo>
                    <a:pt x="42" y="27"/>
                    <a:pt x="31" y="36"/>
                    <a:pt x="23" y="48"/>
                  </a:cubicBezTo>
                  <a:cubicBezTo>
                    <a:pt x="21" y="50"/>
                    <a:pt x="19" y="54"/>
                    <a:pt x="18" y="57"/>
                  </a:cubicBezTo>
                  <a:cubicBezTo>
                    <a:pt x="16" y="60"/>
                    <a:pt x="14" y="63"/>
                    <a:pt x="13" y="67"/>
                  </a:cubicBezTo>
                  <a:cubicBezTo>
                    <a:pt x="10" y="74"/>
                    <a:pt x="9" y="81"/>
                    <a:pt x="8" y="89"/>
                  </a:cubicBezTo>
                  <a:cubicBezTo>
                    <a:pt x="6" y="105"/>
                    <a:pt x="8" y="121"/>
                    <a:pt x="14" y="137"/>
                  </a:cubicBezTo>
                  <a:cubicBezTo>
                    <a:pt x="17" y="144"/>
                    <a:pt x="20" y="152"/>
                    <a:pt x="24" y="159"/>
                  </a:cubicBezTo>
                  <a:cubicBezTo>
                    <a:pt x="29" y="166"/>
                    <a:pt x="34" y="172"/>
                    <a:pt x="40" y="177"/>
                  </a:cubicBezTo>
                  <a:cubicBezTo>
                    <a:pt x="51" y="187"/>
                    <a:pt x="65" y="194"/>
                    <a:pt x="79" y="197"/>
                  </a:cubicBezTo>
                  <a:cubicBezTo>
                    <a:pt x="86" y="198"/>
                    <a:pt x="93" y="199"/>
                    <a:pt x="100" y="199"/>
                  </a:cubicBezTo>
                  <a:cubicBezTo>
                    <a:pt x="107" y="200"/>
                    <a:pt x="114" y="199"/>
                    <a:pt x="120" y="198"/>
                  </a:cubicBezTo>
                  <a:cubicBezTo>
                    <a:pt x="133" y="196"/>
                    <a:pt x="144" y="192"/>
                    <a:pt x="154" y="187"/>
                  </a:cubicBezTo>
                  <a:cubicBezTo>
                    <a:pt x="164" y="183"/>
                    <a:pt x="172" y="177"/>
                    <a:pt x="178" y="170"/>
                  </a:cubicBezTo>
                  <a:cubicBezTo>
                    <a:pt x="184" y="164"/>
                    <a:pt x="189" y="158"/>
                    <a:pt x="192" y="153"/>
                  </a:cubicBezTo>
                  <a:cubicBezTo>
                    <a:pt x="198" y="142"/>
                    <a:pt x="199" y="135"/>
                    <a:pt x="200" y="1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7" name="ïSľîḍé"/>
            <p:cNvSpPr/>
            <p:nvPr/>
          </p:nvSpPr>
          <p:spPr bwMode="auto">
            <a:xfrm>
              <a:off x="3813160" y="2501538"/>
              <a:ext cx="633740" cy="586898"/>
            </a:xfrm>
            <a:custGeom>
              <a:avLst/>
              <a:gdLst>
                <a:gd name="T0" fmla="*/ 151 w 194"/>
                <a:gd name="T1" fmla="*/ 180 h 180"/>
                <a:gd name="T2" fmla="*/ 153 w 194"/>
                <a:gd name="T3" fmla="*/ 177 h 180"/>
                <a:gd name="T4" fmla="*/ 156 w 194"/>
                <a:gd name="T5" fmla="*/ 174 h 180"/>
                <a:gd name="T6" fmla="*/ 160 w 194"/>
                <a:gd name="T7" fmla="*/ 170 h 180"/>
                <a:gd name="T8" fmla="*/ 170 w 194"/>
                <a:gd name="T9" fmla="*/ 158 h 180"/>
                <a:gd name="T10" fmla="*/ 180 w 194"/>
                <a:gd name="T11" fmla="*/ 140 h 180"/>
                <a:gd name="T12" fmla="*/ 184 w 194"/>
                <a:gd name="T13" fmla="*/ 87 h 180"/>
                <a:gd name="T14" fmla="*/ 153 w 194"/>
                <a:gd name="T15" fmla="*/ 30 h 180"/>
                <a:gd name="T16" fmla="*/ 139 w 194"/>
                <a:gd name="T17" fmla="*/ 21 h 180"/>
                <a:gd name="T18" fmla="*/ 131 w 194"/>
                <a:gd name="T19" fmla="*/ 17 h 180"/>
                <a:gd name="T20" fmla="*/ 123 w 194"/>
                <a:gd name="T21" fmla="*/ 14 h 180"/>
                <a:gd name="T22" fmla="*/ 92 w 194"/>
                <a:gd name="T23" fmla="*/ 6 h 180"/>
                <a:gd name="T24" fmla="*/ 64 w 194"/>
                <a:gd name="T25" fmla="*/ 8 h 180"/>
                <a:gd name="T26" fmla="*/ 40 w 194"/>
                <a:gd name="T27" fmla="*/ 16 h 180"/>
                <a:gd name="T28" fmla="*/ 10 w 194"/>
                <a:gd name="T29" fmla="*/ 38 h 180"/>
                <a:gd name="T30" fmla="*/ 0 w 194"/>
                <a:gd name="T31" fmla="*/ 47 h 180"/>
                <a:gd name="T32" fmla="*/ 9 w 194"/>
                <a:gd name="T33" fmla="*/ 36 h 180"/>
                <a:gd name="T34" fmla="*/ 38 w 194"/>
                <a:gd name="T35" fmla="*/ 13 h 180"/>
                <a:gd name="T36" fmla="*/ 63 w 194"/>
                <a:gd name="T37" fmla="*/ 3 h 180"/>
                <a:gd name="T38" fmla="*/ 93 w 194"/>
                <a:gd name="T39" fmla="*/ 1 h 180"/>
                <a:gd name="T40" fmla="*/ 125 w 194"/>
                <a:gd name="T41" fmla="*/ 8 h 180"/>
                <a:gd name="T42" fmla="*/ 133 w 194"/>
                <a:gd name="T43" fmla="*/ 12 h 180"/>
                <a:gd name="T44" fmla="*/ 141 w 194"/>
                <a:gd name="T45" fmla="*/ 15 h 180"/>
                <a:gd name="T46" fmla="*/ 157 w 194"/>
                <a:gd name="T47" fmla="*/ 26 h 180"/>
                <a:gd name="T48" fmla="*/ 190 w 194"/>
                <a:gd name="T49" fmla="*/ 86 h 180"/>
                <a:gd name="T50" fmla="*/ 184 w 194"/>
                <a:gd name="T51" fmla="*/ 141 h 180"/>
                <a:gd name="T52" fmla="*/ 173 w 194"/>
                <a:gd name="T53" fmla="*/ 160 h 180"/>
                <a:gd name="T54" fmla="*/ 162 w 194"/>
                <a:gd name="T55" fmla="*/ 172 h 180"/>
                <a:gd name="T56" fmla="*/ 157 w 194"/>
                <a:gd name="T57" fmla="*/ 176 h 180"/>
                <a:gd name="T58" fmla="*/ 154 w 194"/>
                <a:gd name="T59" fmla="*/ 178 h 180"/>
                <a:gd name="T60" fmla="*/ 151 w 194"/>
                <a:gd name="T6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4" h="180">
                  <a:moveTo>
                    <a:pt x="151" y="180"/>
                  </a:moveTo>
                  <a:cubicBezTo>
                    <a:pt x="151" y="180"/>
                    <a:pt x="151" y="179"/>
                    <a:pt x="153" y="177"/>
                  </a:cubicBezTo>
                  <a:cubicBezTo>
                    <a:pt x="154" y="176"/>
                    <a:pt x="155" y="175"/>
                    <a:pt x="156" y="174"/>
                  </a:cubicBezTo>
                  <a:cubicBezTo>
                    <a:pt x="157" y="173"/>
                    <a:pt x="159" y="172"/>
                    <a:pt x="160" y="170"/>
                  </a:cubicBezTo>
                  <a:cubicBezTo>
                    <a:pt x="163" y="167"/>
                    <a:pt x="166" y="163"/>
                    <a:pt x="170" y="158"/>
                  </a:cubicBezTo>
                  <a:cubicBezTo>
                    <a:pt x="174" y="153"/>
                    <a:pt x="177" y="147"/>
                    <a:pt x="180" y="140"/>
                  </a:cubicBezTo>
                  <a:cubicBezTo>
                    <a:pt x="186" y="125"/>
                    <a:pt x="188" y="107"/>
                    <a:pt x="184" y="87"/>
                  </a:cubicBezTo>
                  <a:cubicBezTo>
                    <a:pt x="180" y="67"/>
                    <a:pt x="170" y="45"/>
                    <a:pt x="153" y="30"/>
                  </a:cubicBezTo>
                  <a:cubicBezTo>
                    <a:pt x="148" y="26"/>
                    <a:pt x="144" y="23"/>
                    <a:pt x="139" y="21"/>
                  </a:cubicBezTo>
                  <a:cubicBezTo>
                    <a:pt x="136" y="19"/>
                    <a:pt x="134" y="18"/>
                    <a:pt x="131" y="17"/>
                  </a:cubicBezTo>
                  <a:cubicBezTo>
                    <a:pt x="128" y="16"/>
                    <a:pt x="126" y="15"/>
                    <a:pt x="123" y="14"/>
                  </a:cubicBezTo>
                  <a:cubicBezTo>
                    <a:pt x="113" y="10"/>
                    <a:pt x="102" y="7"/>
                    <a:pt x="92" y="6"/>
                  </a:cubicBezTo>
                  <a:cubicBezTo>
                    <a:pt x="82" y="5"/>
                    <a:pt x="73" y="6"/>
                    <a:pt x="64" y="8"/>
                  </a:cubicBezTo>
                  <a:cubicBezTo>
                    <a:pt x="55" y="10"/>
                    <a:pt x="47" y="13"/>
                    <a:pt x="40" y="16"/>
                  </a:cubicBezTo>
                  <a:cubicBezTo>
                    <a:pt x="26" y="24"/>
                    <a:pt x="17" y="32"/>
                    <a:pt x="10" y="38"/>
                  </a:cubicBezTo>
                  <a:cubicBezTo>
                    <a:pt x="4" y="44"/>
                    <a:pt x="1" y="48"/>
                    <a:pt x="0" y="47"/>
                  </a:cubicBezTo>
                  <a:cubicBezTo>
                    <a:pt x="0" y="47"/>
                    <a:pt x="3" y="43"/>
                    <a:pt x="9" y="36"/>
                  </a:cubicBezTo>
                  <a:cubicBezTo>
                    <a:pt x="15" y="30"/>
                    <a:pt x="24" y="21"/>
                    <a:pt x="38" y="13"/>
                  </a:cubicBezTo>
                  <a:cubicBezTo>
                    <a:pt x="45" y="9"/>
                    <a:pt x="53" y="5"/>
                    <a:pt x="63" y="3"/>
                  </a:cubicBezTo>
                  <a:cubicBezTo>
                    <a:pt x="72" y="1"/>
                    <a:pt x="82" y="0"/>
                    <a:pt x="93" y="1"/>
                  </a:cubicBezTo>
                  <a:cubicBezTo>
                    <a:pt x="103" y="1"/>
                    <a:pt x="114" y="4"/>
                    <a:pt x="125" y="8"/>
                  </a:cubicBezTo>
                  <a:cubicBezTo>
                    <a:pt x="128" y="9"/>
                    <a:pt x="131" y="10"/>
                    <a:pt x="133" y="12"/>
                  </a:cubicBezTo>
                  <a:cubicBezTo>
                    <a:pt x="136" y="13"/>
                    <a:pt x="139" y="14"/>
                    <a:pt x="141" y="15"/>
                  </a:cubicBezTo>
                  <a:cubicBezTo>
                    <a:pt x="147" y="18"/>
                    <a:pt x="152" y="21"/>
                    <a:pt x="157" y="26"/>
                  </a:cubicBezTo>
                  <a:cubicBezTo>
                    <a:pt x="175" y="42"/>
                    <a:pt x="186" y="65"/>
                    <a:pt x="190" y="86"/>
                  </a:cubicBezTo>
                  <a:cubicBezTo>
                    <a:pt x="194" y="107"/>
                    <a:pt x="190" y="126"/>
                    <a:pt x="184" y="141"/>
                  </a:cubicBezTo>
                  <a:cubicBezTo>
                    <a:pt x="181" y="149"/>
                    <a:pt x="177" y="155"/>
                    <a:pt x="173" y="160"/>
                  </a:cubicBezTo>
                  <a:cubicBezTo>
                    <a:pt x="169" y="165"/>
                    <a:pt x="165" y="169"/>
                    <a:pt x="162" y="172"/>
                  </a:cubicBezTo>
                  <a:cubicBezTo>
                    <a:pt x="160" y="173"/>
                    <a:pt x="159" y="174"/>
                    <a:pt x="157" y="176"/>
                  </a:cubicBezTo>
                  <a:cubicBezTo>
                    <a:pt x="156" y="177"/>
                    <a:pt x="155" y="177"/>
                    <a:pt x="154" y="178"/>
                  </a:cubicBezTo>
                  <a:cubicBezTo>
                    <a:pt x="152" y="179"/>
                    <a:pt x="151" y="180"/>
                    <a:pt x="151" y="18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8" name="íšlïḓè"/>
            <p:cNvSpPr/>
            <p:nvPr/>
          </p:nvSpPr>
          <p:spPr bwMode="auto">
            <a:xfrm>
              <a:off x="3872400" y="2642063"/>
              <a:ext cx="456017" cy="427085"/>
            </a:xfrm>
            <a:custGeom>
              <a:avLst/>
              <a:gdLst>
                <a:gd name="T0" fmla="*/ 140 w 140"/>
                <a:gd name="T1" fmla="*/ 69 h 131"/>
                <a:gd name="T2" fmla="*/ 140 w 140"/>
                <a:gd name="T3" fmla="*/ 72 h 131"/>
                <a:gd name="T4" fmla="*/ 138 w 140"/>
                <a:gd name="T5" fmla="*/ 81 h 131"/>
                <a:gd name="T6" fmla="*/ 122 w 140"/>
                <a:gd name="T7" fmla="*/ 107 h 131"/>
                <a:gd name="T8" fmla="*/ 80 w 140"/>
                <a:gd name="T9" fmla="*/ 129 h 131"/>
                <a:gd name="T10" fmla="*/ 52 w 140"/>
                <a:gd name="T11" fmla="*/ 129 h 131"/>
                <a:gd name="T12" fmla="*/ 45 w 140"/>
                <a:gd name="T13" fmla="*/ 127 h 131"/>
                <a:gd name="T14" fmla="*/ 42 w 140"/>
                <a:gd name="T15" fmla="*/ 125 h 131"/>
                <a:gd name="T16" fmla="*/ 38 w 140"/>
                <a:gd name="T17" fmla="*/ 124 h 131"/>
                <a:gd name="T18" fmla="*/ 31 w 140"/>
                <a:gd name="T19" fmla="*/ 120 h 131"/>
                <a:gd name="T20" fmla="*/ 25 w 140"/>
                <a:gd name="T21" fmla="*/ 116 h 131"/>
                <a:gd name="T22" fmla="*/ 14 w 140"/>
                <a:gd name="T23" fmla="*/ 105 h 131"/>
                <a:gd name="T24" fmla="*/ 6 w 140"/>
                <a:gd name="T25" fmla="*/ 92 h 131"/>
                <a:gd name="T26" fmla="*/ 0 w 140"/>
                <a:gd name="T27" fmla="*/ 65 h 131"/>
                <a:gd name="T28" fmla="*/ 16 w 140"/>
                <a:gd name="T29" fmla="*/ 21 h 131"/>
                <a:gd name="T30" fmla="*/ 41 w 140"/>
                <a:gd name="T31" fmla="*/ 2 h 131"/>
                <a:gd name="T32" fmla="*/ 52 w 140"/>
                <a:gd name="T33" fmla="*/ 0 h 131"/>
                <a:gd name="T34" fmla="*/ 42 w 140"/>
                <a:gd name="T35" fmla="*/ 4 h 131"/>
                <a:gd name="T36" fmla="*/ 19 w 140"/>
                <a:gd name="T37" fmla="*/ 23 h 131"/>
                <a:gd name="T38" fmla="*/ 5 w 140"/>
                <a:gd name="T39" fmla="*/ 65 h 131"/>
                <a:gd name="T40" fmla="*/ 11 w 140"/>
                <a:gd name="T41" fmla="*/ 90 h 131"/>
                <a:gd name="T42" fmla="*/ 18 w 140"/>
                <a:gd name="T43" fmla="*/ 101 h 131"/>
                <a:gd name="T44" fmla="*/ 29 w 140"/>
                <a:gd name="T45" fmla="*/ 111 h 131"/>
                <a:gd name="T46" fmla="*/ 35 w 140"/>
                <a:gd name="T47" fmla="*/ 115 h 131"/>
                <a:gd name="T48" fmla="*/ 41 w 140"/>
                <a:gd name="T49" fmla="*/ 118 h 131"/>
                <a:gd name="T50" fmla="*/ 44 w 140"/>
                <a:gd name="T51" fmla="*/ 120 h 131"/>
                <a:gd name="T52" fmla="*/ 47 w 140"/>
                <a:gd name="T53" fmla="*/ 121 h 131"/>
                <a:gd name="T54" fmla="*/ 54 w 140"/>
                <a:gd name="T55" fmla="*/ 123 h 131"/>
                <a:gd name="T56" fmla="*/ 80 w 140"/>
                <a:gd name="T57" fmla="*/ 124 h 131"/>
                <a:gd name="T58" fmla="*/ 119 w 140"/>
                <a:gd name="T59" fmla="*/ 104 h 131"/>
                <a:gd name="T60" fmla="*/ 136 w 140"/>
                <a:gd name="T61" fmla="*/ 80 h 131"/>
                <a:gd name="T62" fmla="*/ 139 w 140"/>
                <a:gd name="T63" fmla="*/ 72 h 131"/>
                <a:gd name="T64" fmla="*/ 140 w 140"/>
                <a:gd name="T65" fmla="*/ 6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31">
                  <a:moveTo>
                    <a:pt x="140" y="69"/>
                  </a:moveTo>
                  <a:cubicBezTo>
                    <a:pt x="140" y="69"/>
                    <a:pt x="140" y="70"/>
                    <a:pt x="140" y="72"/>
                  </a:cubicBezTo>
                  <a:cubicBezTo>
                    <a:pt x="140" y="74"/>
                    <a:pt x="140" y="77"/>
                    <a:pt x="138" y="81"/>
                  </a:cubicBezTo>
                  <a:cubicBezTo>
                    <a:pt x="136" y="88"/>
                    <a:pt x="131" y="98"/>
                    <a:pt x="122" y="107"/>
                  </a:cubicBezTo>
                  <a:cubicBezTo>
                    <a:pt x="112" y="117"/>
                    <a:pt x="98" y="126"/>
                    <a:pt x="80" y="129"/>
                  </a:cubicBezTo>
                  <a:cubicBezTo>
                    <a:pt x="72" y="131"/>
                    <a:pt x="62" y="131"/>
                    <a:pt x="52" y="129"/>
                  </a:cubicBezTo>
                  <a:cubicBezTo>
                    <a:pt x="50" y="128"/>
                    <a:pt x="48" y="127"/>
                    <a:pt x="45" y="127"/>
                  </a:cubicBezTo>
                  <a:cubicBezTo>
                    <a:pt x="44" y="126"/>
                    <a:pt x="43" y="126"/>
                    <a:pt x="42" y="125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6" y="122"/>
                    <a:pt x="34" y="122"/>
                    <a:pt x="31" y="120"/>
                  </a:cubicBezTo>
                  <a:cubicBezTo>
                    <a:pt x="29" y="119"/>
                    <a:pt x="27" y="117"/>
                    <a:pt x="25" y="116"/>
                  </a:cubicBezTo>
                  <a:cubicBezTo>
                    <a:pt x="21" y="113"/>
                    <a:pt x="17" y="109"/>
                    <a:pt x="14" y="105"/>
                  </a:cubicBezTo>
                  <a:cubicBezTo>
                    <a:pt x="11" y="101"/>
                    <a:pt x="8" y="97"/>
                    <a:pt x="6" y="92"/>
                  </a:cubicBezTo>
                  <a:cubicBezTo>
                    <a:pt x="2" y="83"/>
                    <a:pt x="0" y="74"/>
                    <a:pt x="0" y="65"/>
                  </a:cubicBezTo>
                  <a:cubicBezTo>
                    <a:pt x="0" y="47"/>
                    <a:pt x="7" y="31"/>
                    <a:pt x="16" y="21"/>
                  </a:cubicBezTo>
                  <a:cubicBezTo>
                    <a:pt x="24" y="10"/>
                    <a:pt x="34" y="5"/>
                    <a:pt x="41" y="2"/>
                  </a:cubicBezTo>
                  <a:cubicBezTo>
                    <a:pt x="48" y="0"/>
                    <a:pt x="52" y="0"/>
                    <a:pt x="52" y="0"/>
                  </a:cubicBezTo>
                  <a:cubicBezTo>
                    <a:pt x="52" y="1"/>
                    <a:pt x="48" y="1"/>
                    <a:pt x="42" y="4"/>
                  </a:cubicBezTo>
                  <a:cubicBezTo>
                    <a:pt x="35" y="7"/>
                    <a:pt x="27" y="13"/>
                    <a:pt x="19" y="23"/>
                  </a:cubicBezTo>
                  <a:cubicBezTo>
                    <a:pt x="11" y="33"/>
                    <a:pt x="5" y="48"/>
                    <a:pt x="5" y="65"/>
                  </a:cubicBezTo>
                  <a:cubicBezTo>
                    <a:pt x="5" y="73"/>
                    <a:pt x="7" y="82"/>
                    <a:pt x="11" y="90"/>
                  </a:cubicBezTo>
                  <a:cubicBezTo>
                    <a:pt x="13" y="94"/>
                    <a:pt x="15" y="98"/>
                    <a:pt x="18" y="101"/>
                  </a:cubicBezTo>
                  <a:cubicBezTo>
                    <a:pt x="21" y="105"/>
                    <a:pt x="25" y="108"/>
                    <a:pt x="29" y="111"/>
                  </a:cubicBezTo>
                  <a:cubicBezTo>
                    <a:pt x="31" y="112"/>
                    <a:pt x="33" y="114"/>
                    <a:pt x="35" y="115"/>
                  </a:cubicBezTo>
                  <a:cubicBezTo>
                    <a:pt x="36" y="116"/>
                    <a:pt x="39" y="117"/>
                    <a:pt x="41" y="118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5" y="120"/>
                    <a:pt x="46" y="121"/>
                    <a:pt x="47" y="121"/>
                  </a:cubicBezTo>
                  <a:cubicBezTo>
                    <a:pt x="49" y="122"/>
                    <a:pt x="51" y="123"/>
                    <a:pt x="54" y="123"/>
                  </a:cubicBezTo>
                  <a:cubicBezTo>
                    <a:pt x="62" y="125"/>
                    <a:pt x="71" y="125"/>
                    <a:pt x="80" y="124"/>
                  </a:cubicBezTo>
                  <a:cubicBezTo>
                    <a:pt x="96" y="121"/>
                    <a:pt x="110" y="113"/>
                    <a:pt x="119" y="104"/>
                  </a:cubicBezTo>
                  <a:cubicBezTo>
                    <a:pt x="128" y="96"/>
                    <a:pt x="134" y="87"/>
                    <a:pt x="136" y="80"/>
                  </a:cubicBezTo>
                  <a:cubicBezTo>
                    <a:pt x="138" y="77"/>
                    <a:pt x="138" y="74"/>
                    <a:pt x="139" y="72"/>
                  </a:cubicBezTo>
                  <a:cubicBezTo>
                    <a:pt x="139" y="70"/>
                    <a:pt x="140" y="69"/>
                    <a:pt x="140" y="69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9" name="iSľïďe"/>
            <p:cNvSpPr/>
            <p:nvPr/>
          </p:nvSpPr>
          <p:spPr bwMode="auto">
            <a:xfrm>
              <a:off x="4032213" y="2723347"/>
              <a:ext cx="81284" cy="163946"/>
            </a:xfrm>
            <a:custGeom>
              <a:avLst/>
              <a:gdLst>
                <a:gd name="T0" fmla="*/ 23 w 25"/>
                <a:gd name="T1" fmla="*/ 49 h 50"/>
                <a:gd name="T2" fmla="*/ 8 w 25"/>
                <a:gd name="T3" fmla="*/ 27 h 50"/>
                <a:gd name="T4" fmla="*/ 3 w 25"/>
                <a:gd name="T5" fmla="*/ 1 h 50"/>
                <a:gd name="T6" fmla="*/ 17 w 25"/>
                <a:gd name="T7" fmla="*/ 23 h 50"/>
                <a:gd name="T8" fmla="*/ 23 w 25"/>
                <a:gd name="T9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0">
                  <a:moveTo>
                    <a:pt x="23" y="49"/>
                  </a:moveTo>
                  <a:cubicBezTo>
                    <a:pt x="20" y="50"/>
                    <a:pt x="14" y="40"/>
                    <a:pt x="8" y="27"/>
                  </a:cubicBezTo>
                  <a:cubicBezTo>
                    <a:pt x="3" y="14"/>
                    <a:pt x="0" y="2"/>
                    <a:pt x="3" y="1"/>
                  </a:cubicBezTo>
                  <a:cubicBezTo>
                    <a:pt x="5" y="0"/>
                    <a:pt x="12" y="10"/>
                    <a:pt x="17" y="23"/>
                  </a:cubicBezTo>
                  <a:cubicBezTo>
                    <a:pt x="23" y="36"/>
                    <a:pt x="25" y="48"/>
                    <a:pt x="23" y="49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0" name="íśļîḓe"/>
            <p:cNvSpPr/>
            <p:nvPr/>
          </p:nvSpPr>
          <p:spPr bwMode="auto">
            <a:xfrm>
              <a:off x="4101098" y="2789477"/>
              <a:ext cx="129503" cy="97817"/>
            </a:xfrm>
            <a:custGeom>
              <a:avLst/>
              <a:gdLst>
                <a:gd name="T0" fmla="*/ 39 w 40"/>
                <a:gd name="T1" fmla="*/ 1 h 30"/>
                <a:gd name="T2" fmla="*/ 36 w 40"/>
                <a:gd name="T3" fmla="*/ 8 h 30"/>
                <a:gd name="T4" fmla="*/ 23 w 40"/>
                <a:gd name="T5" fmla="*/ 19 h 30"/>
                <a:gd name="T6" fmla="*/ 8 w 40"/>
                <a:gd name="T7" fmla="*/ 28 h 30"/>
                <a:gd name="T8" fmla="*/ 1 w 40"/>
                <a:gd name="T9" fmla="*/ 29 h 30"/>
                <a:gd name="T10" fmla="*/ 4 w 40"/>
                <a:gd name="T11" fmla="*/ 22 h 30"/>
                <a:gd name="T12" fmla="*/ 17 w 40"/>
                <a:gd name="T13" fmla="*/ 11 h 30"/>
                <a:gd name="T14" fmla="*/ 32 w 40"/>
                <a:gd name="T15" fmla="*/ 2 h 30"/>
                <a:gd name="T16" fmla="*/ 39 w 40"/>
                <a:gd name="T1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0">
                  <a:moveTo>
                    <a:pt x="39" y="1"/>
                  </a:moveTo>
                  <a:cubicBezTo>
                    <a:pt x="40" y="2"/>
                    <a:pt x="39" y="4"/>
                    <a:pt x="36" y="8"/>
                  </a:cubicBezTo>
                  <a:cubicBezTo>
                    <a:pt x="33" y="12"/>
                    <a:pt x="28" y="16"/>
                    <a:pt x="23" y="19"/>
                  </a:cubicBezTo>
                  <a:cubicBezTo>
                    <a:pt x="17" y="23"/>
                    <a:pt x="12" y="26"/>
                    <a:pt x="8" y="28"/>
                  </a:cubicBezTo>
                  <a:cubicBezTo>
                    <a:pt x="4" y="30"/>
                    <a:pt x="2" y="30"/>
                    <a:pt x="1" y="29"/>
                  </a:cubicBezTo>
                  <a:cubicBezTo>
                    <a:pt x="0" y="28"/>
                    <a:pt x="1" y="25"/>
                    <a:pt x="4" y="22"/>
                  </a:cubicBezTo>
                  <a:cubicBezTo>
                    <a:pt x="7" y="19"/>
                    <a:pt x="12" y="15"/>
                    <a:pt x="17" y="11"/>
                  </a:cubicBezTo>
                  <a:cubicBezTo>
                    <a:pt x="23" y="7"/>
                    <a:pt x="28" y="4"/>
                    <a:pt x="32" y="2"/>
                  </a:cubicBezTo>
                  <a:cubicBezTo>
                    <a:pt x="35" y="1"/>
                    <a:pt x="38" y="0"/>
                    <a:pt x="39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1" name="íṣḷiďe"/>
            <p:cNvSpPr/>
            <p:nvPr/>
          </p:nvSpPr>
          <p:spPr bwMode="auto">
            <a:xfrm>
              <a:off x="4153450" y="2985109"/>
              <a:ext cx="31687" cy="31687"/>
            </a:xfrm>
            <a:custGeom>
              <a:avLst/>
              <a:gdLst>
                <a:gd name="T0" fmla="*/ 6 w 10"/>
                <a:gd name="T1" fmla="*/ 0 h 10"/>
                <a:gd name="T2" fmla="*/ 10 w 10"/>
                <a:gd name="T3" fmla="*/ 5 h 10"/>
                <a:gd name="T4" fmla="*/ 5 w 10"/>
                <a:gd name="T5" fmla="*/ 9 h 10"/>
                <a:gd name="T6" fmla="*/ 0 w 10"/>
                <a:gd name="T7" fmla="*/ 4 h 10"/>
                <a:gd name="T8" fmla="*/ 6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6" y="0"/>
                  </a:moveTo>
                  <a:cubicBezTo>
                    <a:pt x="8" y="0"/>
                    <a:pt x="10" y="3"/>
                    <a:pt x="10" y="5"/>
                  </a:cubicBezTo>
                  <a:cubicBezTo>
                    <a:pt x="10" y="8"/>
                    <a:pt x="8" y="10"/>
                    <a:pt x="5" y="9"/>
                  </a:cubicBezTo>
                  <a:cubicBezTo>
                    <a:pt x="2" y="9"/>
                    <a:pt x="0" y="6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2" name="iṩḷíḓê"/>
            <p:cNvSpPr/>
            <p:nvPr/>
          </p:nvSpPr>
          <p:spPr bwMode="auto">
            <a:xfrm>
              <a:off x="4256777" y="2759168"/>
              <a:ext cx="33065" cy="33065"/>
            </a:xfrm>
            <a:custGeom>
              <a:avLst/>
              <a:gdLst>
                <a:gd name="T0" fmla="*/ 5 w 10"/>
                <a:gd name="T1" fmla="*/ 1 h 10"/>
                <a:gd name="T2" fmla="*/ 10 w 10"/>
                <a:gd name="T3" fmla="*/ 6 h 10"/>
                <a:gd name="T4" fmla="*/ 4 w 10"/>
                <a:gd name="T5" fmla="*/ 10 h 10"/>
                <a:gd name="T6" fmla="*/ 0 w 10"/>
                <a:gd name="T7" fmla="*/ 4 h 10"/>
                <a:gd name="T8" fmla="*/ 5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"/>
                  </a:moveTo>
                  <a:cubicBezTo>
                    <a:pt x="8" y="1"/>
                    <a:pt x="10" y="3"/>
                    <a:pt x="10" y="6"/>
                  </a:cubicBezTo>
                  <a:cubicBezTo>
                    <a:pt x="10" y="8"/>
                    <a:pt x="7" y="10"/>
                    <a:pt x="4" y="10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3" name="iš1íḋê"/>
            <p:cNvSpPr/>
            <p:nvPr/>
          </p:nvSpPr>
          <p:spPr bwMode="auto">
            <a:xfrm>
              <a:off x="4008792" y="2658595"/>
              <a:ext cx="35820" cy="35820"/>
            </a:xfrm>
            <a:custGeom>
              <a:avLst/>
              <a:gdLst>
                <a:gd name="T0" fmla="*/ 3 w 11"/>
                <a:gd name="T1" fmla="*/ 2 h 11"/>
                <a:gd name="T2" fmla="*/ 10 w 11"/>
                <a:gd name="T3" fmla="*/ 3 h 11"/>
                <a:gd name="T4" fmla="*/ 8 w 11"/>
                <a:gd name="T5" fmla="*/ 9 h 11"/>
                <a:gd name="T6" fmla="*/ 1 w 11"/>
                <a:gd name="T7" fmla="*/ 8 h 11"/>
                <a:gd name="T8" fmla="*/ 3 w 11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3" y="2"/>
                  </a:moveTo>
                  <a:cubicBezTo>
                    <a:pt x="5" y="0"/>
                    <a:pt x="8" y="1"/>
                    <a:pt x="10" y="3"/>
                  </a:cubicBezTo>
                  <a:cubicBezTo>
                    <a:pt x="11" y="5"/>
                    <a:pt x="10" y="8"/>
                    <a:pt x="8" y="9"/>
                  </a:cubicBezTo>
                  <a:cubicBezTo>
                    <a:pt x="5" y="11"/>
                    <a:pt x="2" y="10"/>
                    <a:pt x="1" y="8"/>
                  </a:cubicBezTo>
                  <a:cubicBezTo>
                    <a:pt x="0" y="6"/>
                    <a:pt x="1" y="3"/>
                    <a:pt x="3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4" name="îśliḓê"/>
            <p:cNvSpPr/>
            <p:nvPr/>
          </p:nvSpPr>
          <p:spPr bwMode="auto">
            <a:xfrm>
              <a:off x="3931642" y="2916225"/>
              <a:ext cx="38575" cy="35820"/>
            </a:xfrm>
            <a:custGeom>
              <a:avLst/>
              <a:gdLst>
                <a:gd name="T0" fmla="*/ 4 w 12"/>
                <a:gd name="T1" fmla="*/ 1 h 11"/>
                <a:gd name="T2" fmla="*/ 11 w 12"/>
                <a:gd name="T3" fmla="*/ 3 h 11"/>
                <a:gd name="T4" fmla="*/ 8 w 12"/>
                <a:gd name="T5" fmla="*/ 9 h 11"/>
                <a:gd name="T6" fmla="*/ 2 w 12"/>
                <a:gd name="T7" fmla="*/ 8 h 11"/>
                <a:gd name="T8" fmla="*/ 4 w 12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4" y="1"/>
                  </a:moveTo>
                  <a:cubicBezTo>
                    <a:pt x="6" y="0"/>
                    <a:pt x="9" y="1"/>
                    <a:pt x="11" y="3"/>
                  </a:cubicBezTo>
                  <a:cubicBezTo>
                    <a:pt x="12" y="5"/>
                    <a:pt x="11" y="8"/>
                    <a:pt x="8" y="9"/>
                  </a:cubicBezTo>
                  <a:cubicBezTo>
                    <a:pt x="6" y="11"/>
                    <a:pt x="3" y="10"/>
                    <a:pt x="2" y="8"/>
                  </a:cubicBezTo>
                  <a:cubicBezTo>
                    <a:pt x="0" y="6"/>
                    <a:pt x="1" y="3"/>
                    <a:pt x="4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5" name="îṧlîḑe"/>
            <p:cNvSpPr/>
            <p:nvPr/>
          </p:nvSpPr>
          <p:spPr bwMode="auto">
            <a:xfrm>
              <a:off x="7765766" y="1184462"/>
              <a:ext cx="61997" cy="107460"/>
            </a:xfrm>
            <a:custGeom>
              <a:avLst/>
              <a:gdLst>
                <a:gd name="T0" fmla="*/ 2 w 19"/>
                <a:gd name="T1" fmla="*/ 32 h 33"/>
                <a:gd name="T2" fmla="*/ 5 w 19"/>
                <a:gd name="T3" fmla="*/ 15 h 33"/>
                <a:gd name="T4" fmla="*/ 17 w 19"/>
                <a:gd name="T5" fmla="*/ 2 h 33"/>
                <a:gd name="T6" fmla="*/ 13 w 19"/>
                <a:gd name="T7" fmla="*/ 19 h 33"/>
                <a:gd name="T8" fmla="*/ 2 w 19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3">
                  <a:moveTo>
                    <a:pt x="2" y="32"/>
                  </a:moveTo>
                  <a:cubicBezTo>
                    <a:pt x="0" y="31"/>
                    <a:pt x="1" y="23"/>
                    <a:pt x="5" y="15"/>
                  </a:cubicBezTo>
                  <a:cubicBezTo>
                    <a:pt x="9" y="6"/>
                    <a:pt x="15" y="0"/>
                    <a:pt x="17" y="2"/>
                  </a:cubicBezTo>
                  <a:cubicBezTo>
                    <a:pt x="19" y="3"/>
                    <a:pt x="17" y="10"/>
                    <a:pt x="13" y="19"/>
                  </a:cubicBezTo>
                  <a:cubicBezTo>
                    <a:pt x="9" y="27"/>
                    <a:pt x="4" y="33"/>
                    <a:pt x="2" y="3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6" name="iṧ1îdè"/>
            <p:cNvSpPr/>
            <p:nvPr/>
          </p:nvSpPr>
          <p:spPr bwMode="auto">
            <a:xfrm>
              <a:off x="7699636" y="1392494"/>
              <a:ext cx="42709" cy="111594"/>
            </a:xfrm>
            <a:custGeom>
              <a:avLst/>
              <a:gdLst>
                <a:gd name="T0" fmla="*/ 3 w 13"/>
                <a:gd name="T1" fmla="*/ 33 h 34"/>
                <a:gd name="T2" fmla="*/ 3 w 13"/>
                <a:gd name="T3" fmla="*/ 16 h 34"/>
                <a:gd name="T4" fmla="*/ 11 w 13"/>
                <a:gd name="T5" fmla="*/ 0 h 34"/>
                <a:gd name="T6" fmla="*/ 11 w 13"/>
                <a:gd name="T7" fmla="*/ 18 h 34"/>
                <a:gd name="T8" fmla="*/ 3 w 13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4">
                  <a:moveTo>
                    <a:pt x="3" y="33"/>
                  </a:moveTo>
                  <a:cubicBezTo>
                    <a:pt x="1" y="33"/>
                    <a:pt x="0" y="25"/>
                    <a:pt x="3" y="16"/>
                  </a:cubicBezTo>
                  <a:cubicBezTo>
                    <a:pt x="5" y="7"/>
                    <a:pt x="9" y="0"/>
                    <a:pt x="11" y="0"/>
                  </a:cubicBezTo>
                  <a:cubicBezTo>
                    <a:pt x="13" y="1"/>
                    <a:pt x="13" y="9"/>
                    <a:pt x="11" y="18"/>
                  </a:cubicBezTo>
                  <a:cubicBezTo>
                    <a:pt x="9" y="27"/>
                    <a:pt x="6" y="34"/>
                    <a:pt x="3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7" name="ïśḷïḑè"/>
            <p:cNvSpPr/>
            <p:nvPr/>
          </p:nvSpPr>
          <p:spPr bwMode="auto">
            <a:xfrm>
              <a:off x="7687237" y="1611547"/>
              <a:ext cx="28932" cy="114349"/>
            </a:xfrm>
            <a:custGeom>
              <a:avLst/>
              <a:gdLst>
                <a:gd name="T0" fmla="*/ 6 w 9"/>
                <a:gd name="T1" fmla="*/ 34 h 35"/>
                <a:gd name="T2" fmla="*/ 0 w 9"/>
                <a:gd name="T3" fmla="*/ 18 h 35"/>
                <a:gd name="T4" fmla="*/ 4 w 9"/>
                <a:gd name="T5" fmla="*/ 0 h 35"/>
                <a:gd name="T6" fmla="*/ 9 w 9"/>
                <a:gd name="T7" fmla="*/ 17 h 35"/>
                <a:gd name="T8" fmla="*/ 6 w 9"/>
                <a:gd name="T9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5">
                  <a:moveTo>
                    <a:pt x="6" y="34"/>
                  </a:moveTo>
                  <a:cubicBezTo>
                    <a:pt x="3" y="35"/>
                    <a:pt x="1" y="27"/>
                    <a:pt x="0" y="18"/>
                  </a:cubicBezTo>
                  <a:cubicBezTo>
                    <a:pt x="0" y="8"/>
                    <a:pt x="2" y="0"/>
                    <a:pt x="4" y="0"/>
                  </a:cubicBezTo>
                  <a:cubicBezTo>
                    <a:pt x="7" y="0"/>
                    <a:pt x="8" y="8"/>
                    <a:pt x="9" y="17"/>
                  </a:cubicBezTo>
                  <a:cubicBezTo>
                    <a:pt x="9" y="26"/>
                    <a:pt x="8" y="34"/>
                    <a:pt x="6" y="3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8" name="ïśḻïďé"/>
            <p:cNvSpPr/>
            <p:nvPr/>
          </p:nvSpPr>
          <p:spPr bwMode="auto">
            <a:xfrm>
              <a:off x="7720302" y="1830601"/>
              <a:ext cx="55108" cy="107460"/>
            </a:xfrm>
            <a:custGeom>
              <a:avLst/>
              <a:gdLst>
                <a:gd name="T0" fmla="*/ 15 w 17"/>
                <a:gd name="T1" fmla="*/ 32 h 33"/>
                <a:gd name="T2" fmla="*/ 4 w 17"/>
                <a:gd name="T3" fmla="*/ 18 h 33"/>
                <a:gd name="T4" fmla="*/ 3 w 17"/>
                <a:gd name="T5" fmla="*/ 1 h 33"/>
                <a:gd name="T6" fmla="*/ 12 w 17"/>
                <a:gd name="T7" fmla="*/ 15 h 33"/>
                <a:gd name="T8" fmla="*/ 15 w 17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3">
                  <a:moveTo>
                    <a:pt x="15" y="32"/>
                  </a:moveTo>
                  <a:cubicBezTo>
                    <a:pt x="13" y="33"/>
                    <a:pt x="8" y="27"/>
                    <a:pt x="4" y="18"/>
                  </a:cubicBezTo>
                  <a:cubicBezTo>
                    <a:pt x="1" y="9"/>
                    <a:pt x="0" y="1"/>
                    <a:pt x="3" y="1"/>
                  </a:cubicBezTo>
                  <a:cubicBezTo>
                    <a:pt x="5" y="0"/>
                    <a:pt x="9" y="7"/>
                    <a:pt x="12" y="15"/>
                  </a:cubicBezTo>
                  <a:cubicBezTo>
                    <a:pt x="15" y="24"/>
                    <a:pt x="17" y="31"/>
                    <a:pt x="15" y="3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9" name="íšļiḑe"/>
            <p:cNvSpPr/>
            <p:nvPr/>
          </p:nvSpPr>
          <p:spPr bwMode="auto">
            <a:xfrm>
              <a:off x="7823629" y="2022100"/>
              <a:ext cx="92306" cy="88172"/>
            </a:xfrm>
            <a:custGeom>
              <a:avLst/>
              <a:gdLst>
                <a:gd name="T0" fmla="*/ 26 w 28"/>
                <a:gd name="T1" fmla="*/ 25 h 27"/>
                <a:gd name="T2" fmla="*/ 10 w 28"/>
                <a:gd name="T3" fmla="*/ 17 h 27"/>
                <a:gd name="T4" fmla="*/ 2 w 28"/>
                <a:gd name="T5" fmla="*/ 2 h 27"/>
                <a:gd name="T6" fmla="*/ 16 w 28"/>
                <a:gd name="T7" fmla="*/ 11 h 27"/>
                <a:gd name="T8" fmla="*/ 26 w 28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26" y="25"/>
                  </a:moveTo>
                  <a:cubicBezTo>
                    <a:pt x="25" y="27"/>
                    <a:pt x="17" y="24"/>
                    <a:pt x="10" y="17"/>
                  </a:cubicBezTo>
                  <a:cubicBezTo>
                    <a:pt x="3" y="10"/>
                    <a:pt x="0" y="3"/>
                    <a:pt x="2" y="2"/>
                  </a:cubicBezTo>
                  <a:cubicBezTo>
                    <a:pt x="4" y="0"/>
                    <a:pt x="10" y="5"/>
                    <a:pt x="16" y="11"/>
                  </a:cubicBezTo>
                  <a:cubicBezTo>
                    <a:pt x="23" y="17"/>
                    <a:pt x="28" y="23"/>
                    <a:pt x="26" y="25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0" name="ïṣľïḑe"/>
            <p:cNvSpPr/>
            <p:nvPr/>
          </p:nvSpPr>
          <p:spPr bwMode="auto">
            <a:xfrm>
              <a:off x="7999974" y="2152982"/>
              <a:ext cx="111594" cy="52352"/>
            </a:xfrm>
            <a:custGeom>
              <a:avLst/>
              <a:gdLst>
                <a:gd name="T0" fmla="*/ 34 w 34"/>
                <a:gd name="T1" fmla="*/ 13 h 16"/>
                <a:gd name="T2" fmla="*/ 16 w 34"/>
                <a:gd name="T3" fmla="*/ 12 h 16"/>
                <a:gd name="T4" fmla="*/ 1 w 34"/>
                <a:gd name="T5" fmla="*/ 2 h 16"/>
                <a:gd name="T6" fmla="*/ 19 w 34"/>
                <a:gd name="T7" fmla="*/ 4 h 16"/>
                <a:gd name="T8" fmla="*/ 34 w 34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6">
                  <a:moveTo>
                    <a:pt x="34" y="13"/>
                  </a:moveTo>
                  <a:cubicBezTo>
                    <a:pt x="33" y="15"/>
                    <a:pt x="25" y="16"/>
                    <a:pt x="16" y="12"/>
                  </a:cubicBezTo>
                  <a:cubicBezTo>
                    <a:pt x="7" y="9"/>
                    <a:pt x="0" y="4"/>
                    <a:pt x="1" y="2"/>
                  </a:cubicBezTo>
                  <a:cubicBezTo>
                    <a:pt x="2" y="0"/>
                    <a:pt x="10" y="2"/>
                    <a:pt x="19" y="4"/>
                  </a:cubicBezTo>
                  <a:cubicBezTo>
                    <a:pt x="27" y="7"/>
                    <a:pt x="34" y="11"/>
                    <a:pt x="34" y="1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1" name="îşḻíḑê"/>
            <p:cNvSpPr/>
            <p:nvPr/>
          </p:nvSpPr>
          <p:spPr bwMode="auto">
            <a:xfrm>
              <a:off x="8219028" y="2195690"/>
              <a:ext cx="114349" cy="28932"/>
            </a:xfrm>
            <a:custGeom>
              <a:avLst/>
              <a:gdLst>
                <a:gd name="T0" fmla="*/ 34 w 35"/>
                <a:gd name="T1" fmla="*/ 3 h 9"/>
                <a:gd name="T2" fmla="*/ 17 w 35"/>
                <a:gd name="T3" fmla="*/ 9 h 9"/>
                <a:gd name="T4" fmla="*/ 0 w 35"/>
                <a:gd name="T5" fmla="*/ 5 h 9"/>
                <a:gd name="T6" fmla="*/ 17 w 35"/>
                <a:gd name="T7" fmla="*/ 1 h 9"/>
                <a:gd name="T8" fmla="*/ 34 w 35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9">
                  <a:moveTo>
                    <a:pt x="34" y="3"/>
                  </a:moveTo>
                  <a:cubicBezTo>
                    <a:pt x="35" y="6"/>
                    <a:pt x="27" y="9"/>
                    <a:pt x="17" y="9"/>
                  </a:cubicBezTo>
                  <a:cubicBezTo>
                    <a:pt x="8" y="9"/>
                    <a:pt x="0" y="7"/>
                    <a:pt x="0" y="5"/>
                  </a:cubicBezTo>
                  <a:cubicBezTo>
                    <a:pt x="0" y="2"/>
                    <a:pt x="8" y="1"/>
                    <a:pt x="17" y="1"/>
                  </a:cubicBezTo>
                  <a:cubicBezTo>
                    <a:pt x="26" y="0"/>
                    <a:pt x="34" y="1"/>
                    <a:pt x="34" y="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2" name="iṧ1iḍe"/>
            <p:cNvSpPr/>
            <p:nvPr/>
          </p:nvSpPr>
          <p:spPr bwMode="auto">
            <a:xfrm>
              <a:off x="8433948" y="2119917"/>
              <a:ext cx="107460" cy="66129"/>
            </a:xfrm>
            <a:custGeom>
              <a:avLst/>
              <a:gdLst>
                <a:gd name="T0" fmla="*/ 31 w 33"/>
                <a:gd name="T1" fmla="*/ 2 h 20"/>
                <a:gd name="T2" fmla="*/ 19 w 33"/>
                <a:gd name="T3" fmla="*/ 14 h 20"/>
                <a:gd name="T4" fmla="*/ 1 w 33"/>
                <a:gd name="T5" fmla="*/ 17 h 20"/>
                <a:gd name="T6" fmla="*/ 15 w 33"/>
                <a:gd name="T7" fmla="*/ 7 h 20"/>
                <a:gd name="T8" fmla="*/ 31 w 33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1" y="2"/>
                  </a:moveTo>
                  <a:cubicBezTo>
                    <a:pt x="33" y="4"/>
                    <a:pt x="27" y="10"/>
                    <a:pt x="19" y="14"/>
                  </a:cubicBezTo>
                  <a:cubicBezTo>
                    <a:pt x="10" y="19"/>
                    <a:pt x="2" y="20"/>
                    <a:pt x="1" y="17"/>
                  </a:cubicBezTo>
                  <a:cubicBezTo>
                    <a:pt x="0" y="15"/>
                    <a:pt x="7" y="11"/>
                    <a:pt x="15" y="7"/>
                  </a:cubicBezTo>
                  <a:cubicBezTo>
                    <a:pt x="23" y="3"/>
                    <a:pt x="30" y="0"/>
                    <a:pt x="31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3" name="i$ļîdé"/>
            <p:cNvSpPr/>
            <p:nvPr/>
          </p:nvSpPr>
          <p:spPr bwMode="auto">
            <a:xfrm>
              <a:off x="8610293" y="1947705"/>
              <a:ext cx="57863" cy="107460"/>
            </a:xfrm>
            <a:custGeom>
              <a:avLst/>
              <a:gdLst>
                <a:gd name="T0" fmla="*/ 15 w 18"/>
                <a:gd name="T1" fmla="*/ 1 h 33"/>
                <a:gd name="T2" fmla="*/ 14 w 18"/>
                <a:gd name="T3" fmla="*/ 19 h 33"/>
                <a:gd name="T4" fmla="*/ 2 w 18"/>
                <a:gd name="T5" fmla="*/ 32 h 33"/>
                <a:gd name="T6" fmla="*/ 6 w 18"/>
                <a:gd name="T7" fmla="*/ 15 h 33"/>
                <a:gd name="T8" fmla="*/ 15 w 18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3">
                  <a:moveTo>
                    <a:pt x="15" y="1"/>
                  </a:moveTo>
                  <a:cubicBezTo>
                    <a:pt x="17" y="1"/>
                    <a:pt x="18" y="9"/>
                    <a:pt x="14" y="19"/>
                  </a:cubicBezTo>
                  <a:cubicBezTo>
                    <a:pt x="10" y="28"/>
                    <a:pt x="4" y="33"/>
                    <a:pt x="2" y="32"/>
                  </a:cubicBezTo>
                  <a:cubicBezTo>
                    <a:pt x="0" y="30"/>
                    <a:pt x="3" y="23"/>
                    <a:pt x="6" y="15"/>
                  </a:cubicBezTo>
                  <a:cubicBezTo>
                    <a:pt x="10" y="7"/>
                    <a:pt x="12" y="0"/>
                    <a:pt x="15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4" name="íšḻïḍé"/>
            <p:cNvSpPr/>
            <p:nvPr/>
          </p:nvSpPr>
          <p:spPr bwMode="auto">
            <a:xfrm>
              <a:off x="8579984" y="1745184"/>
              <a:ext cx="73018" cy="97817"/>
            </a:xfrm>
            <a:custGeom>
              <a:avLst/>
              <a:gdLst>
                <a:gd name="T0" fmla="*/ 2 w 22"/>
                <a:gd name="T1" fmla="*/ 0 h 30"/>
                <a:gd name="T2" fmla="*/ 7 w 22"/>
                <a:gd name="T3" fmla="*/ 2 h 30"/>
                <a:gd name="T4" fmla="*/ 16 w 22"/>
                <a:gd name="T5" fmla="*/ 12 h 30"/>
                <a:gd name="T6" fmla="*/ 20 w 22"/>
                <a:gd name="T7" fmla="*/ 29 h 30"/>
                <a:gd name="T8" fmla="*/ 9 w 22"/>
                <a:gd name="T9" fmla="*/ 16 h 30"/>
                <a:gd name="T10" fmla="*/ 2 w 22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0">
                  <a:moveTo>
                    <a:pt x="2" y="0"/>
                  </a:moveTo>
                  <a:cubicBezTo>
                    <a:pt x="2" y="0"/>
                    <a:pt x="5" y="0"/>
                    <a:pt x="7" y="2"/>
                  </a:cubicBezTo>
                  <a:cubicBezTo>
                    <a:pt x="10" y="4"/>
                    <a:pt x="13" y="7"/>
                    <a:pt x="16" y="12"/>
                  </a:cubicBezTo>
                  <a:cubicBezTo>
                    <a:pt x="21" y="20"/>
                    <a:pt x="22" y="28"/>
                    <a:pt x="20" y="29"/>
                  </a:cubicBezTo>
                  <a:cubicBezTo>
                    <a:pt x="18" y="30"/>
                    <a:pt x="13" y="24"/>
                    <a:pt x="9" y="16"/>
                  </a:cubicBezTo>
                  <a:cubicBezTo>
                    <a:pt x="4" y="8"/>
                    <a:pt x="0" y="2"/>
                    <a:pt x="2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5" name="íşlïďé"/>
            <p:cNvSpPr/>
            <p:nvPr/>
          </p:nvSpPr>
          <p:spPr bwMode="auto">
            <a:xfrm>
              <a:off x="8384351" y="1712120"/>
              <a:ext cx="101949" cy="68885"/>
            </a:xfrm>
            <a:custGeom>
              <a:avLst/>
              <a:gdLst>
                <a:gd name="T0" fmla="*/ 2 w 31"/>
                <a:gd name="T1" fmla="*/ 19 h 21"/>
                <a:gd name="T2" fmla="*/ 13 w 31"/>
                <a:gd name="T3" fmla="*/ 5 h 21"/>
                <a:gd name="T4" fmla="*/ 25 w 31"/>
                <a:gd name="T5" fmla="*/ 0 h 21"/>
                <a:gd name="T6" fmla="*/ 30 w 31"/>
                <a:gd name="T7" fmla="*/ 1 h 21"/>
                <a:gd name="T8" fmla="*/ 17 w 31"/>
                <a:gd name="T9" fmla="*/ 12 h 21"/>
                <a:gd name="T10" fmla="*/ 2 w 31"/>
                <a:gd name="T11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1">
                  <a:moveTo>
                    <a:pt x="2" y="19"/>
                  </a:moveTo>
                  <a:cubicBezTo>
                    <a:pt x="0" y="17"/>
                    <a:pt x="4" y="10"/>
                    <a:pt x="13" y="5"/>
                  </a:cubicBezTo>
                  <a:cubicBezTo>
                    <a:pt x="17" y="2"/>
                    <a:pt x="21" y="0"/>
                    <a:pt x="25" y="0"/>
                  </a:cubicBezTo>
                  <a:cubicBezTo>
                    <a:pt x="28" y="0"/>
                    <a:pt x="30" y="0"/>
                    <a:pt x="30" y="1"/>
                  </a:cubicBezTo>
                  <a:cubicBezTo>
                    <a:pt x="31" y="4"/>
                    <a:pt x="24" y="7"/>
                    <a:pt x="17" y="12"/>
                  </a:cubicBezTo>
                  <a:cubicBezTo>
                    <a:pt x="10" y="16"/>
                    <a:pt x="3" y="21"/>
                    <a:pt x="2" y="19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6" name="ïşļîḋé"/>
            <p:cNvSpPr/>
            <p:nvPr/>
          </p:nvSpPr>
          <p:spPr bwMode="auto">
            <a:xfrm>
              <a:off x="8281023" y="1862288"/>
              <a:ext cx="52352" cy="107460"/>
            </a:xfrm>
            <a:custGeom>
              <a:avLst/>
              <a:gdLst>
                <a:gd name="T0" fmla="*/ 4 w 16"/>
                <a:gd name="T1" fmla="*/ 33 h 33"/>
                <a:gd name="T2" fmla="*/ 4 w 16"/>
                <a:gd name="T3" fmla="*/ 15 h 33"/>
                <a:gd name="T4" fmla="*/ 14 w 16"/>
                <a:gd name="T5" fmla="*/ 1 h 33"/>
                <a:gd name="T6" fmla="*/ 12 w 16"/>
                <a:gd name="T7" fmla="*/ 18 h 33"/>
                <a:gd name="T8" fmla="*/ 4 w 16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3">
                  <a:moveTo>
                    <a:pt x="4" y="33"/>
                  </a:moveTo>
                  <a:cubicBezTo>
                    <a:pt x="1" y="33"/>
                    <a:pt x="0" y="24"/>
                    <a:pt x="4" y="15"/>
                  </a:cubicBezTo>
                  <a:cubicBezTo>
                    <a:pt x="7" y="6"/>
                    <a:pt x="12" y="0"/>
                    <a:pt x="14" y="1"/>
                  </a:cubicBezTo>
                  <a:cubicBezTo>
                    <a:pt x="16" y="2"/>
                    <a:pt x="14" y="9"/>
                    <a:pt x="12" y="18"/>
                  </a:cubicBezTo>
                  <a:cubicBezTo>
                    <a:pt x="9" y="26"/>
                    <a:pt x="6" y="33"/>
                    <a:pt x="4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7" name="íṣḷiḓe"/>
            <p:cNvSpPr/>
            <p:nvPr/>
          </p:nvSpPr>
          <p:spPr bwMode="auto">
            <a:xfrm>
              <a:off x="8283779" y="2081342"/>
              <a:ext cx="38575" cy="110216"/>
            </a:xfrm>
            <a:custGeom>
              <a:avLst/>
              <a:gdLst>
                <a:gd name="T0" fmla="*/ 10 w 12"/>
                <a:gd name="T1" fmla="*/ 33 h 34"/>
                <a:gd name="T2" fmla="*/ 2 w 12"/>
                <a:gd name="T3" fmla="*/ 17 h 34"/>
                <a:gd name="T4" fmla="*/ 3 w 12"/>
                <a:gd name="T5" fmla="*/ 0 h 34"/>
                <a:gd name="T6" fmla="*/ 10 w 12"/>
                <a:gd name="T7" fmla="*/ 16 h 34"/>
                <a:gd name="T8" fmla="*/ 10 w 12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4">
                  <a:moveTo>
                    <a:pt x="10" y="33"/>
                  </a:moveTo>
                  <a:cubicBezTo>
                    <a:pt x="8" y="34"/>
                    <a:pt x="4" y="27"/>
                    <a:pt x="2" y="17"/>
                  </a:cubicBezTo>
                  <a:cubicBezTo>
                    <a:pt x="0" y="8"/>
                    <a:pt x="1" y="0"/>
                    <a:pt x="3" y="0"/>
                  </a:cubicBezTo>
                  <a:cubicBezTo>
                    <a:pt x="6" y="0"/>
                    <a:pt x="8" y="7"/>
                    <a:pt x="10" y="16"/>
                  </a:cubicBezTo>
                  <a:cubicBezTo>
                    <a:pt x="12" y="25"/>
                    <a:pt x="12" y="33"/>
                    <a:pt x="10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8" name="íṡļîdè"/>
            <p:cNvSpPr/>
            <p:nvPr/>
          </p:nvSpPr>
          <p:spPr bwMode="auto">
            <a:xfrm>
              <a:off x="8338887" y="2293507"/>
              <a:ext cx="52352" cy="110216"/>
            </a:xfrm>
            <a:custGeom>
              <a:avLst/>
              <a:gdLst>
                <a:gd name="T0" fmla="*/ 13 w 16"/>
                <a:gd name="T1" fmla="*/ 33 h 34"/>
                <a:gd name="T2" fmla="*/ 4 w 16"/>
                <a:gd name="T3" fmla="*/ 18 h 34"/>
                <a:gd name="T4" fmla="*/ 2 w 16"/>
                <a:gd name="T5" fmla="*/ 1 h 34"/>
                <a:gd name="T6" fmla="*/ 12 w 16"/>
                <a:gd name="T7" fmla="*/ 16 h 34"/>
                <a:gd name="T8" fmla="*/ 13 w 16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4">
                  <a:moveTo>
                    <a:pt x="13" y="33"/>
                  </a:moveTo>
                  <a:cubicBezTo>
                    <a:pt x="11" y="34"/>
                    <a:pt x="7" y="27"/>
                    <a:pt x="4" y="18"/>
                  </a:cubicBezTo>
                  <a:cubicBezTo>
                    <a:pt x="1" y="9"/>
                    <a:pt x="0" y="2"/>
                    <a:pt x="2" y="1"/>
                  </a:cubicBezTo>
                  <a:cubicBezTo>
                    <a:pt x="5" y="0"/>
                    <a:pt x="9" y="7"/>
                    <a:pt x="12" y="16"/>
                  </a:cubicBezTo>
                  <a:cubicBezTo>
                    <a:pt x="15" y="24"/>
                    <a:pt x="16" y="32"/>
                    <a:pt x="13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9" name="î$ļïḑê"/>
            <p:cNvSpPr/>
            <p:nvPr/>
          </p:nvSpPr>
          <p:spPr bwMode="auto">
            <a:xfrm>
              <a:off x="8414660" y="2501538"/>
              <a:ext cx="52352" cy="111594"/>
            </a:xfrm>
            <a:custGeom>
              <a:avLst/>
              <a:gdLst>
                <a:gd name="T0" fmla="*/ 14 w 16"/>
                <a:gd name="T1" fmla="*/ 33 h 34"/>
                <a:gd name="T2" fmla="*/ 4 w 16"/>
                <a:gd name="T3" fmla="*/ 19 h 34"/>
                <a:gd name="T4" fmla="*/ 2 w 16"/>
                <a:gd name="T5" fmla="*/ 1 h 34"/>
                <a:gd name="T6" fmla="*/ 12 w 16"/>
                <a:gd name="T7" fmla="*/ 16 h 34"/>
                <a:gd name="T8" fmla="*/ 14 w 16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4">
                  <a:moveTo>
                    <a:pt x="14" y="33"/>
                  </a:moveTo>
                  <a:cubicBezTo>
                    <a:pt x="12" y="34"/>
                    <a:pt x="8" y="27"/>
                    <a:pt x="4" y="19"/>
                  </a:cubicBezTo>
                  <a:cubicBezTo>
                    <a:pt x="1" y="10"/>
                    <a:pt x="0" y="2"/>
                    <a:pt x="2" y="1"/>
                  </a:cubicBezTo>
                  <a:cubicBezTo>
                    <a:pt x="4" y="0"/>
                    <a:pt x="9" y="7"/>
                    <a:pt x="12" y="16"/>
                  </a:cubicBezTo>
                  <a:cubicBezTo>
                    <a:pt x="16" y="24"/>
                    <a:pt x="16" y="32"/>
                    <a:pt x="14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0" name="iṧļiḓé"/>
            <p:cNvSpPr/>
            <p:nvPr/>
          </p:nvSpPr>
          <p:spPr bwMode="auto">
            <a:xfrm>
              <a:off x="8493188" y="2710948"/>
              <a:ext cx="55108" cy="107460"/>
            </a:xfrm>
            <a:custGeom>
              <a:avLst/>
              <a:gdLst>
                <a:gd name="T0" fmla="*/ 15 w 17"/>
                <a:gd name="T1" fmla="*/ 32 h 33"/>
                <a:gd name="T2" fmla="*/ 5 w 17"/>
                <a:gd name="T3" fmla="*/ 18 h 33"/>
                <a:gd name="T4" fmla="*/ 3 w 17"/>
                <a:gd name="T5" fmla="*/ 1 h 33"/>
                <a:gd name="T6" fmla="*/ 13 w 17"/>
                <a:gd name="T7" fmla="*/ 15 h 33"/>
                <a:gd name="T8" fmla="*/ 15 w 17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3">
                  <a:moveTo>
                    <a:pt x="15" y="32"/>
                  </a:moveTo>
                  <a:cubicBezTo>
                    <a:pt x="13" y="33"/>
                    <a:pt x="8" y="27"/>
                    <a:pt x="5" y="18"/>
                  </a:cubicBezTo>
                  <a:cubicBezTo>
                    <a:pt x="1" y="9"/>
                    <a:pt x="0" y="2"/>
                    <a:pt x="3" y="1"/>
                  </a:cubicBezTo>
                  <a:cubicBezTo>
                    <a:pt x="5" y="0"/>
                    <a:pt x="9" y="6"/>
                    <a:pt x="13" y="15"/>
                  </a:cubicBezTo>
                  <a:cubicBezTo>
                    <a:pt x="16" y="24"/>
                    <a:pt x="17" y="32"/>
                    <a:pt x="15" y="3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1" name="îśḻîdè"/>
            <p:cNvSpPr/>
            <p:nvPr/>
          </p:nvSpPr>
          <p:spPr bwMode="auto">
            <a:xfrm>
              <a:off x="8574473" y="2916225"/>
              <a:ext cx="55108" cy="110216"/>
            </a:xfrm>
            <a:custGeom>
              <a:avLst/>
              <a:gdLst>
                <a:gd name="T0" fmla="*/ 14 w 17"/>
                <a:gd name="T1" fmla="*/ 33 h 34"/>
                <a:gd name="T2" fmla="*/ 4 w 17"/>
                <a:gd name="T3" fmla="*/ 19 h 34"/>
                <a:gd name="T4" fmla="*/ 2 w 17"/>
                <a:gd name="T5" fmla="*/ 1 h 34"/>
                <a:gd name="T6" fmla="*/ 12 w 17"/>
                <a:gd name="T7" fmla="*/ 16 h 34"/>
                <a:gd name="T8" fmla="*/ 14 w 17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4">
                  <a:moveTo>
                    <a:pt x="14" y="33"/>
                  </a:moveTo>
                  <a:cubicBezTo>
                    <a:pt x="12" y="34"/>
                    <a:pt x="8" y="27"/>
                    <a:pt x="4" y="19"/>
                  </a:cubicBezTo>
                  <a:cubicBezTo>
                    <a:pt x="1" y="10"/>
                    <a:pt x="0" y="2"/>
                    <a:pt x="2" y="1"/>
                  </a:cubicBezTo>
                  <a:cubicBezTo>
                    <a:pt x="5" y="0"/>
                    <a:pt x="9" y="7"/>
                    <a:pt x="12" y="16"/>
                  </a:cubicBezTo>
                  <a:cubicBezTo>
                    <a:pt x="16" y="24"/>
                    <a:pt x="17" y="32"/>
                    <a:pt x="14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2" name="íṡḻïdè"/>
            <p:cNvSpPr/>
            <p:nvPr/>
          </p:nvSpPr>
          <p:spPr bwMode="auto">
            <a:xfrm>
              <a:off x="8653001" y="3124256"/>
              <a:ext cx="48220" cy="111594"/>
            </a:xfrm>
            <a:custGeom>
              <a:avLst/>
              <a:gdLst>
                <a:gd name="T0" fmla="*/ 13 w 15"/>
                <a:gd name="T1" fmla="*/ 33 h 34"/>
                <a:gd name="T2" fmla="*/ 3 w 15"/>
                <a:gd name="T3" fmla="*/ 18 h 34"/>
                <a:gd name="T4" fmla="*/ 2 w 15"/>
                <a:gd name="T5" fmla="*/ 1 h 34"/>
                <a:gd name="T6" fmla="*/ 12 w 15"/>
                <a:gd name="T7" fmla="*/ 16 h 34"/>
                <a:gd name="T8" fmla="*/ 13 w 15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4">
                  <a:moveTo>
                    <a:pt x="13" y="33"/>
                  </a:moveTo>
                  <a:cubicBezTo>
                    <a:pt x="11" y="34"/>
                    <a:pt x="7" y="27"/>
                    <a:pt x="3" y="18"/>
                  </a:cubicBezTo>
                  <a:cubicBezTo>
                    <a:pt x="0" y="10"/>
                    <a:pt x="0" y="2"/>
                    <a:pt x="2" y="1"/>
                  </a:cubicBezTo>
                  <a:cubicBezTo>
                    <a:pt x="4" y="0"/>
                    <a:pt x="8" y="7"/>
                    <a:pt x="12" y="16"/>
                  </a:cubicBezTo>
                  <a:cubicBezTo>
                    <a:pt x="15" y="25"/>
                    <a:pt x="15" y="32"/>
                    <a:pt x="13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3" name="ïṡ1ïḍê"/>
            <p:cNvSpPr/>
            <p:nvPr/>
          </p:nvSpPr>
          <p:spPr bwMode="auto">
            <a:xfrm>
              <a:off x="8720509" y="3336421"/>
              <a:ext cx="45464" cy="111594"/>
            </a:xfrm>
            <a:custGeom>
              <a:avLst/>
              <a:gdLst>
                <a:gd name="T0" fmla="*/ 12 w 14"/>
                <a:gd name="T1" fmla="*/ 33 h 34"/>
                <a:gd name="T2" fmla="*/ 3 w 14"/>
                <a:gd name="T3" fmla="*/ 18 h 34"/>
                <a:gd name="T4" fmla="*/ 2 w 14"/>
                <a:gd name="T5" fmla="*/ 0 h 34"/>
                <a:gd name="T6" fmla="*/ 11 w 14"/>
                <a:gd name="T7" fmla="*/ 16 h 34"/>
                <a:gd name="T8" fmla="*/ 12 w 14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4">
                  <a:moveTo>
                    <a:pt x="12" y="33"/>
                  </a:moveTo>
                  <a:cubicBezTo>
                    <a:pt x="10" y="34"/>
                    <a:pt x="6" y="27"/>
                    <a:pt x="3" y="18"/>
                  </a:cubicBezTo>
                  <a:cubicBezTo>
                    <a:pt x="0" y="9"/>
                    <a:pt x="0" y="1"/>
                    <a:pt x="2" y="0"/>
                  </a:cubicBezTo>
                  <a:cubicBezTo>
                    <a:pt x="5" y="0"/>
                    <a:pt x="9" y="7"/>
                    <a:pt x="11" y="16"/>
                  </a:cubicBezTo>
                  <a:cubicBezTo>
                    <a:pt x="14" y="25"/>
                    <a:pt x="14" y="33"/>
                    <a:pt x="12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4" name="išḻïdé"/>
            <p:cNvSpPr/>
            <p:nvPr/>
          </p:nvSpPr>
          <p:spPr bwMode="auto">
            <a:xfrm>
              <a:off x="8775616" y="3551342"/>
              <a:ext cx="39954" cy="111594"/>
            </a:xfrm>
            <a:custGeom>
              <a:avLst/>
              <a:gdLst>
                <a:gd name="T0" fmla="*/ 9 w 12"/>
                <a:gd name="T1" fmla="*/ 34 h 34"/>
                <a:gd name="T2" fmla="*/ 2 w 12"/>
                <a:gd name="T3" fmla="*/ 18 h 34"/>
                <a:gd name="T4" fmla="*/ 3 w 12"/>
                <a:gd name="T5" fmla="*/ 0 h 34"/>
                <a:gd name="T6" fmla="*/ 10 w 12"/>
                <a:gd name="T7" fmla="*/ 16 h 34"/>
                <a:gd name="T8" fmla="*/ 9 w 12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4">
                  <a:moveTo>
                    <a:pt x="9" y="34"/>
                  </a:moveTo>
                  <a:cubicBezTo>
                    <a:pt x="7" y="34"/>
                    <a:pt x="4" y="27"/>
                    <a:pt x="2" y="18"/>
                  </a:cubicBezTo>
                  <a:cubicBezTo>
                    <a:pt x="0" y="9"/>
                    <a:pt x="1" y="1"/>
                    <a:pt x="3" y="0"/>
                  </a:cubicBezTo>
                  <a:cubicBezTo>
                    <a:pt x="5" y="0"/>
                    <a:pt x="9" y="7"/>
                    <a:pt x="10" y="16"/>
                  </a:cubicBezTo>
                  <a:cubicBezTo>
                    <a:pt x="12" y="25"/>
                    <a:pt x="12" y="33"/>
                    <a:pt x="9" y="3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5" name="ïsľïḑè"/>
            <p:cNvSpPr/>
            <p:nvPr/>
          </p:nvSpPr>
          <p:spPr bwMode="auto">
            <a:xfrm>
              <a:off x="8808681" y="3770395"/>
              <a:ext cx="28932" cy="110216"/>
            </a:xfrm>
            <a:custGeom>
              <a:avLst/>
              <a:gdLst>
                <a:gd name="T0" fmla="*/ 5 w 9"/>
                <a:gd name="T1" fmla="*/ 34 h 34"/>
                <a:gd name="T2" fmla="*/ 0 w 9"/>
                <a:gd name="T3" fmla="*/ 17 h 34"/>
                <a:gd name="T4" fmla="*/ 4 w 9"/>
                <a:gd name="T5" fmla="*/ 0 h 34"/>
                <a:gd name="T6" fmla="*/ 9 w 9"/>
                <a:gd name="T7" fmla="*/ 17 h 34"/>
                <a:gd name="T8" fmla="*/ 5 w 9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4">
                  <a:moveTo>
                    <a:pt x="5" y="34"/>
                  </a:moveTo>
                  <a:cubicBezTo>
                    <a:pt x="2" y="34"/>
                    <a:pt x="1" y="27"/>
                    <a:pt x="0" y="17"/>
                  </a:cubicBezTo>
                  <a:cubicBezTo>
                    <a:pt x="0" y="8"/>
                    <a:pt x="1" y="1"/>
                    <a:pt x="4" y="0"/>
                  </a:cubicBezTo>
                  <a:cubicBezTo>
                    <a:pt x="6" y="0"/>
                    <a:pt x="9" y="8"/>
                    <a:pt x="9" y="17"/>
                  </a:cubicBezTo>
                  <a:cubicBezTo>
                    <a:pt x="9" y="27"/>
                    <a:pt x="7" y="34"/>
                    <a:pt x="5" y="3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6" name="ïśḻiḑè"/>
            <p:cNvSpPr/>
            <p:nvPr/>
          </p:nvSpPr>
          <p:spPr bwMode="auto">
            <a:xfrm>
              <a:off x="8775616" y="3992204"/>
              <a:ext cx="46842" cy="110216"/>
            </a:xfrm>
            <a:custGeom>
              <a:avLst/>
              <a:gdLst>
                <a:gd name="T0" fmla="*/ 2 w 14"/>
                <a:gd name="T1" fmla="*/ 33 h 34"/>
                <a:gd name="T2" fmla="*/ 4 w 14"/>
                <a:gd name="T3" fmla="*/ 16 h 34"/>
                <a:gd name="T4" fmla="*/ 11 w 14"/>
                <a:gd name="T5" fmla="*/ 0 h 34"/>
                <a:gd name="T6" fmla="*/ 12 w 14"/>
                <a:gd name="T7" fmla="*/ 18 h 34"/>
                <a:gd name="T8" fmla="*/ 2 w 14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4">
                  <a:moveTo>
                    <a:pt x="2" y="33"/>
                  </a:moveTo>
                  <a:cubicBezTo>
                    <a:pt x="0" y="32"/>
                    <a:pt x="1" y="24"/>
                    <a:pt x="4" y="16"/>
                  </a:cubicBezTo>
                  <a:cubicBezTo>
                    <a:pt x="6" y="7"/>
                    <a:pt x="9" y="0"/>
                    <a:pt x="11" y="0"/>
                  </a:cubicBezTo>
                  <a:cubicBezTo>
                    <a:pt x="14" y="1"/>
                    <a:pt x="14" y="9"/>
                    <a:pt x="12" y="18"/>
                  </a:cubicBezTo>
                  <a:cubicBezTo>
                    <a:pt x="9" y="27"/>
                    <a:pt x="4" y="34"/>
                    <a:pt x="2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7" name="iṧliḋé"/>
            <p:cNvSpPr/>
            <p:nvPr/>
          </p:nvSpPr>
          <p:spPr bwMode="auto">
            <a:xfrm>
              <a:off x="8636469" y="4187837"/>
              <a:ext cx="93683" cy="85417"/>
            </a:xfrm>
            <a:custGeom>
              <a:avLst/>
              <a:gdLst>
                <a:gd name="T0" fmla="*/ 1 w 29"/>
                <a:gd name="T1" fmla="*/ 24 h 26"/>
                <a:gd name="T2" fmla="*/ 12 w 29"/>
                <a:gd name="T3" fmla="*/ 10 h 26"/>
                <a:gd name="T4" fmla="*/ 27 w 29"/>
                <a:gd name="T5" fmla="*/ 2 h 26"/>
                <a:gd name="T6" fmla="*/ 18 w 29"/>
                <a:gd name="T7" fmla="*/ 17 h 26"/>
                <a:gd name="T8" fmla="*/ 1 w 29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1" y="24"/>
                  </a:moveTo>
                  <a:cubicBezTo>
                    <a:pt x="0" y="22"/>
                    <a:pt x="5" y="16"/>
                    <a:pt x="12" y="10"/>
                  </a:cubicBezTo>
                  <a:cubicBezTo>
                    <a:pt x="19" y="5"/>
                    <a:pt x="25" y="0"/>
                    <a:pt x="27" y="2"/>
                  </a:cubicBezTo>
                  <a:cubicBezTo>
                    <a:pt x="29" y="3"/>
                    <a:pt x="25" y="10"/>
                    <a:pt x="18" y="17"/>
                  </a:cubicBezTo>
                  <a:cubicBezTo>
                    <a:pt x="10" y="23"/>
                    <a:pt x="3" y="26"/>
                    <a:pt x="1" y="2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8" name="íṧ1ide"/>
            <p:cNvSpPr/>
            <p:nvPr/>
          </p:nvSpPr>
          <p:spPr bwMode="auto">
            <a:xfrm>
              <a:off x="8431193" y="4304941"/>
              <a:ext cx="110216" cy="42709"/>
            </a:xfrm>
            <a:custGeom>
              <a:avLst/>
              <a:gdLst>
                <a:gd name="T0" fmla="*/ 0 w 34"/>
                <a:gd name="T1" fmla="*/ 10 h 13"/>
                <a:gd name="T2" fmla="*/ 16 w 34"/>
                <a:gd name="T3" fmla="*/ 2 h 13"/>
                <a:gd name="T4" fmla="*/ 34 w 34"/>
                <a:gd name="T5" fmla="*/ 2 h 13"/>
                <a:gd name="T6" fmla="*/ 18 w 34"/>
                <a:gd name="T7" fmla="*/ 11 h 13"/>
                <a:gd name="T8" fmla="*/ 0 w 34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3">
                  <a:moveTo>
                    <a:pt x="0" y="10"/>
                  </a:moveTo>
                  <a:cubicBezTo>
                    <a:pt x="0" y="7"/>
                    <a:pt x="7" y="4"/>
                    <a:pt x="16" y="2"/>
                  </a:cubicBezTo>
                  <a:cubicBezTo>
                    <a:pt x="25" y="0"/>
                    <a:pt x="33" y="0"/>
                    <a:pt x="34" y="2"/>
                  </a:cubicBezTo>
                  <a:cubicBezTo>
                    <a:pt x="34" y="4"/>
                    <a:pt x="28" y="8"/>
                    <a:pt x="18" y="11"/>
                  </a:cubicBezTo>
                  <a:cubicBezTo>
                    <a:pt x="9" y="13"/>
                    <a:pt x="1" y="12"/>
                    <a:pt x="0" y="1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9" name="îśľîďê"/>
            <p:cNvSpPr/>
            <p:nvPr/>
          </p:nvSpPr>
          <p:spPr bwMode="auto">
            <a:xfrm>
              <a:off x="8221783" y="4262232"/>
              <a:ext cx="104705" cy="61997"/>
            </a:xfrm>
            <a:custGeom>
              <a:avLst/>
              <a:gdLst>
                <a:gd name="T0" fmla="*/ 1 w 32"/>
                <a:gd name="T1" fmla="*/ 2 h 19"/>
                <a:gd name="T2" fmla="*/ 18 w 32"/>
                <a:gd name="T3" fmla="*/ 6 h 19"/>
                <a:gd name="T4" fmla="*/ 31 w 32"/>
                <a:gd name="T5" fmla="*/ 17 h 19"/>
                <a:gd name="T6" fmla="*/ 14 w 32"/>
                <a:gd name="T7" fmla="*/ 14 h 19"/>
                <a:gd name="T8" fmla="*/ 1 w 32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1" y="2"/>
                  </a:moveTo>
                  <a:cubicBezTo>
                    <a:pt x="2" y="0"/>
                    <a:pt x="9" y="2"/>
                    <a:pt x="18" y="6"/>
                  </a:cubicBezTo>
                  <a:cubicBezTo>
                    <a:pt x="26" y="10"/>
                    <a:pt x="32" y="15"/>
                    <a:pt x="31" y="17"/>
                  </a:cubicBezTo>
                  <a:cubicBezTo>
                    <a:pt x="31" y="19"/>
                    <a:pt x="22" y="18"/>
                    <a:pt x="14" y="14"/>
                  </a:cubicBezTo>
                  <a:cubicBezTo>
                    <a:pt x="5" y="10"/>
                    <a:pt x="0" y="4"/>
                    <a:pt x="1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0" name="ïṥliḑê"/>
            <p:cNvSpPr/>
            <p:nvPr/>
          </p:nvSpPr>
          <p:spPr bwMode="auto">
            <a:xfrm>
              <a:off x="8085391" y="4099664"/>
              <a:ext cx="57863" cy="104705"/>
            </a:xfrm>
            <a:custGeom>
              <a:avLst/>
              <a:gdLst>
                <a:gd name="T0" fmla="*/ 4 w 18"/>
                <a:gd name="T1" fmla="*/ 0 h 32"/>
                <a:gd name="T2" fmla="*/ 7 w 18"/>
                <a:gd name="T3" fmla="*/ 5 h 32"/>
                <a:gd name="T4" fmla="*/ 11 w 18"/>
                <a:gd name="T5" fmla="*/ 15 h 32"/>
                <a:gd name="T6" fmla="*/ 17 w 18"/>
                <a:gd name="T7" fmla="*/ 30 h 32"/>
                <a:gd name="T8" fmla="*/ 3 w 18"/>
                <a:gd name="T9" fmla="*/ 18 h 32"/>
                <a:gd name="T10" fmla="*/ 1 w 18"/>
                <a:gd name="T11" fmla="*/ 5 h 32"/>
                <a:gd name="T12" fmla="*/ 4 w 18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2">
                  <a:moveTo>
                    <a:pt x="4" y="0"/>
                  </a:moveTo>
                  <a:cubicBezTo>
                    <a:pt x="5" y="0"/>
                    <a:pt x="6" y="2"/>
                    <a:pt x="7" y="5"/>
                  </a:cubicBezTo>
                  <a:cubicBezTo>
                    <a:pt x="8" y="7"/>
                    <a:pt x="9" y="11"/>
                    <a:pt x="11" y="15"/>
                  </a:cubicBezTo>
                  <a:cubicBezTo>
                    <a:pt x="14" y="22"/>
                    <a:pt x="18" y="29"/>
                    <a:pt x="17" y="30"/>
                  </a:cubicBezTo>
                  <a:cubicBezTo>
                    <a:pt x="15" y="32"/>
                    <a:pt x="8" y="28"/>
                    <a:pt x="3" y="18"/>
                  </a:cubicBezTo>
                  <a:cubicBezTo>
                    <a:pt x="1" y="13"/>
                    <a:pt x="0" y="8"/>
                    <a:pt x="1" y="5"/>
                  </a:cubicBezTo>
                  <a:cubicBezTo>
                    <a:pt x="1" y="2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1" name="ïṥḷîďê"/>
            <p:cNvSpPr/>
            <p:nvPr/>
          </p:nvSpPr>
          <p:spPr bwMode="auto">
            <a:xfrm>
              <a:off x="8163920" y="3975672"/>
              <a:ext cx="107460" cy="45464"/>
            </a:xfrm>
            <a:custGeom>
              <a:avLst/>
              <a:gdLst>
                <a:gd name="T0" fmla="*/ 33 w 33"/>
                <a:gd name="T1" fmla="*/ 4 h 14"/>
                <a:gd name="T2" fmla="*/ 17 w 33"/>
                <a:gd name="T3" fmla="*/ 10 h 14"/>
                <a:gd name="T4" fmla="*/ 1 w 33"/>
                <a:gd name="T5" fmla="*/ 12 h 14"/>
                <a:gd name="T6" fmla="*/ 4 w 33"/>
                <a:gd name="T7" fmla="*/ 7 h 14"/>
                <a:gd name="T8" fmla="*/ 15 w 33"/>
                <a:gd name="T9" fmla="*/ 1 h 14"/>
                <a:gd name="T10" fmla="*/ 28 w 33"/>
                <a:gd name="T11" fmla="*/ 1 h 14"/>
                <a:gd name="T12" fmla="*/ 33 w 33"/>
                <a:gd name="T1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4">
                  <a:moveTo>
                    <a:pt x="33" y="4"/>
                  </a:moveTo>
                  <a:cubicBezTo>
                    <a:pt x="33" y="6"/>
                    <a:pt x="26" y="7"/>
                    <a:pt x="17" y="10"/>
                  </a:cubicBezTo>
                  <a:cubicBezTo>
                    <a:pt x="9" y="12"/>
                    <a:pt x="2" y="14"/>
                    <a:pt x="1" y="12"/>
                  </a:cubicBezTo>
                  <a:cubicBezTo>
                    <a:pt x="0" y="11"/>
                    <a:pt x="1" y="9"/>
                    <a:pt x="4" y="7"/>
                  </a:cubicBezTo>
                  <a:cubicBezTo>
                    <a:pt x="6" y="5"/>
                    <a:pt x="10" y="3"/>
                    <a:pt x="15" y="1"/>
                  </a:cubicBezTo>
                  <a:cubicBezTo>
                    <a:pt x="20" y="0"/>
                    <a:pt x="25" y="0"/>
                    <a:pt x="28" y="1"/>
                  </a:cubicBezTo>
                  <a:cubicBezTo>
                    <a:pt x="31" y="2"/>
                    <a:pt x="33" y="3"/>
                    <a:pt x="33" y="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2" name="îṧḷîḑé"/>
            <p:cNvSpPr/>
            <p:nvPr/>
          </p:nvSpPr>
          <p:spPr bwMode="auto">
            <a:xfrm>
              <a:off x="8369196" y="4025269"/>
              <a:ext cx="84040" cy="90928"/>
            </a:xfrm>
            <a:custGeom>
              <a:avLst/>
              <a:gdLst>
                <a:gd name="T0" fmla="*/ 24 w 26"/>
                <a:gd name="T1" fmla="*/ 27 h 28"/>
                <a:gd name="T2" fmla="*/ 10 w 26"/>
                <a:gd name="T3" fmla="*/ 17 h 28"/>
                <a:gd name="T4" fmla="*/ 1 w 26"/>
                <a:gd name="T5" fmla="*/ 2 h 28"/>
                <a:gd name="T6" fmla="*/ 17 w 26"/>
                <a:gd name="T7" fmla="*/ 11 h 28"/>
                <a:gd name="T8" fmla="*/ 24 w 26"/>
                <a:gd name="T9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24" y="27"/>
                  </a:moveTo>
                  <a:cubicBezTo>
                    <a:pt x="22" y="28"/>
                    <a:pt x="16" y="23"/>
                    <a:pt x="10" y="17"/>
                  </a:cubicBezTo>
                  <a:cubicBezTo>
                    <a:pt x="4" y="10"/>
                    <a:pt x="0" y="4"/>
                    <a:pt x="1" y="2"/>
                  </a:cubicBezTo>
                  <a:cubicBezTo>
                    <a:pt x="2" y="0"/>
                    <a:pt x="10" y="3"/>
                    <a:pt x="17" y="11"/>
                  </a:cubicBezTo>
                  <a:cubicBezTo>
                    <a:pt x="23" y="18"/>
                    <a:pt x="26" y="26"/>
                    <a:pt x="24" y="27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3" name="îSḷiḑè"/>
            <p:cNvSpPr/>
            <p:nvPr/>
          </p:nvSpPr>
          <p:spPr bwMode="auto">
            <a:xfrm>
              <a:off x="8493188" y="4207124"/>
              <a:ext cx="45464" cy="111594"/>
            </a:xfrm>
            <a:custGeom>
              <a:avLst/>
              <a:gdLst>
                <a:gd name="T0" fmla="*/ 11 w 14"/>
                <a:gd name="T1" fmla="*/ 34 h 34"/>
                <a:gd name="T2" fmla="*/ 3 w 14"/>
                <a:gd name="T3" fmla="*/ 18 h 34"/>
                <a:gd name="T4" fmla="*/ 2 w 14"/>
                <a:gd name="T5" fmla="*/ 1 h 34"/>
                <a:gd name="T6" fmla="*/ 11 w 14"/>
                <a:gd name="T7" fmla="*/ 16 h 34"/>
                <a:gd name="T8" fmla="*/ 11 w 14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4">
                  <a:moveTo>
                    <a:pt x="11" y="34"/>
                  </a:moveTo>
                  <a:cubicBezTo>
                    <a:pt x="8" y="34"/>
                    <a:pt x="5" y="27"/>
                    <a:pt x="3" y="18"/>
                  </a:cubicBezTo>
                  <a:cubicBezTo>
                    <a:pt x="1" y="10"/>
                    <a:pt x="0" y="2"/>
                    <a:pt x="2" y="1"/>
                  </a:cubicBezTo>
                  <a:cubicBezTo>
                    <a:pt x="4" y="0"/>
                    <a:pt x="9" y="7"/>
                    <a:pt x="11" y="16"/>
                  </a:cubicBezTo>
                  <a:cubicBezTo>
                    <a:pt x="14" y="26"/>
                    <a:pt x="13" y="34"/>
                    <a:pt x="11" y="3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4" name="îṧ1íḋè"/>
            <p:cNvSpPr/>
            <p:nvPr/>
          </p:nvSpPr>
          <p:spPr bwMode="auto">
            <a:xfrm>
              <a:off x="8469768" y="4426178"/>
              <a:ext cx="59241" cy="107460"/>
            </a:xfrm>
            <a:custGeom>
              <a:avLst/>
              <a:gdLst>
                <a:gd name="T0" fmla="*/ 2 w 18"/>
                <a:gd name="T1" fmla="*/ 32 h 33"/>
                <a:gd name="T2" fmla="*/ 6 w 18"/>
                <a:gd name="T3" fmla="*/ 15 h 33"/>
                <a:gd name="T4" fmla="*/ 16 w 18"/>
                <a:gd name="T5" fmla="*/ 1 h 33"/>
                <a:gd name="T6" fmla="*/ 14 w 18"/>
                <a:gd name="T7" fmla="*/ 18 h 33"/>
                <a:gd name="T8" fmla="*/ 2 w 1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3">
                  <a:moveTo>
                    <a:pt x="2" y="32"/>
                  </a:moveTo>
                  <a:cubicBezTo>
                    <a:pt x="0" y="30"/>
                    <a:pt x="3" y="23"/>
                    <a:pt x="6" y="15"/>
                  </a:cubicBezTo>
                  <a:cubicBezTo>
                    <a:pt x="10" y="7"/>
                    <a:pt x="14" y="0"/>
                    <a:pt x="16" y="1"/>
                  </a:cubicBezTo>
                  <a:cubicBezTo>
                    <a:pt x="18" y="1"/>
                    <a:pt x="18" y="9"/>
                    <a:pt x="14" y="18"/>
                  </a:cubicBezTo>
                  <a:cubicBezTo>
                    <a:pt x="10" y="27"/>
                    <a:pt x="4" y="33"/>
                    <a:pt x="2" y="3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5" name="ïṡľïḋê"/>
            <p:cNvSpPr/>
            <p:nvPr/>
          </p:nvSpPr>
          <p:spPr bwMode="auto">
            <a:xfrm>
              <a:off x="8307200" y="4605278"/>
              <a:ext cx="100572" cy="71640"/>
            </a:xfrm>
            <a:custGeom>
              <a:avLst/>
              <a:gdLst>
                <a:gd name="T0" fmla="*/ 1 w 31"/>
                <a:gd name="T1" fmla="*/ 20 h 22"/>
                <a:gd name="T2" fmla="*/ 14 w 31"/>
                <a:gd name="T3" fmla="*/ 8 h 22"/>
                <a:gd name="T4" fmla="*/ 30 w 31"/>
                <a:gd name="T5" fmla="*/ 2 h 22"/>
                <a:gd name="T6" fmla="*/ 18 w 31"/>
                <a:gd name="T7" fmla="*/ 16 h 22"/>
                <a:gd name="T8" fmla="*/ 1 w 31"/>
                <a:gd name="T9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2">
                  <a:moveTo>
                    <a:pt x="1" y="20"/>
                  </a:moveTo>
                  <a:cubicBezTo>
                    <a:pt x="0" y="18"/>
                    <a:pt x="6" y="13"/>
                    <a:pt x="14" y="8"/>
                  </a:cubicBezTo>
                  <a:cubicBezTo>
                    <a:pt x="21" y="4"/>
                    <a:pt x="28" y="0"/>
                    <a:pt x="30" y="2"/>
                  </a:cubicBezTo>
                  <a:cubicBezTo>
                    <a:pt x="31" y="4"/>
                    <a:pt x="27" y="10"/>
                    <a:pt x="18" y="16"/>
                  </a:cubicBezTo>
                  <a:cubicBezTo>
                    <a:pt x="10" y="21"/>
                    <a:pt x="2" y="22"/>
                    <a:pt x="1" y="2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6" name="íS1íḋé"/>
            <p:cNvSpPr/>
            <p:nvPr/>
          </p:nvSpPr>
          <p:spPr bwMode="auto">
            <a:xfrm>
              <a:off x="8101923" y="4705850"/>
              <a:ext cx="110216" cy="49597"/>
            </a:xfrm>
            <a:custGeom>
              <a:avLst/>
              <a:gdLst>
                <a:gd name="T0" fmla="*/ 1 w 34"/>
                <a:gd name="T1" fmla="*/ 13 h 15"/>
                <a:gd name="T2" fmla="*/ 15 w 34"/>
                <a:gd name="T3" fmla="*/ 4 h 15"/>
                <a:gd name="T4" fmla="*/ 33 w 34"/>
                <a:gd name="T5" fmla="*/ 2 h 15"/>
                <a:gd name="T6" fmla="*/ 18 w 34"/>
                <a:gd name="T7" fmla="*/ 12 h 15"/>
                <a:gd name="T8" fmla="*/ 1 w 34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">
                  <a:moveTo>
                    <a:pt x="1" y="13"/>
                  </a:moveTo>
                  <a:cubicBezTo>
                    <a:pt x="0" y="11"/>
                    <a:pt x="6" y="7"/>
                    <a:pt x="15" y="4"/>
                  </a:cubicBezTo>
                  <a:cubicBezTo>
                    <a:pt x="24" y="1"/>
                    <a:pt x="32" y="0"/>
                    <a:pt x="33" y="2"/>
                  </a:cubicBezTo>
                  <a:cubicBezTo>
                    <a:pt x="34" y="5"/>
                    <a:pt x="27" y="9"/>
                    <a:pt x="18" y="12"/>
                  </a:cubicBezTo>
                  <a:cubicBezTo>
                    <a:pt x="9" y="15"/>
                    <a:pt x="1" y="15"/>
                    <a:pt x="1" y="1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7" name="ïšḷíḑe"/>
            <p:cNvSpPr/>
            <p:nvPr/>
          </p:nvSpPr>
          <p:spPr bwMode="auto">
            <a:xfrm>
              <a:off x="7895269" y="4777490"/>
              <a:ext cx="104705" cy="66129"/>
            </a:xfrm>
            <a:custGeom>
              <a:avLst/>
              <a:gdLst>
                <a:gd name="T0" fmla="*/ 1 w 32"/>
                <a:gd name="T1" fmla="*/ 18 h 20"/>
                <a:gd name="T2" fmla="*/ 14 w 32"/>
                <a:gd name="T3" fmla="*/ 6 h 20"/>
                <a:gd name="T4" fmla="*/ 32 w 32"/>
                <a:gd name="T5" fmla="*/ 3 h 20"/>
                <a:gd name="T6" fmla="*/ 18 w 32"/>
                <a:gd name="T7" fmla="*/ 13 h 20"/>
                <a:gd name="T8" fmla="*/ 1 w 32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1" y="18"/>
                  </a:moveTo>
                  <a:cubicBezTo>
                    <a:pt x="0" y="16"/>
                    <a:pt x="5" y="10"/>
                    <a:pt x="14" y="6"/>
                  </a:cubicBezTo>
                  <a:cubicBezTo>
                    <a:pt x="23" y="2"/>
                    <a:pt x="31" y="0"/>
                    <a:pt x="32" y="3"/>
                  </a:cubicBezTo>
                  <a:cubicBezTo>
                    <a:pt x="32" y="5"/>
                    <a:pt x="26" y="9"/>
                    <a:pt x="18" y="13"/>
                  </a:cubicBezTo>
                  <a:cubicBezTo>
                    <a:pt x="10" y="17"/>
                    <a:pt x="3" y="20"/>
                    <a:pt x="1" y="1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8" name="íSḷïďê"/>
            <p:cNvSpPr/>
            <p:nvPr/>
          </p:nvSpPr>
          <p:spPr bwMode="auto">
            <a:xfrm>
              <a:off x="7758878" y="4905616"/>
              <a:ext cx="64752" cy="103328"/>
            </a:xfrm>
            <a:custGeom>
              <a:avLst/>
              <a:gdLst>
                <a:gd name="T0" fmla="*/ 2 w 20"/>
                <a:gd name="T1" fmla="*/ 31 h 32"/>
                <a:gd name="T2" fmla="*/ 5 w 20"/>
                <a:gd name="T3" fmla="*/ 14 h 32"/>
                <a:gd name="T4" fmla="*/ 18 w 20"/>
                <a:gd name="T5" fmla="*/ 1 h 32"/>
                <a:gd name="T6" fmla="*/ 12 w 20"/>
                <a:gd name="T7" fmla="*/ 18 h 32"/>
                <a:gd name="T8" fmla="*/ 2 w 20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2">
                  <a:moveTo>
                    <a:pt x="2" y="31"/>
                  </a:moveTo>
                  <a:cubicBezTo>
                    <a:pt x="0" y="31"/>
                    <a:pt x="0" y="22"/>
                    <a:pt x="5" y="14"/>
                  </a:cubicBezTo>
                  <a:cubicBezTo>
                    <a:pt x="9" y="5"/>
                    <a:pt x="16" y="0"/>
                    <a:pt x="18" y="1"/>
                  </a:cubicBezTo>
                  <a:cubicBezTo>
                    <a:pt x="20" y="3"/>
                    <a:pt x="16" y="10"/>
                    <a:pt x="12" y="18"/>
                  </a:cubicBezTo>
                  <a:cubicBezTo>
                    <a:pt x="8" y="25"/>
                    <a:pt x="4" y="32"/>
                    <a:pt x="2" y="3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9" name="iṣ1ïḑê"/>
            <p:cNvSpPr/>
            <p:nvPr/>
          </p:nvSpPr>
          <p:spPr bwMode="auto">
            <a:xfrm>
              <a:off x="7729946" y="5113647"/>
              <a:ext cx="28932" cy="45464"/>
            </a:xfrm>
            <a:custGeom>
              <a:avLst/>
              <a:gdLst>
                <a:gd name="T0" fmla="*/ 4 w 9"/>
                <a:gd name="T1" fmla="*/ 14 h 14"/>
                <a:gd name="T2" fmla="*/ 0 w 9"/>
                <a:gd name="T3" fmla="*/ 7 h 14"/>
                <a:gd name="T4" fmla="*/ 4 w 9"/>
                <a:gd name="T5" fmla="*/ 1 h 14"/>
                <a:gd name="T6" fmla="*/ 8 w 9"/>
                <a:gd name="T7" fmla="*/ 7 h 14"/>
                <a:gd name="T8" fmla="*/ 4 w 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4" y="14"/>
                  </a:moveTo>
                  <a:cubicBezTo>
                    <a:pt x="2" y="14"/>
                    <a:pt x="0" y="11"/>
                    <a:pt x="0" y="7"/>
                  </a:cubicBezTo>
                  <a:cubicBezTo>
                    <a:pt x="0" y="3"/>
                    <a:pt x="2" y="0"/>
                    <a:pt x="4" y="1"/>
                  </a:cubicBezTo>
                  <a:cubicBezTo>
                    <a:pt x="7" y="1"/>
                    <a:pt x="9" y="4"/>
                    <a:pt x="8" y="7"/>
                  </a:cubicBezTo>
                  <a:cubicBezTo>
                    <a:pt x="8" y="11"/>
                    <a:pt x="6" y="14"/>
                    <a:pt x="4" y="1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0" name="ïṣlíḑé"/>
            <p:cNvSpPr/>
            <p:nvPr/>
          </p:nvSpPr>
          <p:spPr bwMode="auto">
            <a:xfrm>
              <a:off x="7374500" y="4824331"/>
              <a:ext cx="713646" cy="834883"/>
            </a:xfrm>
            <a:custGeom>
              <a:avLst/>
              <a:gdLst>
                <a:gd name="T0" fmla="*/ 202 w 219"/>
                <a:gd name="T1" fmla="*/ 130 h 256"/>
                <a:gd name="T2" fmla="*/ 157 w 219"/>
                <a:gd name="T3" fmla="*/ 99 h 256"/>
                <a:gd name="T4" fmla="*/ 90 w 219"/>
                <a:gd name="T5" fmla="*/ 53 h 256"/>
                <a:gd name="T6" fmla="*/ 50 w 219"/>
                <a:gd name="T7" fmla="*/ 26 h 256"/>
                <a:gd name="T8" fmla="*/ 28 w 219"/>
                <a:gd name="T9" fmla="*/ 13 h 256"/>
                <a:gd name="T10" fmla="*/ 17 w 219"/>
                <a:gd name="T11" fmla="*/ 6 h 256"/>
                <a:gd name="T12" fmla="*/ 11 w 219"/>
                <a:gd name="T13" fmla="*/ 3 h 256"/>
                <a:gd name="T14" fmla="*/ 7 w 219"/>
                <a:gd name="T15" fmla="*/ 1 h 256"/>
                <a:gd name="T16" fmla="*/ 6 w 219"/>
                <a:gd name="T17" fmla="*/ 1 h 256"/>
                <a:gd name="T18" fmla="*/ 4 w 219"/>
                <a:gd name="T19" fmla="*/ 1 h 256"/>
                <a:gd name="T20" fmla="*/ 2 w 219"/>
                <a:gd name="T21" fmla="*/ 1 h 256"/>
                <a:gd name="T22" fmla="*/ 1 w 219"/>
                <a:gd name="T23" fmla="*/ 3 h 256"/>
                <a:gd name="T24" fmla="*/ 0 w 219"/>
                <a:gd name="T25" fmla="*/ 6 h 256"/>
                <a:gd name="T26" fmla="*/ 0 w 219"/>
                <a:gd name="T27" fmla="*/ 8 h 256"/>
                <a:gd name="T28" fmla="*/ 1 w 219"/>
                <a:gd name="T29" fmla="*/ 9 h 256"/>
                <a:gd name="T30" fmla="*/ 1 w 219"/>
                <a:gd name="T31" fmla="*/ 12 h 256"/>
                <a:gd name="T32" fmla="*/ 2 w 219"/>
                <a:gd name="T33" fmla="*/ 19 h 256"/>
                <a:gd name="T34" fmla="*/ 4 w 219"/>
                <a:gd name="T35" fmla="*/ 32 h 256"/>
                <a:gd name="T36" fmla="*/ 10 w 219"/>
                <a:gd name="T37" fmla="*/ 57 h 256"/>
                <a:gd name="T38" fmla="*/ 21 w 219"/>
                <a:gd name="T39" fmla="*/ 104 h 256"/>
                <a:gd name="T40" fmla="*/ 41 w 219"/>
                <a:gd name="T41" fmla="*/ 183 h 256"/>
                <a:gd name="T42" fmla="*/ 56 w 219"/>
                <a:gd name="T43" fmla="*/ 236 h 256"/>
                <a:gd name="T44" fmla="*/ 60 w 219"/>
                <a:gd name="T45" fmla="*/ 251 h 256"/>
                <a:gd name="T46" fmla="*/ 61 w 219"/>
                <a:gd name="T47" fmla="*/ 254 h 256"/>
                <a:gd name="T48" fmla="*/ 61 w 219"/>
                <a:gd name="T49" fmla="*/ 255 h 256"/>
                <a:gd name="T50" fmla="*/ 61 w 219"/>
                <a:gd name="T51" fmla="*/ 255 h 256"/>
                <a:gd name="T52" fmla="*/ 62 w 219"/>
                <a:gd name="T53" fmla="*/ 255 h 256"/>
                <a:gd name="T54" fmla="*/ 62 w 219"/>
                <a:gd name="T55" fmla="*/ 256 h 256"/>
                <a:gd name="T56" fmla="*/ 62 w 219"/>
                <a:gd name="T57" fmla="*/ 255 h 256"/>
                <a:gd name="T58" fmla="*/ 64 w 219"/>
                <a:gd name="T59" fmla="*/ 253 h 256"/>
                <a:gd name="T60" fmla="*/ 70 w 219"/>
                <a:gd name="T61" fmla="*/ 243 h 256"/>
                <a:gd name="T62" fmla="*/ 84 w 219"/>
                <a:gd name="T63" fmla="*/ 208 h 256"/>
                <a:gd name="T64" fmla="*/ 94 w 219"/>
                <a:gd name="T65" fmla="*/ 173 h 256"/>
                <a:gd name="T66" fmla="*/ 97 w 219"/>
                <a:gd name="T67" fmla="*/ 160 h 256"/>
                <a:gd name="T68" fmla="*/ 99 w 219"/>
                <a:gd name="T69" fmla="*/ 166 h 256"/>
                <a:gd name="T70" fmla="*/ 103 w 219"/>
                <a:gd name="T71" fmla="*/ 176 h 256"/>
                <a:gd name="T72" fmla="*/ 109 w 219"/>
                <a:gd name="T73" fmla="*/ 189 h 256"/>
                <a:gd name="T74" fmla="*/ 126 w 219"/>
                <a:gd name="T75" fmla="*/ 222 h 256"/>
                <a:gd name="T76" fmla="*/ 137 w 219"/>
                <a:gd name="T77" fmla="*/ 241 h 256"/>
                <a:gd name="T78" fmla="*/ 141 w 219"/>
                <a:gd name="T79" fmla="*/ 244 h 256"/>
                <a:gd name="T80" fmla="*/ 145 w 219"/>
                <a:gd name="T81" fmla="*/ 245 h 256"/>
                <a:gd name="T82" fmla="*/ 151 w 219"/>
                <a:gd name="T83" fmla="*/ 244 h 256"/>
                <a:gd name="T84" fmla="*/ 162 w 219"/>
                <a:gd name="T85" fmla="*/ 238 h 256"/>
                <a:gd name="T86" fmla="*/ 172 w 219"/>
                <a:gd name="T87" fmla="*/ 232 h 256"/>
                <a:gd name="T88" fmla="*/ 176 w 219"/>
                <a:gd name="T89" fmla="*/ 228 h 256"/>
                <a:gd name="T90" fmla="*/ 179 w 219"/>
                <a:gd name="T91" fmla="*/ 225 h 256"/>
                <a:gd name="T92" fmla="*/ 179 w 219"/>
                <a:gd name="T93" fmla="*/ 223 h 256"/>
                <a:gd name="T94" fmla="*/ 179 w 219"/>
                <a:gd name="T95" fmla="*/ 221 h 256"/>
                <a:gd name="T96" fmla="*/ 179 w 219"/>
                <a:gd name="T97" fmla="*/ 220 h 256"/>
                <a:gd name="T98" fmla="*/ 168 w 219"/>
                <a:gd name="T99" fmla="*/ 203 h 256"/>
                <a:gd name="T100" fmla="*/ 157 w 219"/>
                <a:gd name="T101" fmla="*/ 189 h 256"/>
                <a:gd name="T102" fmla="*/ 140 w 219"/>
                <a:gd name="T103" fmla="*/ 164 h 256"/>
                <a:gd name="T104" fmla="*/ 123 w 219"/>
                <a:gd name="T105" fmla="*/ 144 h 256"/>
                <a:gd name="T106" fmla="*/ 170 w 219"/>
                <a:gd name="T107" fmla="*/ 148 h 256"/>
                <a:gd name="T108" fmla="*/ 204 w 219"/>
                <a:gd name="T109" fmla="*/ 146 h 256"/>
                <a:gd name="T110" fmla="*/ 214 w 219"/>
                <a:gd name="T111" fmla="*/ 144 h 256"/>
                <a:gd name="T112" fmla="*/ 217 w 219"/>
                <a:gd name="T113" fmla="*/ 143 h 256"/>
                <a:gd name="T114" fmla="*/ 217 w 219"/>
                <a:gd name="T115" fmla="*/ 142 h 256"/>
                <a:gd name="T116" fmla="*/ 218 w 219"/>
                <a:gd name="T117" fmla="*/ 142 h 256"/>
                <a:gd name="T118" fmla="*/ 202 w 219"/>
                <a:gd name="T119" fmla="*/ 13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56">
                  <a:moveTo>
                    <a:pt x="202" y="130"/>
                  </a:moveTo>
                  <a:cubicBezTo>
                    <a:pt x="192" y="123"/>
                    <a:pt x="176" y="112"/>
                    <a:pt x="157" y="99"/>
                  </a:cubicBezTo>
                  <a:cubicBezTo>
                    <a:pt x="138" y="86"/>
                    <a:pt x="116" y="70"/>
                    <a:pt x="90" y="53"/>
                  </a:cubicBezTo>
                  <a:cubicBezTo>
                    <a:pt x="77" y="44"/>
                    <a:pt x="64" y="35"/>
                    <a:pt x="50" y="26"/>
                  </a:cubicBezTo>
                  <a:cubicBezTo>
                    <a:pt x="43" y="22"/>
                    <a:pt x="36" y="17"/>
                    <a:pt x="28" y="13"/>
                  </a:cubicBezTo>
                  <a:cubicBezTo>
                    <a:pt x="25" y="10"/>
                    <a:pt x="21" y="8"/>
                    <a:pt x="17" y="6"/>
                  </a:cubicBezTo>
                  <a:cubicBezTo>
                    <a:pt x="15" y="5"/>
                    <a:pt x="13" y="4"/>
                    <a:pt x="11" y="3"/>
                  </a:cubicBezTo>
                  <a:cubicBezTo>
                    <a:pt x="10" y="2"/>
                    <a:pt x="9" y="2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0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4"/>
                    <a:pt x="2" y="17"/>
                    <a:pt x="2" y="19"/>
                  </a:cubicBezTo>
                  <a:cubicBezTo>
                    <a:pt x="3" y="23"/>
                    <a:pt x="4" y="27"/>
                    <a:pt x="4" y="32"/>
                  </a:cubicBezTo>
                  <a:cubicBezTo>
                    <a:pt x="6" y="40"/>
                    <a:pt x="8" y="48"/>
                    <a:pt x="10" y="57"/>
                  </a:cubicBezTo>
                  <a:cubicBezTo>
                    <a:pt x="13" y="73"/>
                    <a:pt x="17" y="89"/>
                    <a:pt x="21" y="104"/>
                  </a:cubicBezTo>
                  <a:cubicBezTo>
                    <a:pt x="28" y="134"/>
                    <a:pt x="35" y="161"/>
                    <a:pt x="41" y="183"/>
                  </a:cubicBezTo>
                  <a:cubicBezTo>
                    <a:pt x="47" y="206"/>
                    <a:pt x="52" y="224"/>
                    <a:pt x="56" y="236"/>
                  </a:cubicBezTo>
                  <a:cubicBezTo>
                    <a:pt x="57" y="243"/>
                    <a:pt x="59" y="248"/>
                    <a:pt x="60" y="251"/>
                  </a:cubicBezTo>
                  <a:cubicBezTo>
                    <a:pt x="61" y="252"/>
                    <a:pt x="61" y="253"/>
                    <a:pt x="61" y="254"/>
                  </a:cubicBezTo>
                  <a:cubicBezTo>
                    <a:pt x="61" y="255"/>
                    <a:pt x="61" y="255"/>
                    <a:pt x="61" y="255"/>
                  </a:cubicBezTo>
                  <a:cubicBezTo>
                    <a:pt x="61" y="255"/>
                    <a:pt x="61" y="255"/>
                    <a:pt x="61" y="255"/>
                  </a:cubicBezTo>
                  <a:cubicBezTo>
                    <a:pt x="61" y="255"/>
                    <a:pt x="62" y="255"/>
                    <a:pt x="62" y="255"/>
                  </a:cubicBezTo>
                  <a:cubicBezTo>
                    <a:pt x="62" y="256"/>
                    <a:pt x="62" y="256"/>
                    <a:pt x="62" y="256"/>
                  </a:cubicBezTo>
                  <a:cubicBezTo>
                    <a:pt x="62" y="256"/>
                    <a:pt x="62" y="255"/>
                    <a:pt x="62" y="255"/>
                  </a:cubicBezTo>
                  <a:cubicBezTo>
                    <a:pt x="63" y="255"/>
                    <a:pt x="64" y="254"/>
                    <a:pt x="64" y="253"/>
                  </a:cubicBezTo>
                  <a:cubicBezTo>
                    <a:pt x="66" y="250"/>
                    <a:pt x="68" y="247"/>
                    <a:pt x="70" y="243"/>
                  </a:cubicBezTo>
                  <a:cubicBezTo>
                    <a:pt x="74" y="234"/>
                    <a:pt x="79" y="222"/>
                    <a:pt x="84" y="208"/>
                  </a:cubicBezTo>
                  <a:cubicBezTo>
                    <a:pt x="88" y="195"/>
                    <a:pt x="92" y="182"/>
                    <a:pt x="94" y="173"/>
                  </a:cubicBezTo>
                  <a:cubicBezTo>
                    <a:pt x="96" y="167"/>
                    <a:pt x="97" y="163"/>
                    <a:pt x="97" y="160"/>
                  </a:cubicBezTo>
                  <a:cubicBezTo>
                    <a:pt x="97" y="161"/>
                    <a:pt x="98" y="164"/>
                    <a:pt x="99" y="166"/>
                  </a:cubicBezTo>
                  <a:cubicBezTo>
                    <a:pt x="100" y="169"/>
                    <a:pt x="102" y="172"/>
                    <a:pt x="103" y="176"/>
                  </a:cubicBezTo>
                  <a:cubicBezTo>
                    <a:pt x="105" y="180"/>
                    <a:pt x="107" y="184"/>
                    <a:pt x="109" y="189"/>
                  </a:cubicBezTo>
                  <a:cubicBezTo>
                    <a:pt x="114" y="199"/>
                    <a:pt x="120" y="210"/>
                    <a:pt x="126" y="222"/>
                  </a:cubicBezTo>
                  <a:cubicBezTo>
                    <a:pt x="130" y="228"/>
                    <a:pt x="133" y="235"/>
                    <a:pt x="137" y="241"/>
                  </a:cubicBezTo>
                  <a:cubicBezTo>
                    <a:pt x="138" y="243"/>
                    <a:pt x="139" y="244"/>
                    <a:pt x="141" y="244"/>
                  </a:cubicBezTo>
                  <a:cubicBezTo>
                    <a:pt x="142" y="245"/>
                    <a:pt x="143" y="245"/>
                    <a:pt x="145" y="245"/>
                  </a:cubicBezTo>
                  <a:cubicBezTo>
                    <a:pt x="147" y="245"/>
                    <a:pt x="149" y="244"/>
                    <a:pt x="151" y="244"/>
                  </a:cubicBezTo>
                  <a:cubicBezTo>
                    <a:pt x="155" y="242"/>
                    <a:pt x="159" y="240"/>
                    <a:pt x="162" y="238"/>
                  </a:cubicBezTo>
                  <a:cubicBezTo>
                    <a:pt x="166" y="236"/>
                    <a:pt x="169" y="234"/>
                    <a:pt x="172" y="232"/>
                  </a:cubicBezTo>
                  <a:cubicBezTo>
                    <a:pt x="174" y="231"/>
                    <a:pt x="175" y="229"/>
                    <a:pt x="176" y="228"/>
                  </a:cubicBezTo>
                  <a:cubicBezTo>
                    <a:pt x="177" y="227"/>
                    <a:pt x="178" y="227"/>
                    <a:pt x="179" y="225"/>
                  </a:cubicBezTo>
                  <a:cubicBezTo>
                    <a:pt x="179" y="224"/>
                    <a:pt x="179" y="224"/>
                    <a:pt x="179" y="223"/>
                  </a:cubicBezTo>
                  <a:cubicBezTo>
                    <a:pt x="179" y="222"/>
                    <a:pt x="179" y="222"/>
                    <a:pt x="179" y="221"/>
                  </a:cubicBezTo>
                  <a:cubicBezTo>
                    <a:pt x="179" y="221"/>
                    <a:pt x="179" y="221"/>
                    <a:pt x="179" y="220"/>
                  </a:cubicBezTo>
                  <a:cubicBezTo>
                    <a:pt x="175" y="214"/>
                    <a:pt x="171" y="209"/>
                    <a:pt x="168" y="203"/>
                  </a:cubicBezTo>
                  <a:cubicBezTo>
                    <a:pt x="164" y="198"/>
                    <a:pt x="161" y="193"/>
                    <a:pt x="157" y="189"/>
                  </a:cubicBezTo>
                  <a:cubicBezTo>
                    <a:pt x="151" y="179"/>
                    <a:pt x="145" y="171"/>
                    <a:pt x="140" y="164"/>
                  </a:cubicBezTo>
                  <a:cubicBezTo>
                    <a:pt x="132" y="154"/>
                    <a:pt x="126" y="147"/>
                    <a:pt x="123" y="144"/>
                  </a:cubicBezTo>
                  <a:cubicBezTo>
                    <a:pt x="128" y="146"/>
                    <a:pt x="147" y="148"/>
                    <a:pt x="170" y="148"/>
                  </a:cubicBezTo>
                  <a:cubicBezTo>
                    <a:pt x="183" y="148"/>
                    <a:pt x="195" y="147"/>
                    <a:pt x="204" y="146"/>
                  </a:cubicBezTo>
                  <a:cubicBezTo>
                    <a:pt x="208" y="146"/>
                    <a:pt x="212" y="145"/>
                    <a:pt x="214" y="144"/>
                  </a:cubicBezTo>
                  <a:cubicBezTo>
                    <a:pt x="215" y="144"/>
                    <a:pt x="216" y="143"/>
                    <a:pt x="217" y="143"/>
                  </a:cubicBezTo>
                  <a:cubicBezTo>
                    <a:pt x="217" y="143"/>
                    <a:pt x="217" y="143"/>
                    <a:pt x="217" y="142"/>
                  </a:cubicBezTo>
                  <a:cubicBezTo>
                    <a:pt x="218" y="142"/>
                    <a:pt x="218" y="143"/>
                    <a:pt x="218" y="142"/>
                  </a:cubicBezTo>
                  <a:cubicBezTo>
                    <a:pt x="219" y="142"/>
                    <a:pt x="213" y="138"/>
                    <a:pt x="202" y="13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1" name="íṥļïḍé"/>
            <p:cNvSpPr/>
            <p:nvPr/>
          </p:nvSpPr>
          <p:spPr bwMode="auto">
            <a:xfrm>
              <a:off x="7374500" y="4824331"/>
              <a:ext cx="713646" cy="834883"/>
            </a:xfrm>
            <a:custGeom>
              <a:avLst/>
              <a:gdLst>
                <a:gd name="T0" fmla="*/ 218 w 219"/>
                <a:gd name="T1" fmla="*/ 142 h 256"/>
                <a:gd name="T2" fmla="*/ 201 w 219"/>
                <a:gd name="T3" fmla="*/ 132 h 256"/>
                <a:gd name="T4" fmla="*/ 155 w 219"/>
                <a:gd name="T5" fmla="*/ 102 h 256"/>
                <a:gd name="T6" fmla="*/ 87 w 219"/>
                <a:gd name="T7" fmla="*/ 57 h 256"/>
                <a:gd name="T8" fmla="*/ 47 w 219"/>
                <a:gd name="T9" fmla="*/ 31 h 256"/>
                <a:gd name="T10" fmla="*/ 25 w 219"/>
                <a:gd name="T11" fmla="*/ 18 h 256"/>
                <a:gd name="T12" fmla="*/ 14 w 219"/>
                <a:gd name="T13" fmla="*/ 11 h 256"/>
                <a:gd name="T14" fmla="*/ 8 w 219"/>
                <a:gd name="T15" fmla="*/ 8 h 256"/>
                <a:gd name="T16" fmla="*/ 6 w 219"/>
                <a:gd name="T17" fmla="*/ 7 h 256"/>
                <a:gd name="T18" fmla="*/ 6 w 219"/>
                <a:gd name="T19" fmla="*/ 7 h 256"/>
                <a:gd name="T20" fmla="*/ 6 w 219"/>
                <a:gd name="T21" fmla="*/ 7 h 256"/>
                <a:gd name="T22" fmla="*/ 7 w 219"/>
                <a:gd name="T23" fmla="*/ 8 h 256"/>
                <a:gd name="T24" fmla="*/ 7 w 219"/>
                <a:gd name="T25" fmla="*/ 11 h 256"/>
                <a:gd name="T26" fmla="*/ 8 w 219"/>
                <a:gd name="T27" fmla="*/ 18 h 256"/>
                <a:gd name="T28" fmla="*/ 10 w 219"/>
                <a:gd name="T29" fmla="*/ 30 h 256"/>
                <a:gd name="T30" fmla="*/ 16 w 219"/>
                <a:gd name="T31" fmla="*/ 55 h 256"/>
                <a:gd name="T32" fmla="*/ 26 w 219"/>
                <a:gd name="T33" fmla="*/ 103 h 256"/>
                <a:gd name="T34" fmla="*/ 45 w 219"/>
                <a:gd name="T35" fmla="*/ 182 h 256"/>
                <a:gd name="T36" fmla="*/ 58 w 219"/>
                <a:gd name="T37" fmla="*/ 236 h 256"/>
                <a:gd name="T38" fmla="*/ 62 w 219"/>
                <a:gd name="T39" fmla="*/ 256 h 256"/>
                <a:gd name="T40" fmla="*/ 60 w 219"/>
                <a:gd name="T41" fmla="*/ 251 h 256"/>
                <a:gd name="T42" fmla="*/ 56 w 219"/>
                <a:gd name="T43" fmla="*/ 236 h 256"/>
                <a:gd name="T44" fmla="*/ 41 w 219"/>
                <a:gd name="T45" fmla="*/ 183 h 256"/>
                <a:gd name="T46" fmla="*/ 21 w 219"/>
                <a:gd name="T47" fmla="*/ 104 h 256"/>
                <a:gd name="T48" fmla="*/ 10 w 219"/>
                <a:gd name="T49" fmla="*/ 57 h 256"/>
                <a:gd name="T50" fmla="*/ 5 w 219"/>
                <a:gd name="T51" fmla="*/ 32 h 256"/>
                <a:gd name="T52" fmla="*/ 2 w 219"/>
                <a:gd name="T53" fmla="*/ 19 h 256"/>
                <a:gd name="T54" fmla="*/ 1 w 219"/>
                <a:gd name="T55" fmla="*/ 12 h 256"/>
                <a:gd name="T56" fmla="*/ 1 w 219"/>
                <a:gd name="T57" fmla="*/ 9 h 256"/>
                <a:gd name="T58" fmla="*/ 0 w 219"/>
                <a:gd name="T59" fmla="*/ 8 h 256"/>
                <a:gd name="T60" fmla="*/ 0 w 219"/>
                <a:gd name="T61" fmla="*/ 6 h 256"/>
                <a:gd name="T62" fmla="*/ 1 w 219"/>
                <a:gd name="T63" fmla="*/ 3 h 256"/>
                <a:gd name="T64" fmla="*/ 2 w 219"/>
                <a:gd name="T65" fmla="*/ 1 h 256"/>
                <a:gd name="T66" fmla="*/ 4 w 219"/>
                <a:gd name="T67" fmla="*/ 1 h 256"/>
                <a:gd name="T68" fmla="*/ 6 w 219"/>
                <a:gd name="T69" fmla="*/ 1 h 256"/>
                <a:gd name="T70" fmla="*/ 7 w 219"/>
                <a:gd name="T71" fmla="*/ 1 h 256"/>
                <a:gd name="T72" fmla="*/ 11 w 219"/>
                <a:gd name="T73" fmla="*/ 3 h 256"/>
                <a:gd name="T74" fmla="*/ 17 w 219"/>
                <a:gd name="T75" fmla="*/ 6 h 256"/>
                <a:gd name="T76" fmla="*/ 28 w 219"/>
                <a:gd name="T77" fmla="*/ 13 h 256"/>
                <a:gd name="T78" fmla="*/ 50 w 219"/>
                <a:gd name="T79" fmla="*/ 26 h 256"/>
                <a:gd name="T80" fmla="*/ 90 w 219"/>
                <a:gd name="T81" fmla="*/ 53 h 256"/>
                <a:gd name="T82" fmla="*/ 157 w 219"/>
                <a:gd name="T83" fmla="*/ 99 h 256"/>
                <a:gd name="T84" fmla="*/ 202 w 219"/>
                <a:gd name="T85" fmla="*/ 130 h 256"/>
                <a:gd name="T86" fmla="*/ 218 w 219"/>
                <a:gd name="T87" fmla="*/ 14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9" h="256">
                  <a:moveTo>
                    <a:pt x="218" y="142"/>
                  </a:moveTo>
                  <a:cubicBezTo>
                    <a:pt x="218" y="143"/>
                    <a:pt x="212" y="139"/>
                    <a:pt x="201" y="132"/>
                  </a:cubicBezTo>
                  <a:cubicBezTo>
                    <a:pt x="190" y="125"/>
                    <a:pt x="174" y="115"/>
                    <a:pt x="155" y="102"/>
                  </a:cubicBezTo>
                  <a:cubicBezTo>
                    <a:pt x="136" y="89"/>
                    <a:pt x="113" y="74"/>
                    <a:pt x="87" y="57"/>
                  </a:cubicBezTo>
                  <a:cubicBezTo>
                    <a:pt x="74" y="49"/>
                    <a:pt x="61" y="40"/>
                    <a:pt x="47" y="31"/>
                  </a:cubicBezTo>
                  <a:cubicBezTo>
                    <a:pt x="40" y="27"/>
                    <a:pt x="33" y="22"/>
                    <a:pt x="25" y="18"/>
                  </a:cubicBezTo>
                  <a:cubicBezTo>
                    <a:pt x="22" y="15"/>
                    <a:pt x="18" y="13"/>
                    <a:pt x="14" y="11"/>
                  </a:cubicBezTo>
                  <a:cubicBezTo>
                    <a:pt x="12" y="10"/>
                    <a:pt x="10" y="9"/>
                    <a:pt x="8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3"/>
                    <a:pt x="8" y="16"/>
                    <a:pt x="8" y="18"/>
                  </a:cubicBezTo>
                  <a:cubicBezTo>
                    <a:pt x="9" y="22"/>
                    <a:pt x="10" y="26"/>
                    <a:pt x="10" y="30"/>
                  </a:cubicBezTo>
                  <a:cubicBezTo>
                    <a:pt x="12" y="39"/>
                    <a:pt x="14" y="47"/>
                    <a:pt x="16" y="55"/>
                  </a:cubicBezTo>
                  <a:cubicBezTo>
                    <a:pt x="19" y="72"/>
                    <a:pt x="23" y="88"/>
                    <a:pt x="26" y="103"/>
                  </a:cubicBezTo>
                  <a:cubicBezTo>
                    <a:pt x="33" y="133"/>
                    <a:pt x="39" y="160"/>
                    <a:pt x="45" y="182"/>
                  </a:cubicBezTo>
                  <a:cubicBezTo>
                    <a:pt x="50" y="205"/>
                    <a:pt x="55" y="223"/>
                    <a:pt x="58" y="236"/>
                  </a:cubicBezTo>
                  <a:cubicBezTo>
                    <a:pt x="61" y="249"/>
                    <a:pt x="63" y="256"/>
                    <a:pt x="62" y="256"/>
                  </a:cubicBezTo>
                  <a:cubicBezTo>
                    <a:pt x="62" y="256"/>
                    <a:pt x="61" y="254"/>
                    <a:pt x="60" y="251"/>
                  </a:cubicBezTo>
                  <a:cubicBezTo>
                    <a:pt x="59" y="248"/>
                    <a:pt x="57" y="243"/>
                    <a:pt x="56" y="236"/>
                  </a:cubicBezTo>
                  <a:cubicBezTo>
                    <a:pt x="52" y="224"/>
                    <a:pt x="47" y="206"/>
                    <a:pt x="41" y="183"/>
                  </a:cubicBezTo>
                  <a:cubicBezTo>
                    <a:pt x="35" y="161"/>
                    <a:pt x="28" y="134"/>
                    <a:pt x="21" y="104"/>
                  </a:cubicBezTo>
                  <a:cubicBezTo>
                    <a:pt x="17" y="89"/>
                    <a:pt x="13" y="73"/>
                    <a:pt x="10" y="57"/>
                  </a:cubicBezTo>
                  <a:cubicBezTo>
                    <a:pt x="8" y="48"/>
                    <a:pt x="6" y="40"/>
                    <a:pt x="5" y="32"/>
                  </a:cubicBezTo>
                  <a:cubicBezTo>
                    <a:pt x="4" y="27"/>
                    <a:pt x="3" y="23"/>
                    <a:pt x="2" y="19"/>
                  </a:cubicBezTo>
                  <a:cubicBezTo>
                    <a:pt x="2" y="16"/>
                    <a:pt x="1" y="14"/>
                    <a:pt x="1" y="1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9" y="2"/>
                    <a:pt x="10" y="2"/>
                    <a:pt x="11" y="3"/>
                  </a:cubicBezTo>
                  <a:cubicBezTo>
                    <a:pt x="13" y="4"/>
                    <a:pt x="15" y="5"/>
                    <a:pt x="17" y="6"/>
                  </a:cubicBezTo>
                  <a:cubicBezTo>
                    <a:pt x="21" y="8"/>
                    <a:pt x="25" y="10"/>
                    <a:pt x="28" y="13"/>
                  </a:cubicBezTo>
                  <a:cubicBezTo>
                    <a:pt x="36" y="17"/>
                    <a:pt x="43" y="22"/>
                    <a:pt x="50" y="26"/>
                  </a:cubicBezTo>
                  <a:cubicBezTo>
                    <a:pt x="64" y="35"/>
                    <a:pt x="77" y="44"/>
                    <a:pt x="90" y="53"/>
                  </a:cubicBezTo>
                  <a:cubicBezTo>
                    <a:pt x="116" y="70"/>
                    <a:pt x="138" y="86"/>
                    <a:pt x="157" y="99"/>
                  </a:cubicBezTo>
                  <a:cubicBezTo>
                    <a:pt x="176" y="112"/>
                    <a:pt x="192" y="123"/>
                    <a:pt x="202" y="130"/>
                  </a:cubicBezTo>
                  <a:cubicBezTo>
                    <a:pt x="213" y="138"/>
                    <a:pt x="219" y="142"/>
                    <a:pt x="218" y="1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2" name="íṡḻiḋé"/>
            <p:cNvSpPr/>
            <p:nvPr/>
          </p:nvSpPr>
          <p:spPr bwMode="auto">
            <a:xfrm>
              <a:off x="7572888" y="5339589"/>
              <a:ext cx="117104" cy="315493"/>
            </a:xfrm>
            <a:custGeom>
              <a:avLst/>
              <a:gdLst>
                <a:gd name="T0" fmla="*/ 0 w 36"/>
                <a:gd name="T1" fmla="*/ 97 h 97"/>
                <a:gd name="T2" fmla="*/ 5 w 36"/>
                <a:gd name="T3" fmla="*/ 83 h 97"/>
                <a:gd name="T4" fmla="*/ 17 w 36"/>
                <a:gd name="T5" fmla="*/ 49 h 97"/>
                <a:gd name="T6" fmla="*/ 29 w 36"/>
                <a:gd name="T7" fmla="*/ 14 h 97"/>
                <a:gd name="T8" fmla="*/ 35 w 36"/>
                <a:gd name="T9" fmla="*/ 0 h 97"/>
                <a:gd name="T10" fmla="*/ 33 w 36"/>
                <a:gd name="T11" fmla="*/ 15 h 97"/>
                <a:gd name="T12" fmla="*/ 23 w 36"/>
                <a:gd name="T13" fmla="*/ 50 h 97"/>
                <a:gd name="T14" fmla="*/ 9 w 36"/>
                <a:gd name="T15" fmla="*/ 85 h 97"/>
                <a:gd name="T16" fmla="*/ 3 w 36"/>
                <a:gd name="T17" fmla="*/ 95 h 97"/>
                <a:gd name="T18" fmla="*/ 1 w 36"/>
                <a:gd name="T19" fmla="*/ 97 h 97"/>
                <a:gd name="T20" fmla="*/ 0 w 36"/>
                <a:gd name="T21" fmla="*/ 97 h 97"/>
                <a:gd name="T22" fmla="*/ 0 w 36"/>
                <a:gd name="T2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97">
                  <a:moveTo>
                    <a:pt x="0" y="97"/>
                  </a:moveTo>
                  <a:cubicBezTo>
                    <a:pt x="0" y="97"/>
                    <a:pt x="2" y="92"/>
                    <a:pt x="5" y="83"/>
                  </a:cubicBezTo>
                  <a:cubicBezTo>
                    <a:pt x="8" y="74"/>
                    <a:pt x="12" y="62"/>
                    <a:pt x="17" y="49"/>
                  </a:cubicBezTo>
                  <a:cubicBezTo>
                    <a:pt x="22" y="35"/>
                    <a:pt x="26" y="23"/>
                    <a:pt x="29" y="14"/>
                  </a:cubicBezTo>
                  <a:cubicBezTo>
                    <a:pt x="33" y="5"/>
                    <a:pt x="35" y="0"/>
                    <a:pt x="35" y="0"/>
                  </a:cubicBezTo>
                  <a:cubicBezTo>
                    <a:pt x="36" y="0"/>
                    <a:pt x="36" y="6"/>
                    <a:pt x="33" y="15"/>
                  </a:cubicBezTo>
                  <a:cubicBezTo>
                    <a:pt x="31" y="24"/>
                    <a:pt x="27" y="37"/>
                    <a:pt x="23" y="50"/>
                  </a:cubicBezTo>
                  <a:cubicBezTo>
                    <a:pt x="18" y="64"/>
                    <a:pt x="13" y="76"/>
                    <a:pt x="9" y="85"/>
                  </a:cubicBezTo>
                  <a:cubicBezTo>
                    <a:pt x="7" y="89"/>
                    <a:pt x="5" y="92"/>
                    <a:pt x="3" y="95"/>
                  </a:cubicBezTo>
                  <a:cubicBezTo>
                    <a:pt x="3" y="96"/>
                    <a:pt x="2" y="97"/>
                    <a:pt x="1" y="97"/>
                  </a:cubicBezTo>
                  <a:cubicBezTo>
                    <a:pt x="1" y="97"/>
                    <a:pt x="1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3" name="îslïďe"/>
            <p:cNvSpPr/>
            <p:nvPr/>
          </p:nvSpPr>
          <p:spPr bwMode="auto">
            <a:xfrm>
              <a:off x="7772655" y="5287237"/>
              <a:ext cx="308604" cy="19288"/>
            </a:xfrm>
            <a:custGeom>
              <a:avLst/>
              <a:gdLst>
                <a:gd name="T0" fmla="*/ 95 w 95"/>
                <a:gd name="T1" fmla="*/ 0 h 6"/>
                <a:gd name="T2" fmla="*/ 95 w 95"/>
                <a:gd name="T3" fmla="*/ 0 h 6"/>
                <a:gd name="T4" fmla="*/ 95 w 95"/>
                <a:gd name="T5" fmla="*/ 1 h 6"/>
                <a:gd name="T6" fmla="*/ 92 w 95"/>
                <a:gd name="T7" fmla="*/ 2 h 6"/>
                <a:gd name="T8" fmla="*/ 82 w 95"/>
                <a:gd name="T9" fmla="*/ 4 h 6"/>
                <a:gd name="T10" fmla="*/ 48 w 95"/>
                <a:gd name="T11" fmla="*/ 6 h 6"/>
                <a:gd name="T12" fmla="*/ 0 w 95"/>
                <a:gd name="T13" fmla="*/ 1 h 6"/>
                <a:gd name="T14" fmla="*/ 48 w 95"/>
                <a:gd name="T15" fmla="*/ 0 h 6"/>
                <a:gd name="T16" fmla="*/ 82 w 95"/>
                <a:gd name="T17" fmla="*/ 0 h 6"/>
                <a:gd name="T18" fmla="*/ 95 w 95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6"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1"/>
                    <a:pt x="95" y="1"/>
                  </a:cubicBezTo>
                  <a:cubicBezTo>
                    <a:pt x="94" y="1"/>
                    <a:pt x="93" y="2"/>
                    <a:pt x="92" y="2"/>
                  </a:cubicBezTo>
                  <a:cubicBezTo>
                    <a:pt x="90" y="3"/>
                    <a:pt x="86" y="4"/>
                    <a:pt x="82" y="4"/>
                  </a:cubicBezTo>
                  <a:cubicBezTo>
                    <a:pt x="73" y="5"/>
                    <a:pt x="61" y="6"/>
                    <a:pt x="48" y="6"/>
                  </a:cubicBezTo>
                  <a:cubicBezTo>
                    <a:pt x="21" y="6"/>
                    <a:pt x="0" y="3"/>
                    <a:pt x="0" y="1"/>
                  </a:cubicBezTo>
                  <a:cubicBezTo>
                    <a:pt x="0" y="0"/>
                    <a:pt x="22" y="0"/>
                    <a:pt x="48" y="0"/>
                  </a:cubicBezTo>
                  <a:cubicBezTo>
                    <a:pt x="61" y="0"/>
                    <a:pt x="73" y="0"/>
                    <a:pt x="82" y="0"/>
                  </a:cubicBezTo>
                  <a:cubicBezTo>
                    <a:pt x="90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4" name="î$ľíďé"/>
            <p:cNvSpPr/>
            <p:nvPr/>
          </p:nvSpPr>
          <p:spPr bwMode="auto">
            <a:xfrm>
              <a:off x="7684482" y="5289992"/>
              <a:ext cx="272784" cy="332025"/>
            </a:xfrm>
            <a:custGeom>
              <a:avLst/>
              <a:gdLst>
                <a:gd name="T0" fmla="*/ 27 w 84"/>
                <a:gd name="T1" fmla="*/ 0 h 102"/>
                <a:gd name="T2" fmla="*/ 45 w 84"/>
                <a:gd name="T3" fmla="*/ 21 h 102"/>
                <a:gd name="T4" fmla="*/ 62 w 84"/>
                <a:gd name="T5" fmla="*/ 45 h 102"/>
                <a:gd name="T6" fmla="*/ 73 w 84"/>
                <a:gd name="T7" fmla="*/ 60 h 102"/>
                <a:gd name="T8" fmla="*/ 78 w 84"/>
                <a:gd name="T9" fmla="*/ 68 h 102"/>
                <a:gd name="T10" fmla="*/ 81 w 84"/>
                <a:gd name="T11" fmla="*/ 73 h 102"/>
                <a:gd name="T12" fmla="*/ 84 w 84"/>
                <a:gd name="T13" fmla="*/ 77 h 102"/>
                <a:gd name="T14" fmla="*/ 84 w 84"/>
                <a:gd name="T15" fmla="*/ 78 h 102"/>
                <a:gd name="T16" fmla="*/ 84 w 84"/>
                <a:gd name="T17" fmla="*/ 80 h 102"/>
                <a:gd name="T18" fmla="*/ 84 w 84"/>
                <a:gd name="T19" fmla="*/ 82 h 102"/>
                <a:gd name="T20" fmla="*/ 81 w 84"/>
                <a:gd name="T21" fmla="*/ 85 h 102"/>
                <a:gd name="T22" fmla="*/ 77 w 84"/>
                <a:gd name="T23" fmla="*/ 89 h 102"/>
                <a:gd name="T24" fmla="*/ 67 w 84"/>
                <a:gd name="T25" fmla="*/ 95 h 102"/>
                <a:gd name="T26" fmla="*/ 56 w 84"/>
                <a:gd name="T27" fmla="*/ 101 h 102"/>
                <a:gd name="T28" fmla="*/ 50 w 84"/>
                <a:gd name="T29" fmla="*/ 102 h 102"/>
                <a:gd name="T30" fmla="*/ 46 w 84"/>
                <a:gd name="T31" fmla="*/ 101 h 102"/>
                <a:gd name="T32" fmla="*/ 42 w 84"/>
                <a:gd name="T33" fmla="*/ 98 h 102"/>
                <a:gd name="T34" fmla="*/ 31 w 84"/>
                <a:gd name="T35" fmla="*/ 79 h 102"/>
                <a:gd name="T36" fmla="*/ 14 w 84"/>
                <a:gd name="T37" fmla="*/ 46 h 102"/>
                <a:gd name="T38" fmla="*/ 1 w 84"/>
                <a:gd name="T39" fmla="*/ 14 h 102"/>
                <a:gd name="T40" fmla="*/ 18 w 84"/>
                <a:gd name="T41" fmla="*/ 44 h 102"/>
                <a:gd name="T42" fmla="*/ 36 w 84"/>
                <a:gd name="T43" fmla="*/ 76 h 102"/>
                <a:gd name="T44" fmla="*/ 47 w 84"/>
                <a:gd name="T45" fmla="*/ 95 h 102"/>
                <a:gd name="T46" fmla="*/ 48 w 84"/>
                <a:gd name="T47" fmla="*/ 96 h 102"/>
                <a:gd name="T48" fmla="*/ 49 w 84"/>
                <a:gd name="T49" fmla="*/ 96 h 102"/>
                <a:gd name="T50" fmla="*/ 54 w 84"/>
                <a:gd name="T51" fmla="*/ 95 h 102"/>
                <a:gd name="T52" fmla="*/ 64 w 84"/>
                <a:gd name="T53" fmla="*/ 90 h 102"/>
                <a:gd name="T54" fmla="*/ 73 w 84"/>
                <a:gd name="T55" fmla="*/ 84 h 102"/>
                <a:gd name="T56" fmla="*/ 77 w 84"/>
                <a:gd name="T57" fmla="*/ 81 h 102"/>
                <a:gd name="T58" fmla="*/ 78 w 84"/>
                <a:gd name="T59" fmla="*/ 80 h 102"/>
                <a:gd name="T60" fmla="*/ 78 w 84"/>
                <a:gd name="T61" fmla="*/ 80 h 102"/>
                <a:gd name="T62" fmla="*/ 78 w 84"/>
                <a:gd name="T63" fmla="*/ 79 h 102"/>
                <a:gd name="T64" fmla="*/ 73 w 84"/>
                <a:gd name="T65" fmla="*/ 71 h 102"/>
                <a:gd name="T66" fmla="*/ 68 w 84"/>
                <a:gd name="T67" fmla="*/ 63 h 102"/>
                <a:gd name="T68" fmla="*/ 58 w 84"/>
                <a:gd name="T69" fmla="*/ 48 h 102"/>
                <a:gd name="T70" fmla="*/ 42 w 84"/>
                <a:gd name="T71" fmla="*/ 24 h 102"/>
                <a:gd name="T72" fmla="*/ 27 w 84"/>
                <a:gd name="T7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4" h="102">
                  <a:moveTo>
                    <a:pt x="27" y="0"/>
                  </a:moveTo>
                  <a:cubicBezTo>
                    <a:pt x="28" y="0"/>
                    <a:pt x="34" y="8"/>
                    <a:pt x="45" y="21"/>
                  </a:cubicBezTo>
                  <a:cubicBezTo>
                    <a:pt x="50" y="28"/>
                    <a:pt x="56" y="36"/>
                    <a:pt x="62" y="45"/>
                  </a:cubicBezTo>
                  <a:cubicBezTo>
                    <a:pt x="66" y="50"/>
                    <a:pt x="69" y="55"/>
                    <a:pt x="73" y="60"/>
                  </a:cubicBezTo>
                  <a:cubicBezTo>
                    <a:pt x="75" y="63"/>
                    <a:pt x="76" y="66"/>
                    <a:pt x="78" y="68"/>
                  </a:cubicBezTo>
                  <a:cubicBezTo>
                    <a:pt x="79" y="70"/>
                    <a:pt x="80" y="71"/>
                    <a:pt x="81" y="73"/>
                  </a:cubicBezTo>
                  <a:cubicBezTo>
                    <a:pt x="82" y="74"/>
                    <a:pt x="83" y="76"/>
                    <a:pt x="84" y="77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4" y="79"/>
                    <a:pt x="84" y="79"/>
                    <a:pt x="84" y="80"/>
                  </a:cubicBezTo>
                  <a:cubicBezTo>
                    <a:pt x="84" y="81"/>
                    <a:pt x="84" y="81"/>
                    <a:pt x="84" y="82"/>
                  </a:cubicBezTo>
                  <a:cubicBezTo>
                    <a:pt x="83" y="84"/>
                    <a:pt x="82" y="84"/>
                    <a:pt x="81" y="85"/>
                  </a:cubicBezTo>
                  <a:cubicBezTo>
                    <a:pt x="80" y="86"/>
                    <a:pt x="79" y="88"/>
                    <a:pt x="77" y="89"/>
                  </a:cubicBezTo>
                  <a:cubicBezTo>
                    <a:pt x="74" y="91"/>
                    <a:pt x="71" y="93"/>
                    <a:pt x="67" y="95"/>
                  </a:cubicBezTo>
                  <a:cubicBezTo>
                    <a:pt x="64" y="97"/>
                    <a:pt x="60" y="99"/>
                    <a:pt x="56" y="101"/>
                  </a:cubicBezTo>
                  <a:cubicBezTo>
                    <a:pt x="54" y="101"/>
                    <a:pt x="52" y="102"/>
                    <a:pt x="50" y="102"/>
                  </a:cubicBezTo>
                  <a:cubicBezTo>
                    <a:pt x="48" y="102"/>
                    <a:pt x="47" y="102"/>
                    <a:pt x="46" y="101"/>
                  </a:cubicBezTo>
                  <a:cubicBezTo>
                    <a:pt x="44" y="101"/>
                    <a:pt x="43" y="100"/>
                    <a:pt x="42" y="98"/>
                  </a:cubicBezTo>
                  <a:cubicBezTo>
                    <a:pt x="38" y="92"/>
                    <a:pt x="35" y="85"/>
                    <a:pt x="31" y="79"/>
                  </a:cubicBezTo>
                  <a:cubicBezTo>
                    <a:pt x="25" y="67"/>
                    <a:pt x="19" y="56"/>
                    <a:pt x="14" y="46"/>
                  </a:cubicBezTo>
                  <a:cubicBezTo>
                    <a:pt x="5" y="27"/>
                    <a:pt x="0" y="15"/>
                    <a:pt x="1" y="14"/>
                  </a:cubicBezTo>
                  <a:cubicBezTo>
                    <a:pt x="2" y="14"/>
                    <a:pt x="8" y="26"/>
                    <a:pt x="18" y="44"/>
                  </a:cubicBezTo>
                  <a:cubicBezTo>
                    <a:pt x="23" y="53"/>
                    <a:pt x="29" y="64"/>
                    <a:pt x="36" y="76"/>
                  </a:cubicBezTo>
                  <a:cubicBezTo>
                    <a:pt x="40" y="82"/>
                    <a:pt x="43" y="89"/>
                    <a:pt x="47" y="95"/>
                  </a:cubicBezTo>
                  <a:cubicBezTo>
                    <a:pt x="47" y="96"/>
                    <a:pt x="47" y="96"/>
                    <a:pt x="48" y="96"/>
                  </a:cubicBezTo>
                  <a:cubicBezTo>
                    <a:pt x="48" y="96"/>
                    <a:pt x="49" y="96"/>
                    <a:pt x="49" y="96"/>
                  </a:cubicBezTo>
                  <a:cubicBezTo>
                    <a:pt x="51" y="96"/>
                    <a:pt x="53" y="95"/>
                    <a:pt x="54" y="95"/>
                  </a:cubicBezTo>
                  <a:cubicBezTo>
                    <a:pt x="58" y="94"/>
                    <a:pt x="61" y="92"/>
                    <a:pt x="64" y="90"/>
                  </a:cubicBezTo>
                  <a:cubicBezTo>
                    <a:pt x="68" y="88"/>
                    <a:pt x="71" y="86"/>
                    <a:pt x="73" y="84"/>
                  </a:cubicBezTo>
                  <a:cubicBezTo>
                    <a:pt x="75" y="83"/>
                    <a:pt x="76" y="82"/>
                    <a:pt x="77" y="81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8" y="79"/>
                    <a:pt x="78" y="79"/>
                  </a:cubicBezTo>
                  <a:cubicBezTo>
                    <a:pt x="77" y="77"/>
                    <a:pt x="75" y="74"/>
                    <a:pt x="73" y="71"/>
                  </a:cubicBezTo>
                  <a:cubicBezTo>
                    <a:pt x="72" y="69"/>
                    <a:pt x="70" y="66"/>
                    <a:pt x="68" y="63"/>
                  </a:cubicBezTo>
                  <a:cubicBezTo>
                    <a:pt x="65" y="58"/>
                    <a:pt x="61" y="53"/>
                    <a:pt x="58" y="48"/>
                  </a:cubicBezTo>
                  <a:cubicBezTo>
                    <a:pt x="52" y="39"/>
                    <a:pt x="46" y="31"/>
                    <a:pt x="42" y="24"/>
                  </a:cubicBezTo>
                  <a:cubicBezTo>
                    <a:pt x="32" y="9"/>
                    <a:pt x="27" y="1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5" name="ïṡľíḍé"/>
            <p:cNvSpPr/>
            <p:nvPr/>
          </p:nvSpPr>
          <p:spPr bwMode="auto">
            <a:xfrm>
              <a:off x="3438427" y="1940817"/>
              <a:ext cx="923055" cy="1669766"/>
            </a:xfrm>
            <a:custGeom>
              <a:avLst/>
              <a:gdLst>
                <a:gd name="T0" fmla="*/ 144 w 283"/>
                <a:gd name="T1" fmla="*/ 512 h 512"/>
                <a:gd name="T2" fmla="*/ 144 w 283"/>
                <a:gd name="T3" fmla="*/ 505 h 512"/>
                <a:gd name="T4" fmla="*/ 144 w 283"/>
                <a:gd name="T5" fmla="*/ 501 h 512"/>
                <a:gd name="T6" fmla="*/ 143 w 283"/>
                <a:gd name="T7" fmla="*/ 496 h 512"/>
                <a:gd name="T8" fmla="*/ 142 w 283"/>
                <a:gd name="T9" fmla="*/ 484 h 512"/>
                <a:gd name="T10" fmla="*/ 124 w 283"/>
                <a:gd name="T11" fmla="*/ 458 h 512"/>
                <a:gd name="T12" fmla="*/ 89 w 283"/>
                <a:gd name="T13" fmla="*/ 432 h 512"/>
                <a:gd name="T14" fmla="*/ 48 w 283"/>
                <a:gd name="T15" fmla="*/ 396 h 512"/>
                <a:gd name="T16" fmla="*/ 30 w 283"/>
                <a:gd name="T17" fmla="*/ 372 h 512"/>
                <a:gd name="T18" fmla="*/ 16 w 283"/>
                <a:gd name="T19" fmla="*/ 343 h 512"/>
                <a:gd name="T20" fmla="*/ 1 w 283"/>
                <a:gd name="T21" fmla="*/ 275 h 512"/>
                <a:gd name="T22" fmla="*/ 13 w 283"/>
                <a:gd name="T23" fmla="*/ 202 h 512"/>
                <a:gd name="T24" fmla="*/ 54 w 283"/>
                <a:gd name="T25" fmla="*/ 140 h 512"/>
                <a:gd name="T26" fmla="*/ 60 w 283"/>
                <a:gd name="T27" fmla="*/ 134 h 512"/>
                <a:gd name="T28" fmla="*/ 64 w 283"/>
                <a:gd name="T29" fmla="*/ 131 h 512"/>
                <a:gd name="T30" fmla="*/ 67 w 283"/>
                <a:gd name="T31" fmla="*/ 128 h 512"/>
                <a:gd name="T32" fmla="*/ 75 w 283"/>
                <a:gd name="T33" fmla="*/ 123 h 512"/>
                <a:gd name="T34" fmla="*/ 82 w 283"/>
                <a:gd name="T35" fmla="*/ 119 h 512"/>
                <a:gd name="T36" fmla="*/ 114 w 283"/>
                <a:gd name="T37" fmla="*/ 106 h 512"/>
                <a:gd name="T38" fmla="*/ 174 w 283"/>
                <a:gd name="T39" fmla="*/ 94 h 512"/>
                <a:gd name="T40" fmla="*/ 226 w 283"/>
                <a:gd name="T41" fmla="*/ 81 h 512"/>
                <a:gd name="T42" fmla="*/ 246 w 283"/>
                <a:gd name="T43" fmla="*/ 70 h 512"/>
                <a:gd name="T44" fmla="*/ 260 w 283"/>
                <a:gd name="T45" fmla="*/ 56 h 512"/>
                <a:gd name="T46" fmla="*/ 275 w 283"/>
                <a:gd name="T47" fmla="*/ 28 h 512"/>
                <a:gd name="T48" fmla="*/ 277 w 283"/>
                <a:gd name="T49" fmla="*/ 22 h 512"/>
                <a:gd name="T50" fmla="*/ 279 w 283"/>
                <a:gd name="T51" fmla="*/ 16 h 512"/>
                <a:gd name="T52" fmla="*/ 281 w 283"/>
                <a:gd name="T53" fmla="*/ 7 h 512"/>
                <a:gd name="T54" fmla="*/ 283 w 283"/>
                <a:gd name="T55" fmla="*/ 0 h 512"/>
                <a:gd name="T56" fmla="*/ 282 w 283"/>
                <a:gd name="T57" fmla="*/ 8 h 512"/>
                <a:gd name="T58" fmla="*/ 281 w 283"/>
                <a:gd name="T59" fmla="*/ 17 h 512"/>
                <a:gd name="T60" fmla="*/ 280 w 283"/>
                <a:gd name="T61" fmla="*/ 22 h 512"/>
                <a:gd name="T62" fmla="*/ 278 w 283"/>
                <a:gd name="T63" fmla="*/ 29 h 512"/>
                <a:gd name="T64" fmla="*/ 264 w 283"/>
                <a:gd name="T65" fmla="*/ 59 h 512"/>
                <a:gd name="T66" fmla="*/ 249 w 283"/>
                <a:gd name="T67" fmla="*/ 75 h 512"/>
                <a:gd name="T68" fmla="*/ 228 w 283"/>
                <a:gd name="T69" fmla="*/ 87 h 512"/>
                <a:gd name="T70" fmla="*/ 176 w 283"/>
                <a:gd name="T71" fmla="*/ 101 h 512"/>
                <a:gd name="T72" fmla="*/ 116 w 283"/>
                <a:gd name="T73" fmla="*/ 113 h 512"/>
                <a:gd name="T74" fmla="*/ 59 w 283"/>
                <a:gd name="T75" fmla="*/ 146 h 512"/>
                <a:gd name="T76" fmla="*/ 21 w 283"/>
                <a:gd name="T77" fmla="*/ 205 h 512"/>
                <a:gd name="T78" fmla="*/ 9 w 283"/>
                <a:gd name="T79" fmla="*/ 275 h 512"/>
                <a:gd name="T80" fmla="*/ 23 w 283"/>
                <a:gd name="T81" fmla="*/ 340 h 512"/>
                <a:gd name="T82" fmla="*/ 37 w 283"/>
                <a:gd name="T83" fmla="*/ 368 h 512"/>
                <a:gd name="T84" fmla="*/ 53 w 283"/>
                <a:gd name="T85" fmla="*/ 392 h 512"/>
                <a:gd name="T86" fmla="*/ 92 w 283"/>
                <a:gd name="T87" fmla="*/ 427 h 512"/>
                <a:gd name="T88" fmla="*/ 128 w 283"/>
                <a:gd name="T89" fmla="*/ 454 h 512"/>
                <a:gd name="T90" fmla="*/ 145 w 283"/>
                <a:gd name="T91" fmla="*/ 484 h 512"/>
                <a:gd name="T92" fmla="*/ 146 w 283"/>
                <a:gd name="T93" fmla="*/ 496 h 512"/>
                <a:gd name="T94" fmla="*/ 146 w 283"/>
                <a:gd name="T95" fmla="*/ 501 h 512"/>
                <a:gd name="T96" fmla="*/ 145 w 283"/>
                <a:gd name="T97" fmla="*/ 505 h 512"/>
                <a:gd name="T98" fmla="*/ 144 w 283"/>
                <a:gd name="T99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3" h="512">
                  <a:moveTo>
                    <a:pt x="144" y="512"/>
                  </a:moveTo>
                  <a:cubicBezTo>
                    <a:pt x="144" y="512"/>
                    <a:pt x="144" y="510"/>
                    <a:pt x="144" y="505"/>
                  </a:cubicBezTo>
                  <a:cubicBezTo>
                    <a:pt x="144" y="504"/>
                    <a:pt x="144" y="502"/>
                    <a:pt x="144" y="501"/>
                  </a:cubicBezTo>
                  <a:cubicBezTo>
                    <a:pt x="144" y="499"/>
                    <a:pt x="144" y="498"/>
                    <a:pt x="143" y="496"/>
                  </a:cubicBezTo>
                  <a:cubicBezTo>
                    <a:pt x="143" y="493"/>
                    <a:pt x="142" y="489"/>
                    <a:pt x="142" y="484"/>
                  </a:cubicBezTo>
                  <a:cubicBezTo>
                    <a:pt x="139" y="476"/>
                    <a:pt x="134" y="466"/>
                    <a:pt x="124" y="458"/>
                  </a:cubicBezTo>
                  <a:cubicBezTo>
                    <a:pt x="115" y="449"/>
                    <a:pt x="102" y="441"/>
                    <a:pt x="89" y="432"/>
                  </a:cubicBezTo>
                  <a:cubicBezTo>
                    <a:pt x="75" y="423"/>
                    <a:pt x="61" y="411"/>
                    <a:pt x="48" y="396"/>
                  </a:cubicBezTo>
                  <a:cubicBezTo>
                    <a:pt x="42" y="389"/>
                    <a:pt x="36" y="381"/>
                    <a:pt x="30" y="372"/>
                  </a:cubicBezTo>
                  <a:cubicBezTo>
                    <a:pt x="25" y="363"/>
                    <a:pt x="20" y="353"/>
                    <a:pt x="16" y="343"/>
                  </a:cubicBezTo>
                  <a:cubicBezTo>
                    <a:pt x="7" y="322"/>
                    <a:pt x="2" y="299"/>
                    <a:pt x="1" y="275"/>
                  </a:cubicBezTo>
                  <a:cubicBezTo>
                    <a:pt x="0" y="251"/>
                    <a:pt x="4" y="226"/>
                    <a:pt x="13" y="202"/>
                  </a:cubicBezTo>
                  <a:cubicBezTo>
                    <a:pt x="22" y="178"/>
                    <a:pt x="36" y="157"/>
                    <a:pt x="54" y="140"/>
                  </a:cubicBezTo>
                  <a:cubicBezTo>
                    <a:pt x="56" y="138"/>
                    <a:pt x="58" y="136"/>
                    <a:pt x="60" y="134"/>
                  </a:cubicBezTo>
                  <a:cubicBezTo>
                    <a:pt x="64" y="131"/>
                    <a:pt x="64" y="131"/>
                    <a:pt x="64" y="131"/>
                  </a:cubicBezTo>
                  <a:cubicBezTo>
                    <a:pt x="65" y="130"/>
                    <a:pt x="66" y="129"/>
                    <a:pt x="67" y="128"/>
                  </a:cubicBezTo>
                  <a:cubicBezTo>
                    <a:pt x="70" y="126"/>
                    <a:pt x="72" y="125"/>
                    <a:pt x="75" y="123"/>
                  </a:cubicBezTo>
                  <a:cubicBezTo>
                    <a:pt x="77" y="122"/>
                    <a:pt x="80" y="120"/>
                    <a:pt x="82" y="119"/>
                  </a:cubicBezTo>
                  <a:cubicBezTo>
                    <a:pt x="92" y="113"/>
                    <a:pt x="103" y="109"/>
                    <a:pt x="114" y="106"/>
                  </a:cubicBezTo>
                  <a:cubicBezTo>
                    <a:pt x="135" y="100"/>
                    <a:pt x="156" y="97"/>
                    <a:pt x="174" y="94"/>
                  </a:cubicBezTo>
                  <a:cubicBezTo>
                    <a:pt x="193" y="91"/>
                    <a:pt x="211" y="87"/>
                    <a:pt x="226" y="81"/>
                  </a:cubicBezTo>
                  <a:cubicBezTo>
                    <a:pt x="233" y="78"/>
                    <a:pt x="240" y="75"/>
                    <a:pt x="246" y="70"/>
                  </a:cubicBezTo>
                  <a:cubicBezTo>
                    <a:pt x="251" y="66"/>
                    <a:pt x="256" y="61"/>
                    <a:pt x="260" y="56"/>
                  </a:cubicBezTo>
                  <a:cubicBezTo>
                    <a:pt x="268" y="47"/>
                    <a:pt x="272" y="36"/>
                    <a:pt x="275" y="28"/>
                  </a:cubicBezTo>
                  <a:cubicBezTo>
                    <a:pt x="276" y="26"/>
                    <a:pt x="277" y="24"/>
                    <a:pt x="277" y="22"/>
                  </a:cubicBezTo>
                  <a:cubicBezTo>
                    <a:pt x="278" y="20"/>
                    <a:pt x="278" y="18"/>
                    <a:pt x="279" y="16"/>
                  </a:cubicBezTo>
                  <a:cubicBezTo>
                    <a:pt x="280" y="13"/>
                    <a:pt x="280" y="10"/>
                    <a:pt x="281" y="7"/>
                  </a:cubicBezTo>
                  <a:cubicBezTo>
                    <a:pt x="282" y="3"/>
                    <a:pt x="282" y="0"/>
                    <a:pt x="283" y="0"/>
                  </a:cubicBezTo>
                  <a:cubicBezTo>
                    <a:pt x="283" y="0"/>
                    <a:pt x="283" y="3"/>
                    <a:pt x="282" y="8"/>
                  </a:cubicBezTo>
                  <a:cubicBezTo>
                    <a:pt x="282" y="10"/>
                    <a:pt x="282" y="13"/>
                    <a:pt x="281" y="17"/>
                  </a:cubicBezTo>
                  <a:cubicBezTo>
                    <a:pt x="281" y="18"/>
                    <a:pt x="280" y="20"/>
                    <a:pt x="280" y="22"/>
                  </a:cubicBezTo>
                  <a:cubicBezTo>
                    <a:pt x="280" y="24"/>
                    <a:pt x="279" y="26"/>
                    <a:pt x="278" y="29"/>
                  </a:cubicBezTo>
                  <a:cubicBezTo>
                    <a:pt x="276" y="38"/>
                    <a:pt x="272" y="48"/>
                    <a:pt x="264" y="59"/>
                  </a:cubicBezTo>
                  <a:cubicBezTo>
                    <a:pt x="260" y="65"/>
                    <a:pt x="255" y="70"/>
                    <a:pt x="249" y="75"/>
                  </a:cubicBezTo>
                  <a:cubicBezTo>
                    <a:pt x="243" y="79"/>
                    <a:pt x="236" y="83"/>
                    <a:pt x="228" y="87"/>
                  </a:cubicBezTo>
                  <a:cubicBezTo>
                    <a:pt x="213" y="94"/>
                    <a:pt x="195" y="97"/>
                    <a:pt x="176" y="101"/>
                  </a:cubicBezTo>
                  <a:cubicBezTo>
                    <a:pt x="157" y="104"/>
                    <a:pt x="136" y="107"/>
                    <a:pt x="116" y="113"/>
                  </a:cubicBezTo>
                  <a:cubicBezTo>
                    <a:pt x="96" y="120"/>
                    <a:pt x="75" y="129"/>
                    <a:pt x="59" y="146"/>
                  </a:cubicBezTo>
                  <a:cubicBezTo>
                    <a:pt x="43" y="162"/>
                    <a:pt x="30" y="182"/>
                    <a:pt x="21" y="205"/>
                  </a:cubicBezTo>
                  <a:cubicBezTo>
                    <a:pt x="12" y="228"/>
                    <a:pt x="9" y="252"/>
                    <a:pt x="9" y="275"/>
                  </a:cubicBezTo>
                  <a:cubicBezTo>
                    <a:pt x="10" y="298"/>
                    <a:pt x="15" y="320"/>
                    <a:pt x="23" y="340"/>
                  </a:cubicBezTo>
                  <a:cubicBezTo>
                    <a:pt x="27" y="350"/>
                    <a:pt x="32" y="359"/>
                    <a:pt x="37" y="368"/>
                  </a:cubicBezTo>
                  <a:cubicBezTo>
                    <a:pt x="42" y="376"/>
                    <a:pt x="47" y="384"/>
                    <a:pt x="53" y="392"/>
                  </a:cubicBezTo>
                  <a:cubicBezTo>
                    <a:pt x="65" y="406"/>
                    <a:pt x="79" y="418"/>
                    <a:pt x="92" y="427"/>
                  </a:cubicBezTo>
                  <a:cubicBezTo>
                    <a:pt x="105" y="437"/>
                    <a:pt x="118" y="445"/>
                    <a:pt x="128" y="454"/>
                  </a:cubicBezTo>
                  <a:cubicBezTo>
                    <a:pt x="138" y="463"/>
                    <a:pt x="143" y="474"/>
                    <a:pt x="145" y="484"/>
                  </a:cubicBezTo>
                  <a:cubicBezTo>
                    <a:pt x="145" y="488"/>
                    <a:pt x="146" y="492"/>
                    <a:pt x="146" y="496"/>
                  </a:cubicBezTo>
                  <a:cubicBezTo>
                    <a:pt x="146" y="498"/>
                    <a:pt x="146" y="499"/>
                    <a:pt x="146" y="501"/>
                  </a:cubicBezTo>
                  <a:cubicBezTo>
                    <a:pt x="146" y="502"/>
                    <a:pt x="146" y="504"/>
                    <a:pt x="145" y="505"/>
                  </a:cubicBezTo>
                  <a:cubicBezTo>
                    <a:pt x="145" y="510"/>
                    <a:pt x="144" y="512"/>
                    <a:pt x="144" y="51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6" name="íṣliďe"/>
            <p:cNvSpPr/>
            <p:nvPr/>
          </p:nvSpPr>
          <p:spPr bwMode="auto">
            <a:xfrm>
              <a:off x="3354387" y="2801876"/>
              <a:ext cx="449128" cy="782531"/>
            </a:xfrm>
            <a:custGeom>
              <a:avLst/>
              <a:gdLst>
                <a:gd name="T0" fmla="*/ 138 w 138"/>
                <a:gd name="T1" fmla="*/ 240 h 240"/>
                <a:gd name="T2" fmla="*/ 136 w 138"/>
                <a:gd name="T3" fmla="*/ 238 h 240"/>
                <a:gd name="T4" fmla="*/ 135 w 138"/>
                <a:gd name="T5" fmla="*/ 234 h 240"/>
                <a:gd name="T6" fmla="*/ 133 w 138"/>
                <a:gd name="T7" fmla="*/ 230 h 240"/>
                <a:gd name="T8" fmla="*/ 114 w 138"/>
                <a:gd name="T9" fmla="*/ 207 h 240"/>
                <a:gd name="T10" fmla="*/ 79 w 138"/>
                <a:gd name="T11" fmla="*/ 178 h 240"/>
                <a:gd name="T12" fmla="*/ 58 w 138"/>
                <a:gd name="T13" fmla="*/ 161 h 240"/>
                <a:gd name="T14" fmla="*/ 39 w 138"/>
                <a:gd name="T15" fmla="*/ 138 h 240"/>
                <a:gd name="T16" fmla="*/ 1 w 138"/>
                <a:gd name="T17" fmla="*/ 43 h 240"/>
                <a:gd name="T18" fmla="*/ 0 w 138"/>
                <a:gd name="T19" fmla="*/ 33 h 240"/>
                <a:gd name="T20" fmla="*/ 0 w 138"/>
                <a:gd name="T21" fmla="*/ 25 h 240"/>
                <a:gd name="T22" fmla="*/ 2 w 138"/>
                <a:gd name="T23" fmla="*/ 11 h 240"/>
                <a:gd name="T24" fmla="*/ 5 w 138"/>
                <a:gd name="T25" fmla="*/ 0 h 240"/>
                <a:gd name="T26" fmla="*/ 5 w 138"/>
                <a:gd name="T27" fmla="*/ 12 h 240"/>
                <a:gd name="T28" fmla="*/ 5 w 138"/>
                <a:gd name="T29" fmla="*/ 25 h 240"/>
                <a:gd name="T30" fmla="*/ 6 w 138"/>
                <a:gd name="T31" fmla="*/ 33 h 240"/>
                <a:gd name="T32" fmla="*/ 7 w 138"/>
                <a:gd name="T33" fmla="*/ 42 h 240"/>
                <a:gd name="T34" fmla="*/ 46 w 138"/>
                <a:gd name="T35" fmla="*/ 133 h 240"/>
                <a:gd name="T36" fmla="*/ 64 w 138"/>
                <a:gd name="T37" fmla="*/ 155 h 240"/>
                <a:gd name="T38" fmla="*/ 84 w 138"/>
                <a:gd name="T39" fmla="*/ 172 h 240"/>
                <a:gd name="T40" fmla="*/ 119 w 138"/>
                <a:gd name="T41" fmla="*/ 203 h 240"/>
                <a:gd name="T42" fmla="*/ 136 w 138"/>
                <a:gd name="T43" fmla="*/ 229 h 240"/>
                <a:gd name="T44" fmla="*/ 138 w 138"/>
                <a:gd name="T45" fmla="*/ 234 h 240"/>
                <a:gd name="T46" fmla="*/ 138 w 138"/>
                <a:gd name="T47" fmla="*/ 237 h 240"/>
                <a:gd name="T48" fmla="*/ 138 w 138"/>
                <a:gd name="T4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240">
                  <a:moveTo>
                    <a:pt x="138" y="240"/>
                  </a:moveTo>
                  <a:cubicBezTo>
                    <a:pt x="138" y="240"/>
                    <a:pt x="137" y="239"/>
                    <a:pt x="136" y="238"/>
                  </a:cubicBezTo>
                  <a:cubicBezTo>
                    <a:pt x="136" y="237"/>
                    <a:pt x="136" y="236"/>
                    <a:pt x="135" y="234"/>
                  </a:cubicBezTo>
                  <a:cubicBezTo>
                    <a:pt x="135" y="233"/>
                    <a:pt x="134" y="232"/>
                    <a:pt x="133" y="230"/>
                  </a:cubicBezTo>
                  <a:cubicBezTo>
                    <a:pt x="130" y="224"/>
                    <a:pt x="124" y="216"/>
                    <a:pt x="114" y="207"/>
                  </a:cubicBezTo>
                  <a:cubicBezTo>
                    <a:pt x="105" y="198"/>
                    <a:pt x="93" y="188"/>
                    <a:pt x="79" y="178"/>
                  </a:cubicBezTo>
                  <a:cubicBezTo>
                    <a:pt x="73" y="173"/>
                    <a:pt x="65" y="167"/>
                    <a:pt x="58" y="161"/>
                  </a:cubicBezTo>
                  <a:cubicBezTo>
                    <a:pt x="51" y="154"/>
                    <a:pt x="45" y="146"/>
                    <a:pt x="39" y="138"/>
                  </a:cubicBezTo>
                  <a:cubicBezTo>
                    <a:pt x="15" y="105"/>
                    <a:pt x="3" y="69"/>
                    <a:pt x="1" y="43"/>
                  </a:cubicBezTo>
                  <a:cubicBezTo>
                    <a:pt x="1" y="39"/>
                    <a:pt x="0" y="36"/>
                    <a:pt x="0" y="33"/>
                  </a:cubicBezTo>
                  <a:cubicBezTo>
                    <a:pt x="0" y="30"/>
                    <a:pt x="0" y="27"/>
                    <a:pt x="0" y="25"/>
                  </a:cubicBezTo>
                  <a:cubicBezTo>
                    <a:pt x="1" y="20"/>
                    <a:pt x="1" y="15"/>
                    <a:pt x="2" y="11"/>
                  </a:cubicBezTo>
                  <a:cubicBezTo>
                    <a:pt x="3" y="4"/>
                    <a:pt x="4" y="0"/>
                    <a:pt x="5" y="0"/>
                  </a:cubicBezTo>
                  <a:cubicBezTo>
                    <a:pt x="5" y="0"/>
                    <a:pt x="5" y="5"/>
                    <a:pt x="5" y="12"/>
                  </a:cubicBezTo>
                  <a:cubicBezTo>
                    <a:pt x="5" y="15"/>
                    <a:pt x="5" y="20"/>
                    <a:pt x="5" y="25"/>
                  </a:cubicBezTo>
                  <a:cubicBezTo>
                    <a:pt x="5" y="27"/>
                    <a:pt x="6" y="30"/>
                    <a:pt x="6" y="33"/>
                  </a:cubicBezTo>
                  <a:cubicBezTo>
                    <a:pt x="6" y="36"/>
                    <a:pt x="7" y="39"/>
                    <a:pt x="7" y="42"/>
                  </a:cubicBezTo>
                  <a:cubicBezTo>
                    <a:pt x="11" y="67"/>
                    <a:pt x="23" y="102"/>
                    <a:pt x="46" y="133"/>
                  </a:cubicBezTo>
                  <a:cubicBezTo>
                    <a:pt x="51" y="141"/>
                    <a:pt x="57" y="148"/>
                    <a:pt x="64" y="155"/>
                  </a:cubicBezTo>
                  <a:cubicBezTo>
                    <a:pt x="70" y="161"/>
                    <a:pt x="78" y="166"/>
                    <a:pt x="84" y="172"/>
                  </a:cubicBezTo>
                  <a:cubicBezTo>
                    <a:pt x="98" y="183"/>
                    <a:pt x="110" y="193"/>
                    <a:pt x="119" y="203"/>
                  </a:cubicBezTo>
                  <a:cubicBezTo>
                    <a:pt x="128" y="212"/>
                    <a:pt x="133" y="222"/>
                    <a:pt x="136" y="229"/>
                  </a:cubicBezTo>
                  <a:cubicBezTo>
                    <a:pt x="137" y="231"/>
                    <a:pt x="137" y="232"/>
                    <a:pt x="138" y="234"/>
                  </a:cubicBezTo>
                  <a:cubicBezTo>
                    <a:pt x="138" y="235"/>
                    <a:pt x="138" y="236"/>
                    <a:pt x="138" y="237"/>
                  </a:cubicBezTo>
                  <a:cubicBezTo>
                    <a:pt x="138" y="239"/>
                    <a:pt x="138" y="240"/>
                    <a:pt x="138" y="24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7" name="îṥḷiḍé"/>
            <p:cNvSpPr/>
            <p:nvPr/>
          </p:nvSpPr>
          <p:spPr bwMode="auto">
            <a:xfrm>
              <a:off x="5160545" y="1291922"/>
              <a:ext cx="2755390" cy="1868154"/>
            </a:xfrm>
            <a:custGeom>
              <a:avLst/>
              <a:gdLst>
                <a:gd name="T0" fmla="*/ 818 w 845"/>
                <a:gd name="T1" fmla="*/ 570 h 573"/>
                <a:gd name="T2" fmla="*/ 835 w 845"/>
                <a:gd name="T3" fmla="*/ 531 h 573"/>
                <a:gd name="T4" fmla="*/ 832 w 845"/>
                <a:gd name="T5" fmla="*/ 443 h 573"/>
                <a:gd name="T6" fmla="*/ 771 w 845"/>
                <a:gd name="T7" fmla="*/ 336 h 573"/>
                <a:gd name="T8" fmla="*/ 728 w 845"/>
                <a:gd name="T9" fmla="*/ 304 h 573"/>
                <a:gd name="T10" fmla="*/ 710 w 845"/>
                <a:gd name="T11" fmla="*/ 297 h 573"/>
                <a:gd name="T12" fmla="*/ 672 w 845"/>
                <a:gd name="T13" fmla="*/ 284 h 573"/>
                <a:gd name="T14" fmla="*/ 659 w 845"/>
                <a:gd name="T15" fmla="*/ 279 h 573"/>
                <a:gd name="T16" fmla="*/ 634 w 845"/>
                <a:gd name="T17" fmla="*/ 268 h 573"/>
                <a:gd name="T18" fmla="*/ 504 w 845"/>
                <a:gd name="T19" fmla="*/ 147 h 573"/>
                <a:gd name="T20" fmla="*/ 431 w 845"/>
                <a:gd name="T21" fmla="*/ 52 h 573"/>
                <a:gd name="T22" fmla="*/ 333 w 845"/>
                <a:gd name="T23" fmla="*/ 9 h 573"/>
                <a:gd name="T24" fmla="*/ 235 w 845"/>
                <a:gd name="T25" fmla="*/ 21 h 573"/>
                <a:gd name="T26" fmla="*/ 98 w 845"/>
                <a:gd name="T27" fmla="*/ 104 h 573"/>
                <a:gd name="T28" fmla="*/ 63 w 845"/>
                <a:gd name="T29" fmla="*/ 116 h 573"/>
                <a:gd name="T30" fmla="*/ 50 w 845"/>
                <a:gd name="T31" fmla="*/ 117 h 573"/>
                <a:gd name="T32" fmla="*/ 11 w 845"/>
                <a:gd name="T33" fmla="*/ 107 h 573"/>
                <a:gd name="T34" fmla="*/ 11 w 845"/>
                <a:gd name="T35" fmla="*/ 105 h 573"/>
                <a:gd name="T36" fmla="*/ 50 w 845"/>
                <a:gd name="T37" fmla="*/ 113 h 573"/>
                <a:gd name="T38" fmla="*/ 62 w 845"/>
                <a:gd name="T39" fmla="*/ 112 h 573"/>
                <a:gd name="T40" fmla="*/ 96 w 845"/>
                <a:gd name="T41" fmla="*/ 100 h 573"/>
                <a:gd name="T42" fmla="*/ 233 w 845"/>
                <a:gd name="T43" fmla="*/ 14 h 573"/>
                <a:gd name="T44" fmla="*/ 334 w 845"/>
                <a:gd name="T45" fmla="*/ 1 h 573"/>
                <a:gd name="T46" fmla="*/ 437 w 845"/>
                <a:gd name="T47" fmla="*/ 46 h 573"/>
                <a:gd name="T48" fmla="*/ 511 w 845"/>
                <a:gd name="T49" fmla="*/ 142 h 573"/>
                <a:gd name="T50" fmla="*/ 637 w 845"/>
                <a:gd name="T51" fmla="*/ 261 h 573"/>
                <a:gd name="T52" fmla="*/ 662 w 845"/>
                <a:gd name="T53" fmla="*/ 272 h 573"/>
                <a:gd name="T54" fmla="*/ 675 w 845"/>
                <a:gd name="T55" fmla="*/ 277 h 573"/>
                <a:gd name="T56" fmla="*/ 712 w 845"/>
                <a:gd name="T57" fmla="*/ 290 h 573"/>
                <a:gd name="T58" fmla="*/ 731 w 845"/>
                <a:gd name="T59" fmla="*/ 297 h 573"/>
                <a:gd name="T60" fmla="*/ 776 w 845"/>
                <a:gd name="T61" fmla="*/ 331 h 573"/>
                <a:gd name="T62" fmla="*/ 837 w 845"/>
                <a:gd name="T63" fmla="*/ 442 h 573"/>
                <a:gd name="T64" fmla="*/ 839 w 845"/>
                <a:gd name="T65" fmla="*/ 532 h 573"/>
                <a:gd name="T66" fmla="*/ 818 w 845"/>
                <a:gd name="T67" fmla="*/ 57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5" h="573">
                  <a:moveTo>
                    <a:pt x="816" y="573"/>
                  </a:moveTo>
                  <a:cubicBezTo>
                    <a:pt x="816" y="573"/>
                    <a:pt x="816" y="572"/>
                    <a:pt x="818" y="570"/>
                  </a:cubicBezTo>
                  <a:cubicBezTo>
                    <a:pt x="819" y="568"/>
                    <a:pt x="821" y="566"/>
                    <a:pt x="822" y="562"/>
                  </a:cubicBezTo>
                  <a:cubicBezTo>
                    <a:pt x="827" y="556"/>
                    <a:pt x="832" y="545"/>
                    <a:pt x="835" y="531"/>
                  </a:cubicBezTo>
                  <a:cubicBezTo>
                    <a:pt x="839" y="516"/>
                    <a:pt x="841" y="498"/>
                    <a:pt x="838" y="477"/>
                  </a:cubicBezTo>
                  <a:cubicBezTo>
                    <a:pt x="837" y="466"/>
                    <a:pt x="835" y="455"/>
                    <a:pt x="832" y="443"/>
                  </a:cubicBezTo>
                  <a:cubicBezTo>
                    <a:pt x="829" y="432"/>
                    <a:pt x="825" y="420"/>
                    <a:pt x="820" y="407"/>
                  </a:cubicBezTo>
                  <a:cubicBezTo>
                    <a:pt x="809" y="383"/>
                    <a:pt x="793" y="358"/>
                    <a:pt x="771" y="336"/>
                  </a:cubicBezTo>
                  <a:cubicBezTo>
                    <a:pt x="760" y="325"/>
                    <a:pt x="748" y="314"/>
                    <a:pt x="733" y="307"/>
                  </a:cubicBezTo>
                  <a:cubicBezTo>
                    <a:pt x="728" y="304"/>
                    <a:pt x="728" y="304"/>
                    <a:pt x="728" y="304"/>
                  </a:cubicBezTo>
                  <a:cubicBezTo>
                    <a:pt x="726" y="303"/>
                    <a:pt x="724" y="302"/>
                    <a:pt x="722" y="301"/>
                  </a:cubicBezTo>
                  <a:cubicBezTo>
                    <a:pt x="718" y="300"/>
                    <a:pt x="714" y="298"/>
                    <a:pt x="710" y="297"/>
                  </a:cubicBezTo>
                  <a:cubicBezTo>
                    <a:pt x="702" y="294"/>
                    <a:pt x="693" y="292"/>
                    <a:pt x="685" y="289"/>
                  </a:cubicBezTo>
                  <a:cubicBezTo>
                    <a:pt x="681" y="287"/>
                    <a:pt x="676" y="286"/>
                    <a:pt x="672" y="284"/>
                  </a:cubicBezTo>
                  <a:cubicBezTo>
                    <a:pt x="666" y="282"/>
                    <a:pt x="666" y="282"/>
                    <a:pt x="666" y="282"/>
                  </a:cubicBezTo>
                  <a:cubicBezTo>
                    <a:pt x="659" y="279"/>
                    <a:pt x="659" y="279"/>
                    <a:pt x="659" y="279"/>
                  </a:cubicBezTo>
                  <a:cubicBezTo>
                    <a:pt x="655" y="277"/>
                    <a:pt x="651" y="276"/>
                    <a:pt x="646" y="274"/>
                  </a:cubicBezTo>
                  <a:cubicBezTo>
                    <a:pt x="642" y="272"/>
                    <a:pt x="638" y="270"/>
                    <a:pt x="634" y="268"/>
                  </a:cubicBezTo>
                  <a:cubicBezTo>
                    <a:pt x="617" y="259"/>
                    <a:pt x="600" y="249"/>
                    <a:pt x="584" y="237"/>
                  </a:cubicBezTo>
                  <a:cubicBezTo>
                    <a:pt x="553" y="213"/>
                    <a:pt x="528" y="180"/>
                    <a:pt x="504" y="147"/>
                  </a:cubicBezTo>
                  <a:cubicBezTo>
                    <a:pt x="492" y="130"/>
                    <a:pt x="481" y="112"/>
                    <a:pt x="470" y="96"/>
                  </a:cubicBezTo>
                  <a:cubicBezTo>
                    <a:pt x="458" y="80"/>
                    <a:pt x="445" y="65"/>
                    <a:pt x="431" y="52"/>
                  </a:cubicBezTo>
                  <a:cubicBezTo>
                    <a:pt x="417" y="39"/>
                    <a:pt x="402" y="29"/>
                    <a:pt x="385" y="21"/>
                  </a:cubicBezTo>
                  <a:cubicBezTo>
                    <a:pt x="368" y="14"/>
                    <a:pt x="351" y="10"/>
                    <a:pt x="333" y="9"/>
                  </a:cubicBezTo>
                  <a:cubicBezTo>
                    <a:pt x="316" y="8"/>
                    <a:pt x="299" y="8"/>
                    <a:pt x="282" y="10"/>
                  </a:cubicBezTo>
                  <a:cubicBezTo>
                    <a:pt x="266" y="12"/>
                    <a:pt x="250" y="16"/>
                    <a:pt x="235" y="21"/>
                  </a:cubicBezTo>
                  <a:cubicBezTo>
                    <a:pt x="205" y="31"/>
                    <a:pt x="180" y="47"/>
                    <a:pt x="159" y="63"/>
                  </a:cubicBezTo>
                  <a:cubicBezTo>
                    <a:pt x="137" y="78"/>
                    <a:pt x="118" y="94"/>
                    <a:pt x="98" y="104"/>
                  </a:cubicBezTo>
                  <a:cubicBezTo>
                    <a:pt x="89" y="109"/>
                    <a:pt x="79" y="113"/>
                    <a:pt x="70" y="115"/>
                  </a:cubicBezTo>
                  <a:cubicBezTo>
                    <a:pt x="68" y="116"/>
                    <a:pt x="65" y="116"/>
                    <a:pt x="63" y="116"/>
                  </a:cubicBezTo>
                  <a:cubicBezTo>
                    <a:pt x="61" y="116"/>
                    <a:pt x="59" y="117"/>
                    <a:pt x="56" y="117"/>
                  </a:cubicBezTo>
                  <a:cubicBezTo>
                    <a:pt x="54" y="117"/>
                    <a:pt x="52" y="117"/>
                    <a:pt x="50" y="117"/>
                  </a:cubicBezTo>
                  <a:cubicBezTo>
                    <a:pt x="48" y="117"/>
                    <a:pt x="46" y="116"/>
                    <a:pt x="44" y="116"/>
                  </a:cubicBezTo>
                  <a:cubicBezTo>
                    <a:pt x="29" y="115"/>
                    <a:pt x="18" y="110"/>
                    <a:pt x="11" y="107"/>
                  </a:cubicBezTo>
                  <a:cubicBezTo>
                    <a:pt x="3" y="103"/>
                    <a:pt x="0" y="101"/>
                    <a:pt x="0" y="101"/>
                  </a:cubicBezTo>
                  <a:cubicBezTo>
                    <a:pt x="0" y="100"/>
                    <a:pt x="4" y="102"/>
                    <a:pt x="11" y="105"/>
                  </a:cubicBezTo>
                  <a:cubicBezTo>
                    <a:pt x="19" y="108"/>
                    <a:pt x="30" y="112"/>
                    <a:pt x="45" y="113"/>
                  </a:cubicBezTo>
                  <a:cubicBezTo>
                    <a:pt x="46" y="113"/>
                    <a:pt x="48" y="113"/>
                    <a:pt x="50" y="113"/>
                  </a:cubicBezTo>
                  <a:cubicBezTo>
                    <a:pt x="52" y="113"/>
                    <a:pt x="54" y="113"/>
                    <a:pt x="56" y="113"/>
                  </a:cubicBezTo>
                  <a:cubicBezTo>
                    <a:pt x="58" y="113"/>
                    <a:pt x="60" y="113"/>
                    <a:pt x="62" y="112"/>
                  </a:cubicBezTo>
                  <a:cubicBezTo>
                    <a:pt x="65" y="112"/>
                    <a:pt x="67" y="112"/>
                    <a:pt x="69" y="111"/>
                  </a:cubicBezTo>
                  <a:cubicBezTo>
                    <a:pt x="78" y="109"/>
                    <a:pt x="87" y="105"/>
                    <a:pt x="96" y="100"/>
                  </a:cubicBezTo>
                  <a:cubicBezTo>
                    <a:pt x="115" y="90"/>
                    <a:pt x="133" y="74"/>
                    <a:pt x="155" y="58"/>
                  </a:cubicBezTo>
                  <a:cubicBezTo>
                    <a:pt x="177" y="42"/>
                    <a:pt x="202" y="25"/>
                    <a:pt x="233" y="14"/>
                  </a:cubicBezTo>
                  <a:cubicBezTo>
                    <a:pt x="248" y="9"/>
                    <a:pt x="264" y="5"/>
                    <a:pt x="281" y="3"/>
                  </a:cubicBezTo>
                  <a:cubicBezTo>
                    <a:pt x="298" y="0"/>
                    <a:pt x="316" y="0"/>
                    <a:pt x="334" y="1"/>
                  </a:cubicBezTo>
                  <a:cubicBezTo>
                    <a:pt x="352" y="2"/>
                    <a:pt x="371" y="6"/>
                    <a:pt x="388" y="14"/>
                  </a:cubicBezTo>
                  <a:cubicBezTo>
                    <a:pt x="406" y="22"/>
                    <a:pt x="422" y="33"/>
                    <a:pt x="437" y="46"/>
                  </a:cubicBezTo>
                  <a:cubicBezTo>
                    <a:pt x="451" y="60"/>
                    <a:pt x="464" y="75"/>
                    <a:pt x="476" y="91"/>
                  </a:cubicBezTo>
                  <a:cubicBezTo>
                    <a:pt x="488" y="108"/>
                    <a:pt x="499" y="125"/>
                    <a:pt x="511" y="142"/>
                  </a:cubicBezTo>
                  <a:cubicBezTo>
                    <a:pt x="534" y="175"/>
                    <a:pt x="559" y="207"/>
                    <a:pt x="590" y="231"/>
                  </a:cubicBezTo>
                  <a:cubicBezTo>
                    <a:pt x="605" y="242"/>
                    <a:pt x="621" y="252"/>
                    <a:pt x="637" y="261"/>
                  </a:cubicBezTo>
                  <a:cubicBezTo>
                    <a:pt x="641" y="263"/>
                    <a:pt x="646" y="265"/>
                    <a:pt x="650" y="267"/>
                  </a:cubicBezTo>
                  <a:cubicBezTo>
                    <a:pt x="654" y="268"/>
                    <a:pt x="658" y="270"/>
                    <a:pt x="662" y="272"/>
                  </a:cubicBezTo>
                  <a:cubicBezTo>
                    <a:pt x="668" y="274"/>
                    <a:pt x="668" y="274"/>
                    <a:pt x="668" y="274"/>
                  </a:cubicBezTo>
                  <a:cubicBezTo>
                    <a:pt x="675" y="277"/>
                    <a:pt x="675" y="277"/>
                    <a:pt x="675" y="277"/>
                  </a:cubicBezTo>
                  <a:cubicBezTo>
                    <a:pt x="679" y="278"/>
                    <a:pt x="683" y="280"/>
                    <a:pt x="687" y="281"/>
                  </a:cubicBezTo>
                  <a:cubicBezTo>
                    <a:pt x="696" y="284"/>
                    <a:pt x="704" y="287"/>
                    <a:pt x="712" y="290"/>
                  </a:cubicBezTo>
                  <a:cubicBezTo>
                    <a:pt x="717" y="291"/>
                    <a:pt x="721" y="292"/>
                    <a:pt x="725" y="294"/>
                  </a:cubicBezTo>
                  <a:cubicBezTo>
                    <a:pt x="727" y="295"/>
                    <a:pt x="729" y="296"/>
                    <a:pt x="731" y="297"/>
                  </a:cubicBezTo>
                  <a:cubicBezTo>
                    <a:pt x="733" y="298"/>
                    <a:pt x="735" y="299"/>
                    <a:pt x="737" y="300"/>
                  </a:cubicBezTo>
                  <a:cubicBezTo>
                    <a:pt x="752" y="308"/>
                    <a:pt x="765" y="319"/>
                    <a:pt x="776" y="331"/>
                  </a:cubicBezTo>
                  <a:cubicBezTo>
                    <a:pt x="799" y="354"/>
                    <a:pt x="815" y="380"/>
                    <a:pt x="825" y="405"/>
                  </a:cubicBezTo>
                  <a:cubicBezTo>
                    <a:pt x="831" y="418"/>
                    <a:pt x="834" y="430"/>
                    <a:pt x="837" y="442"/>
                  </a:cubicBezTo>
                  <a:cubicBezTo>
                    <a:pt x="840" y="454"/>
                    <a:pt x="842" y="465"/>
                    <a:pt x="843" y="476"/>
                  </a:cubicBezTo>
                  <a:cubicBezTo>
                    <a:pt x="845" y="498"/>
                    <a:pt x="843" y="517"/>
                    <a:pt x="839" y="532"/>
                  </a:cubicBezTo>
                  <a:cubicBezTo>
                    <a:pt x="834" y="546"/>
                    <a:pt x="829" y="557"/>
                    <a:pt x="824" y="563"/>
                  </a:cubicBezTo>
                  <a:cubicBezTo>
                    <a:pt x="822" y="567"/>
                    <a:pt x="819" y="569"/>
                    <a:pt x="818" y="570"/>
                  </a:cubicBezTo>
                  <a:cubicBezTo>
                    <a:pt x="817" y="572"/>
                    <a:pt x="816" y="573"/>
                    <a:pt x="816" y="57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8" name="iSľíḍè"/>
            <p:cNvSpPr/>
            <p:nvPr/>
          </p:nvSpPr>
          <p:spPr bwMode="auto">
            <a:xfrm>
              <a:off x="6950170" y="1738295"/>
              <a:ext cx="472550" cy="309982"/>
            </a:xfrm>
            <a:custGeom>
              <a:avLst/>
              <a:gdLst>
                <a:gd name="T0" fmla="*/ 144 w 145"/>
                <a:gd name="T1" fmla="*/ 94 h 95"/>
                <a:gd name="T2" fmla="*/ 118 w 145"/>
                <a:gd name="T3" fmla="*/ 91 h 95"/>
                <a:gd name="T4" fmla="*/ 58 w 145"/>
                <a:gd name="T5" fmla="*/ 69 h 95"/>
                <a:gd name="T6" fmla="*/ 30 w 145"/>
                <a:gd name="T7" fmla="*/ 47 h 95"/>
                <a:gd name="T8" fmla="*/ 19 w 145"/>
                <a:gd name="T9" fmla="*/ 36 h 95"/>
                <a:gd name="T10" fmla="*/ 11 w 145"/>
                <a:gd name="T11" fmla="*/ 25 h 95"/>
                <a:gd name="T12" fmla="*/ 6 w 145"/>
                <a:gd name="T13" fmla="*/ 16 h 95"/>
                <a:gd name="T14" fmla="*/ 2 w 145"/>
                <a:gd name="T15" fmla="*/ 8 h 95"/>
                <a:gd name="T16" fmla="*/ 0 w 145"/>
                <a:gd name="T17" fmla="*/ 1 h 95"/>
                <a:gd name="T18" fmla="*/ 16 w 145"/>
                <a:gd name="T19" fmla="*/ 22 h 95"/>
                <a:gd name="T20" fmla="*/ 25 w 145"/>
                <a:gd name="T21" fmla="*/ 31 h 95"/>
                <a:gd name="T22" fmla="*/ 35 w 145"/>
                <a:gd name="T23" fmla="*/ 41 h 95"/>
                <a:gd name="T24" fmla="*/ 63 w 145"/>
                <a:gd name="T25" fmla="*/ 61 h 95"/>
                <a:gd name="T26" fmla="*/ 120 w 145"/>
                <a:gd name="T27" fmla="*/ 86 h 95"/>
                <a:gd name="T28" fmla="*/ 144 w 145"/>
                <a:gd name="T29" fmla="*/ 9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5" h="95">
                  <a:moveTo>
                    <a:pt x="144" y="94"/>
                  </a:moveTo>
                  <a:cubicBezTo>
                    <a:pt x="144" y="95"/>
                    <a:pt x="134" y="95"/>
                    <a:pt x="118" y="91"/>
                  </a:cubicBezTo>
                  <a:cubicBezTo>
                    <a:pt x="102" y="88"/>
                    <a:pt x="80" y="81"/>
                    <a:pt x="58" y="69"/>
                  </a:cubicBezTo>
                  <a:cubicBezTo>
                    <a:pt x="48" y="62"/>
                    <a:pt x="38" y="55"/>
                    <a:pt x="30" y="47"/>
                  </a:cubicBezTo>
                  <a:cubicBezTo>
                    <a:pt x="26" y="43"/>
                    <a:pt x="23" y="40"/>
                    <a:pt x="19" y="36"/>
                  </a:cubicBezTo>
                  <a:cubicBezTo>
                    <a:pt x="16" y="32"/>
                    <a:pt x="14" y="29"/>
                    <a:pt x="11" y="25"/>
                  </a:cubicBezTo>
                  <a:cubicBezTo>
                    <a:pt x="9" y="22"/>
                    <a:pt x="7" y="18"/>
                    <a:pt x="6" y="16"/>
                  </a:cubicBezTo>
                  <a:cubicBezTo>
                    <a:pt x="4" y="13"/>
                    <a:pt x="3" y="10"/>
                    <a:pt x="2" y="8"/>
                  </a:cubicBezTo>
                  <a:cubicBezTo>
                    <a:pt x="0" y="4"/>
                    <a:pt x="0" y="1"/>
                    <a:pt x="0" y="1"/>
                  </a:cubicBezTo>
                  <a:cubicBezTo>
                    <a:pt x="2" y="0"/>
                    <a:pt x="6" y="9"/>
                    <a:pt x="16" y="22"/>
                  </a:cubicBezTo>
                  <a:cubicBezTo>
                    <a:pt x="19" y="25"/>
                    <a:pt x="21" y="28"/>
                    <a:pt x="25" y="31"/>
                  </a:cubicBezTo>
                  <a:cubicBezTo>
                    <a:pt x="28" y="35"/>
                    <a:pt x="32" y="38"/>
                    <a:pt x="35" y="41"/>
                  </a:cubicBezTo>
                  <a:cubicBezTo>
                    <a:pt x="43" y="48"/>
                    <a:pt x="52" y="55"/>
                    <a:pt x="63" y="61"/>
                  </a:cubicBezTo>
                  <a:cubicBezTo>
                    <a:pt x="84" y="73"/>
                    <a:pt x="104" y="81"/>
                    <a:pt x="120" y="86"/>
                  </a:cubicBezTo>
                  <a:cubicBezTo>
                    <a:pt x="135" y="91"/>
                    <a:pt x="145" y="93"/>
                    <a:pt x="144" y="9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9" name="îSļiḓè"/>
            <p:cNvSpPr/>
            <p:nvPr/>
          </p:nvSpPr>
          <p:spPr bwMode="auto">
            <a:xfrm>
              <a:off x="5229430" y="1513731"/>
              <a:ext cx="270028" cy="104705"/>
            </a:xfrm>
            <a:custGeom>
              <a:avLst/>
              <a:gdLst>
                <a:gd name="T0" fmla="*/ 83 w 83"/>
                <a:gd name="T1" fmla="*/ 1 h 32"/>
                <a:gd name="T2" fmla="*/ 82 w 83"/>
                <a:gd name="T3" fmla="*/ 5 h 32"/>
                <a:gd name="T4" fmla="*/ 77 w 83"/>
                <a:gd name="T5" fmla="*/ 13 h 32"/>
                <a:gd name="T6" fmla="*/ 71 w 83"/>
                <a:gd name="T7" fmla="*/ 18 h 32"/>
                <a:gd name="T8" fmla="*/ 68 w 83"/>
                <a:gd name="T9" fmla="*/ 21 h 32"/>
                <a:gd name="T10" fmla="*/ 64 w 83"/>
                <a:gd name="T11" fmla="*/ 23 h 32"/>
                <a:gd name="T12" fmla="*/ 47 w 83"/>
                <a:gd name="T13" fmla="*/ 29 h 32"/>
                <a:gd name="T14" fmla="*/ 13 w 83"/>
                <a:gd name="T15" fmla="*/ 28 h 32"/>
                <a:gd name="T16" fmla="*/ 0 w 83"/>
                <a:gd name="T17" fmla="*/ 22 h 32"/>
                <a:gd name="T18" fmla="*/ 14 w 83"/>
                <a:gd name="T19" fmla="*/ 22 h 32"/>
                <a:gd name="T20" fmla="*/ 45 w 83"/>
                <a:gd name="T21" fmla="*/ 21 h 32"/>
                <a:gd name="T22" fmla="*/ 61 w 83"/>
                <a:gd name="T23" fmla="*/ 16 h 32"/>
                <a:gd name="T24" fmla="*/ 64 w 83"/>
                <a:gd name="T25" fmla="*/ 14 h 32"/>
                <a:gd name="T26" fmla="*/ 67 w 83"/>
                <a:gd name="T27" fmla="*/ 13 h 32"/>
                <a:gd name="T28" fmla="*/ 72 w 83"/>
                <a:gd name="T29" fmla="*/ 9 h 32"/>
                <a:gd name="T30" fmla="*/ 83 w 83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32">
                  <a:moveTo>
                    <a:pt x="83" y="1"/>
                  </a:moveTo>
                  <a:cubicBezTo>
                    <a:pt x="83" y="1"/>
                    <a:pt x="83" y="2"/>
                    <a:pt x="82" y="5"/>
                  </a:cubicBezTo>
                  <a:cubicBezTo>
                    <a:pt x="81" y="7"/>
                    <a:pt x="79" y="10"/>
                    <a:pt x="77" y="13"/>
                  </a:cubicBezTo>
                  <a:cubicBezTo>
                    <a:pt x="75" y="15"/>
                    <a:pt x="73" y="17"/>
                    <a:pt x="71" y="18"/>
                  </a:cubicBezTo>
                  <a:cubicBezTo>
                    <a:pt x="70" y="19"/>
                    <a:pt x="69" y="20"/>
                    <a:pt x="68" y="21"/>
                  </a:cubicBezTo>
                  <a:cubicBezTo>
                    <a:pt x="67" y="21"/>
                    <a:pt x="66" y="22"/>
                    <a:pt x="64" y="23"/>
                  </a:cubicBezTo>
                  <a:cubicBezTo>
                    <a:pt x="59" y="26"/>
                    <a:pt x="53" y="28"/>
                    <a:pt x="47" y="29"/>
                  </a:cubicBezTo>
                  <a:cubicBezTo>
                    <a:pt x="33" y="32"/>
                    <a:pt x="21" y="30"/>
                    <a:pt x="13" y="28"/>
                  </a:cubicBezTo>
                  <a:cubicBezTo>
                    <a:pt x="5" y="26"/>
                    <a:pt x="0" y="23"/>
                    <a:pt x="0" y="22"/>
                  </a:cubicBezTo>
                  <a:cubicBezTo>
                    <a:pt x="1" y="21"/>
                    <a:pt x="6" y="21"/>
                    <a:pt x="14" y="22"/>
                  </a:cubicBezTo>
                  <a:cubicBezTo>
                    <a:pt x="22" y="23"/>
                    <a:pt x="33" y="23"/>
                    <a:pt x="45" y="21"/>
                  </a:cubicBezTo>
                  <a:cubicBezTo>
                    <a:pt x="51" y="20"/>
                    <a:pt x="56" y="18"/>
                    <a:pt x="61" y="16"/>
                  </a:cubicBezTo>
                  <a:cubicBezTo>
                    <a:pt x="62" y="16"/>
                    <a:pt x="63" y="15"/>
                    <a:pt x="64" y="14"/>
                  </a:cubicBezTo>
                  <a:cubicBezTo>
                    <a:pt x="65" y="14"/>
                    <a:pt x="66" y="13"/>
                    <a:pt x="67" y="13"/>
                  </a:cubicBezTo>
                  <a:cubicBezTo>
                    <a:pt x="69" y="11"/>
                    <a:pt x="71" y="10"/>
                    <a:pt x="72" y="9"/>
                  </a:cubicBezTo>
                  <a:cubicBezTo>
                    <a:pt x="79" y="4"/>
                    <a:pt x="82" y="0"/>
                    <a:pt x="83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0" name="işḷïďê"/>
            <p:cNvSpPr/>
            <p:nvPr/>
          </p:nvSpPr>
          <p:spPr bwMode="auto">
            <a:xfrm>
              <a:off x="4821632" y="3376375"/>
              <a:ext cx="2911069" cy="932700"/>
            </a:xfrm>
            <a:custGeom>
              <a:avLst/>
              <a:gdLst>
                <a:gd name="T0" fmla="*/ 888 w 893"/>
                <a:gd name="T1" fmla="*/ 0 h 286"/>
                <a:gd name="T2" fmla="*/ 885 w 893"/>
                <a:gd name="T3" fmla="*/ 11 h 286"/>
                <a:gd name="T4" fmla="*/ 884 w 893"/>
                <a:gd name="T5" fmla="*/ 43 h 286"/>
                <a:gd name="T6" fmla="*/ 891 w 893"/>
                <a:gd name="T7" fmla="*/ 95 h 286"/>
                <a:gd name="T8" fmla="*/ 886 w 893"/>
                <a:gd name="T9" fmla="*/ 164 h 286"/>
                <a:gd name="T10" fmla="*/ 869 w 893"/>
                <a:gd name="T11" fmla="*/ 201 h 286"/>
                <a:gd name="T12" fmla="*/ 840 w 893"/>
                <a:gd name="T13" fmla="*/ 234 h 286"/>
                <a:gd name="T14" fmla="*/ 822 w 893"/>
                <a:gd name="T15" fmla="*/ 248 h 286"/>
                <a:gd name="T16" fmla="*/ 812 w 893"/>
                <a:gd name="T17" fmla="*/ 255 h 286"/>
                <a:gd name="T18" fmla="*/ 802 w 893"/>
                <a:gd name="T19" fmla="*/ 261 h 286"/>
                <a:gd name="T20" fmla="*/ 755 w 893"/>
                <a:gd name="T21" fmla="*/ 279 h 286"/>
                <a:gd name="T22" fmla="*/ 649 w 893"/>
                <a:gd name="T23" fmla="*/ 269 h 286"/>
                <a:gd name="T24" fmla="*/ 598 w 893"/>
                <a:gd name="T25" fmla="*/ 245 h 286"/>
                <a:gd name="T26" fmla="*/ 586 w 893"/>
                <a:gd name="T27" fmla="*/ 239 h 286"/>
                <a:gd name="T28" fmla="*/ 573 w 893"/>
                <a:gd name="T29" fmla="*/ 232 h 286"/>
                <a:gd name="T30" fmla="*/ 567 w 893"/>
                <a:gd name="T31" fmla="*/ 228 h 286"/>
                <a:gd name="T32" fmla="*/ 561 w 893"/>
                <a:gd name="T33" fmla="*/ 226 h 286"/>
                <a:gd name="T34" fmla="*/ 554 w 893"/>
                <a:gd name="T35" fmla="*/ 224 h 286"/>
                <a:gd name="T36" fmla="*/ 547 w 893"/>
                <a:gd name="T37" fmla="*/ 222 h 286"/>
                <a:gd name="T38" fmla="*/ 540 w 893"/>
                <a:gd name="T39" fmla="*/ 221 h 286"/>
                <a:gd name="T40" fmla="*/ 534 w 893"/>
                <a:gd name="T41" fmla="*/ 220 h 286"/>
                <a:gd name="T42" fmla="*/ 520 w 893"/>
                <a:gd name="T43" fmla="*/ 220 h 286"/>
                <a:gd name="T44" fmla="*/ 492 w 893"/>
                <a:gd name="T45" fmla="*/ 225 h 286"/>
                <a:gd name="T46" fmla="*/ 439 w 893"/>
                <a:gd name="T47" fmla="*/ 240 h 286"/>
                <a:gd name="T48" fmla="*/ 333 w 893"/>
                <a:gd name="T49" fmla="*/ 247 h 286"/>
                <a:gd name="T50" fmla="*/ 240 w 893"/>
                <a:gd name="T51" fmla="*/ 222 h 286"/>
                <a:gd name="T52" fmla="*/ 161 w 893"/>
                <a:gd name="T53" fmla="*/ 196 h 286"/>
                <a:gd name="T54" fmla="*/ 95 w 893"/>
                <a:gd name="T55" fmla="*/ 184 h 286"/>
                <a:gd name="T56" fmla="*/ 43 w 893"/>
                <a:gd name="T57" fmla="*/ 185 h 286"/>
                <a:gd name="T58" fmla="*/ 0 w 893"/>
                <a:gd name="T59" fmla="*/ 192 h 286"/>
                <a:gd name="T60" fmla="*/ 11 w 893"/>
                <a:gd name="T61" fmla="*/ 189 h 286"/>
                <a:gd name="T62" fmla="*/ 43 w 893"/>
                <a:gd name="T63" fmla="*/ 181 h 286"/>
                <a:gd name="T64" fmla="*/ 95 w 893"/>
                <a:gd name="T65" fmla="*/ 179 h 286"/>
                <a:gd name="T66" fmla="*/ 163 w 893"/>
                <a:gd name="T67" fmla="*/ 190 h 286"/>
                <a:gd name="T68" fmla="*/ 242 w 893"/>
                <a:gd name="T69" fmla="*/ 216 h 286"/>
                <a:gd name="T70" fmla="*/ 334 w 893"/>
                <a:gd name="T71" fmla="*/ 239 h 286"/>
                <a:gd name="T72" fmla="*/ 437 w 893"/>
                <a:gd name="T73" fmla="*/ 232 h 286"/>
                <a:gd name="T74" fmla="*/ 490 w 893"/>
                <a:gd name="T75" fmla="*/ 217 h 286"/>
                <a:gd name="T76" fmla="*/ 519 w 893"/>
                <a:gd name="T77" fmla="*/ 212 h 286"/>
                <a:gd name="T78" fmla="*/ 534 w 893"/>
                <a:gd name="T79" fmla="*/ 212 h 286"/>
                <a:gd name="T80" fmla="*/ 542 w 893"/>
                <a:gd name="T81" fmla="*/ 213 h 286"/>
                <a:gd name="T82" fmla="*/ 549 w 893"/>
                <a:gd name="T83" fmla="*/ 214 h 286"/>
                <a:gd name="T84" fmla="*/ 556 w 893"/>
                <a:gd name="T85" fmla="*/ 216 h 286"/>
                <a:gd name="T86" fmla="*/ 564 w 893"/>
                <a:gd name="T87" fmla="*/ 218 h 286"/>
                <a:gd name="T88" fmla="*/ 571 w 893"/>
                <a:gd name="T89" fmla="*/ 221 h 286"/>
                <a:gd name="T90" fmla="*/ 577 w 893"/>
                <a:gd name="T91" fmla="*/ 224 h 286"/>
                <a:gd name="T92" fmla="*/ 590 w 893"/>
                <a:gd name="T93" fmla="*/ 231 h 286"/>
                <a:gd name="T94" fmla="*/ 602 w 893"/>
                <a:gd name="T95" fmla="*/ 238 h 286"/>
                <a:gd name="T96" fmla="*/ 652 w 893"/>
                <a:gd name="T97" fmla="*/ 261 h 286"/>
                <a:gd name="T98" fmla="*/ 753 w 893"/>
                <a:gd name="T99" fmla="*/ 271 h 286"/>
                <a:gd name="T100" fmla="*/ 835 w 893"/>
                <a:gd name="T101" fmla="*/ 228 h 286"/>
                <a:gd name="T102" fmla="*/ 880 w 893"/>
                <a:gd name="T103" fmla="*/ 162 h 286"/>
                <a:gd name="T104" fmla="*/ 886 w 893"/>
                <a:gd name="T105" fmla="*/ 95 h 286"/>
                <a:gd name="T106" fmla="*/ 881 w 893"/>
                <a:gd name="T107" fmla="*/ 44 h 286"/>
                <a:gd name="T108" fmla="*/ 883 w 893"/>
                <a:gd name="T109" fmla="*/ 11 h 286"/>
                <a:gd name="T110" fmla="*/ 886 w 893"/>
                <a:gd name="T111" fmla="*/ 3 h 286"/>
                <a:gd name="T112" fmla="*/ 888 w 893"/>
                <a:gd name="T11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3" h="286">
                  <a:moveTo>
                    <a:pt x="888" y="0"/>
                  </a:moveTo>
                  <a:cubicBezTo>
                    <a:pt x="888" y="1"/>
                    <a:pt x="886" y="4"/>
                    <a:pt x="885" y="11"/>
                  </a:cubicBezTo>
                  <a:cubicBezTo>
                    <a:pt x="883" y="18"/>
                    <a:pt x="883" y="29"/>
                    <a:pt x="884" y="43"/>
                  </a:cubicBezTo>
                  <a:cubicBezTo>
                    <a:pt x="886" y="57"/>
                    <a:pt x="889" y="74"/>
                    <a:pt x="891" y="95"/>
                  </a:cubicBezTo>
                  <a:cubicBezTo>
                    <a:pt x="893" y="115"/>
                    <a:pt x="893" y="139"/>
                    <a:pt x="886" y="164"/>
                  </a:cubicBezTo>
                  <a:cubicBezTo>
                    <a:pt x="882" y="176"/>
                    <a:pt x="877" y="189"/>
                    <a:pt x="869" y="201"/>
                  </a:cubicBezTo>
                  <a:cubicBezTo>
                    <a:pt x="861" y="212"/>
                    <a:pt x="851" y="224"/>
                    <a:pt x="840" y="234"/>
                  </a:cubicBezTo>
                  <a:cubicBezTo>
                    <a:pt x="834" y="239"/>
                    <a:pt x="828" y="244"/>
                    <a:pt x="822" y="248"/>
                  </a:cubicBezTo>
                  <a:cubicBezTo>
                    <a:pt x="819" y="250"/>
                    <a:pt x="815" y="253"/>
                    <a:pt x="812" y="255"/>
                  </a:cubicBezTo>
                  <a:cubicBezTo>
                    <a:pt x="809" y="257"/>
                    <a:pt x="805" y="259"/>
                    <a:pt x="802" y="261"/>
                  </a:cubicBezTo>
                  <a:cubicBezTo>
                    <a:pt x="788" y="269"/>
                    <a:pt x="772" y="275"/>
                    <a:pt x="755" y="279"/>
                  </a:cubicBezTo>
                  <a:cubicBezTo>
                    <a:pt x="721" y="286"/>
                    <a:pt x="684" y="282"/>
                    <a:pt x="649" y="269"/>
                  </a:cubicBezTo>
                  <a:cubicBezTo>
                    <a:pt x="632" y="263"/>
                    <a:pt x="615" y="254"/>
                    <a:pt x="598" y="245"/>
                  </a:cubicBezTo>
                  <a:cubicBezTo>
                    <a:pt x="594" y="243"/>
                    <a:pt x="590" y="241"/>
                    <a:pt x="586" y="239"/>
                  </a:cubicBezTo>
                  <a:cubicBezTo>
                    <a:pt x="581" y="236"/>
                    <a:pt x="577" y="234"/>
                    <a:pt x="573" y="232"/>
                  </a:cubicBezTo>
                  <a:cubicBezTo>
                    <a:pt x="567" y="228"/>
                    <a:pt x="567" y="228"/>
                    <a:pt x="567" y="228"/>
                  </a:cubicBezTo>
                  <a:cubicBezTo>
                    <a:pt x="565" y="227"/>
                    <a:pt x="563" y="227"/>
                    <a:pt x="561" y="226"/>
                  </a:cubicBezTo>
                  <a:cubicBezTo>
                    <a:pt x="558" y="225"/>
                    <a:pt x="556" y="224"/>
                    <a:pt x="554" y="224"/>
                  </a:cubicBezTo>
                  <a:cubicBezTo>
                    <a:pt x="547" y="222"/>
                    <a:pt x="547" y="222"/>
                    <a:pt x="547" y="222"/>
                  </a:cubicBezTo>
                  <a:cubicBezTo>
                    <a:pt x="545" y="221"/>
                    <a:pt x="543" y="221"/>
                    <a:pt x="540" y="221"/>
                  </a:cubicBezTo>
                  <a:cubicBezTo>
                    <a:pt x="538" y="221"/>
                    <a:pt x="536" y="220"/>
                    <a:pt x="534" y="220"/>
                  </a:cubicBezTo>
                  <a:cubicBezTo>
                    <a:pt x="529" y="220"/>
                    <a:pt x="524" y="220"/>
                    <a:pt x="520" y="220"/>
                  </a:cubicBezTo>
                  <a:cubicBezTo>
                    <a:pt x="511" y="221"/>
                    <a:pt x="501" y="223"/>
                    <a:pt x="492" y="225"/>
                  </a:cubicBezTo>
                  <a:cubicBezTo>
                    <a:pt x="474" y="229"/>
                    <a:pt x="457" y="235"/>
                    <a:pt x="439" y="240"/>
                  </a:cubicBezTo>
                  <a:cubicBezTo>
                    <a:pt x="403" y="250"/>
                    <a:pt x="366" y="251"/>
                    <a:pt x="333" y="247"/>
                  </a:cubicBezTo>
                  <a:cubicBezTo>
                    <a:pt x="299" y="242"/>
                    <a:pt x="268" y="232"/>
                    <a:pt x="240" y="222"/>
                  </a:cubicBezTo>
                  <a:cubicBezTo>
                    <a:pt x="212" y="213"/>
                    <a:pt x="186" y="203"/>
                    <a:pt x="161" y="196"/>
                  </a:cubicBezTo>
                  <a:cubicBezTo>
                    <a:pt x="137" y="189"/>
                    <a:pt x="115" y="185"/>
                    <a:pt x="95" y="184"/>
                  </a:cubicBezTo>
                  <a:cubicBezTo>
                    <a:pt x="75" y="182"/>
                    <a:pt x="57" y="183"/>
                    <a:pt x="43" y="185"/>
                  </a:cubicBezTo>
                  <a:cubicBezTo>
                    <a:pt x="15" y="188"/>
                    <a:pt x="0" y="193"/>
                    <a:pt x="0" y="192"/>
                  </a:cubicBezTo>
                  <a:cubicBezTo>
                    <a:pt x="0" y="192"/>
                    <a:pt x="4" y="191"/>
                    <a:pt x="11" y="189"/>
                  </a:cubicBezTo>
                  <a:cubicBezTo>
                    <a:pt x="18" y="186"/>
                    <a:pt x="29" y="184"/>
                    <a:pt x="43" y="181"/>
                  </a:cubicBezTo>
                  <a:cubicBezTo>
                    <a:pt x="57" y="179"/>
                    <a:pt x="75" y="178"/>
                    <a:pt x="95" y="179"/>
                  </a:cubicBezTo>
                  <a:cubicBezTo>
                    <a:pt x="115" y="180"/>
                    <a:pt x="138" y="184"/>
                    <a:pt x="163" y="190"/>
                  </a:cubicBezTo>
                  <a:cubicBezTo>
                    <a:pt x="188" y="197"/>
                    <a:pt x="214" y="206"/>
                    <a:pt x="242" y="216"/>
                  </a:cubicBezTo>
                  <a:cubicBezTo>
                    <a:pt x="270" y="225"/>
                    <a:pt x="301" y="235"/>
                    <a:pt x="334" y="239"/>
                  </a:cubicBezTo>
                  <a:cubicBezTo>
                    <a:pt x="367" y="243"/>
                    <a:pt x="402" y="242"/>
                    <a:pt x="437" y="232"/>
                  </a:cubicBezTo>
                  <a:cubicBezTo>
                    <a:pt x="454" y="227"/>
                    <a:pt x="472" y="221"/>
                    <a:pt x="490" y="217"/>
                  </a:cubicBezTo>
                  <a:cubicBezTo>
                    <a:pt x="500" y="215"/>
                    <a:pt x="509" y="213"/>
                    <a:pt x="519" y="212"/>
                  </a:cubicBezTo>
                  <a:cubicBezTo>
                    <a:pt x="524" y="211"/>
                    <a:pt x="529" y="212"/>
                    <a:pt x="534" y="212"/>
                  </a:cubicBezTo>
                  <a:cubicBezTo>
                    <a:pt x="537" y="212"/>
                    <a:pt x="539" y="212"/>
                    <a:pt x="542" y="213"/>
                  </a:cubicBezTo>
                  <a:cubicBezTo>
                    <a:pt x="544" y="213"/>
                    <a:pt x="547" y="213"/>
                    <a:pt x="549" y="214"/>
                  </a:cubicBezTo>
                  <a:cubicBezTo>
                    <a:pt x="556" y="216"/>
                    <a:pt x="556" y="216"/>
                    <a:pt x="556" y="216"/>
                  </a:cubicBezTo>
                  <a:cubicBezTo>
                    <a:pt x="559" y="216"/>
                    <a:pt x="561" y="217"/>
                    <a:pt x="564" y="218"/>
                  </a:cubicBezTo>
                  <a:cubicBezTo>
                    <a:pt x="566" y="219"/>
                    <a:pt x="568" y="220"/>
                    <a:pt x="571" y="221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82" y="226"/>
                    <a:pt x="586" y="229"/>
                    <a:pt x="590" y="231"/>
                  </a:cubicBezTo>
                  <a:cubicBezTo>
                    <a:pt x="594" y="234"/>
                    <a:pt x="598" y="236"/>
                    <a:pt x="602" y="238"/>
                  </a:cubicBezTo>
                  <a:cubicBezTo>
                    <a:pt x="619" y="247"/>
                    <a:pt x="635" y="255"/>
                    <a:pt x="652" y="261"/>
                  </a:cubicBezTo>
                  <a:cubicBezTo>
                    <a:pt x="686" y="274"/>
                    <a:pt x="721" y="278"/>
                    <a:pt x="753" y="271"/>
                  </a:cubicBezTo>
                  <a:cubicBezTo>
                    <a:pt x="786" y="264"/>
                    <a:pt x="813" y="247"/>
                    <a:pt x="835" y="228"/>
                  </a:cubicBezTo>
                  <a:cubicBezTo>
                    <a:pt x="858" y="209"/>
                    <a:pt x="873" y="186"/>
                    <a:pt x="880" y="162"/>
                  </a:cubicBezTo>
                  <a:cubicBezTo>
                    <a:pt x="888" y="138"/>
                    <a:pt x="888" y="115"/>
                    <a:pt x="886" y="95"/>
                  </a:cubicBezTo>
                  <a:cubicBezTo>
                    <a:pt x="885" y="75"/>
                    <a:pt x="882" y="58"/>
                    <a:pt x="881" y="44"/>
                  </a:cubicBezTo>
                  <a:cubicBezTo>
                    <a:pt x="880" y="29"/>
                    <a:pt x="881" y="18"/>
                    <a:pt x="883" y="11"/>
                  </a:cubicBezTo>
                  <a:cubicBezTo>
                    <a:pt x="884" y="7"/>
                    <a:pt x="885" y="4"/>
                    <a:pt x="886" y="3"/>
                  </a:cubicBezTo>
                  <a:cubicBezTo>
                    <a:pt x="887" y="1"/>
                    <a:pt x="888" y="0"/>
                    <a:pt x="888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1" name="isḻiḓé"/>
            <p:cNvSpPr/>
            <p:nvPr/>
          </p:nvSpPr>
          <p:spPr bwMode="auto">
            <a:xfrm>
              <a:off x="6490020" y="4158905"/>
              <a:ext cx="1106289" cy="250740"/>
            </a:xfrm>
            <a:custGeom>
              <a:avLst/>
              <a:gdLst>
                <a:gd name="T0" fmla="*/ 339 w 339"/>
                <a:gd name="T1" fmla="*/ 6 h 77"/>
                <a:gd name="T2" fmla="*/ 334 w 339"/>
                <a:gd name="T3" fmla="*/ 20 h 77"/>
                <a:gd name="T4" fmla="*/ 306 w 339"/>
                <a:gd name="T5" fmla="*/ 51 h 77"/>
                <a:gd name="T6" fmla="*/ 249 w 339"/>
                <a:gd name="T7" fmla="*/ 73 h 77"/>
                <a:gd name="T8" fmla="*/ 175 w 339"/>
                <a:gd name="T9" fmla="*/ 73 h 77"/>
                <a:gd name="T10" fmla="*/ 165 w 339"/>
                <a:gd name="T11" fmla="*/ 71 h 77"/>
                <a:gd name="T12" fmla="*/ 155 w 339"/>
                <a:gd name="T13" fmla="*/ 70 h 77"/>
                <a:gd name="T14" fmla="*/ 146 w 339"/>
                <a:gd name="T15" fmla="*/ 67 h 77"/>
                <a:gd name="T16" fmla="*/ 137 w 339"/>
                <a:gd name="T17" fmla="*/ 64 h 77"/>
                <a:gd name="T18" fmla="*/ 104 w 339"/>
                <a:gd name="T19" fmla="*/ 50 h 77"/>
                <a:gd name="T20" fmla="*/ 51 w 339"/>
                <a:gd name="T21" fmla="*/ 20 h 77"/>
                <a:gd name="T22" fmla="*/ 0 w 339"/>
                <a:gd name="T23" fmla="*/ 0 h 77"/>
                <a:gd name="T24" fmla="*/ 4 w 339"/>
                <a:gd name="T25" fmla="*/ 0 h 77"/>
                <a:gd name="T26" fmla="*/ 9 w 339"/>
                <a:gd name="T27" fmla="*/ 1 h 77"/>
                <a:gd name="T28" fmla="*/ 12 w 339"/>
                <a:gd name="T29" fmla="*/ 1 h 77"/>
                <a:gd name="T30" fmla="*/ 15 w 339"/>
                <a:gd name="T31" fmla="*/ 2 h 77"/>
                <a:gd name="T32" fmla="*/ 54 w 339"/>
                <a:gd name="T33" fmla="*/ 15 h 77"/>
                <a:gd name="T34" fmla="*/ 107 w 339"/>
                <a:gd name="T35" fmla="*/ 43 h 77"/>
                <a:gd name="T36" fmla="*/ 139 w 339"/>
                <a:gd name="T37" fmla="*/ 56 h 77"/>
                <a:gd name="T38" fmla="*/ 148 w 339"/>
                <a:gd name="T39" fmla="*/ 59 h 77"/>
                <a:gd name="T40" fmla="*/ 157 w 339"/>
                <a:gd name="T41" fmla="*/ 61 h 77"/>
                <a:gd name="T42" fmla="*/ 166 w 339"/>
                <a:gd name="T43" fmla="*/ 63 h 77"/>
                <a:gd name="T44" fmla="*/ 176 w 339"/>
                <a:gd name="T45" fmla="*/ 64 h 77"/>
                <a:gd name="T46" fmla="*/ 248 w 339"/>
                <a:gd name="T47" fmla="*/ 65 h 77"/>
                <a:gd name="T48" fmla="*/ 303 w 339"/>
                <a:gd name="T49" fmla="*/ 46 h 77"/>
                <a:gd name="T50" fmla="*/ 331 w 339"/>
                <a:gd name="T51" fmla="*/ 18 h 77"/>
                <a:gd name="T52" fmla="*/ 339 w 339"/>
                <a:gd name="T5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9" h="77">
                  <a:moveTo>
                    <a:pt x="339" y="6"/>
                  </a:moveTo>
                  <a:cubicBezTo>
                    <a:pt x="339" y="6"/>
                    <a:pt x="338" y="11"/>
                    <a:pt x="334" y="20"/>
                  </a:cubicBezTo>
                  <a:cubicBezTo>
                    <a:pt x="330" y="29"/>
                    <a:pt x="321" y="41"/>
                    <a:pt x="306" y="51"/>
                  </a:cubicBezTo>
                  <a:cubicBezTo>
                    <a:pt x="292" y="61"/>
                    <a:pt x="272" y="69"/>
                    <a:pt x="249" y="73"/>
                  </a:cubicBezTo>
                  <a:cubicBezTo>
                    <a:pt x="226" y="76"/>
                    <a:pt x="201" y="77"/>
                    <a:pt x="175" y="73"/>
                  </a:cubicBezTo>
                  <a:cubicBezTo>
                    <a:pt x="171" y="72"/>
                    <a:pt x="168" y="72"/>
                    <a:pt x="165" y="71"/>
                  </a:cubicBezTo>
                  <a:cubicBezTo>
                    <a:pt x="162" y="71"/>
                    <a:pt x="158" y="70"/>
                    <a:pt x="155" y="70"/>
                  </a:cubicBezTo>
                  <a:cubicBezTo>
                    <a:pt x="152" y="69"/>
                    <a:pt x="149" y="68"/>
                    <a:pt x="146" y="67"/>
                  </a:cubicBezTo>
                  <a:cubicBezTo>
                    <a:pt x="143" y="66"/>
                    <a:pt x="140" y="65"/>
                    <a:pt x="137" y="64"/>
                  </a:cubicBezTo>
                  <a:cubicBezTo>
                    <a:pt x="125" y="60"/>
                    <a:pt x="114" y="55"/>
                    <a:pt x="104" y="50"/>
                  </a:cubicBezTo>
                  <a:cubicBezTo>
                    <a:pt x="83" y="39"/>
                    <a:pt x="66" y="28"/>
                    <a:pt x="51" y="20"/>
                  </a:cubicBezTo>
                  <a:cubicBezTo>
                    <a:pt x="21" y="4"/>
                    <a:pt x="0" y="2"/>
                    <a:pt x="0" y="0"/>
                  </a:cubicBezTo>
                  <a:cubicBezTo>
                    <a:pt x="0" y="0"/>
                    <a:pt x="1" y="0"/>
                    <a:pt x="4" y="0"/>
                  </a:cubicBezTo>
                  <a:cubicBezTo>
                    <a:pt x="5" y="0"/>
                    <a:pt x="7" y="0"/>
                    <a:pt x="9" y="1"/>
                  </a:cubicBezTo>
                  <a:cubicBezTo>
                    <a:pt x="10" y="1"/>
                    <a:pt x="11" y="1"/>
                    <a:pt x="12" y="1"/>
                  </a:cubicBezTo>
                  <a:cubicBezTo>
                    <a:pt x="13" y="1"/>
                    <a:pt x="14" y="1"/>
                    <a:pt x="15" y="2"/>
                  </a:cubicBezTo>
                  <a:cubicBezTo>
                    <a:pt x="25" y="3"/>
                    <a:pt x="38" y="7"/>
                    <a:pt x="54" y="15"/>
                  </a:cubicBezTo>
                  <a:cubicBezTo>
                    <a:pt x="70" y="22"/>
                    <a:pt x="87" y="32"/>
                    <a:pt x="107" y="43"/>
                  </a:cubicBezTo>
                  <a:cubicBezTo>
                    <a:pt x="117" y="48"/>
                    <a:pt x="128" y="53"/>
                    <a:pt x="139" y="56"/>
                  </a:cubicBezTo>
                  <a:cubicBezTo>
                    <a:pt x="142" y="57"/>
                    <a:pt x="145" y="58"/>
                    <a:pt x="148" y="59"/>
                  </a:cubicBezTo>
                  <a:cubicBezTo>
                    <a:pt x="151" y="60"/>
                    <a:pt x="154" y="61"/>
                    <a:pt x="157" y="61"/>
                  </a:cubicBezTo>
                  <a:cubicBezTo>
                    <a:pt x="160" y="62"/>
                    <a:pt x="163" y="62"/>
                    <a:pt x="166" y="63"/>
                  </a:cubicBezTo>
                  <a:cubicBezTo>
                    <a:pt x="169" y="63"/>
                    <a:pt x="173" y="64"/>
                    <a:pt x="176" y="64"/>
                  </a:cubicBezTo>
                  <a:cubicBezTo>
                    <a:pt x="201" y="68"/>
                    <a:pt x="226" y="68"/>
                    <a:pt x="248" y="65"/>
                  </a:cubicBezTo>
                  <a:cubicBezTo>
                    <a:pt x="270" y="62"/>
                    <a:pt x="289" y="55"/>
                    <a:pt x="303" y="46"/>
                  </a:cubicBezTo>
                  <a:cubicBezTo>
                    <a:pt x="317" y="37"/>
                    <a:pt x="326" y="26"/>
                    <a:pt x="331" y="18"/>
                  </a:cubicBezTo>
                  <a:cubicBezTo>
                    <a:pt x="336" y="10"/>
                    <a:pt x="338" y="5"/>
                    <a:pt x="339" y="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2" name="íṡlidè"/>
            <p:cNvSpPr/>
            <p:nvPr/>
          </p:nvSpPr>
          <p:spPr bwMode="auto">
            <a:xfrm>
              <a:off x="4096965" y="4373826"/>
              <a:ext cx="1646346" cy="925811"/>
            </a:xfrm>
            <a:custGeom>
              <a:avLst/>
              <a:gdLst>
                <a:gd name="T0" fmla="*/ 464 w 505"/>
                <a:gd name="T1" fmla="*/ 27 h 284"/>
                <a:gd name="T2" fmla="*/ 407 w 505"/>
                <a:gd name="T3" fmla="*/ 62 h 284"/>
                <a:gd name="T4" fmla="*/ 392 w 505"/>
                <a:gd name="T5" fmla="*/ 0 h 284"/>
                <a:gd name="T6" fmla="*/ 362 w 505"/>
                <a:gd name="T7" fmla="*/ 0 h 284"/>
                <a:gd name="T8" fmla="*/ 261 w 505"/>
                <a:gd name="T9" fmla="*/ 64 h 284"/>
                <a:gd name="T10" fmla="*/ 224 w 505"/>
                <a:gd name="T11" fmla="*/ 0 h 284"/>
                <a:gd name="T12" fmla="*/ 231 w 505"/>
                <a:gd name="T13" fmla="*/ 64 h 284"/>
                <a:gd name="T14" fmla="*/ 131 w 505"/>
                <a:gd name="T15" fmla="*/ 0 h 284"/>
                <a:gd name="T16" fmla="*/ 115 w 505"/>
                <a:gd name="T17" fmla="*/ 67 h 284"/>
                <a:gd name="T18" fmla="*/ 51 w 505"/>
                <a:gd name="T19" fmla="*/ 63 h 284"/>
                <a:gd name="T20" fmla="*/ 31 w 505"/>
                <a:gd name="T21" fmla="*/ 5 h 284"/>
                <a:gd name="T22" fmla="*/ 1 w 505"/>
                <a:gd name="T23" fmla="*/ 11 h 284"/>
                <a:gd name="T24" fmla="*/ 51 w 505"/>
                <a:gd name="T25" fmla="*/ 167 h 284"/>
                <a:gd name="T26" fmla="*/ 60 w 505"/>
                <a:gd name="T27" fmla="*/ 195 h 284"/>
                <a:gd name="T28" fmla="*/ 83 w 505"/>
                <a:gd name="T29" fmla="*/ 268 h 284"/>
                <a:gd name="T30" fmla="*/ 89 w 505"/>
                <a:gd name="T31" fmla="*/ 273 h 284"/>
                <a:gd name="T32" fmla="*/ 138 w 505"/>
                <a:gd name="T33" fmla="*/ 281 h 284"/>
                <a:gd name="T34" fmla="*/ 256 w 505"/>
                <a:gd name="T35" fmla="*/ 283 h 284"/>
                <a:gd name="T36" fmla="*/ 390 w 505"/>
                <a:gd name="T37" fmla="*/ 275 h 284"/>
                <a:gd name="T38" fmla="*/ 411 w 505"/>
                <a:gd name="T39" fmla="*/ 271 h 284"/>
                <a:gd name="T40" fmla="*/ 426 w 505"/>
                <a:gd name="T41" fmla="*/ 267 h 284"/>
                <a:gd name="T42" fmla="*/ 432 w 505"/>
                <a:gd name="T43" fmla="*/ 261 h 284"/>
                <a:gd name="T44" fmla="*/ 438 w 505"/>
                <a:gd name="T45" fmla="*/ 239 h 284"/>
                <a:gd name="T46" fmla="*/ 453 w 505"/>
                <a:gd name="T47" fmla="*/ 186 h 284"/>
                <a:gd name="T48" fmla="*/ 460 w 505"/>
                <a:gd name="T49" fmla="*/ 161 h 284"/>
                <a:gd name="T50" fmla="*/ 504 w 505"/>
                <a:gd name="T51" fmla="*/ 1 h 284"/>
                <a:gd name="T52" fmla="*/ 84 w 505"/>
                <a:gd name="T53" fmla="*/ 166 h 284"/>
                <a:gd name="T54" fmla="*/ 99 w 505"/>
                <a:gd name="T55" fmla="*/ 96 h 284"/>
                <a:gd name="T56" fmla="*/ 135 w 505"/>
                <a:gd name="T57" fmla="*/ 165 h 284"/>
                <a:gd name="T58" fmla="*/ 145 w 505"/>
                <a:gd name="T59" fmla="*/ 254 h 284"/>
                <a:gd name="T60" fmla="*/ 111 w 505"/>
                <a:gd name="T61" fmla="*/ 249 h 284"/>
                <a:gd name="T62" fmla="*/ 93 w 505"/>
                <a:gd name="T63" fmla="*/ 196 h 284"/>
                <a:gd name="T64" fmla="*/ 149 w 505"/>
                <a:gd name="T65" fmla="*/ 231 h 284"/>
                <a:gd name="T66" fmla="*/ 159 w 505"/>
                <a:gd name="T67" fmla="*/ 128 h 284"/>
                <a:gd name="T68" fmla="*/ 233 w 505"/>
                <a:gd name="T69" fmla="*/ 124 h 284"/>
                <a:gd name="T70" fmla="*/ 159 w 505"/>
                <a:gd name="T71" fmla="*/ 128 h 284"/>
                <a:gd name="T72" fmla="*/ 178 w 505"/>
                <a:gd name="T73" fmla="*/ 228 h 284"/>
                <a:gd name="T74" fmla="*/ 237 w 505"/>
                <a:gd name="T75" fmla="*/ 227 h 284"/>
                <a:gd name="T76" fmla="*/ 327 w 505"/>
                <a:gd name="T77" fmla="*/ 219 h 284"/>
                <a:gd name="T78" fmla="*/ 304 w 505"/>
                <a:gd name="T79" fmla="*/ 255 h 284"/>
                <a:gd name="T80" fmla="*/ 275 w 505"/>
                <a:gd name="T81" fmla="*/ 255 h 284"/>
                <a:gd name="T82" fmla="*/ 265 w 505"/>
                <a:gd name="T83" fmla="*/ 193 h 284"/>
                <a:gd name="T84" fmla="*/ 335 w 505"/>
                <a:gd name="T85" fmla="*/ 162 h 284"/>
                <a:gd name="T86" fmla="*/ 262 w 505"/>
                <a:gd name="T87" fmla="*/ 94 h 284"/>
                <a:gd name="T88" fmla="*/ 335 w 505"/>
                <a:gd name="T89" fmla="*/ 162 h 284"/>
                <a:gd name="T90" fmla="*/ 400 w 505"/>
                <a:gd name="T91" fmla="*/ 245 h 284"/>
                <a:gd name="T92" fmla="*/ 354 w 505"/>
                <a:gd name="T93" fmla="*/ 252 h 284"/>
                <a:gd name="T94" fmla="*/ 361 w 505"/>
                <a:gd name="T95" fmla="*/ 191 h 284"/>
                <a:gd name="T96" fmla="*/ 419 w 505"/>
                <a:gd name="T97" fmla="*/ 190 h 284"/>
                <a:gd name="T98" fmla="*/ 426 w 505"/>
                <a:gd name="T99" fmla="*/ 162 h 284"/>
                <a:gd name="T100" fmla="*/ 372 w 505"/>
                <a:gd name="T101" fmla="*/ 120 h 284"/>
                <a:gd name="T102" fmla="*/ 446 w 505"/>
                <a:gd name="T103" fmla="*/ 90 h 284"/>
                <a:gd name="T104" fmla="*/ 65 w 505"/>
                <a:gd name="T105" fmla="*/ 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05" h="284">
                  <a:moveTo>
                    <a:pt x="472" y="0"/>
                  </a:moveTo>
                  <a:cubicBezTo>
                    <a:pt x="472" y="1"/>
                    <a:pt x="472" y="2"/>
                    <a:pt x="471" y="3"/>
                  </a:cubicBezTo>
                  <a:cubicBezTo>
                    <a:pt x="469" y="10"/>
                    <a:pt x="467" y="18"/>
                    <a:pt x="464" y="27"/>
                  </a:cubicBezTo>
                  <a:cubicBezTo>
                    <a:pt x="462" y="37"/>
                    <a:pt x="459" y="47"/>
                    <a:pt x="455" y="59"/>
                  </a:cubicBezTo>
                  <a:cubicBezTo>
                    <a:pt x="455" y="60"/>
                    <a:pt x="454" y="62"/>
                    <a:pt x="454" y="63"/>
                  </a:cubicBezTo>
                  <a:cubicBezTo>
                    <a:pt x="443" y="63"/>
                    <a:pt x="427" y="63"/>
                    <a:pt x="407" y="62"/>
                  </a:cubicBezTo>
                  <a:cubicBezTo>
                    <a:pt x="382" y="62"/>
                    <a:pt x="382" y="62"/>
                    <a:pt x="382" y="62"/>
                  </a:cubicBezTo>
                  <a:cubicBezTo>
                    <a:pt x="385" y="46"/>
                    <a:pt x="387" y="31"/>
                    <a:pt x="389" y="18"/>
                  </a:cubicBezTo>
                  <a:cubicBezTo>
                    <a:pt x="390" y="11"/>
                    <a:pt x="391" y="5"/>
                    <a:pt x="392" y="0"/>
                  </a:cubicBezTo>
                  <a:cubicBezTo>
                    <a:pt x="405" y="0"/>
                    <a:pt x="418" y="0"/>
                    <a:pt x="430" y="0"/>
                  </a:cubicBezTo>
                  <a:cubicBezTo>
                    <a:pt x="414" y="0"/>
                    <a:pt x="327" y="0"/>
                    <a:pt x="294" y="0"/>
                  </a:cubicBezTo>
                  <a:cubicBezTo>
                    <a:pt x="317" y="0"/>
                    <a:pt x="340" y="0"/>
                    <a:pt x="362" y="0"/>
                  </a:cubicBezTo>
                  <a:cubicBezTo>
                    <a:pt x="361" y="5"/>
                    <a:pt x="360" y="11"/>
                    <a:pt x="359" y="18"/>
                  </a:cubicBezTo>
                  <a:cubicBezTo>
                    <a:pt x="357" y="31"/>
                    <a:pt x="354" y="46"/>
                    <a:pt x="351" y="63"/>
                  </a:cubicBezTo>
                  <a:cubicBezTo>
                    <a:pt x="324" y="63"/>
                    <a:pt x="293" y="63"/>
                    <a:pt x="261" y="64"/>
                  </a:cubicBezTo>
                  <a:cubicBezTo>
                    <a:pt x="260" y="49"/>
                    <a:pt x="260" y="36"/>
                    <a:pt x="259" y="24"/>
                  </a:cubicBezTo>
                  <a:cubicBezTo>
                    <a:pt x="259" y="15"/>
                    <a:pt x="258" y="7"/>
                    <a:pt x="258" y="0"/>
                  </a:cubicBezTo>
                  <a:cubicBezTo>
                    <a:pt x="246" y="0"/>
                    <a:pt x="233" y="0"/>
                    <a:pt x="224" y="0"/>
                  </a:cubicBezTo>
                  <a:cubicBezTo>
                    <a:pt x="225" y="0"/>
                    <a:pt x="227" y="0"/>
                    <a:pt x="228" y="0"/>
                  </a:cubicBezTo>
                  <a:cubicBezTo>
                    <a:pt x="228" y="6"/>
                    <a:pt x="229" y="13"/>
                    <a:pt x="229" y="21"/>
                  </a:cubicBezTo>
                  <a:cubicBezTo>
                    <a:pt x="229" y="34"/>
                    <a:pt x="230" y="48"/>
                    <a:pt x="231" y="64"/>
                  </a:cubicBezTo>
                  <a:cubicBezTo>
                    <a:pt x="200" y="65"/>
                    <a:pt x="171" y="66"/>
                    <a:pt x="146" y="66"/>
                  </a:cubicBezTo>
                  <a:cubicBezTo>
                    <a:pt x="143" y="52"/>
                    <a:pt x="140" y="39"/>
                    <a:pt x="138" y="28"/>
                  </a:cubicBezTo>
                  <a:cubicBezTo>
                    <a:pt x="135" y="16"/>
                    <a:pt x="133" y="7"/>
                    <a:pt x="131" y="0"/>
                  </a:cubicBezTo>
                  <a:cubicBezTo>
                    <a:pt x="123" y="0"/>
                    <a:pt x="112" y="1"/>
                    <a:pt x="102" y="1"/>
                  </a:cubicBezTo>
                  <a:cubicBezTo>
                    <a:pt x="103" y="8"/>
                    <a:pt x="105" y="18"/>
                    <a:pt x="107" y="29"/>
                  </a:cubicBezTo>
                  <a:cubicBezTo>
                    <a:pt x="110" y="40"/>
                    <a:pt x="112" y="53"/>
                    <a:pt x="115" y="67"/>
                  </a:cubicBezTo>
                  <a:cubicBezTo>
                    <a:pt x="108" y="67"/>
                    <a:pt x="101" y="67"/>
                    <a:pt x="94" y="67"/>
                  </a:cubicBezTo>
                  <a:cubicBezTo>
                    <a:pt x="77" y="67"/>
                    <a:pt x="63" y="67"/>
                    <a:pt x="52" y="67"/>
                  </a:cubicBezTo>
                  <a:cubicBezTo>
                    <a:pt x="52" y="66"/>
                    <a:pt x="51" y="65"/>
                    <a:pt x="51" y="63"/>
                  </a:cubicBezTo>
                  <a:cubicBezTo>
                    <a:pt x="47" y="52"/>
                    <a:pt x="44" y="42"/>
                    <a:pt x="41" y="34"/>
                  </a:cubicBezTo>
                  <a:cubicBezTo>
                    <a:pt x="38" y="25"/>
                    <a:pt x="35" y="17"/>
                    <a:pt x="33" y="11"/>
                  </a:cubicBezTo>
                  <a:cubicBezTo>
                    <a:pt x="33" y="9"/>
                    <a:pt x="32" y="7"/>
                    <a:pt x="31" y="5"/>
                  </a:cubicBezTo>
                  <a:cubicBezTo>
                    <a:pt x="39" y="5"/>
                    <a:pt x="46" y="4"/>
                    <a:pt x="54" y="4"/>
                  </a:cubicBezTo>
                  <a:cubicBezTo>
                    <a:pt x="32" y="5"/>
                    <a:pt x="3" y="7"/>
                    <a:pt x="0" y="7"/>
                  </a:cubicBezTo>
                  <a:cubicBezTo>
                    <a:pt x="0" y="8"/>
                    <a:pt x="0" y="9"/>
                    <a:pt x="1" y="11"/>
                  </a:cubicBezTo>
                  <a:cubicBezTo>
                    <a:pt x="2" y="15"/>
                    <a:pt x="4" y="20"/>
                    <a:pt x="6" y="26"/>
                  </a:cubicBezTo>
                  <a:cubicBezTo>
                    <a:pt x="11" y="39"/>
                    <a:pt x="17" y="58"/>
                    <a:pt x="24" y="82"/>
                  </a:cubicBezTo>
                  <a:cubicBezTo>
                    <a:pt x="31" y="106"/>
                    <a:pt x="41" y="135"/>
                    <a:pt x="51" y="167"/>
                  </a:cubicBezTo>
                  <a:cubicBezTo>
                    <a:pt x="51" y="167"/>
                    <a:pt x="51" y="168"/>
                    <a:pt x="51" y="169"/>
                  </a:cubicBezTo>
                  <a:cubicBezTo>
                    <a:pt x="54" y="177"/>
                    <a:pt x="57" y="185"/>
                    <a:pt x="59" y="193"/>
                  </a:cubicBezTo>
                  <a:cubicBezTo>
                    <a:pt x="60" y="194"/>
                    <a:pt x="60" y="195"/>
                    <a:pt x="60" y="195"/>
                  </a:cubicBezTo>
                  <a:cubicBezTo>
                    <a:pt x="60" y="195"/>
                    <a:pt x="60" y="195"/>
                    <a:pt x="60" y="195"/>
                  </a:cubicBezTo>
                  <a:cubicBezTo>
                    <a:pt x="67" y="218"/>
                    <a:pt x="75" y="242"/>
                    <a:pt x="83" y="267"/>
                  </a:cubicBezTo>
                  <a:cubicBezTo>
                    <a:pt x="83" y="268"/>
                    <a:pt x="83" y="268"/>
                    <a:pt x="83" y="268"/>
                  </a:cubicBezTo>
                  <a:cubicBezTo>
                    <a:pt x="84" y="269"/>
                    <a:pt x="84" y="269"/>
                    <a:pt x="84" y="269"/>
                  </a:cubicBezTo>
                  <a:cubicBezTo>
                    <a:pt x="85" y="270"/>
                    <a:pt x="85" y="271"/>
                    <a:pt x="86" y="271"/>
                  </a:cubicBezTo>
                  <a:cubicBezTo>
                    <a:pt x="87" y="272"/>
                    <a:pt x="88" y="273"/>
                    <a:pt x="89" y="273"/>
                  </a:cubicBezTo>
                  <a:cubicBezTo>
                    <a:pt x="92" y="274"/>
                    <a:pt x="94" y="275"/>
                    <a:pt x="96" y="276"/>
                  </a:cubicBezTo>
                  <a:cubicBezTo>
                    <a:pt x="101" y="277"/>
                    <a:pt x="106" y="278"/>
                    <a:pt x="110" y="279"/>
                  </a:cubicBezTo>
                  <a:cubicBezTo>
                    <a:pt x="120" y="280"/>
                    <a:pt x="129" y="281"/>
                    <a:pt x="138" y="281"/>
                  </a:cubicBezTo>
                  <a:cubicBezTo>
                    <a:pt x="156" y="283"/>
                    <a:pt x="173" y="283"/>
                    <a:pt x="189" y="283"/>
                  </a:cubicBezTo>
                  <a:cubicBezTo>
                    <a:pt x="212" y="284"/>
                    <a:pt x="233" y="283"/>
                    <a:pt x="251" y="283"/>
                  </a:cubicBezTo>
                  <a:cubicBezTo>
                    <a:pt x="253" y="283"/>
                    <a:pt x="255" y="283"/>
                    <a:pt x="256" y="283"/>
                  </a:cubicBezTo>
                  <a:cubicBezTo>
                    <a:pt x="275" y="282"/>
                    <a:pt x="295" y="282"/>
                    <a:pt x="316" y="281"/>
                  </a:cubicBezTo>
                  <a:cubicBezTo>
                    <a:pt x="333" y="280"/>
                    <a:pt x="351" y="279"/>
                    <a:pt x="369" y="277"/>
                  </a:cubicBezTo>
                  <a:cubicBezTo>
                    <a:pt x="376" y="277"/>
                    <a:pt x="383" y="276"/>
                    <a:pt x="390" y="275"/>
                  </a:cubicBezTo>
                  <a:cubicBezTo>
                    <a:pt x="390" y="275"/>
                    <a:pt x="391" y="275"/>
                    <a:pt x="391" y="275"/>
                  </a:cubicBezTo>
                  <a:cubicBezTo>
                    <a:pt x="393" y="274"/>
                    <a:pt x="395" y="274"/>
                    <a:pt x="397" y="274"/>
                  </a:cubicBezTo>
                  <a:cubicBezTo>
                    <a:pt x="402" y="273"/>
                    <a:pt x="407" y="272"/>
                    <a:pt x="411" y="271"/>
                  </a:cubicBezTo>
                  <a:cubicBezTo>
                    <a:pt x="415" y="270"/>
                    <a:pt x="419" y="269"/>
                    <a:pt x="422" y="268"/>
                  </a:cubicBezTo>
                  <a:cubicBezTo>
                    <a:pt x="423" y="268"/>
                    <a:pt x="424" y="268"/>
                    <a:pt x="424" y="267"/>
                  </a:cubicBezTo>
                  <a:cubicBezTo>
                    <a:pt x="425" y="267"/>
                    <a:pt x="425" y="267"/>
                    <a:pt x="426" y="267"/>
                  </a:cubicBezTo>
                  <a:cubicBezTo>
                    <a:pt x="427" y="266"/>
                    <a:pt x="428" y="265"/>
                    <a:pt x="430" y="264"/>
                  </a:cubicBezTo>
                  <a:cubicBezTo>
                    <a:pt x="430" y="264"/>
                    <a:pt x="431" y="263"/>
                    <a:pt x="431" y="262"/>
                  </a:cubicBezTo>
                  <a:cubicBezTo>
                    <a:pt x="432" y="262"/>
                    <a:pt x="432" y="262"/>
                    <a:pt x="432" y="261"/>
                  </a:cubicBezTo>
                  <a:cubicBezTo>
                    <a:pt x="432" y="261"/>
                    <a:pt x="432" y="261"/>
                    <a:pt x="432" y="260"/>
                  </a:cubicBezTo>
                  <a:cubicBezTo>
                    <a:pt x="433" y="258"/>
                    <a:pt x="434" y="256"/>
                    <a:pt x="434" y="253"/>
                  </a:cubicBezTo>
                  <a:cubicBezTo>
                    <a:pt x="435" y="249"/>
                    <a:pt x="437" y="244"/>
                    <a:pt x="438" y="239"/>
                  </a:cubicBezTo>
                  <a:cubicBezTo>
                    <a:pt x="441" y="230"/>
                    <a:pt x="443" y="221"/>
                    <a:pt x="445" y="212"/>
                  </a:cubicBezTo>
                  <a:cubicBezTo>
                    <a:pt x="448" y="204"/>
                    <a:pt x="450" y="196"/>
                    <a:pt x="452" y="189"/>
                  </a:cubicBezTo>
                  <a:cubicBezTo>
                    <a:pt x="452" y="188"/>
                    <a:pt x="453" y="187"/>
                    <a:pt x="453" y="186"/>
                  </a:cubicBezTo>
                  <a:cubicBezTo>
                    <a:pt x="455" y="179"/>
                    <a:pt x="457" y="171"/>
                    <a:pt x="459" y="164"/>
                  </a:cubicBezTo>
                  <a:cubicBezTo>
                    <a:pt x="459" y="163"/>
                    <a:pt x="459" y="163"/>
                    <a:pt x="459" y="162"/>
                  </a:cubicBezTo>
                  <a:cubicBezTo>
                    <a:pt x="459" y="162"/>
                    <a:pt x="460" y="162"/>
                    <a:pt x="460" y="161"/>
                  </a:cubicBezTo>
                  <a:cubicBezTo>
                    <a:pt x="469" y="129"/>
                    <a:pt x="477" y="100"/>
                    <a:pt x="483" y="75"/>
                  </a:cubicBezTo>
                  <a:cubicBezTo>
                    <a:pt x="490" y="50"/>
                    <a:pt x="495" y="30"/>
                    <a:pt x="499" y="17"/>
                  </a:cubicBezTo>
                  <a:cubicBezTo>
                    <a:pt x="501" y="10"/>
                    <a:pt x="503" y="5"/>
                    <a:pt x="504" y="1"/>
                  </a:cubicBezTo>
                  <a:cubicBezTo>
                    <a:pt x="504" y="1"/>
                    <a:pt x="504" y="0"/>
                    <a:pt x="505" y="0"/>
                  </a:cubicBezTo>
                  <a:cubicBezTo>
                    <a:pt x="504" y="0"/>
                    <a:pt x="489" y="0"/>
                    <a:pt x="472" y="0"/>
                  </a:cubicBezTo>
                  <a:close/>
                  <a:moveTo>
                    <a:pt x="84" y="166"/>
                  </a:moveTo>
                  <a:cubicBezTo>
                    <a:pt x="82" y="157"/>
                    <a:pt x="79" y="149"/>
                    <a:pt x="77" y="141"/>
                  </a:cubicBezTo>
                  <a:cubicBezTo>
                    <a:pt x="71" y="125"/>
                    <a:pt x="66" y="110"/>
                    <a:pt x="62" y="96"/>
                  </a:cubicBezTo>
                  <a:cubicBezTo>
                    <a:pt x="72" y="96"/>
                    <a:pt x="84" y="96"/>
                    <a:pt x="99" y="96"/>
                  </a:cubicBezTo>
                  <a:cubicBezTo>
                    <a:pt x="106" y="96"/>
                    <a:pt x="113" y="96"/>
                    <a:pt x="121" y="96"/>
                  </a:cubicBezTo>
                  <a:cubicBezTo>
                    <a:pt x="123" y="107"/>
                    <a:pt x="126" y="119"/>
                    <a:pt x="128" y="130"/>
                  </a:cubicBezTo>
                  <a:cubicBezTo>
                    <a:pt x="131" y="142"/>
                    <a:pt x="133" y="154"/>
                    <a:pt x="135" y="165"/>
                  </a:cubicBezTo>
                  <a:cubicBezTo>
                    <a:pt x="121" y="166"/>
                    <a:pt x="108" y="166"/>
                    <a:pt x="96" y="166"/>
                  </a:cubicBezTo>
                  <a:cubicBezTo>
                    <a:pt x="92" y="166"/>
                    <a:pt x="88" y="166"/>
                    <a:pt x="84" y="166"/>
                  </a:cubicBezTo>
                  <a:close/>
                  <a:moveTo>
                    <a:pt x="145" y="254"/>
                  </a:moveTo>
                  <a:cubicBezTo>
                    <a:pt x="137" y="254"/>
                    <a:pt x="128" y="253"/>
                    <a:pt x="120" y="252"/>
                  </a:cubicBezTo>
                  <a:cubicBezTo>
                    <a:pt x="118" y="251"/>
                    <a:pt x="116" y="251"/>
                    <a:pt x="114" y="250"/>
                  </a:cubicBezTo>
                  <a:cubicBezTo>
                    <a:pt x="113" y="250"/>
                    <a:pt x="112" y="250"/>
                    <a:pt x="111" y="249"/>
                  </a:cubicBezTo>
                  <a:cubicBezTo>
                    <a:pt x="111" y="249"/>
                    <a:pt x="110" y="248"/>
                    <a:pt x="110" y="248"/>
                  </a:cubicBezTo>
                  <a:cubicBezTo>
                    <a:pt x="109" y="244"/>
                    <a:pt x="107" y="240"/>
                    <a:pt x="106" y="236"/>
                  </a:cubicBezTo>
                  <a:cubicBezTo>
                    <a:pt x="102" y="222"/>
                    <a:pt x="98" y="209"/>
                    <a:pt x="93" y="196"/>
                  </a:cubicBezTo>
                  <a:cubicBezTo>
                    <a:pt x="96" y="196"/>
                    <a:pt x="99" y="195"/>
                    <a:pt x="101" y="195"/>
                  </a:cubicBezTo>
                  <a:cubicBezTo>
                    <a:pt x="113" y="195"/>
                    <a:pt x="127" y="195"/>
                    <a:pt x="141" y="195"/>
                  </a:cubicBezTo>
                  <a:cubicBezTo>
                    <a:pt x="144" y="209"/>
                    <a:pt x="147" y="221"/>
                    <a:pt x="149" y="231"/>
                  </a:cubicBezTo>
                  <a:cubicBezTo>
                    <a:pt x="152" y="240"/>
                    <a:pt x="153" y="248"/>
                    <a:pt x="155" y="254"/>
                  </a:cubicBezTo>
                  <a:cubicBezTo>
                    <a:pt x="152" y="254"/>
                    <a:pt x="148" y="254"/>
                    <a:pt x="145" y="254"/>
                  </a:cubicBezTo>
                  <a:close/>
                  <a:moveTo>
                    <a:pt x="159" y="128"/>
                  </a:moveTo>
                  <a:cubicBezTo>
                    <a:pt x="156" y="117"/>
                    <a:pt x="154" y="106"/>
                    <a:pt x="152" y="96"/>
                  </a:cubicBezTo>
                  <a:cubicBezTo>
                    <a:pt x="176" y="96"/>
                    <a:pt x="203" y="95"/>
                    <a:pt x="232" y="95"/>
                  </a:cubicBezTo>
                  <a:cubicBezTo>
                    <a:pt x="232" y="104"/>
                    <a:pt x="232" y="114"/>
                    <a:pt x="233" y="124"/>
                  </a:cubicBezTo>
                  <a:cubicBezTo>
                    <a:pt x="233" y="138"/>
                    <a:pt x="234" y="151"/>
                    <a:pt x="234" y="163"/>
                  </a:cubicBezTo>
                  <a:cubicBezTo>
                    <a:pt x="210" y="164"/>
                    <a:pt x="187" y="164"/>
                    <a:pt x="166" y="165"/>
                  </a:cubicBezTo>
                  <a:cubicBezTo>
                    <a:pt x="164" y="153"/>
                    <a:pt x="161" y="141"/>
                    <a:pt x="159" y="128"/>
                  </a:cubicBezTo>
                  <a:close/>
                  <a:moveTo>
                    <a:pt x="193" y="255"/>
                  </a:moveTo>
                  <a:cubicBezTo>
                    <a:pt x="190" y="255"/>
                    <a:pt x="186" y="255"/>
                    <a:pt x="183" y="255"/>
                  </a:cubicBezTo>
                  <a:cubicBezTo>
                    <a:pt x="181" y="248"/>
                    <a:pt x="180" y="239"/>
                    <a:pt x="178" y="228"/>
                  </a:cubicBezTo>
                  <a:cubicBezTo>
                    <a:pt x="176" y="218"/>
                    <a:pt x="174" y="207"/>
                    <a:pt x="172" y="195"/>
                  </a:cubicBezTo>
                  <a:cubicBezTo>
                    <a:pt x="192" y="195"/>
                    <a:pt x="213" y="194"/>
                    <a:pt x="235" y="194"/>
                  </a:cubicBezTo>
                  <a:cubicBezTo>
                    <a:pt x="236" y="206"/>
                    <a:pt x="236" y="218"/>
                    <a:pt x="237" y="227"/>
                  </a:cubicBezTo>
                  <a:cubicBezTo>
                    <a:pt x="238" y="238"/>
                    <a:pt x="239" y="248"/>
                    <a:pt x="239" y="255"/>
                  </a:cubicBezTo>
                  <a:cubicBezTo>
                    <a:pt x="225" y="255"/>
                    <a:pt x="209" y="255"/>
                    <a:pt x="193" y="255"/>
                  </a:cubicBezTo>
                  <a:close/>
                  <a:moveTo>
                    <a:pt x="327" y="219"/>
                  </a:moveTo>
                  <a:cubicBezTo>
                    <a:pt x="325" y="232"/>
                    <a:pt x="323" y="243"/>
                    <a:pt x="323" y="250"/>
                  </a:cubicBezTo>
                  <a:cubicBezTo>
                    <a:pt x="322" y="252"/>
                    <a:pt x="322" y="253"/>
                    <a:pt x="322" y="254"/>
                  </a:cubicBezTo>
                  <a:cubicBezTo>
                    <a:pt x="316" y="254"/>
                    <a:pt x="310" y="254"/>
                    <a:pt x="304" y="255"/>
                  </a:cubicBezTo>
                  <a:cubicBezTo>
                    <a:pt x="301" y="255"/>
                    <a:pt x="298" y="255"/>
                    <a:pt x="295" y="255"/>
                  </a:cubicBezTo>
                  <a:cubicBezTo>
                    <a:pt x="295" y="255"/>
                    <a:pt x="295" y="255"/>
                    <a:pt x="295" y="255"/>
                  </a:cubicBezTo>
                  <a:cubicBezTo>
                    <a:pt x="289" y="255"/>
                    <a:pt x="282" y="255"/>
                    <a:pt x="275" y="255"/>
                  </a:cubicBezTo>
                  <a:cubicBezTo>
                    <a:pt x="272" y="254"/>
                    <a:pt x="269" y="254"/>
                    <a:pt x="266" y="254"/>
                  </a:cubicBezTo>
                  <a:cubicBezTo>
                    <a:pt x="266" y="248"/>
                    <a:pt x="266" y="239"/>
                    <a:pt x="266" y="229"/>
                  </a:cubicBezTo>
                  <a:cubicBezTo>
                    <a:pt x="266" y="218"/>
                    <a:pt x="265" y="206"/>
                    <a:pt x="265" y="193"/>
                  </a:cubicBezTo>
                  <a:cubicBezTo>
                    <a:pt x="288" y="193"/>
                    <a:pt x="310" y="193"/>
                    <a:pt x="331" y="192"/>
                  </a:cubicBezTo>
                  <a:cubicBezTo>
                    <a:pt x="329" y="202"/>
                    <a:pt x="328" y="211"/>
                    <a:pt x="327" y="219"/>
                  </a:cubicBezTo>
                  <a:close/>
                  <a:moveTo>
                    <a:pt x="335" y="162"/>
                  </a:moveTo>
                  <a:cubicBezTo>
                    <a:pt x="313" y="162"/>
                    <a:pt x="289" y="163"/>
                    <a:pt x="264" y="163"/>
                  </a:cubicBezTo>
                  <a:cubicBezTo>
                    <a:pt x="264" y="151"/>
                    <a:pt x="264" y="139"/>
                    <a:pt x="263" y="127"/>
                  </a:cubicBezTo>
                  <a:cubicBezTo>
                    <a:pt x="263" y="115"/>
                    <a:pt x="262" y="105"/>
                    <a:pt x="262" y="94"/>
                  </a:cubicBezTo>
                  <a:cubicBezTo>
                    <a:pt x="292" y="94"/>
                    <a:pt x="320" y="93"/>
                    <a:pt x="346" y="93"/>
                  </a:cubicBezTo>
                  <a:cubicBezTo>
                    <a:pt x="345" y="101"/>
                    <a:pt x="343" y="110"/>
                    <a:pt x="342" y="118"/>
                  </a:cubicBezTo>
                  <a:cubicBezTo>
                    <a:pt x="339" y="134"/>
                    <a:pt x="337" y="148"/>
                    <a:pt x="335" y="162"/>
                  </a:cubicBezTo>
                  <a:close/>
                  <a:moveTo>
                    <a:pt x="419" y="190"/>
                  </a:moveTo>
                  <a:cubicBezTo>
                    <a:pt x="414" y="207"/>
                    <a:pt x="409" y="225"/>
                    <a:pt x="405" y="242"/>
                  </a:cubicBezTo>
                  <a:cubicBezTo>
                    <a:pt x="404" y="243"/>
                    <a:pt x="402" y="244"/>
                    <a:pt x="400" y="245"/>
                  </a:cubicBezTo>
                  <a:cubicBezTo>
                    <a:pt x="398" y="246"/>
                    <a:pt x="396" y="246"/>
                    <a:pt x="394" y="247"/>
                  </a:cubicBezTo>
                  <a:cubicBezTo>
                    <a:pt x="390" y="248"/>
                    <a:pt x="385" y="248"/>
                    <a:pt x="381" y="249"/>
                  </a:cubicBezTo>
                  <a:cubicBezTo>
                    <a:pt x="372" y="250"/>
                    <a:pt x="363" y="251"/>
                    <a:pt x="354" y="252"/>
                  </a:cubicBezTo>
                  <a:cubicBezTo>
                    <a:pt x="352" y="252"/>
                    <a:pt x="351" y="252"/>
                    <a:pt x="349" y="252"/>
                  </a:cubicBezTo>
                  <a:cubicBezTo>
                    <a:pt x="350" y="245"/>
                    <a:pt x="353" y="235"/>
                    <a:pt x="355" y="222"/>
                  </a:cubicBezTo>
                  <a:cubicBezTo>
                    <a:pt x="357" y="213"/>
                    <a:pt x="359" y="203"/>
                    <a:pt x="361" y="191"/>
                  </a:cubicBezTo>
                  <a:cubicBezTo>
                    <a:pt x="380" y="191"/>
                    <a:pt x="397" y="190"/>
                    <a:pt x="412" y="190"/>
                  </a:cubicBezTo>
                  <a:cubicBezTo>
                    <a:pt x="414" y="190"/>
                    <a:pt x="416" y="190"/>
                    <a:pt x="419" y="190"/>
                  </a:cubicBezTo>
                  <a:cubicBezTo>
                    <a:pt x="419" y="190"/>
                    <a:pt x="419" y="190"/>
                    <a:pt x="419" y="190"/>
                  </a:cubicBezTo>
                  <a:close/>
                  <a:moveTo>
                    <a:pt x="444" y="97"/>
                  </a:moveTo>
                  <a:cubicBezTo>
                    <a:pt x="440" y="111"/>
                    <a:pt x="436" y="126"/>
                    <a:pt x="432" y="142"/>
                  </a:cubicBezTo>
                  <a:cubicBezTo>
                    <a:pt x="430" y="148"/>
                    <a:pt x="428" y="155"/>
                    <a:pt x="426" y="162"/>
                  </a:cubicBezTo>
                  <a:cubicBezTo>
                    <a:pt x="421" y="162"/>
                    <a:pt x="415" y="161"/>
                    <a:pt x="409" y="161"/>
                  </a:cubicBezTo>
                  <a:cubicBezTo>
                    <a:pt x="396" y="161"/>
                    <a:pt x="381" y="162"/>
                    <a:pt x="366" y="162"/>
                  </a:cubicBezTo>
                  <a:cubicBezTo>
                    <a:pt x="368" y="148"/>
                    <a:pt x="370" y="134"/>
                    <a:pt x="372" y="120"/>
                  </a:cubicBezTo>
                  <a:cubicBezTo>
                    <a:pt x="374" y="110"/>
                    <a:pt x="376" y="101"/>
                    <a:pt x="377" y="92"/>
                  </a:cubicBezTo>
                  <a:cubicBezTo>
                    <a:pt x="389" y="92"/>
                    <a:pt x="400" y="91"/>
                    <a:pt x="410" y="91"/>
                  </a:cubicBezTo>
                  <a:cubicBezTo>
                    <a:pt x="424" y="90"/>
                    <a:pt x="436" y="90"/>
                    <a:pt x="446" y="90"/>
                  </a:cubicBezTo>
                  <a:cubicBezTo>
                    <a:pt x="446" y="92"/>
                    <a:pt x="445" y="95"/>
                    <a:pt x="444" y="97"/>
                  </a:cubicBezTo>
                  <a:close/>
                  <a:moveTo>
                    <a:pt x="56" y="4"/>
                  </a:moveTo>
                  <a:cubicBezTo>
                    <a:pt x="59" y="4"/>
                    <a:pt x="62" y="3"/>
                    <a:pt x="65" y="3"/>
                  </a:cubicBezTo>
                  <a:cubicBezTo>
                    <a:pt x="62" y="3"/>
                    <a:pt x="59" y="4"/>
                    <a:pt x="56" y="4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3" name="îṡḷïḍê"/>
            <p:cNvSpPr/>
            <p:nvPr/>
          </p:nvSpPr>
          <p:spPr bwMode="auto">
            <a:xfrm>
              <a:off x="4316018" y="5244529"/>
              <a:ext cx="1278501" cy="505614"/>
            </a:xfrm>
            <a:custGeom>
              <a:avLst/>
              <a:gdLst>
                <a:gd name="T0" fmla="*/ 384 w 392"/>
                <a:gd name="T1" fmla="*/ 65 h 155"/>
                <a:gd name="T2" fmla="*/ 361 w 392"/>
                <a:gd name="T3" fmla="*/ 9 h 155"/>
                <a:gd name="T4" fmla="*/ 357 w 392"/>
                <a:gd name="T5" fmla="*/ 0 h 155"/>
                <a:gd name="T6" fmla="*/ 355 w 392"/>
                <a:gd name="T7" fmla="*/ 1 h 155"/>
                <a:gd name="T8" fmla="*/ 344 w 392"/>
                <a:gd name="T9" fmla="*/ 4 h 155"/>
                <a:gd name="T10" fmla="*/ 330 w 392"/>
                <a:gd name="T11" fmla="*/ 7 h 155"/>
                <a:gd name="T12" fmla="*/ 324 w 392"/>
                <a:gd name="T13" fmla="*/ 8 h 155"/>
                <a:gd name="T14" fmla="*/ 323 w 392"/>
                <a:gd name="T15" fmla="*/ 8 h 155"/>
                <a:gd name="T16" fmla="*/ 323 w 392"/>
                <a:gd name="T17" fmla="*/ 9 h 155"/>
                <a:gd name="T18" fmla="*/ 329 w 392"/>
                <a:gd name="T19" fmla="*/ 29 h 155"/>
                <a:gd name="T20" fmla="*/ 340 w 392"/>
                <a:gd name="T21" fmla="*/ 60 h 155"/>
                <a:gd name="T22" fmla="*/ 345 w 392"/>
                <a:gd name="T23" fmla="*/ 79 h 155"/>
                <a:gd name="T24" fmla="*/ 326 w 392"/>
                <a:gd name="T25" fmla="*/ 111 h 155"/>
                <a:gd name="T26" fmla="*/ 136 w 392"/>
                <a:gd name="T27" fmla="*/ 115 h 155"/>
                <a:gd name="T28" fmla="*/ 60 w 392"/>
                <a:gd name="T29" fmla="*/ 113 h 155"/>
                <a:gd name="T30" fmla="*/ 0 w 392"/>
                <a:gd name="T31" fmla="*/ 127 h 155"/>
                <a:gd name="T32" fmla="*/ 54 w 392"/>
                <a:gd name="T33" fmla="*/ 149 h 155"/>
                <a:gd name="T34" fmla="*/ 255 w 392"/>
                <a:gd name="T35" fmla="*/ 151 h 155"/>
                <a:gd name="T36" fmla="*/ 315 w 392"/>
                <a:gd name="T37" fmla="*/ 150 h 155"/>
                <a:gd name="T38" fmla="*/ 387 w 392"/>
                <a:gd name="T39" fmla="*/ 131 h 155"/>
                <a:gd name="T40" fmla="*/ 392 w 392"/>
                <a:gd name="T41" fmla="*/ 107 h 155"/>
                <a:gd name="T42" fmla="*/ 384 w 392"/>
                <a:gd name="T43" fmla="*/ 6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2" h="155">
                  <a:moveTo>
                    <a:pt x="384" y="65"/>
                  </a:moveTo>
                  <a:cubicBezTo>
                    <a:pt x="376" y="40"/>
                    <a:pt x="367" y="22"/>
                    <a:pt x="361" y="9"/>
                  </a:cubicBezTo>
                  <a:cubicBezTo>
                    <a:pt x="360" y="5"/>
                    <a:pt x="358" y="3"/>
                    <a:pt x="357" y="0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2" y="2"/>
                    <a:pt x="348" y="3"/>
                    <a:pt x="344" y="4"/>
                  </a:cubicBezTo>
                  <a:cubicBezTo>
                    <a:pt x="340" y="5"/>
                    <a:pt x="335" y="6"/>
                    <a:pt x="330" y="7"/>
                  </a:cubicBezTo>
                  <a:cubicBezTo>
                    <a:pt x="328" y="7"/>
                    <a:pt x="326" y="7"/>
                    <a:pt x="324" y="8"/>
                  </a:cubicBezTo>
                  <a:cubicBezTo>
                    <a:pt x="323" y="8"/>
                    <a:pt x="323" y="8"/>
                    <a:pt x="323" y="8"/>
                  </a:cubicBezTo>
                  <a:cubicBezTo>
                    <a:pt x="323" y="8"/>
                    <a:pt x="323" y="8"/>
                    <a:pt x="323" y="9"/>
                  </a:cubicBezTo>
                  <a:cubicBezTo>
                    <a:pt x="324" y="13"/>
                    <a:pt x="326" y="20"/>
                    <a:pt x="329" y="29"/>
                  </a:cubicBezTo>
                  <a:cubicBezTo>
                    <a:pt x="332" y="37"/>
                    <a:pt x="336" y="48"/>
                    <a:pt x="340" y="60"/>
                  </a:cubicBezTo>
                  <a:cubicBezTo>
                    <a:pt x="342" y="66"/>
                    <a:pt x="344" y="73"/>
                    <a:pt x="345" y="79"/>
                  </a:cubicBezTo>
                  <a:cubicBezTo>
                    <a:pt x="351" y="101"/>
                    <a:pt x="347" y="109"/>
                    <a:pt x="326" y="111"/>
                  </a:cubicBezTo>
                  <a:cubicBezTo>
                    <a:pt x="262" y="116"/>
                    <a:pt x="200" y="116"/>
                    <a:pt x="136" y="115"/>
                  </a:cubicBezTo>
                  <a:cubicBezTo>
                    <a:pt x="112" y="115"/>
                    <a:pt x="84" y="113"/>
                    <a:pt x="60" y="113"/>
                  </a:cubicBezTo>
                  <a:cubicBezTo>
                    <a:pt x="46" y="114"/>
                    <a:pt x="0" y="107"/>
                    <a:pt x="0" y="127"/>
                  </a:cubicBezTo>
                  <a:cubicBezTo>
                    <a:pt x="0" y="150"/>
                    <a:pt x="39" y="148"/>
                    <a:pt x="54" y="149"/>
                  </a:cubicBezTo>
                  <a:cubicBezTo>
                    <a:pt x="106" y="149"/>
                    <a:pt x="176" y="151"/>
                    <a:pt x="255" y="151"/>
                  </a:cubicBezTo>
                  <a:cubicBezTo>
                    <a:pt x="275" y="151"/>
                    <a:pt x="295" y="151"/>
                    <a:pt x="315" y="150"/>
                  </a:cubicBezTo>
                  <a:cubicBezTo>
                    <a:pt x="338" y="150"/>
                    <a:pt x="374" y="155"/>
                    <a:pt x="387" y="131"/>
                  </a:cubicBezTo>
                  <a:cubicBezTo>
                    <a:pt x="391" y="123"/>
                    <a:pt x="392" y="115"/>
                    <a:pt x="392" y="107"/>
                  </a:cubicBezTo>
                  <a:cubicBezTo>
                    <a:pt x="392" y="91"/>
                    <a:pt x="388" y="77"/>
                    <a:pt x="384" y="65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4" name="iŝḻïḓè"/>
            <p:cNvSpPr/>
            <p:nvPr/>
          </p:nvSpPr>
          <p:spPr bwMode="auto">
            <a:xfrm>
              <a:off x="4446899" y="5831427"/>
              <a:ext cx="298960" cy="305848"/>
            </a:xfrm>
            <a:custGeom>
              <a:avLst/>
              <a:gdLst>
                <a:gd name="T0" fmla="*/ 91 w 92"/>
                <a:gd name="T1" fmla="*/ 41 h 94"/>
                <a:gd name="T2" fmla="*/ 66 w 92"/>
                <a:gd name="T3" fmla="*/ 6 h 94"/>
                <a:gd name="T4" fmla="*/ 16 w 92"/>
                <a:gd name="T5" fmla="*/ 12 h 94"/>
                <a:gd name="T6" fmla="*/ 1 w 92"/>
                <a:gd name="T7" fmla="*/ 39 h 94"/>
                <a:gd name="T8" fmla="*/ 4 w 92"/>
                <a:gd name="T9" fmla="*/ 63 h 94"/>
                <a:gd name="T10" fmla="*/ 19 w 92"/>
                <a:gd name="T11" fmla="*/ 83 h 94"/>
                <a:gd name="T12" fmla="*/ 67 w 92"/>
                <a:gd name="T13" fmla="*/ 86 h 94"/>
                <a:gd name="T14" fmla="*/ 91 w 92"/>
                <a:gd name="T15" fmla="*/ 41 h 94"/>
                <a:gd name="T16" fmla="*/ 70 w 92"/>
                <a:gd name="T17" fmla="*/ 47 h 94"/>
                <a:gd name="T18" fmla="*/ 70 w 92"/>
                <a:gd name="T19" fmla="*/ 48 h 94"/>
                <a:gd name="T20" fmla="*/ 70 w 92"/>
                <a:gd name="T21" fmla="*/ 49 h 94"/>
                <a:gd name="T22" fmla="*/ 69 w 92"/>
                <a:gd name="T23" fmla="*/ 50 h 94"/>
                <a:gd name="T24" fmla="*/ 57 w 92"/>
                <a:gd name="T25" fmla="*/ 66 h 94"/>
                <a:gd name="T26" fmla="*/ 34 w 92"/>
                <a:gd name="T27" fmla="*/ 64 h 94"/>
                <a:gd name="T28" fmla="*/ 27 w 92"/>
                <a:gd name="T29" fmla="*/ 54 h 94"/>
                <a:gd name="T30" fmla="*/ 25 w 92"/>
                <a:gd name="T31" fmla="*/ 42 h 94"/>
                <a:gd name="T32" fmla="*/ 29 w 92"/>
                <a:gd name="T33" fmla="*/ 32 h 94"/>
                <a:gd name="T34" fmla="*/ 37 w 92"/>
                <a:gd name="T35" fmla="*/ 26 h 94"/>
                <a:gd name="T36" fmla="*/ 50 w 92"/>
                <a:gd name="T37" fmla="*/ 24 h 94"/>
                <a:gd name="T38" fmla="*/ 50 w 92"/>
                <a:gd name="T39" fmla="*/ 24 h 94"/>
                <a:gd name="T40" fmla="*/ 52 w 92"/>
                <a:gd name="T41" fmla="*/ 24 h 94"/>
                <a:gd name="T42" fmla="*/ 52 w 92"/>
                <a:gd name="T43" fmla="*/ 24 h 94"/>
                <a:gd name="T44" fmla="*/ 55 w 92"/>
                <a:gd name="T45" fmla="*/ 25 h 94"/>
                <a:gd name="T46" fmla="*/ 55 w 92"/>
                <a:gd name="T47" fmla="*/ 25 h 94"/>
                <a:gd name="T48" fmla="*/ 56 w 92"/>
                <a:gd name="T49" fmla="*/ 26 h 94"/>
                <a:gd name="T50" fmla="*/ 63 w 92"/>
                <a:gd name="T51" fmla="*/ 30 h 94"/>
                <a:gd name="T52" fmla="*/ 70 w 92"/>
                <a:gd name="T53" fmla="*/ 43 h 94"/>
                <a:gd name="T54" fmla="*/ 70 w 92"/>
                <a:gd name="T55" fmla="*/ 47 h 94"/>
                <a:gd name="T56" fmla="*/ 68 w 92"/>
                <a:gd name="T57" fmla="*/ 58 h 94"/>
                <a:gd name="T58" fmla="*/ 68 w 92"/>
                <a:gd name="T59" fmla="*/ 58 h 94"/>
                <a:gd name="T60" fmla="*/ 63 w 92"/>
                <a:gd name="T61" fmla="*/ 65 h 94"/>
                <a:gd name="T62" fmla="*/ 68 w 92"/>
                <a:gd name="T63" fmla="*/ 5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94">
                  <a:moveTo>
                    <a:pt x="91" y="41"/>
                  </a:moveTo>
                  <a:cubicBezTo>
                    <a:pt x="89" y="26"/>
                    <a:pt x="81" y="12"/>
                    <a:pt x="66" y="6"/>
                  </a:cubicBezTo>
                  <a:cubicBezTo>
                    <a:pt x="50" y="0"/>
                    <a:pt x="30" y="1"/>
                    <a:pt x="16" y="12"/>
                  </a:cubicBezTo>
                  <a:cubicBezTo>
                    <a:pt x="9" y="18"/>
                    <a:pt x="3" y="29"/>
                    <a:pt x="1" y="39"/>
                  </a:cubicBezTo>
                  <a:cubicBezTo>
                    <a:pt x="0" y="46"/>
                    <a:pt x="1" y="55"/>
                    <a:pt x="4" y="63"/>
                  </a:cubicBezTo>
                  <a:cubicBezTo>
                    <a:pt x="7" y="71"/>
                    <a:pt x="12" y="78"/>
                    <a:pt x="19" y="83"/>
                  </a:cubicBezTo>
                  <a:cubicBezTo>
                    <a:pt x="34" y="94"/>
                    <a:pt x="52" y="94"/>
                    <a:pt x="67" y="86"/>
                  </a:cubicBezTo>
                  <a:cubicBezTo>
                    <a:pt x="84" y="78"/>
                    <a:pt x="92" y="58"/>
                    <a:pt x="91" y="41"/>
                  </a:cubicBezTo>
                  <a:close/>
                  <a:moveTo>
                    <a:pt x="70" y="47"/>
                  </a:moveTo>
                  <a:cubicBezTo>
                    <a:pt x="70" y="47"/>
                    <a:pt x="70" y="48"/>
                    <a:pt x="70" y="48"/>
                  </a:cubicBezTo>
                  <a:cubicBezTo>
                    <a:pt x="70" y="48"/>
                    <a:pt x="70" y="49"/>
                    <a:pt x="70" y="49"/>
                  </a:cubicBezTo>
                  <a:cubicBezTo>
                    <a:pt x="70" y="49"/>
                    <a:pt x="69" y="50"/>
                    <a:pt x="69" y="50"/>
                  </a:cubicBezTo>
                  <a:cubicBezTo>
                    <a:pt x="68" y="56"/>
                    <a:pt x="64" y="62"/>
                    <a:pt x="57" y="66"/>
                  </a:cubicBezTo>
                  <a:cubicBezTo>
                    <a:pt x="51" y="71"/>
                    <a:pt x="41" y="69"/>
                    <a:pt x="34" y="64"/>
                  </a:cubicBezTo>
                  <a:cubicBezTo>
                    <a:pt x="31" y="61"/>
                    <a:pt x="28" y="57"/>
                    <a:pt x="27" y="54"/>
                  </a:cubicBezTo>
                  <a:cubicBezTo>
                    <a:pt x="25" y="50"/>
                    <a:pt x="25" y="46"/>
                    <a:pt x="25" y="42"/>
                  </a:cubicBezTo>
                  <a:cubicBezTo>
                    <a:pt x="26" y="38"/>
                    <a:pt x="27" y="35"/>
                    <a:pt x="29" y="32"/>
                  </a:cubicBezTo>
                  <a:cubicBezTo>
                    <a:pt x="32" y="30"/>
                    <a:pt x="34" y="28"/>
                    <a:pt x="37" y="26"/>
                  </a:cubicBezTo>
                  <a:cubicBezTo>
                    <a:pt x="42" y="23"/>
                    <a:pt x="47" y="23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4"/>
                    <a:pt x="51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4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6" y="26"/>
                    <a:pt x="56" y="26"/>
                  </a:cubicBezTo>
                  <a:cubicBezTo>
                    <a:pt x="59" y="27"/>
                    <a:pt x="61" y="28"/>
                    <a:pt x="63" y="30"/>
                  </a:cubicBezTo>
                  <a:cubicBezTo>
                    <a:pt x="66" y="34"/>
                    <a:pt x="69" y="38"/>
                    <a:pt x="70" y="43"/>
                  </a:cubicBezTo>
                  <a:cubicBezTo>
                    <a:pt x="70" y="44"/>
                    <a:pt x="70" y="46"/>
                    <a:pt x="70" y="47"/>
                  </a:cubicBezTo>
                  <a:close/>
                  <a:moveTo>
                    <a:pt x="68" y="58"/>
                  </a:moveTo>
                  <a:cubicBezTo>
                    <a:pt x="68" y="58"/>
                    <a:pt x="68" y="58"/>
                    <a:pt x="68" y="58"/>
                  </a:cubicBezTo>
                  <a:cubicBezTo>
                    <a:pt x="67" y="60"/>
                    <a:pt x="65" y="63"/>
                    <a:pt x="63" y="65"/>
                  </a:cubicBezTo>
                  <a:cubicBezTo>
                    <a:pt x="65" y="63"/>
                    <a:pt x="67" y="60"/>
                    <a:pt x="68" y="58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5" name="i$ḷïďe"/>
            <p:cNvSpPr/>
            <p:nvPr/>
          </p:nvSpPr>
          <p:spPr bwMode="auto">
            <a:xfrm>
              <a:off x="4091454" y="4393113"/>
              <a:ext cx="1173796" cy="906523"/>
            </a:xfrm>
            <a:custGeom>
              <a:avLst/>
              <a:gdLst>
                <a:gd name="T0" fmla="*/ 360 w 360"/>
                <a:gd name="T1" fmla="*/ 270 h 278"/>
                <a:gd name="T2" fmla="*/ 338 w 360"/>
                <a:gd name="T3" fmla="*/ 274 h 278"/>
                <a:gd name="T4" fmla="*/ 279 w 360"/>
                <a:gd name="T5" fmla="*/ 277 h 278"/>
                <a:gd name="T6" fmla="*/ 192 w 360"/>
                <a:gd name="T7" fmla="*/ 278 h 278"/>
                <a:gd name="T8" fmla="*/ 140 w 360"/>
                <a:gd name="T9" fmla="*/ 276 h 278"/>
                <a:gd name="T10" fmla="*/ 113 w 360"/>
                <a:gd name="T11" fmla="*/ 273 h 278"/>
                <a:gd name="T12" fmla="*/ 99 w 360"/>
                <a:gd name="T13" fmla="*/ 271 h 278"/>
                <a:gd name="T14" fmla="*/ 91 w 360"/>
                <a:gd name="T15" fmla="*/ 268 h 278"/>
                <a:gd name="T16" fmla="*/ 88 w 360"/>
                <a:gd name="T17" fmla="*/ 266 h 278"/>
                <a:gd name="T18" fmla="*/ 86 w 360"/>
                <a:gd name="T19" fmla="*/ 264 h 278"/>
                <a:gd name="T20" fmla="*/ 85 w 360"/>
                <a:gd name="T21" fmla="*/ 262 h 278"/>
                <a:gd name="T22" fmla="*/ 26 w 360"/>
                <a:gd name="T23" fmla="*/ 76 h 278"/>
                <a:gd name="T24" fmla="*/ 8 w 360"/>
                <a:gd name="T25" fmla="*/ 20 h 278"/>
                <a:gd name="T26" fmla="*/ 1 w 360"/>
                <a:gd name="T27" fmla="*/ 0 h 278"/>
                <a:gd name="T28" fmla="*/ 4 w 360"/>
                <a:gd name="T29" fmla="*/ 5 h 278"/>
                <a:gd name="T30" fmla="*/ 10 w 360"/>
                <a:gd name="T31" fmla="*/ 19 h 278"/>
                <a:gd name="T32" fmla="*/ 29 w 360"/>
                <a:gd name="T33" fmla="*/ 75 h 278"/>
                <a:gd name="T34" fmla="*/ 42 w 360"/>
                <a:gd name="T35" fmla="*/ 114 h 278"/>
                <a:gd name="T36" fmla="*/ 57 w 360"/>
                <a:gd name="T37" fmla="*/ 158 h 278"/>
                <a:gd name="T38" fmla="*/ 90 w 360"/>
                <a:gd name="T39" fmla="*/ 260 h 278"/>
                <a:gd name="T40" fmla="*/ 90 w 360"/>
                <a:gd name="T41" fmla="*/ 261 h 278"/>
                <a:gd name="T42" fmla="*/ 91 w 360"/>
                <a:gd name="T43" fmla="*/ 262 h 278"/>
                <a:gd name="T44" fmla="*/ 94 w 360"/>
                <a:gd name="T45" fmla="*/ 263 h 278"/>
                <a:gd name="T46" fmla="*/ 100 w 360"/>
                <a:gd name="T47" fmla="*/ 265 h 278"/>
                <a:gd name="T48" fmla="*/ 113 w 360"/>
                <a:gd name="T49" fmla="*/ 268 h 278"/>
                <a:gd name="T50" fmla="*/ 140 w 360"/>
                <a:gd name="T51" fmla="*/ 271 h 278"/>
                <a:gd name="T52" fmla="*/ 192 w 360"/>
                <a:gd name="T53" fmla="*/ 273 h 278"/>
                <a:gd name="T54" fmla="*/ 279 w 360"/>
                <a:gd name="T55" fmla="*/ 273 h 278"/>
                <a:gd name="T56" fmla="*/ 338 w 360"/>
                <a:gd name="T57" fmla="*/ 271 h 278"/>
                <a:gd name="T58" fmla="*/ 354 w 360"/>
                <a:gd name="T59" fmla="*/ 271 h 278"/>
                <a:gd name="T60" fmla="*/ 360 w 360"/>
                <a:gd name="T61" fmla="*/ 27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0" h="278">
                  <a:moveTo>
                    <a:pt x="360" y="270"/>
                  </a:moveTo>
                  <a:cubicBezTo>
                    <a:pt x="360" y="271"/>
                    <a:pt x="352" y="272"/>
                    <a:pt x="338" y="274"/>
                  </a:cubicBezTo>
                  <a:cubicBezTo>
                    <a:pt x="324" y="275"/>
                    <a:pt x="304" y="276"/>
                    <a:pt x="279" y="277"/>
                  </a:cubicBezTo>
                  <a:cubicBezTo>
                    <a:pt x="254" y="278"/>
                    <a:pt x="225" y="278"/>
                    <a:pt x="192" y="278"/>
                  </a:cubicBezTo>
                  <a:cubicBezTo>
                    <a:pt x="175" y="278"/>
                    <a:pt x="158" y="277"/>
                    <a:pt x="140" y="276"/>
                  </a:cubicBezTo>
                  <a:cubicBezTo>
                    <a:pt x="131" y="276"/>
                    <a:pt x="122" y="275"/>
                    <a:pt x="113" y="273"/>
                  </a:cubicBezTo>
                  <a:cubicBezTo>
                    <a:pt x="108" y="273"/>
                    <a:pt x="103" y="272"/>
                    <a:pt x="99" y="271"/>
                  </a:cubicBezTo>
                  <a:cubicBezTo>
                    <a:pt x="96" y="270"/>
                    <a:pt x="94" y="269"/>
                    <a:pt x="91" y="268"/>
                  </a:cubicBezTo>
                  <a:cubicBezTo>
                    <a:pt x="90" y="268"/>
                    <a:pt x="89" y="267"/>
                    <a:pt x="88" y="266"/>
                  </a:cubicBezTo>
                  <a:cubicBezTo>
                    <a:pt x="87" y="266"/>
                    <a:pt x="87" y="265"/>
                    <a:pt x="86" y="264"/>
                  </a:cubicBezTo>
                  <a:cubicBezTo>
                    <a:pt x="85" y="263"/>
                    <a:pt x="85" y="263"/>
                    <a:pt x="85" y="262"/>
                  </a:cubicBezTo>
                  <a:cubicBezTo>
                    <a:pt x="62" y="190"/>
                    <a:pt x="41" y="124"/>
                    <a:pt x="26" y="76"/>
                  </a:cubicBezTo>
                  <a:cubicBezTo>
                    <a:pt x="18" y="53"/>
                    <a:pt x="13" y="33"/>
                    <a:pt x="8" y="20"/>
                  </a:cubicBezTo>
                  <a:cubicBezTo>
                    <a:pt x="3" y="7"/>
                    <a:pt x="0" y="0"/>
                    <a:pt x="1" y="0"/>
                  </a:cubicBezTo>
                  <a:cubicBezTo>
                    <a:pt x="1" y="0"/>
                    <a:pt x="2" y="1"/>
                    <a:pt x="4" y="5"/>
                  </a:cubicBezTo>
                  <a:cubicBezTo>
                    <a:pt x="5" y="8"/>
                    <a:pt x="7" y="13"/>
                    <a:pt x="10" y="19"/>
                  </a:cubicBezTo>
                  <a:cubicBezTo>
                    <a:pt x="15" y="32"/>
                    <a:pt x="22" y="52"/>
                    <a:pt x="29" y="75"/>
                  </a:cubicBezTo>
                  <a:cubicBezTo>
                    <a:pt x="33" y="87"/>
                    <a:pt x="38" y="100"/>
                    <a:pt x="42" y="114"/>
                  </a:cubicBezTo>
                  <a:cubicBezTo>
                    <a:pt x="47" y="128"/>
                    <a:pt x="52" y="143"/>
                    <a:pt x="57" y="158"/>
                  </a:cubicBezTo>
                  <a:cubicBezTo>
                    <a:pt x="67" y="190"/>
                    <a:pt x="78" y="224"/>
                    <a:pt x="90" y="260"/>
                  </a:cubicBezTo>
                  <a:cubicBezTo>
                    <a:pt x="90" y="261"/>
                    <a:pt x="90" y="261"/>
                    <a:pt x="90" y="261"/>
                  </a:cubicBezTo>
                  <a:cubicBezTo>
                    <a:pt x="91" y="261"/>
                    <a:pt x="91" y="261"/>
                    <a:pt x="91" y="262"/>
                  </a:cubicBezTo>
                  <a:cubicBezTo>
                    <a:pt x="92" y="262"/>
                    <a:pt x="93" y="263"/>
                    <a:pt x="94" y="263"/>
                  </a:cubicBezTo>
                  <a:cubicBezTo>
                    <a:pt x="96" y="264"/>
                    <a:pt x="98" y="265"/>
                    <a:pt x="100" y="265"/>
                  </a:cubicBezTo>
                  <a:cubicBezTo>
                    <a:pt x="104" y="266"/>
                    <a:pt x="109" y="267"/>
                    <a:pt x="113" y="268"/>
                  </a:cubicBezTo>
                  <a:cubicBezTo>
                    <a:pt x="122" y="269"/>
                    <a:pt x="131" y="270"/>
                    <a:pt x="140" y="271"/>
                  </a:cubicBezTo>
                  <a:cubicBezTo>
                    <a:pt x="158" y="272"/>
                    <a:pt x="175" y="273"/>
                    <a:pt x="192" y="273"/>
                  </a:cubicBezTo>
                  <a:cubicBezTo>
                    <a:pt x="225" y="274"/>
                    <a:pt x="254" y="273"/>
                    <a:pt x="279" y="273"/>
                  </a:cubicBezTo>
                  <a:cubicBezTo>
                    <a:pt x="304" y="273"/>
                    <a:pt x="324" y="272"/>
                    <a:pt x="338" y="271"/>
                  </a:cubicBezTo>
                  <a:cubicBezTo>
                    <a:pt x="345" y="271"/>
                    <a:pt x="351" y="271"/>
                    <a:pt x="354" y="271"/>
                  </a:cubicBezTo>
                  <a:cubicBezTo>
                    <a:pt x="358" y="270"/>
                    <a:pt x="360" y="270"/>
                    <a:pt x="360" y="27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6" name="íšḷîdè"/>
            <p:cNvSpPr/>
            <p:nvPr/>
          </p:nvSpPr>
          <p:spPr bwMode="auto">
            <a:xfrm>
              <a:off x="4194781" y="4380714"/>
              <a:ext cx="264517" cy="804574"/>
            </a:xfrm>
            <a:custGeom>
              <a:avLst/>
              <a:gdLst>
                <a:gd name="T0" fmla="*/ 81 w 81"/>
                <a:gd name="T1" fmla="*/ 247 h 247"/>
                <a:gd name="T2" fmla="*/ 77 w 81"/>
                <a:gd name="T3" fmla="*/ 238 h 247"/>
                <a:gd name="T4" fmla="*/ 68 w 81"/>
                <a:gd name="T5" fmla="*/ 211 h 247"/>
                <a:gd name="T6" fmla="*/ 39 w 81"/>
                <a:gd name="T7" fmla="*/ 124 h 247"/>
                <a:gd name="T8" fmla="*/ 22 w 81"/>
                <a:gd name="T9" fmla="*/ 76 h 247"/>
                <a:gd name="T10" fmla="*/ 10 w 81"/>
                <a:gd name="T11" fmla="*/ 37 h 247"/>
                <a:gd name="T12" fmla="*/ 2 w 81"/>
                <a:gd name="T13" fmla="*/ 10 h 247"/>
                <a:gd name="T14" fmla="*/ 0 w 81"/>
                <a:gd name="T15" fmla="*/ 0 h 247"/>
                <a:gd name="T16" fmla="*/ 1 w 81"/>
                <a:gd name="T17" fmla="*/ 2 h 247"/>
                <a:gd name="T18" fmla="*/ 4 w 81"/>
                <a:gd name="T19" fmla="*/ 9 h 247"/>
                <a:gd name="T20" fmla="*/ 12 w 81"/>
                <a:gd name="T21" fmla="*/ 36 h 247"/>
                <a:gd name="T22" fmla="*/ 25 w 81"/>
                <a:gd name="T23" fmla="*/ 75 h 247"/>
                <a:gd name="T24" fmla="*/ 42 w 81"/>
                <a:gd name="T25" fmla="*/ 123 h 247"/>
                <a:gd name="T26" fmla="*/ 70 w 81"/>
                <a:gd name="T27" fmla="*/ 211 h 247"/>
                <a:gd name="T28" fmla="*/ 78 w 81"/>
                <a:gd name="T29" fmla="*/ 237 h 247"/>
                <a:gd name="T30" fmla="*/ 80 w 81"/>
                <a:gd name="T31" fmla="*/ 245 h 247"/>
                <a:gd name="T32" fmla="*/ 81 w 81"/>
                <a:gd name="T33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247">
                  <a:moveTo>
                    <a:pt x="81" y="247"/>
                  </a:moveTo>
                  <a:cubicBezTo>
                    <a:pt x="80" y="247"/>
                    <a:pt x="79" y="244"/>
                    <a:pt x="77" y="238"/>
                  </a:cubicBezTo>
                  <a:cubicBezTo>
                    <a:pt x="74" y="232"/>
                    <a:pt x="71" y="223"/>
                    <a:pt x="68" y="211"/>
                  </a:cubicBezTo>
                  <a:cubicBezTo>
                    <a:pt x="60" y="189"/>
                    <a:pt x="50" y="158"/>
                    <a:pt x="39" y="124"/>
                  </a:cubicBezTo>
                  <a:cubicBezTo>
                    <a:pt x="33" y="107"/>
                    <a:pt x="27" y="91"/>
                    <a:pt x="22" y="76"/>
                  </a:cubicBezTo>
                  <a:cubicBezTo>
                    <a:pt x="17" y="61"/>
                    <a:pt x="13" y="48"/>
                    <a:pt x="10" y="37"/>
                  </a:cubicBezTo>
                  <a:cubicBezTo>
                    <a:pt x="7" y="25"/>
                    <a:pt x="4" y="16"/>
                    <a:pt x="2" y="10"/>
                  </a:cubicBezTo>
                  <a:cubicBezTo>
                    <a:pt x="1" y="3"/>
                    <a:pt x="0" y="0"/>
                    <a:pt x="0" y="0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2" y="4"/>
                    <a:pt x="3" y="6"/>
                    <a:pt x="4" y="9"/>
                  </a:cubicBezTo>
                  <a:cubicBezTo>
                    <a:pt x="6" y="16"/>
                    <a:pt x="9" y="25"/>
                    <a:pt x="12" y="36"/>
                  </a:cubicBezTo>
                  <a:cubicBezTo>
                    <a:pt x="15" y="47"/>
                    <a:pt x="20" y="61"/>
                    <a:pt x="25" y="75"/>
                  </a:cubicBezTo>
                  <a:cubicBezTo>
                    <a:pt x="30" y="90"/>
                    <a:pt x="36" y="106"/>
                    <a:pt x="42" y="123"/>
                  </a:cubicBezTo>
                  <a:cubicBezTo>
                    <a:pt x="53" y="157"/>
                    <a:pt x="63" y="188"/>
                    <a:pt x="70" y="211"/>
                  </a:cubicBezTo>
                  <a:cubicBezTo>
                    <a:pt x="73" y="222"/>
                    <a:pt x="76" y="231"/>
                    <a:pt x="78" y="237"/>
                  </a:cubicBezTo>
                  <a:cubicBezTo>
                    <a:pt x="79" y="241"/>
                    <a:pt x="79" y="243"/>
                    <a:pt x="80" y="245"/>
                  </a:cubicBezTo>
                  <a:cubicBezTo>
                    <a:pt x="80" y="246"/>
                    <a:pt x="81" y="247"/>
                    <a:pt x="81" y="247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7" name="îšlïďe"/>
            <p:cNvSpPr/>
            <p:nvPr/>
          </p:nvSpPr>
          <p:spPr bwMode="auto">
            <a:xfrm>
              <a:off x="4566758" y="4360049"/>
              <a:ext cx="1183440" cy="939588"/>
            </a:xfrm>
            <a:custGeom>
              <a:avLst/>
              <a:gdLst>
                <a:gd name="T0" fmla="*/ 0 w 363"/>
                <a:gd name="T1" fmla="*/ 285 h 288"/>
                <a:gd name="T2" fmla="*/ 6 w 363"/>
                <a:gd name="T3" fmla="*/ 285 h 288"/>
                <a:gd name="T4" fmla="*/ 23 w 363"/>
                <a:gd name="T5" fmla="*/ 285 h 288"/>
                <a:gd name="T6" fmla="*/ 83 w 363"/>
                <a:gd name="T7" fmla="*/ 284 h 288"/>
                <a:gd name="T8" fmla="*/ 173 w 363"/>
                <a:gd name="T9" fmla="*/ 281 h 288"/>
                <a:gd name="T10" fmla="*/ 226 w 363"/>
                <a:gd name="T11" fmla="*/ 277 h 288"/>
                <a:gd name="T12" fmla="*/ 253 w 363"/>
                <a:gd name="T13" fmla="*/ 273 h 288"/>
                <a:gd name="T14" fmla="*/ 267 w 363"/>
                <a:gd name="T15" fmla="*/ 271 h 288"/>
                <a:gd name="T16" fmla="*/ 280 w 363"/>
                <a:gd name="T17" fmla="*/ 266 h 288"/>
                <a:gd name="T18" fmla="*/ 283 w 363"/>
                <a:gd name="T19" fmla="*/ 265 h 288"/>
                <a:gd name="T20" fmla="*/ 284 w 363"/>
                <a:gd name="T21" fmla="*/ 264 h 288"/>
                <a:gd name="T22" fmla="*/ 284 w 363"/>
                <a:gd name="T23" fmla="*/ 263 h 288"/>
                <a:gd name="T24" fmla="*/ 286 w 363"/>
                <a:gd name="T25" fmla="*/ 256 h 288"/>
                <a:gd name="T26" fmla="*/ 290 w 363"/>
                <a:gd name="T27" fmla="*/ 243 h 288"/>
                <a:gd name="T28" fmla="*/ 298 w 363"/>
                <a:gd name="T29" fmla="*/ 216 h 288"/>
                <a:gd name="T30" fmla="*/ 312 w 363"/>
                <a:gd name="T31" fmla="*/ 164 h 288"/>
                <a:gd name="T32" fmla="*/ 325 w 363"/>
                <a:gd name="T33" fmla="*/ 118 h 288"/>
                <a:gd name="T34" fmla="*/ 337 w 363"/>
                <a:gd name="T35" fmla="*/ 78 h 288"/>
                <a:gd name="T36" fmla="*/ 354 w 363"/>
                <a:gd name="T37" fmla="*/ 20 h 288"/>
                <a:gd name="T38" fmla="*/ 360 w 363"/>
                <a:gd name="T39" fmla="*/ 5 h 288"/>
                <a:gd name="T40" fmla="*/ 363 w 363"/>
                <a:gd name="T41" fmla="*/ 0 h 288"/>
                <a:gd name="T42" fmla="*/ 361 w 363"/>
                <a:gd name="T43" fmla="*/ 5 h 288"/>
                <a:gd name="T44" fmla="*/ 356 w 363"/>
                <a:gd name="T45" fmla="*/ 21 h 288"/>
                <a:gd name="T46" fmla="*/ 341 w 363"/>
                <a:gd name="T47" fmla="*/ 79 h 288"/>
                <a:gd name="T48" fmla="*/ 329 w 363"/>
                <a:gd name="T49" fmla="*/ 120 h 288"/>
                <a:gd name="T50" fmla="*/ 317 w 363"/>
                <a:gd name="T51" fmla="*/ 166 h 288"/>
                <a:gd name="T52" fmla="*/ 303 w 363"/>
                <a:gd name="T53" fmla="*/ 217 h 288"/>
                <a:gd name="T54" fmla="*/ 295 w 363"/>
                <a:gd name="T55" fmla="*/ 244 h 288"/>
                <a:gd name="T56" fmla="*/ 292 w 363"/>
                <a:gd name="T57" fmla="*/ 258 h 288"/>
                <a:gd name="T58" fmla="*/ 289 w 363"/>
                <a:gd name="T59" fmla="*/ 265 h 288"/>
                <a:gd name="T60" fmla="*/ 288 w 363"/>
                <a:gd name="T61" fmla="*/ 267 h 288"/>
                <a:gd name="T62" fmla="*/ 287 w 363"/>
                <a:gd name="T63" fmla="*/ 269 h 288"/>
                <a:gd name="T64" fmla="*/ 283 w 363"/>
                <a:gd name="T65" fmla="*/ 271 h 288"/>
                <a:gd name="T66" fmla="*/ 268 w 363"/>
                <a:gd name="T67" fmla="*/ 276 h 288"/>
                <a:gd name="T68" fmla="*/ 254 w 363"/>
                <a:gd name="T69" fmla="*/ 279 h 288"/>
                <a:gd name="T70" fmla="*/ 226 w 363"/>
                <a:gd name="T71" fmla="*/ 282 h 288"/>
                <a:gd name="T72" fmla="*/ 173 w 363"/>
                <a:gd name="T73" fmla="*/ 286 h 288"/>
                <a:gd name="T74" fmla="*/ 83 w 363"/>
                <a:gd name="T75" fmla="*/ 288 h 288"/>
                <a:gd name="T76" fmla="*/ 22 w 363"/>
                <a:gd name="T77" fmla="*/ 287 h 288"/>
                <a:gd name="T78" fmla="*/ 0 w 363"/>
                <a:gd name="T79" fmla="*/ 28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3" h="288">
                  <a:moveTo>
                    <a:pt x="0" y="285"/>
                  </a:moveTo>
                  <a:cubicBezTo>
                    <a:pt x="0" y="284"/>
                    <a:pt x="2" y="285"/>
                    <a:pt x="6" y="285"/>
                  </a:cubicBezTo>
                  <a:cubicBezTo>
                    <a:pt x="10" y="285"/>
                    <a:pt x="15" y="285"/>
                    <a:pt x="23" y="285"/>
                  </a:cubicBezTo>
                  <a:cubicBezTo>
                    <a:pt x="37" y="285"/>
                    <a:pt x="58" y="285"/>
                    <a:pt x="83" y="284"/>
                  </a:cubicBezTo>
                  <a:cubicBezTo>
                    <a:pt x="109" y="283"/>
                    <a:pt x="139" y="282"/>
                    <a:pt x="173" y="281"/>
                  </a:cubicBezTo>
                  <a:cubicBezTo>
                    <a:pt x="190" y="280"/>
                    <a:pt x="207" y="278"/>
                    <a:pt x="226" y="277"/>
                  </a:cubicBezTo>
                  <a:cubicBezTo>
                    <a:pt x="235" y="276"/>
                    <a:pt x="244" y="275"/>
                    <a:pt x="253" y="273"/>
                  </a:cubicBezTo>
                  <a:cubicBezTo>
                    <a:pt x="258" y="272"/>
                    <a:pt x="263" y="272"/>
                    <a:pt x="267" y="271"/>
                  </a:cubicBezTo>
                  <a:cubicBezTo>
                    <a:pt x="272" y="270"/>
                    <a:pt x="276" y="268"/>
                    <a:pt x="280" y="266"/>
                  </a:cubicBezTo>
                  <a:cubicBezTo>
                    <a:pt x="281" y="266"/>
                    <a:pt x="282" y="265"/>
                    <a:pt x="283" y="265"/>
                  </a:cubicBezTo>
                  <a:cubicBezTo>
                    <a:pt x="283" y="265"/>
                    <a:pt x="284" y="264"/>
                    <a:pt x="284" y="264"/>
                  </a:cubicBezTo>
                  <a:cubicBezTo>
                    <a:pt x="284" y="264"/>
                    <a:pt x="284" y="264"/>
                    <a:pt x="284" y="263"/>
                  </a:cubicBezTo>
                  <a:cubicBezTo>
                    <a:pt x="285" y="261"/>
                    <a:pt x="286" y="259"/>
                    <a:pt x="286" y="256"/>
                  </a:cubicBezTo>
                  <a:cubicBezTo>
                    <a:pt x="288" y="252"/>
                    <a:pt x="289" y="247"/>
                    <a:pt x="290" y="243"/>
                  </a:cubicBezTo>
                  <a:cubicBezTo>
                    <a:pt x="293" y="233"/>
                    <a:pt x="295" y="224"/>
                    <a:pt x="298" y="216"/>
                  </a:cubicBezTo>
                  <a:cubicBezTo>
                    <a:pt x="302" y="198"/>
                    <a:pt x="307" y="181"/>
                    <a:pt x="312" y="164"/>
                  </a:cubicBezTo>
                  <a:cubicBezTo>
                    <a:pt x="316" y="148"/>
                    <a:pt x="321" y="133"/>
                    <a:pt x="325" y="118"/>
                  </a:cubicBezTo>
                  <a:cubicBezTo>
                    <a:pt x="329" y="104"/>
                    <a:pt x="334" y="91"/>
                    <a:pt x="337" y="78"/>
                  </a:cubicBezTo>
                  <a:cubicBezTo>
                    <a:pt x="344" y="54"/>
                    <a:pt x="349" y="34"/>
                    <a:pt x="354" y="20"/>
                  </a:cubicBezTo>
                  <a:cubicBezTo>
                    <a:pt x="357" y="13"/>
                    <a:pt x="359" y="8"/>
                    <a:pt x="360" y="5"/>
                  </a:cubicBezTo>
                  <a:cubicBezTo>
                    <a:pt x="362" y="1"/>
                    <a:pt x="363" y="0"/>
                    <a:pt x="363" y="0"/>
                  </a:cubicBezTo>
                  <a:cubicBezTo>
                    <a:pt x="363" y="0"/>
                    <a:pt x="363" y="2"/>
                    <a:pt x="361" y="5"/>
                  </a:cubicBezTo>
                  <a:cubicBezTo>
                    <a:pt x="360" y="9"/>
                    <a:pt x="358" y="14"/>
                    <a:pt x="356" y="21"/>
                  </a:cubicBezTo>
                  <a:cubicBezTo>
                    <a:pt x="352" y="34"/>
                    <a:pt x="347" y="54"/>
                    <a:pt x="341" y="79"/>
                  </a:cubicBezTo>
                  <a:cubicBezTo>
                    <a:pt x="338" y="92"/>
                    <a:pt x="334" y="105"/>
                    <a:pt x="329" y="120"/>
                  </a:cubicBezTo>
                  <a:cubicBezTo>
                    <a:pt x="325" y="134"/>
                    <a:pt x="321" y="150"/>
                    <a:pt x="317" y="166"/>
                  </a:cubicBezTo>
                  <a:cubicBezTo>
                    <a:pt x="312" y="182"/>
                    <a:pt x="308" y="199"/>
                    <a:pt x="303" y="217"/>
                  </a:cubicBezTo>
                  <a:cubicBezTo>
                    <a:pt x="300" y="226"/>
                    <a:pt x="298" y="235"/>
                    <a:pt x="295" y="244"/>
                  </a:cubicBezTo>
                  <a:cubicBezTo>
                    <a:pt x="294" y="249"/>
                    <a:pt x="293" y="253"/>
                    <a:pt x="292" y="258"/>
                  </a:cubicBezTo>
                  <a:cubicBezTo>
                    <a:pt x="291" y="260"/>
                    <a:pt x="290" y="262"/>
                    <a:pt x="289" y="265"/>
                  </a:cubicBezTo>
                  <a:cubicBezTo>
                    <a:pt x="289" y="266"/>
                    <a:pt x="289" y="267"/>
                    <a:pt x="288" y="267"/>
                  </a:cubicBezTo>
                  <a:cubicBezTo>
                    <a:pt x="288" y="268"/>
                    <a:pt x="287" y="269"/>
                    <a:pt x="287" y="269"/>
                  </a:cubicBezTo>
                  <a:cubicBezTo>
                    <a:pt x="285" y="270"/>
                    <a:pt x="284" y="271"/>
                    <a:pt x="283" y="271"/>
                  </a:cubicBezTo>
                  <a:cubicBezTo>
                    <a:pt x="278" y="274"/>
                    <a:pt x="273" y="275"/>
                    <a:pt x="268" y="276"/>
                  </a:cubicBezTo>
                  <a:cubicBezTo>
                    <a:pt x="264" y="277"/>
                    <a:pt x="259" y="278"/>
                    <a:pt x="254" y="279"/>
                  </a:cubicBezTo>
                  <a:cubicBezTo>
                    <a:pt x="245" y="280"/>
                    <a:pt x="235" y="281"/>
                    <a:pt x="226" y="282"/>
                  </a:cubicBezTo>
                  <a:cubicBezTo>
                    <a:pt x="208" y="284"/>
                    <a:pt x="190" y="285"/>
                    <a:pt x="173" y="286"/>
                  </a:cubicBezTo>
                  <a:cubicBezTo>
                    <a:pt x="139" y="287"/>
                    <a:pt x="109" y="288"/>
                    <a:pt x="83" y="288"/>
                  </a:cubicBezTo>
                  <a:cubicBezTo>
                    <a:pt x="58" y="288"/>
                    <a:pt x="37" y="288"/>
                    <a:pt x="22" y="287"/>
                  </a:cubicBezTo>
                  <a:cubicBezTo>
                    <a:pt x="8" y="286"/>
                    <a:pt x="0" y="285"/>
                    <a:pt x="0" y="285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8" name="íṡḻiḑè"/>
            <p:cNvSpPr/>
            <p:nvPr/>
          </p:nvSpPr>
          <p:spPr bwMode="auto">
            <a:xfrm>
              <a:off x="4550226" y="5218352"/>
              <a:ext cx="0" cy="0"/>
            </a:xfrm>
            <a:prstGeom prst="line">
              <a:avLst/>
            </a:prstGeom>
            <a:noFill/>
            <a:ln w="14288" cap="flat">
              <a:solidFill>
                <a:srgbClr val="06060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9" name="îṡļïḓe"/>
            <p:cNvSpPr/>
            <p:nvPr/>
          </p:nvSpPr>
          <p:spPr bwMode="auto">
            <a:xfrm>
              <a:off x="5418174" y="4347649"/>
              <a:ext cx="231453" cy="818351"/>
            </a:xfrm>
            <a:custGeom>
              <a:avLst/>
              <a:gdLst>
                <a:gd name="T0" fmla="*/ 0 w 71"/>
                <a:gd name="T1" fmla="*/ 251 h 251"/>
                <a:gd name="T2" fmla="*/ 0 w 71"/>
                <a:gd name="T3" fmla="*/ 248 h 251"/>
                <a:gd name="T4" fmla="*/ 2 w 71"/>
                <a:gd name="T5" fmla="*/ 241 h 251"/>
                <a:gd name="T6" fmla="*/ 9 w 71"/>
                <a:gd name="T7" fmla="*/ 214 h 251"/>
                <a:gd name="T8" fmla="*/ 33 w 71"/>
                <a:gd name="T9" fmla="*/ 125 h 251"/>
                <a:gd name="T10" fmla="*/ 59 w 71"/>
                <a:gd name="T11" fmla="*/ 37 h 251"/>
                <a:gd name="T12" fmla="*/ 68 w 71"/>
                <a:gd name="T13" fmla="*/ 10 h 251"/>
                <a:gd name="T14" fmla="*/ 71 w 71"/>
                <a:gd name="T15" fmla="*/ 0 h 251"/>
                <a:gd name="T16" fmla="*/ 69 w 71"/>
                <a:gd name="T17" fmla="*/ 10 h 251"/>
                <a:gd name="T18" fmla="*/ 61 w 71"/>
                <a:gd name="T19" fmla="*/ 37 h 251"/>
                <a:gd name="T20" fmla="*/ 36 w 71"/>
                <a:gd name="T21" fmla="*/ 126 h 251"/>
                <a:gd name="T22" fmla="*/ 11 w 71"/>
                <a:gd name="T23" fmla="*/ 214 h 251"/>
                <a:gd name="T24" fmla="*/ 3 w 71"/>
                <a:gd name="T25" fmla="*/ 241 h 251"/>
                <a:gd name="T26" fmla="*/ 0 w 71"/>
                <a:gd name="T27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251">
                  <a:moveTo>
                    <a:pt x="0" y="251"/>
                  </a:moveTo>
                  <a:cubicBezTo>
                    <a:pt x="0" y="251"/>
                    <a:pt x="0" y="250"/>
                    <a:pt x="0" y="248"/>
                  </a:cubicBezTo>
                  <a:cubicBezTo>
                    <a:pt x="1" y="247"/>
                    <a:pt x="1" y="244"/>
                    <a:pt x="2" y="241"/>
                  </a:cubicBezTo>
                  <a:cubicBezTo>
                    <a:pt x="4" y="234"/>
                    <a:pt x="6" y="225"/>
                    <a:pt x="9" y="214"/>
                  </a:cubicBezTo>
                  <a:cubicBezTo>
                    <a:pt x="15" y="191"/>
                    <a:pt x="23" y="159"/>
                    <a:pt x="33" y="125"/>
                  </a:cubicBezTo>
                  <a:cubicBezTo>
                    <a:pt x="42" y="90"/>
                    <a:pt x="52" y="59"/>
                    <a:pt x="59" y="37"/>
                  </a:cubicBezTo>
                  <a:cubicBezTo>
                    <a:pt x="63" y="25"/>
                    <a:pt x="66" y="16"/>
                    <a:pt x="68" y="10"/>
                  </a:cubicBezTo>
                  <a:cubicBezTo>
                    <a:pt x="70" y="4"/>
                    <a:pt x="71" y="0"/>
                    <a:pt x="71" y="0"/>
                  </a:cubicBezTo>
                  <a:cubicBezTo>
                    <a:pt x="71" y="0"/>
                    <a:pt x="70" y="4"/>
                    <a:pt x="69" y="10"/>
                  </a:cubicBezTo>
                  <a:cubicBezTo>
                    <a:pt x="67" y="17"/>
                    <a:pt x="64" y="26"/>
                    <a:pt x="61" y="37"/>
                  </a:cubicBezTo>
                  <a:cubicBezTo>
                    <a:pt x="55" y="60"/>
                    <a:pt x="45" y="91"/>
                    <a:pt x="36" y="126"/>
                  </a:cubicBezTo>
                  <a:cubicBezTo>
                    <a:pt x="26" y="160"/>
                    <a:pt x="17" y="192"/>
                    <a:pt x="11" y="214"/>
                  </a:cubicBezTo>
                  <a:cubicBezTo>
                    <a:pt x="8" y="226"/>
                    <a:pt x="5" y="235"/>
                    <a:pt x="3" y="241"/>
                  </a:cubicBezTo>
                  <a:cubicBezTo>
                    <a:pt x="1" y="247"/>
                    <a:pt x="0" y="251"/>
                    <a:pt x="0" y="25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0" name="islíḋé"/>
            <p:cNvSpPr/>
            <p:nvPr/>
          </p:nvSpPr>
          <p:spPr bwMode="auto">
            <a:xfrm>
              <a:off x="5290049" y="4895972"/>
              <a:ext cx="202522" cy="9644"/>
            </a:xfrm>
            <a:custGeom>
              <a:avLst/>
              <a:gdLst>
                <a:gd name="T0" fmla="*/ 62 w 62"/>
                <a:gd name="T1" fmla="*/ 2 h 3"/>
                <a:gd name="T2" fmla="*/ 31 w 62"/>
                <a:gd name="T3" fmla="*/ 3 h 3"/>
                <a:gd name="T4" fmla="*/ 0 w 62"/>
                <a:gd name="T5" fmla="*/ 2 h 3"/>
                <a:gd name="T6" fmla="*/ 31 w 62"/>
                <a:gd name="T7" fmla="*/ 0 h 3"/>
                <a:gd name="T8" fmla="*/ 62 w 6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">
                  <a:moveTo>
                    <a:pt x="62" y="2"/>
                  </a:moveTo>
                  <a:cubicBezTo>
                    <a:pt x="62" y="2"/>
                    <a:pt x="48" y="3"/>
                    <a:pt x="31" y="3"/>
                  </a:cubicBezTo>
                  <a:cubicBezTo>
                    <a:pt x="14" y="3"/>
                    <a:pt x="0" y="3"/>
                    <a:pt x="0" y="2"/>
                  </a:cubicBezTo>
                  <a:cubicBezTo>
                    <a:pt x="0" y="1"/>
                    <a:pt x="14" y="0"/>
                    <a:pt x="31" y="0"/>
                  </a:cubicBezTo>
                  <a:cubicBezTo>
                    <a:pt x="48" y="0"/>
                    <a:pt x="62" y="1"/>
                    <a:pt x="62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1" name="îṩľiďè"/>
            <p:cNvSpPr/>
            <p:nvPr/>
          </p:nvSpPr>
          <p:spPr bwMode="auto">
            <a:xfrm>
              <a:off x="4960779" y="4898727"/>
              <a:ext cx="228697" cy="12400"/>
            </a:xfrm>
            <a:custGeom>
              <a:avLst/>
              <a:gdLst>
                <a:gd name="T0" fmla="*/ 70 w 70"/>
                <a:gd name="T1" fmla="*/ 2 h 4"/>
                <a:gd name="T2" fmla="*/ 35 w 70"/>
                <a:gd name="T3" fmla="*/ 4 h 4"/>
                <a:gd name="T4" fmla="*/ 0 w 70"/>
                <a:gd name="T5" fmla="*/ 3 h 4"/>
                <a:gd name="T6" fmla="*/ 35 w 70"/>
                <a:gd name="T7" fmla="*/ 1 h 4"/>
                <a:gd name="T8" fmla="*/ 70 w 7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4">
                  <a:moveTo>
                    <a:pt x="70" y="2"/>
                  </a:moveTo>
                  <a:cubicBezTo>
                    <a:pt x="70" y="2"/>
                    <a:pt x="54" y="3"/>
                    <a:pt x="35" y="4"/>
                  </a:cubicBezTo>
                  <a:cubicBezTo>
                    <a:pt x="15" y="4"/>
                    <a:pt x="0" y="4"/>
                    <a:pt x="0" y="3"/>
                  </a:cubicBezTo>
                  <a:cubicBezTo>
                    <a:pt x="0" y="2"/>
                    <a:pt x="15" y="1"/>
                    <a:pt x="35" y="1"/>
                  </a:cubicBezTo>
                  <a:cubicBezTo>
                    <a:pt x="54" y="0"/>
                    <a:pt x="70" y="1"/>
                    <a:pt x="70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2" name="ïṧlîdé"/>
            <p:cNvSpPr/>
            <p:nvPr/>
          </p:nvSpPr>
          <p:spPr bwMode="auto">
            <a:xfrm>
              <a:off x="4638399" y="4905616"/>
              <a:ext cx="224565" cy="12400"/>
            </a:xfrm>
            <a:custGeom>
              <a:avLst/>
              <a:gdLst>
                <a:gd name="T0" fmla="*/ 69 w 69"/>
                <a:gd name="T1" fmla="*/ 2 h 4"/>
                <a:gd name="T2" fmla="*/ 34 w 69"/>
                <a:gd name="T3" fmla="*/ 4 h 4"/>
                <a:gd name="T4" fmla="*/ 0 w 69"/>
                <a:gd name="T5" fmla="*/ 3 h 4"/>
                <a:gd name="T6" fmla="*/ 34 w 69"/>
                <a:gd name="T7" fmla="*/ 1 h 4"/>
                <a:gd name="T8" fmla="*/ 69 w 6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">
                  <a:moveTo>
                    <a:pt x="69" y="2"/>
                  </a:moveTo>
                  <a:cubicBezTo>
                    <a:pt x="69" y="3"/>
                    <a:pt x="53" y="4"/>
                    <a:pt x="34" y="4"/>
                  </a:cubicBezTo>
                  <a:cubicBezTo>
                    <a:pt x="15" y="4"/>
                    <a:pt x="0" y="4"/>
                    <a:pt x="0" y="3"/>
                  </a:cubicBezTo>
                  <a:cubicBezTo>
                    <a:pt x="0" y="2"/>
                    <a:pt x="15" y="1"/>
                    <a:pt x="34" y="1"/>
                  </a:cubicBezTo>
                  <a:cubicBezTo>
                    <a:pt x="53" y="0"/>
                    <a:pt x="69" y="1"/>
                    <a:pt x="69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3" name="îśḷïḓè"/>
            <p:cNvSpPr/>
            <p:nvPr/>
          </p:nvSpPr>
          <p:spPr bwMode="auto">
            <a:xfrm>
              <a:off x="4368370" y="4908371"/>
              <a:ext cx="172212" cy="9644"/>
            </a:xfrm>
            <a:custGeom>
              <a:avLst/>
              <a:gdLst>
                <a:gd name="T0" fmla="*/ 53 w 53"/>
                <a:gd name="T1" fmla="*/ 2 h 3"/>
                <a:gd name="T2" fmla="*/ 26 w 53"/>
                <a:gd name="T3" fmla="*/ 3 h 3"/>
                <a:gd name="T4" fmla="*/ 0 w 53"/>
                <a:gd name="T5" fmla="*/ 1 h 3"/>
                <a:gd name="T6" fmla="*/ 26 w 53"/>
                <a:gd name="T7" fmla="*/ 0 h 3"/>
                <a:gd name="T8" fmla="*/ 53 w 5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">
                  <a:moveTo>
                    <a:pt x="53" y="2"/>
                  </a:moveTo>
                  <a:cubicBezTo>
                    <a:pt x="53" y="3"/>
                    <a:pt x="41" y="3"/>
                    <a:pt x="26" y="3"/>
                  </a:cubicBezTo>
                  <a:cubicBezTo>
                    <a:pt x="12" y="3"/>
                    <a:pt x="0" y="2"/>
                    <a:pt x="0" y="1"/>
                  </a:cubicBezTo>
                  <a:cubicBezTo>
                    <a:pt x="0" y="1"/>
                    <a:pt x="12" y="0"/>
                    <a:pt x="26" y="0"/>
                  </a:cubicBezTo>
                  <a:cubicBezTo>
                    <a:pt x="41" y="0"/>
                    <a:pt x="53" y="1"/>
                    <a:pt x="53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4" name="îṧļíḍé"/>
            <p:cNvSpPr/>
            <p:nvPr/>
          </p:nvSpPr>
          <p:spPr bwMode="auto">
            <a:xfrm>
              <a:off x="5277649" y="4986899"/>
              <a:ext cx="192877" cy="9644"/>
            </a:xfrm>
            <a:prstGeom prst="ellipse">
              <a:avLst/>
            </a:pr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5" name="íṡlîḑê"/>
            <p:cNvSpPr/>
            <p:nvPr/>
          </p:nvSpPr>
          <p:spPr bwMode="auto">
            <a:xfrm>
              <a:off x="4958024" y="4993788"/>
              <a:ext cx="221809" cy="15155"/>
            </a:xfrm>
            <a:custGeom>
              <a:avLst/>
              <a:gdLst>
                <a:gd name="T0" fmla="*/ 68 w 68"/>
                <a:gd name="T1" fmla="*/ 3 h 5"/>
                <a:gd name="T2" fmla="*/ 33 w 68"/>
                <a:gd name="T3" fmla="*/ 4 h 5"/>
                <a:gd name="T4" fmla="*/ 0 w 68"/>
                <a:gd name="T5" fmla="*/ 2 h 5"/>
                <a:gd name="T6" fmla="*/ 34 w 68"/>
                <a:gd name="T7" fmla="*/ 1 h 5"/>
                <a:gd name="T8" fmla="*/ 68 w 68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">
                  <a:moveTo>
                    <a:pt x="68" y="3"/>
                  </a:moveTo>
                  <a:cubicBezTo>
                    <a:pt x="68" y="4"/>
                    <a:pt x="52" y="5"/>
                    <a:pt x="33" y="4"/>
                  </a:cubicBezTo>
                  <a:cubicBezTo>
                    <a:pt x="15" y="3"/>
                    <a:pt x="0" y="3"/>
                    <a:pt x="0" y="2"/>
                  </a:cubicBezTo>
                  <a:cubicBezTo>
                    <a:pt x="0" y="1"/>
                    <a:pt x="15" y="0"/>
                    <a:pt x="34" y="1"/>
                  </a:cubicBezTo>
                  <a:cubicBezTo>
                    <a:pt x="52" y="2"/>
                    <a:pt x="68" y="2"/>
                    <a:pt x="68" y="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6" name="ï$ḷîdè"/>
            <p:cNvSpPr/>
            <p:nvPr/>
          </p:nvSpPr>
          <p:spPr bwMode="auto">
            <a:xfrm>
              <a:off x="4654931" y="4996544"/>
              <a:ext cx="214920" cy="12400"/>
            </a:xfrm>
            <a:custGeom>
              <a:avLst/>
              <a:gdLst>
                <a:gd name="T0" fmla="*/ 66 w 66"/>
                <a:gd name="T1" fmla="*/ 1 h 4"/>
                <a:gd name="T2" fmla="*/ 33 w 66"/>
                <a:gd name="T3" fmla="*/ 3 h 4"/>
                <a:gd name="T4" fmla="*/ 0 w 66"/>
                <a:gd name="T5" fmla="*/ 3 h 4"/>
                <a:gd name="T6" fmla="*/ 33 w 66"/>
                <a:gd name="T7" fmla="*/ 0 h 4"/>
                <a:gd name="T8" fmla="*/ 66 w 66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">
                  <a:moveTo>
                    <a:pt x="66" y="1"/>
                  </a:moveTo>
                  <a:cubicBezTo>
                    <a:pt x="66" y="2"/>
                    <a:pt x="51" y="3"/>
                    <a:pt x="33" y="3"/>
                  </a:cubicBezTo>
                  <a:cubicBezTo>
                    <a:pt x="15" y="4"/>
                    <a:pt x="0" y="3"/>
                    <a:pt x="0" y="3"/>
                  </a:cubicBezTo>
                  <a:cubicBezTo>
                    <a:pt x="0" y="2"/>
                    <a:pt x="15" y="1"/>
                    <a:pt x="33" y="0"/>
                  </a:cubicBezTo>
                  <a:cubicBezTo>
                    <a:pt x="51" y="0"/>
                    <a:pt x="66" y="0"/>
                    <a:pt x="66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7" name="îsļîḍê"/>
            <p:cNvSpPr/>
            <p:nvPr/>
          </p:nvSpPr>
          <p:spPr bwMode="auto">
            <a:xfrm>
              <a:off x="4397302" y="5003432"/>
              <a:ext cx="162568" cy="12400"/>
            </a:xfrm>
            <a:custGeom>
              <a:avLst/>
              <a:gdLst>
                <a:gd name="T0" fmla="*/ 50 w 50"/>
                <a:gd name="T1" fmla="*/ 2 h 4"/>
                <a:gd name="T2" fmla="*/ 25 w 50"/>
                <a:gd name="T3" fmla="*/ 3 h 4"/>
                <a:gd name="T4" fmla="*/ 0 w 50"/>
                <a:gd name="T5" fmla="*/ 2 h 4"/>
                <a:gd name="T6" fmla="*/ 25 w 50"/>
                <a:gd name="T7" fmla="*/ 0 h 4"/>
                <a:gd name="T8" fmla="*/ 50 w 5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">
                  <a:moveTo>
                    <a:pt x="50" y="2"/>
                  </a:moveTo>
                  <a:cubicBezTo>
                    <a:pt x="50" y="3"/>
                    <a:pt x="39" y="3"/>
                    <a:pt x="25" y="3"/>
                  </a:cubicBezTo>
                  <a:cubicBezTo>
                    <a:pt x="11" y="4"/>
                    <a:pt x="0" y="3"/>
                    <a:pt x="0" y="2"/>
                  </a:cubicBezTo>
                  <a:cubicBezTo>
                    <a:pt x="0" y="1"/>
                    <a:pt x="11" y="0"/>
                    <a:pt x="25" y="0"/>
                  </a:cubicBezTo>
                  <a:cubicBezTo>
                    <a:pt x="39" y="0"/>
                    <a:pt x="50" y="1"/>
                    <a:pt x="50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8" name="işliḍè"/>
            <p:cNvSpPr/>
            <p:nvPr/>
          </p:nvSpPr>
          <p:spPr bwMode="auto">
            <a:xfrm>
              <a:off x="5234941" y="5159112"/>
              <a:ext cx="183234" cy="42709"/>
            </a:xfrm>
            <a:custGeom>
              <a:avLst/>
              <a:gdLst>
                <a:gd name="T0" fmla="*/ 55 w 56"/>
                <a:gd name="T1" fmla="*/ 0 h 13"/>
                <a:gd name="T2" fmla="*/ 54 w 56"/>
                <a:gd name="T3" fmla="*/ 3 h 13"/>
                <a:gd name="T4" fmla="*/ 49 w 56"/>
                <a:gd name="T5" fmla="*/ 6 h 13"/>
                <a:gd name="T6" fmla="*/ 29 w 56"/>
                <a:gd name="T7" fmla="*/ 11 h 13"/>
                <a:gd name="T8" fmla="*/ 0 w 56"/>
                <a:gd name="T9" fmla="*/ 12 h 13"/>
                <a:gd name="T10" fmla="*/ 28 w 56"/>
                <a:gd name="T11" fmla="*/ 8 h 13"/>
                <a:gd name="T12" fmla="*/ 48 w 56"/>
                <a:gd name="T13" fmla="*/ 4 h 13"/>
                <a:gd name="T14" fmla="*/ 54 w 56"/>
                <a:gd name="T15" fmla="*/ 2 h 13"/>
                <a:gd name="T16" fmla="*/ 55 w 5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3">
                  <a:moveTo>
                    <a:pt x="55" y="0"/>
                  </a:moveTo>
                  <a:cubicBezTo>
                    <a:pt x="56" y="0"/>
                    <a:pt x="56" y="1"/>
                    <a:pt x="54" y="3"/>
                  </a:cubicBezTo>
                  <a:cubicBezTo>
                    <a:pt x="53" y="4"/>
                    <a:pt x="51" y="5"/>
                    <a:pt x="49" y="6"/>
                  </a:cubicBezTo>
                  <a:cubicBezTo>
                    <a:pt x="44" y="8"/>
                    <a:pt x="37" y="10"/>
                    <a:pt x="29" y="11"/>
                  </a:cubicBezTo>
                  <a:cubicBezTo>
                    <a:pt x="13" y="13"/>
                    <a:pt x="0" y="12"/>
                    <a:pt x="0" y="12"/>
                  </a:cubicBezTo>
                  <a:cubicBezTo>
                    <a:pt x="0" y="11"/>
                    <a:pt x="13" y="10"/>
                    <a:pt x="28" y="8"/>
                  </a:cubicBezTo>
                  <a:cubicBezTo>
                    <a:pt x="36" y="7"/>
                    <a:pt x="43" y="5"/>
                    <a:pt x="48" y="4"/>
                  </a:cubicBezTo>
                  <a:cubicBezTo>
                    <a:pt x="51" y="3"/>
                    <a:pt x="53" y="2"/>
                    <a:pt x="54" y="2"/>
                  </a:cubicBezTo>
                  <a:cubicBezTo>
                    <a:pt x="55" y="1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9" name="ísľïďè"/>
            <p:cNvSpPr/>
            <p:nvPr/>
          </p:nvSpPr>
          <p:spPr bwMode="auto">
            <a:xfrm>
              <a:off x="4964913" y="5194932"/>
              <a:ext cx="181856" cy="13777"/>
            </a:xfrm>
            <a:custGeom>
              <a:avLst/>
              <a:gdLst>
                <a:gd name="T0" fmla="*/ 56 w 56"/>
                <a:gd name="T1" fmla="*/ 1 h 4"/>
                <a:gd name="T2" fmla="*/ 28 w 56"/>
                <a:gd name="T3" fmla="*/ 3 h 4"/>
                <a:gd name="T4" fmla="*/ 0 w 56"/>
                <a:gd name="T5" fmla="*/ 2 h 4"/>
                <a:gd name="T6" fmla="*/ 28 w 56"/>
                <a:gd name="T7" fmla="*/ 0 h 4"/>
                <a:gd name="T8" fmla="*/ 56 w 56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">
                  <a:moveTo>
                    <a:pt x="56" y="1"/>
                  </a:moveTo>
                  <a:cubicBezTo>
                    <a:pt x="56" y="2"/>
                    <a:pt x="44" y="3"/>
                    <a:pt x="28" y="3"/>
                  </a:cubicBezTo>
                  <a:cubicBezTo>
                    <a:pt x="13" y="4"/>
                    <a:pt x="0" y="3"/>
                    <a:pt x="0" y="2"/>
                  </a:cubicBezTo>
                  <a:cubicBezTo>
                    <a:pt x="0" y="2"/>
                    <a:pt x="13" y="1"/>
                    <a:pt x="28" y="0"/>
                  </a:cubicBezTo>
                  <a:cubicBezTo>
                    <a:pt x="44" y="0"/>
                    <a:pt x="56" y="0"/>
                    <a:pt x="56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0" name="iś1ïḓè"/>
            <p:cNvSpPr/>
            <p:nvPr/>
          </p:nvSpPr>
          <p:spPr bwMode="auto">
            <a:xfrm>
              <a:off x="4690751" y="5199064"/>
              <a:ext cx="185989" cy="12400"/>
            </a:xfrm>
            <a:custGeom>
              <a:avLst/>
              <a:gdLst>
                <a:gd name="T0" fmla="*/ 57 w 57"/>
                <a:gd name="T1" fmla="*/ 1 h 4"/>
                <a:gd name="T2" fmla="*/ 28 w 57"/>
                <a:gd name="T3" fmla="*/ 3 h 4"/>
                <a:gd name="T4" fmla="*/ 0 w 57"/>
                <a:gd name="T5" fmla="*/ 2 h 4"/>
                <a:gd name="T6" fmla="*/ 28 w 57"/>
                <a:gd name="T7" fmla="*/ 0 h 4"/>
                <a:gd name="T8" fmla="*/ 57 w 5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">
                  <a:moveTo>
                    <a:pt x="57" y="1"/>
                  </a:moveTo>
                  <a:cubicBezTo>
                    <a:pt x="57" y="2"/>
                    <a:pt x="44" y="3"/>
                    <a:pt x="28" y="3"/>
                  </a:cubicBezTo>
                  <a:cubicBezTo>
                    <a:pt x="13" y="4"/>
                    <a:pt x="0" y="3"/>
                    <a:pt x="0" y="2"/>
                  </a:cubicBezTo>
                  <a:cubicBezTo>
                    <a:pt x="0" y="1"/>
                    <a:pt x="13" y="1"/>
                    <a:pt x="28" y="0"/>
                  </a:cubicBezTo>
                  <a:cubicBezTo>
                    <a:pt x="44" y="0"/>
                    <a:pt x="57" y="1"/>
                    <a:pt x="57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1" name="iślíḑê"/>
            <p:cNvSpPr/>
            <p:nvPr/>
          </p:nvSpPr>
          <p:spPr bwMode="auto">
            <a:xfrm>
              <a:off x="4456543" y="5182532"/>
              <a:ext cx="139148" cy="26177"/>
            </a:xfrm>
            <a:custGeom>
              <a:avLst/>
              <a:gdLst>
                <a:gd name="T0" fmla="*/ 43 w 43"/>
                <a:gd name="T1" fmla="*/ 6 h 8"/>
                <a:gd name="T2" fmla="*/ 21 w 43"/>
                <a:gd name="T3" fmla="*/ 7 h 8"/>
                <a:gd name="T4" fmla="*/ 0 w 43"/>
                <a:gd name="T5" fmla="*/ 1 h 8"/>
                <a:gd name="T6" fmla="*/ 22 w 43"/>
                <a:gd name="T7" fmla="*/ 4 h 8"/>
                <a:gd name="T8" fmla="*/ 43 w 43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8">
                  <a:moveTo>
                    <a:pt x="43" y="6"/>
                  </a:moveTo>
                  <a:cubicBezTo>
                    <a:pt x="43" y="7"/>
                    <a:pt x="34" y="8"/>
                    <a:pt x="21" y="7"/>
                  </a:cubicBezTo>
                  <a:cubicBezTo>
                    <a:pt x="9" y="6"/>
                    <a:pt x="0" y="2"/>
                    <a:pt x="0" y="1"/>
                  </a:cubicBezTo>
                  <a:cubicBezTo>
                    <a:pt x="1" y="0"/>
                    <a:pt x="10" y="3"/>
                    <a:pt x="22" y="4"/>
                  </a:cubicBezTo>
                  <a:cubicBezTo>
                    <a:pt x="34" y="5"/>
                    <a:pt x="43" y="5"/>
                    <a:pt x="43" y="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2" name="ïšlíḋé"/>
            <p:cNvSpPr/>
            <p:nvPr/>
          </p:nvSpPr>
          <p:spPr bwMode="auto">
            <a:xfrm>
              <a:off x="4862963" y="4993788"/>
              <a:ext cx="16532" cy="214920"/>
            </a:xfrm>
            <a:custGeom>
              <a:avLst/>
              <a:gdLst>
                <a:gd name="T0" fmla="*/ 4 w 5"/>
                <a:gd name="T1" fmla="*/ 66 h 66"/>
                <a:gd name="T2" fmla="*/ 1 w 5"/>
                <a:gd name="T3" fmla="*/ 33 h 66"/>
                <a:gd name="T4" fmla="*/ 1 w 5"/>
                <a:gd name="T5" fmla="*/ 0 h 66"/>
                <a:gd name="T6" fmla="*/ 4 w 5"/>
                <a:gd name="T7" fmla="*/ 33 h 66"/>
                <a:gd name="T8" fmla="*/ 4 w 5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6">
                  <a:moveTo>
                    <a:pt x="4" y="66"/>
                  </a:moveTo>
                  <a:cubicBezTo>
                    <a:pt x="3" y="66"/>
                    <a:pt x="1" y="51"/>
                    <a:pt x="1" y="33"/>
                  </a:cubicBezTo>
                  <a:cubicBezTo>
                    <a:pt x="0" y="15"/>
                    <a:pt x="0" y="0"/>
                    <a:pt x="1" y="0"/>
                  </a:cubicBezTo>
                  <a:cubicBezTo>
                    <a:pt x="2" y="0"/>
                    <a:pt x="3" y="15"/>
                    <a:pt x="4" y="33"/>
                  </a:cubicBezTo>
                  <a:cubicBezTo>
                    <a:pt x="5" y="51"/>
                    <a:pt x="5" y="66"/>
                    <a:pt x="4" y="6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3" name="ïşľîḍè"/>
            <p:cNvSpPr/>
            <p:nvPr/>
          </p:nvSpPr>
          <p:spPr bwMode="auto">
            <a:xfrm>
              <a:off x="4850564" y="4679674"/>
              <a:ext cx="16532" cy="231453"/>
            </a:xfrm>
            <a:custGeom>
              <a:avLst/>
              <a:gdLst>
                <a:gd name="T0" fmla="*/ 4 w 5"/>
                <a:gd name="T1" fmla="*/ 71 h 71"/>
                <a:gd name="T2" fmla="*/ 1 w 5"/>
                <a:gd name="T3" fmla="*/ 36 h 71"/>
                <a:gd name="T4" fmla="*/ 1 w 5"/>
                <a:gd name="T5" fmla="*/ 0 h 71"/>
                <a:gd name="T6" fmla="*/ 4 w 5"/>
                <a:gd name="T7" fmla="*/ 36 h 71"/>
                <a:gd name="T8" fmla="*/ 4 w 5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1">
                  <a:moveTo>
                    <a:pt x="4" y="71"/>
                  </a:moveTo>
                  <a:cubicBezTo>
                    <a:pt x="3" y="71"/>
                    <a:pt x="1" y="55"/>
                    <a:pt x="1" y="36"/>
                  </a:cubicBezTo>
                  <a:cubicBezTo>
                    <a:pt x="0" y="16"/>
                    <a:pt x="0" y="0"/>
                    <a:pt x="1" y="0"/>
                  </a:cubicBezTo>
                  <a:cubicBezTo>
                    <a:pt x="2" y="0"/>
                    <a:pt x="3" y="16"/>
                    <a:pt x="4" y="36"/>
                  </a:cubicBezTo>
                  <a:cubicBezTo>
                    <a:pt x="5" y="55"/>
                    <a:pt x="4" y="71"/>
                    <a:pt x="4" y="7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4" name="íṡ1ïdè"/>
            <p:cNvSpPr/>
            <p:nvPr/>
          </p:nvSpPr>
          <p:spPr bwMode="auto">
            <a:xfrm>
              <a:off x="4840920" y="4371070"/>
              <a:ext cx="12400" cy="217676"/>
            </a:xfrm>
            <a:custGeom>
              <a:avLst/>
              <a:gdLst>
                <a:gd name="T0" fmla="*/ 4 w 4"/>
                <a:gd name="T1" fmla="*/ 67 h 67"/>
                <a:gd name="T2" fmla="*/ 0 w 4"/>
                <a:gd name="T3" fmla="*/ 34 h 67"/>
                <a:gd name="T4" fmla="*/ 0 w 4"/>
                <a:gd name="T5" fmla="*/ 0 h 67"/>
                <a:gd name="T6" fmla="*/ 4 w 4"/>
                <a:gd name="T7" fmla="*/ 34 h 67"/>
                <a:gd name="T8" fmla="*/ 4 w 4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7">
                  <a:moveTo>
                    <a:pt x="4" y="67"/>
                  </a:moveTo>
                  <a:cubicBezTo>
                    <a:pt x="3" y="67"/>
                    <a:pt x="1" y="52"/>
                    <a:pt x="0" y="34"/>
                  </a:cubicBezTo>
                  <a:cubicBezTo>
                    <a:pt x="0" y="15"/>
                    <a:pt x="0" y="0"/>
                    <a:pt x="0" y="0"/>
                  </a:cubicBezTo>
                  <a:cubicBezTo>
                    <a:pt x="1" y="0"/>
                    <a:pt x="3" y="15"/>
                    <a:pt x="4" y="34"/>
                  </a:cubicBezTo>
                  <a:cubicBezTo>
                    <a:pt x="4" y="52"/>
                    <a:pt x="4" y="67"/>
                    <a:pt x="4" y="67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5" name="îSlíḓê"/>
            <p:cNvSpPr/>
            <p:nvPr/>
          </p:nvSpPr>
          <p:spPr bwMode="auto">
            <a:xfrm>
              <a:off x="4955268" y="4996544"/>
              <a:ext cx="12400" cy="209410"/>
            </a:xfrm>
            <a:custGeom>
              <a:avLst/>
              <a:gdLst>
                <a:gd name="T0" fmla="*/ 3 w 4"/>
                <a:gd name="T1" fmla="*/ 64 h 64"/>
                <a:gd name="T2" fmla="*/ 0 w 4"/>
                <a:gd name="T3" fmla="*/ 32 h 64"/>
                <a:gd name="T4" fmla="*/ 1 w 4"/>
                <a:gd name="T5" fmla="*/ 1 h 64"/>
                <a:gd name="T6" fmla="*/ 3 w 4"/>
                <a:gd name="T7" fmla="*/ 32 h 64"/>
                <a:gd name="T8" fmla="*/ 3 w 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4">
                  <a:moveTo>
                    <a:pt x="3" y="64"/>
                  </a:moveTo>
                  <a:cubicBezTo>
                    <a:pt x="2" y="64"/>
                    <a:pt x="1" y="50"/>
                    <a:pt x="0" y="32"/>
                  </a:cubicBezTo>
                  <a:cubicBezTo>
                    <a:pt x="0" y="15"/>
                    <a:pt x="0" y="1"/>
                    <a:pt x="1" y="1"/>
                  </a:cubicBezTo>
                  <a:cubicBezTo>
                    <a:pt x="2" y="0"/>
                    <a:pt x="3" y="15"/>
                    <a:pt x="3" y="32"/>
                  </a:cubicBezTo>
                  <a:cubicBezTo>
                    <a:pt x="4" y="50"/>
                    <a:pt x="4" y="64"/>
                    <a:pt x="3" y="6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6" name="íšľiḍe"/>
            <p:cNvSpPr/>
            <p:nvPr/>
          </p:nvSpPr>
          <p:spPr bwMode="auto">
            <a:xfrm>
              <a:off x="4948380" y="4676919"/>
              <a:ext cx="12400" cy="234208"/>
            </a:xfrm>
            <a:custGeom>
              <a:avLst/>
              <a:gdLst>
                <a:gd name="T0" fmla="*/ 3 w 4"/>
                <a:gd name="T1" fmla="*/ 72 h 72"/>
                <a:gd name="T2" fmla="*/ 1 w 4"/>
                <a:gd name="T3" fmla="*/ 36 h 72"/>
                <a:gd name="T4" fmla="*/ 1 w 4"/>
                <a:gd name="T5" fmla="*/ 0 h 72"/>
                <a:gd name="T6" fmla="*/ 4 w 4"/>
                <a:gd name="T7" fmla="*/ 36 h 72"/>
                <a:gd name="T8" fmla="*/ 3 w 4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2">
                  <a:moveTo>
                    <a:pt x="3" y="72"/>
                  </a:moveTo>
                  <a:cubicBezTo>
                    <a:pt x="2" y="72"/>
                    <a:pt x="1" y="56"/>
                    <a:pt x="1" y="36"/>
                  </a:cubicBezTo>
                  <a:cubicBezTo>
                    <a:pt x="0" y="16"/>
                    <a:pt x="0" y="0"/>
                    <a:pt x="1" y="0"/>
                  </a:cubicBezTo>
                  <a:cubicBezTo>
                    <a:pt x="2" y="0"/>
                    <a:pt x="3" y="16"/>
                    <a:pt x="4" y="36"/>
                  </a:cubicBezTo>
                  <a:cubicBezTo>
                    <a:pt x="4" y="55"/>
                    <a:pt x="4" y="72"/>
                    <a:pt x="3" y="7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7" name="îṧľídé"/>
            <p:cNvSpPr/>
            <p:nvPr/>
          </p:nvSpPr>
          <p:spPr bwMode="auto">
            <a:xfrm>
              <a:off x="4931848" y="4366937"/>
              <a:ext cx="19288" cy="214920"/>
            </a:xfrm>
            <a:custGeom>
              <a:avLst/>
              <a:gdLst>
                <a:gd name="T0" fmla="*/ 5 w 6"/>
                <a:gd name="T1" fmla="*/ 66 h 66"/>
                <a:gd name="T2" fmla="*/ 1 w 6"/>
                <a:gd name="T3" fmla="*/ 33 h 66"/>
                <a:gd name="T4" fmla="*/ 1 w 6"/>
                <a:gd name="T5" fmla="*/ 0 h 66"/>
                <a:gd name="T6" fmla="*/ 4 w 6"/>
                <a:gd name="T7" fmla="*/ 33 h 66"/>
                <a:gd name="T8" fmla="*/ 5 w 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6">
                  <a:moveTo>
                    <a:pt x="5" y="66"/>
                  </a:moveTo>
                  <a:cubicBezTo>
                    <a:pt x="4" y="66"/>
                    <a:pt x="3" y="51"/>
                    <a:pt x="1" y="33"/>
                  </a:cubicBezTo>
                  <a:cubicBezTo>
                    <a:pt x="0" y="15"/>
                    <a:pt x="0" y="0"/>
                    <a:pt x="1" y="0"/>
                  </a:cubicBezTo>
                  <a:cubicBezTo>
                    <a:pt x="2" y="0"/>
                    <a:pt x="3" y="15"/>
                    <a:pt x="4" y="33"/>
                  </a:cubicBezTo>
                  <a:cubicBezTo>
                    <a:pt x="6" y="51"/>
                    <a:pt x="6" y="66"/>
                    <a:pt x="5" y="6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8" name="işḻïdê"/>
            <p:cNvSpPr/>
            <p:nvPr/>
          </p:nvSpPr>
          <p:spPr bwMode="auto">
            <a:xfrm>
              <a:off x="4306375" y="5237640"/>
              <a:ext cx="1293656" cy="502859"/>
            </a:xfrm>
            <a:custGeom>
              <a:avLst/>
              <a:gdLst>
                <a:gd name="T0" fmla="*/ 16 w 397"/>
                <a:gd name="T1" fmla="*/ 116 h 154"/>
                <a:gd name="T2" fmla="*/ 11 w 397"/>
                <a:gd name="T3" fmla="*/ 118 h 154"/>
                <a:gd name="T4" fmla="*/ 6 w 397"/>
                <a:gd name="T5" fmla="*/ 122 h 154"/>
                <a:gd name="T6" fmla="*/ 3 w 397"/>
                <a:gd name="T7" fmla="*/ 130 h 154"/>
                <a:gd name="T8" fmla="*/ 8 w 397"/>
                <a:gd name="T9" fmla="*/ 139 h 154"/>
                <a:gd name="T10" fmla="*/ 21 w 397"/>
                <a:gd name="T11" fmla="*/ 144 h 154"/>
                <a:gd name="T12" fmla="*/ 36 w 397"/>
                <a:gd name="T13" fmla="*/ 147 h 154"/>
                <a:gd name="T14" fmla="*/ 54 w 397"/>
                <a:gd name="T15" fmla="*/ 147 h 154"/>
                <a:gd name="T16" fmla="*/ 253 w 397"/>
                <a:gd name="T17" fmla="*/ 148 h 154"/>
                <a:gd name="T18" fmla="*/ 310 w 397"/>
                <a:gd name="T19" fmla="*/ 148 h 154"/>
                <a:gd name="T20" fmla="*/ 362 w 397"/>
                <a:gd name="T21" fmla="*/ 146 h 154"/>
                <a:gd name="T22" fmla="*/ 382 w 397"/>
                <a:gd name="T23" fmla="*/ 137 h 154"/>
                <a:gd name="T24" fmla="*/ 388 w 397"/>
                <a:gd name="T25" fmla="*/ 128 h 154"/>
                <a:gd name="T26" fmla="*/ 391 w 397"/>
                <a:gd name="T27" fmla="*/ 118 h 154"/>
                <a:gd name="T28" fmla="*/ 386 w 397"/>
                <a:gd name="T29" fmla="*/ 77 h 154"/>
                <a:gd name="T30" fmla="*/ 376 w 397"/>
                <a:gd name="T31" fmla="*/ 45 h 154"/>
                <a:gd name="T32" fmla="*/ 366 w 397"/>
                <a:gd name="T33" fmla="*/ 21 h 154"/>
                <a:gd name="T34" fmla="*/ 360 w 397"/>
                <a:gd name="T35" fmla="*/ 6 h 154"/>
                <a:gd name="T36" fmla="*/ 359 w 397"/>
                <a:gd name="T37" fmla="*/ 0 h 154"/>
                <a:gd name="T38" fmla="*/ 361 w 397"/>
                <a:gd name="T39" fmla="*/ 5 h 154"/>
                <a:gd name="T40" fmla="*/ 368 w 397"/>
                <a:gd name="T41" fmla="*/ 20 h 154"/>
                <a:gd name="T42" fmla="*/ 379 w 397"/>
                <a:gd name="T43" fmla="*/ 44 h 154"/>
                <a:gd name="T44" fmla="*/ 391 w 397"/>
                <a:gd name="T45" fmla="*/ 76 h 154"/>
                <a:gd name="T46" fmla="*/ 396 w 397"/>
                <a:gd name="T47" fmla="*/ 118 h 154"/>
                <a:gd name="T48" fmla="*/ 393 w 397"/>
                <a:gd name="T49" fmla="*/ 130 h 154"/>
                <a:gd name="T50" fmla="*/ 386 w 397"/>
                <a:gd name="T51" fmla="*/ 141 h 154"/>
                <a:gd name="T52" fmla="*/ 376 w 397"/>
                <a:gd name="T53" fmla="*/ 148 h 154"/>
                <a:gd name="T54" fmla="*/ 369 w 397"/>
                <a:gd name="T55" fmla="*/ 150 h 154"/>
                <a:gd name="T56" fmla="*/ 363 w 397"/>
                <a:gd name="T57" fmla="*/ 152 h 154"/>
                <a:gd name="T58" fmla="*/ 310 w 397"/>
                <a:gd name="T59" fmla="*/ 154 h 154"/>
                <a:gd name="T60" fmla="*/ 253 w 397"/>
                <a:gd name="T61" fmla="*/ 154 h 154"/>
                <a:gd name="T62" fmla="*/ 54 w 397"/>
                <a:gd name="T63" fmla="*/ 152 h 154"/>
                <a:gd name="T64" fmla="*/ 36 w 397"/>
                <a:gd name="T65" fmla="*/ 151 h 154"/>
                <a:gd name="T66" fmla="*/ 19 w 397"/>
                <a:gd name="T67" fmla="*/ 148 h 154"/>
                <a:gd name="T68" fmla="*/ 7 w 397"/>
                <a:gd name="T69" fmla="*/ 141 h 154"/>
                <a:gd name="T70" fmla="*/ 0 w 397"/>
                <a:gd name="T71" fmla="*/ 130 h 154"/>
                <a:gd name="T72" fmla="*/ 5 w 397"/>
                <a:gd name="T73" fmla="*/ 121 h 154"/>
                <a:gd name="T74" fmla="*/ 11 w 397"/>
                <a:gd name="T75" fmla="*/ 117 h 154"/>
                <a:gd name="T76" fmla="*/ 16 w 397"/>
                <a:gd name="T77" fmla="*/ 11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7" h="154">
                  <a:moveTo>
                    <a:pt x="16" y="116"/>
                  </a:moveTo>
                  <a:cubicBezTo>
                    <a:pt x="16" y="116"/>
                    <a:pt x="15" y="117"/>
                    <a:pt x="11" y="118"/>
                  </a:cubicBezTo>
                  <a:cubicBezTo>
                    <a:pt x="10" y="119"/>
                    <a:pt x="8" y="120"/>
                    <a:pt x="6" y="122"/>
                  </a:cubicBezTo>
                  <a:cubicBezTo>
                    <a:pt x="4" y="124"/>
                    <a:pt x="2" y="127"/>
                    <a:pt x="3" y="130"/>
                  </a:cubicBezTo>
                  <a:cubicBezTo>
                    <a:pt x="3" y="133"/>
                    <a:pt x="5" y="136"/>
                    <a:pt x="8" y="139"/>
                  </a:cubicBezTo>
                  <a:cubicBezTo>
                    <a:pt x="12" y="141"/>
                    <a:pt x="16" y="143"/>
                    <a:pt x="21" y="144"/>
                  </a:cubicBezTo>
                  <a:cubicBezTo>
                    <a:pt x="25" y="146"/>
                    <a:pt x="30" y="147"/>
                    <a:pt x="36" y="147"/>
                  </a:cubicBezTo>
                  <a:cubicBezTo>
                    <a:pt x="42" y="148"/>
                    <a:pt x="48" y="147"/>
                    <a:pt x="54" y="147"/>
                  </a:cubicBezTo>
                  <a:cubicBezTo>
                    <a:pt x="105" y="146"/>
                    <a:pt x="175" y="148"/>
                    <a:pt x="253" y="148"/>
                  </a:cubicBezTo>
                  <a:cubicBezTo>
                    <a:pt x="272" y="148"/>
                    <a:pt x="291" y="148"/>
                    <a:pt x="310" y="148"/>
                  </a:cubicBezTo>
                  <a:cubicBezTo>
                    <a:pt x="328" y="148"/>
                    <a:pt x="346" y="147"/>
                    <a:pt x="362" y="146"/>
                  </a:cubicBezTo>
                  <a:cubicBezTo>
                    <a:pt x="370" y="145"/>
                    <a:pt x="377" y="142"/>
                    <a:pt x="382" y="137"/>
                  </a:cubicBezTo>
                  <a:cubicBezTo>
                    <a:pt x="385" y="135"/>
                    <a:pt x="387" y="131"/>
                    <a:pt x="388" y="128"/>
                  </a:cubicBezTo>
                  <a:cubicBezTo>
                    <a:pt x="390" y="125"/>
                    <a:pt x="390" y="121"/>
                    <a:pt x="391" y="118"/>
                  </a:cubicBezTo>
                  <a:cubicBezTo>
                    <a:pt x="392" y="103"/>
                    <a:pt x="389" y="90"/>
                    <a:pt x="386" y="77"/>
                  </a:cubicBezTo>
                  <a:cubicBezTo>
                    <a:pt x="383" y="65"/>
                    <a:pt x="379" y="54"/>
                    <a:pt x="376" y="45"/>
                  </a:cubicBezTo>
                  <a:cubicBezTo>
                    <a:pt x="372" y="36"/>
                    <a:pt x="369" y="28"/>
                    <a:pt x="366" y="21"/>
                  </a:cubicBezTo>
                  <a:cubicBezTo>
                    <a:pt x="363" y="14"/>
                    <a:pt x="361" y="9"/>
                    <a:pt x="360" y="6"/>
                  </a:cubicBezTo>
                  <a:cubicBezTo>
                    <a:pt x="359" y="2"/>
                    <a:pt x="359" y="0"/>
                    <a:pt x="359" y="0"/>
                  </a:cubicBezTo>
                  <a:cubicBezTo>
                    <a:pt x="359" y="0"/>
                    <a:pt x="360" y="2"/>
                    <a:pt x="361" y="5"/>
                  </a:cubicBezTo>
                  <a:cubicBezTo>
                    <a:pt x="363" y="9"/>
                    <a:pt x="365" y="14"/>
                    <a:pt x="368" y="20"/>
                  </a:cubicBezTo>
                  <a:cubicBezTo>
                    <a:pt x="371" y="26"/>
                    <a:pt x="375" y="34"/>
                    <a:pt x="379" y="44"/>
                  </a:cubicBezTo>
                  <a:cubicBezTo>
                    <a:pt x="383" y="53"/>
                    <a:pt x="387" y="64"/>
                    <a:pt x="391" y="76"/>
                  </a:cubicBezTo>
                  <a:cubicBezTo>
                    <a:pt x="394" y="89"/>
                    <a:pt x="397" y="103"/>
                    <a:pt x="396" y="118"/>
                  </a:cubicBezTo>
                  <a:cubicBezTo>
                    <a:pt x="396" y="122"/>
                    <a:pt x="395" y="126"/>
                    <a:pt x="393" y="130"/>
                  </a:cubicBezTo>
                  <a:cubicBezTo>
                    <a:pt x="392" y="134"/>
                    <a:pt x="390" y="138"/>
                    <a:pt x="386" y="141"/>
                  </a:cubicBezTo>
                  <a:cubicBezTo>
                    <a:pt x="383" y="144"/>
                    <a:pt x="380" y="146"/>
                    <a:pt x="376" y="148"/>
                  </a:cubicBezTo>
                  <a:cubicBezTo>
                    <a:pt x="373" y="149"/>
                    <a:pt x="371" y="150"/>
                    <a:pt x="369" y="150"/>
                  </a:cubicBezTo>
                  <a:cubicBezTo>
                    <a:pt x="367" y="151"/>
                    <a:pt x="365" y="151"/>
                    <a:pt x="363" y="152"/>
                  </a:cubicBezTo>
                  <a:cubicBezTo>
                    <a:pt x="346" y="153"/>
                    <a:pt x="328" y="154"/>
                    <a:pt x="310" y="154"/>
                  </a:cubicBezTo>
                  <a:cubicBezTo>
                    <a:pt x="291" y="154"/>
                    <a:pt x="272" y="154"/>
                    <a:pt x="253" y="154"/>
                  </a:cubicBezTo>
                  <a:cubicBezTo>
                    <a:pt x="175" y="154"/>
                    <a:pt x="105" y="152"/>
                    <a:pt x="54" y="152"/>
                  </a:cubicBezTo>
                  <a:cubicBezTo>
                    <a:pt x="48" y="151"/>
                    <a:pt x="42" y="152"/>
                    <a:pt x="36" y="151"/>
                  </a:cubicBezTo>
                  <a:cubicBezTo>
                    <a:pt x="30" y="151"/>
                    <a:pt x="24" y="149"/>
                    <a:pt x="19" y="148"/>
                  </a:cubicBezTo>
                  <a:cubicBezTo>
                    <a:pt x="15" y="146"/>
                    <a:pt x="10" y="144"/>
                    <a:pt x="7" y="141"/>
                  </a:cubicBezTo>
                  <a:cubicBezTo>
                    <a:pt x="3" y="138"/>
                    <a:pt x="0" y="134"/>
                    <a:pt x="0" y="130"/>
                  </a:cubicBezTo>
                  <a:cubicBezTo>
                    <a:pt x="0" y="126"/>
                    <a:pt x="3" y="123"/>
                    <a:pt x="5" y="121"/>
                  </a:cubicBezTo>
                  <a:cubicBezTo>
                    <a:pt x="7" y="119"/>
                    <a:pt x="9" y="118"/>
                    <a:pt x="11" y="117"/>
                  </a:cubicBezTo>
                  <a:cubicBezTo>
                    <a:pt x="14" y="116"/>
                    <a:pt x="16" y="116"/>
                    <a:pt x="16" y="11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9" name="ïśḻîḍè"/>
            <p:cNvSpPr/>
            <p:nvPr/>
          </p:nvSpPr>
          <p:spPr bwMode="auto">
            <a:xfrm>
              <a:off x="4528183" y="5905822"/>
              <a:ext cx="146036" cy="157057"/>
            </a:xfrm>
            <a:custGeom>
              <a:avLst/>
              <a:gdLst>
                <a:gd name="T0" fmla="*/ 44 w 45"/>
                <a:gd name="T1" fmla="*/ 27 h 48"/>
                <a:gd name="T2" fmla="*/ 32 w 45"/>
                <a:gd name="T3" fmla="*/ 43 h 48"/>
                <a:gd name="T4" fmla="*/ 9 w 45"/>
                <a:gd name="T5" fmla="*/ 41 h 48"/>
                <a:gd name="T6" fmla="*/ 2 w 45"/>
                <a:gd name="T7" fmla="*/ 31 h 48"/>
                <a:gd name="T8" fmla="*/ 0 w 45"/>
                <a:gd name="T9" fmla="*/ 19 h 48"/>
                <a:gd name="T10" fmla="*/ 4 w 45"/>
                <a:gd name="T11" fmla="*/ 9 h 48"/>
                <a:gd name="T12" fmla="*/ 12 w 45"/>
                <a:gd name="T13" fmla="*/ 3 h 48"/>
                <a:gd name="T14" fmla="*/ 25 w 45"/>
                <a:gd name="T15" fmla="*/ 1 h 48"/>
                <a:gd name="T16" fmla="*/ 25 w 45"/>
                <a:gd name="T17" fmla="*/ 1 h 48"/>
                <a:gd name="T18" fmla="*/ 27 w 45"/>
                <a:gd name="T19" fmla="*/ 1 h 48"/>
                <a:gd name="T20" fmla="*/ 27 w 45"/>
                <a:gd name="T21" fmla="*/ 1 h 48"/>
                <a:gd name="T22" fmla="*/ 30 w 45"/>
                <a:gd name="T23" fmla="*/ 2 h 48"/>
                <a:gd name="T24" fmla="*/ 30 w 45"/>
                <a:gd name="T25" fmla="*/ 2 h 48"/>
                <a:gd name="T26" fmla="*/ 31 w 45"/>
                <a:gd name="T27" fmla="*/ 3 h 48"/>
                <a:gd name="T28" fmla="*/ 38 w 45"/>
                <a:gd name="T29" fmla="*/ 7 h 48"/>
                <a:gd name="T30" fmla="*/ 45 w 45"/>
                <a:gd name="T31" fmla="*/ 20 h 48"/>
                <a:gd name="T32" fmla="*/ 45 w 45"/>
                <a:gd name="T33" fmla="*/ 24 h 48"/>
                <a:gd name="T34" fmla="*/ 45 w 45"/>
                <a:gd name="T35" fmla="*/ 25 h 48"/>
                <a:gd name="T36" fmla="*/ 45 w 45"/>
                <a:gd name="T37" fmla="*/ 26 h 48"/>
                <a:gd name="T38" fmla="*/ 44 w 45"/>
                <a:gd name="T39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48">
                  <a:moveTo>
                    <a:pt x="44" y="27"/>
                  </a:moveTo>
                  <a:cubicBezTo>
                    <a:pt x="43" y="33"/>
                    <a:pt x="39" y="39"/>
                    <a:pt x="32" y="43"/>
                  </a:cubicBezTo>
                  <a:cubicBezTo>
                    <a:pt x="26" y="48"/>
                    <a:pt x="16" y="46"/>
                    <a:pt x="9" y="41"/>
                  </a:cubicBezTo>
                  <a:cubicBezTo>
                    <a:pt x="6" y="38"/>
                    <a:pt x="3" y="34"/>
                    <a:pt x="2" y="31"/>
                  </a:cubicBezTo>
                  <a:cubicBezTo>
                    <a:pt x="0" y="27"/>
                    <a:pt x="0" y="23"/>
                    <a:pt x="0" y="19"/>
                  </a:cubicBezTo>
                  <a:cubicBezTo>
                    <a:pt x="1" y="15"/>
                    <a:pt x="2" y="12"/>
                    <a:pt x="4" y="9"/>
                  </a:cubicBezTo>
                  <a:cubicBezTo>
                    <a:pt x="7" y="7"/>
                    <a:pt x="9" y="5"/>
                    <a:pt x="12" y="3"/>
                  </a:cubicBezTo>
                  <a:cubicBezTo>
                    <a:pt x="17" y="0"/>
                    <a:pt x="22" y="0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1" y="3"/>
                    <a:pt x="31" y="3"/>
                  </a:cubicBezTo>
                  <a:cubicBezTo>
                    <a:pt x="34" y="4"/>
                    <a:pt x="36" y="5"/>
                    <a:pt x="38" y="7"/>
                  </a:cubicBezTo>
                  <a:cubicBezTo>
                    <a:pt x="41" y="11"/>
                    <a:pt x="44" y="15"/>
                    <a:pt x="45" y="20"/>
                  </a:cubicBezTo>
                  <a:cubicBezTo>
                    <a:pt x="45" y="21"/>
                    <a:pt x="45" y="23"/>
                    <a:pt x="45" y="24"/>
                  </a:cubicBezTo>
                  <a:cubicBezTo>
                    <a:pt x="45" y="24"/>
                    <a:pt x="45" y="25"/>
                    <a:pt x="45" y="25"/>
                  </a:cubicBezTo>
                  <a:cubicBezTo>
                    <a:pt x="45" y="25"/>
                    <a:pt x="45" y="26"/>
                    <a:pt x="45" y="26"/>
                  </a:cubicBezTo>
                  <a:cubicBezTo>
                    <a:pt x="45" y="26"/>
                    <a:pt x="44" y="27"/>
                    <a:pt x="44" y="27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0" name="íṡ1îḓé"/>
            <p:cNvSpPr/>
            <p:nvPr/>
          </p:nvSpPr>
          <p:spPr bwMode="auto">
            <a:xfrm>
              <a:off x="5248718" y="5814894"/>
              <a:ext cx="298960" cy="309982"/>
            </a:xfrm>
            <a:custGeom>
              <a:avLst/>
              <a:gdLst>
                <a:gd name="T0" fmla="*/ 91 w 92"/>
                <a:gd name="T1" fmla="*/ 41 h 95"/>
                <a:gd name="T2" fmla="*/ 66 w 92"/>
                <a:gd name="T3" fmla="*/ 6 h 95"/>
                <a:gd name="T4" fmla="*/ 16 w 92"/>
                <a:gd name="T5" fmla="*/ 12 h 95"/>
                <a:gd name="T6" fmla="*/ 1 w 92"/>
                <a:gd name="T7" fmla="*/ 39 h 95"/>
                <a:gd name="T8" fmla="*/ 4 w 92"/>
                <a:gd name="T9" fmla="*/ 63 h 95"/>
                <a:gd name="T10" fmla="*/ 19 w 92"/>
                <a:gd name="T11" fmla="*/ 83 h 95"/>
                <a:gd name="T12" fmla="*/ 67 w 92"/>
                <a:gd name="T13" fmla="*/ 86 h 95"/>
                <a:gd name="T14" fmla="*/ 91 w 92"/>
                <a:gd name="T15" fmla="*/ 41 h 95"/>
                <a:gd name="T16" fmla="*/ 70 w 92"/>
                <a:gd name="T17" fmla="*/ 47 h 95"/>
                <a:gd name="T18" fmla="*/ 70 w 92"/>
                <a:gd name="T19" fmla="*/ 48 h 95"/>
                <a:gd name="T20" fmla="*/ 70 w 92"/>
                <a:gd name="T21" fmla="*/ 49 h 95"/>
                <a:gd name="T22" fmla="*/ 69 w 92"/>
                <a:gd name="T23" fmla="*/ 50 h 95"/>
                <a:gd name="T24" fmla="*/ 57 w 92"/>
                <a:gd name="T25" fmla="*/ 66 h 95"/>
                <a:gd name="T26" fmla="*/ 34 w 92"/>
                <a:gd name="T27" fmla="*/ 64 h 95"/>
                <a:gd name="T28" fmla="*/ 27 w 92"/>
                <a:gd name="T29" fmla="*/ 54 h 95"/>
                <a:gd name="T30" fmla="*/ 25 w 92"/>
                <a:gd name="T31" fmla="*/ 42 h 95"/>
                <a:gd name="T32" fmla="*/ 29 w 92"/>
                <a:gd name="T33" fmla="*/ 32 h 95"/>
                <a:gd name="T34" fmla="*/ 37 w 92"/>
                <a:gd name="T35" fmla="*/ 26 h 95"/>
                <a:gd name="T36" fmla="*/ 50 w 92"/>
                <a:gd name="T37" fmla="*/ 24 h 95"/>
                <a:gd name="T38" fmla="*/ 50 w 92"/>
                <a:gd name="T39" fmla="*/ 24 h 95"/>
                <a:gd name="T40" fmla="*/ 52 w 92"/>
                <a:gd name="T41" fmla="*/ 24 h 95"/>
                <a:gd name="T42" fmla="*/ 52 w 92"/>
                <a:gd name="T43" fmla="*/ 24 h 95"/>
                <a:gd name="T44" fmla="*/ 55 w 92"/>
                <a:gd name="T45" fmla="*/ 25 h 95"/>
                <a:gd name="T46" fmla="*/ 55 w 92"/>
                <a:gd name="T47" fmla="*/ 25 h 95"/>
                <a:gd name="T48" fmla="*/ 56 w 92"/>
                <a:gd name="T49" fmla="*/ 26 h 95"/>
                <a:gd name="T50" fmla="*/ 63 w 92"/>
                <a:gd name="T51" fmla="*/ 30 h 95"/>
                <a:gd name="T52" fmla="*/ 70 w 92"/>
                <a:gd name="T53" fmla="*/ 43 h 95"/>
                <a:gd name="T54" fmla="*/ 70 w 92"/>
                <a:gd name="T55" fmla="*/ 47 h 95"/>
                <a:gd name="T56" fmla="*/ 68 w 92"/>
                <a:gd name="T57" fmla="*/ 58 h 95"/>
                <a:gd name="T58" fmla="*/ 68 w 92"/>
                <a:gd name="T59" fmla="*/ 58 h 95"/>
                <a:gd name="T60" fmla="*/ 63 w 92"/>
                <a:gd name="T61" fmla="*/ 65 h 95"/>
                <a:gd name="T62" fmla="*/ 68 w 92"/>
                <a:gd name="T63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95">
                  <a:moveTo>
                    <a:pt x="91" y="41"/>
                  </a:moveTo>
                  <a:cubicBezTo>
                    <a:pt x="89" y="26"/>
                    <a:pt x="81" y="12"/>
                    <a:pt x="66" y="6"/>
                  </a:cubicBezTo>
                  <a:cubicBezTo>
                    <a:pt x="50" y="0"/>
                    <a:pt x="29" y="1"/>
                    <a:pt x="16" y="12"/>
                  </a:cubicBezTo>
                  <a:cubicBezTo>
                    <a:pt x="8" y="18"/>
                    <a:pt x="2" y="29"/>
                    <a:pt x="1" y="39"/>
                  </a:cubicBezTo>
                  <a:cubicBezTo>
                    <a:pt x="0" y="46"/>
                    <a:pt x="1" y="55"/>
                    <a:pt x="4" y="63"/>
                  </a:cubicBezTo>
                  <a:cubicBezTo>
                    <a:pt x="7" y="71"/>
                    <a:pt x="12" y="78"/>
                    <a:pt x="19" y="83"/>
                  </a:cubicBezTo>
                  <a:cubicBezTo>
                    <a:pt x="34" y="95"/>
                    <a:pt x="52" y="94"/>
                    <a:pt x="67" y="86"/>
                  </a:cubicBezTo>
                  <a:cubicBezTo>
                    <a:pt x="84" y="78"/>
                    <a:pt x="92" y="58"/>
                    <a:pt x="91" y="41"/>
                  </a:cubicBezTo>
                  <a:close/>
                  <a:moveTo>
                    <a:pt x="70" y="47"/>
                  </a:moveTo>
                  <a:cubicBezTo>
                    <a:pt x="70" y="47"/>
                    <a:pt x="70" y="48"/>
                    <a:pt x="70" y="48"/>
                  </a:cubicBezTo>
                  <a:cubicBezTo>
                    <a:pt x="70" y="48"/>
                    <a:pt x="70" y="49"/>
                    <a:pt x="70" y="49"/>
                  </a:cubicBezTo>
                  <a:cubicBezTo>
                    <a:pt x="70" y="49"/>
                    <a:pt x="69" y="50"/>
                    <a:pt x="69" y="50"/>
                  </a:cubicBezTo>
                  <a:cubicBezTo>
                    <a:pt x="68" y="56"/>
                    <a:pt x="64" y="62"/>
                    <a:pt x="57" y="66"/>
                  </a:cubicBezTo>
                  <a:cubicBezTo>
                    <a:pt x="51" y="71"/>
                    <a:pt x="41" y="69"/>
                    <a:pt x="34" y="64"/>
                  </a:cubicBezTo>
                  <a:cubicBezTo>
                    <a:pt x="31" y="61"/>
                    <a:pt x="28" y="58"/>
                    <a:pt x="27" y="54"/>
                  </a:cubicBezTo>
                  <a:cubicBezTo>
                    <a:pt x="25" y="50"/>
                    <a:pt x="25" y="46"/>
                    <a:pt x="25" y="42"/>
                  </a:cubicBezTo>
                  <a:cubicBezTo>
                    <a:pt x="25" y="38"/>
                    <a:pt x="27" y="35"/>
                    <a:pt x="29" y="32"/>
                  </a:cubicBezTo>
                  <a:cubicBezTo>
                    <a:pt x="31" y="30"/>
                    <a:pt x="34" y="28"/>
                    <a:pt x="37" y="26"/>
                  </a:cubicBezTo>
                  <a:cubicBezTo>
                    <a:pt x="42" y="23"/>
                    <a:pt x="47" y="23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1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4" y="25"/>
                    <a:pt x="55" y="26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6" y="26"/>
                    <a:pt x="56" y="26"/>
                  </a:cubicBezTo>
                  <a:cubicBezTo>
                    <a:pt x="59" y="27"/>
                    <a:pt x="61" y="28"/>
                    <a:pt x="63" y="30"/>
                  </a:cubicBezTo>
                  <a:cubicBezTo>
                    <a:pt x="66" y="34"/>
                    <a:pt x="69" y="38"/>
                    <a:pt x="70" y="43"/>
                  </a:cubicBezTo>
                  <a:cubicBezTo>
                    <a:pt x="70" y="44"/>
                    <a:pt x="70" y="46"/>
                    <a:pt x="70" y="47"/>
                  </a:cubicBezTo>
                  <a:close/>
                  <a:moveTo>
                    <a:pt x="68" y="58"/>
                  </a:moveTo>
                  <a:cubicBezTo>
                    <a:pt x="68" y="58"/>
                    <a:pt x="68" y="58"/>
                    <a:pt x="68" y="58"/>
                  </a:cubicBezTo>
                  <a:cubicBezTo>
                    <a:pt x="67" y="60"/>
                    <a:pt x="65" y="63"/>
                    <a:pt x="63" y="65"/>
                  </a:cubicBezTo>
                  <a:cubicBezTo>
                    <a:pt x="65" y="63"/>
                    <a:pt x="66" y="60"/>
                    <a:pt x="68" y="58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1" name="îṥ1ídè"/>
            <p:cNvSpPr/>
            <p:nvPr/>
          </p:nvSpPr>
          <p:spPr bwMode="auto">
            <a:xfrm>
              <a:off x="5330001" y="5890667"/>
              <a:ext cx="146036" cy="155680"/>
            </a:xfrm>
            <a:custGeom>
              <a:avLst/>
              <a:gdLst>
                <a:gd name="T0" fmla="*/ 44 w 45"/>
                <a:gd name="T1" fmla="*/ 27 h 48"/>
                <a:gd name="T2" fmla="*/ 32 w 45"/>
                <a:gd name="T3" fmla="*/ 43 h 48"/>
                <a:gd name="T4" fmla="*/ 9 w 45"/>
                <a:gd name="T5" fmla="*/ 41 h 48"/>
                <a:gd name="T6" fmla="*/ 2 w 45"/>
                <a:gd name="T7" fmla="*/ 31 h 48"/>
                <a:gd name="T8" fmla="*/ 0 w 45"/>
                <a:gd name="T9" fmla="*/ 19 h 48"/>
                <a:gd name="T10" fmla="*/ 4 w 45"/>
                <a:gd name="T11" fmla="*/ 9 h 48"/>
                <a:gd name="T12" fmla="*/ 12 w 45"/>
                <a:gd name="T13" fmla="*/ 3 h 48"/>
                <a:gd name="T14" fmla="*/ 25 w 45"/>
                <a:gd name="T15" fmla="*/ 1 h 48"/>
                <a:gd name="T16" fmla="*/ 25 w 45"/>
                <a:gd name="T17" fmla="*/ 1 h 48"/>
                <a:gd name="T18" fmla="*/ 27 w 45"/>
                <a:gd name="T19" fmla="*/ 1 h 48"/>
                <a:gd name="T20" fmla="*/ 27 w 45"/>
                <a:gd name="T21" fmla="*/ 1 h 48"/>
                <a:gd name="T22" fmla="*/ 30 w 45"/>
                <a:gd name="T23" fmla="*/ 2 h 48"/>
                <a:gd name="T24" fmla="*/ 30 w 45"/>
                <a:gd name="T25" fmla="*/ 2 h 48"/>
                <a:gd name="T26" fmla="*/ 31 w 45"/>
                <a:gd name="T27" fmla="*/ 3 h 48"/>
                <a:gd name="T28" fmla="*/ 38 w 45"/>
                <a:gd name="T29" fmla="*/ 7 h 48"/>
                <a:gd name="T30" fmla="*/ 45 w 45"/>
                <a:gd name="T31" fmla="*/ 20 h 48"/>
                <a:gd name="T32" fmla="*/ 45 w 45"/>
                <a:gd name="T33" fmla="*/ 24 h 48"/>
                <a:gd name="T34" fmla="*/ 45 w 45"/>
                <a:gd name="T35" fmla="*/ 25 h 48"/>
                <a:gd name="T36" fmla="*/ 45 w 45"/>
                <a:gd name="T37" fmla="*/ 26 h 48"/>
                <a:gd name="T38" fmla="*/ 44 w 45"/>
                <a:gd name="T39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48">
                  <a:moveTo>
                    <a:pt x="44" y="27"/>
                  </a:moveTo>
                  <a:cubicBezTo>
                    <a:pt x="43" y="33"/>
                    <a:pt x="39" y="39"/>
                    <a:pt x="32" y="43"/>
                  </a:cubicBezTo>
                  <a:cubicBezTo>
                    <a:pt x="26" y="48"/>
                    <a:pt x="16" y="46"/>
                    <a:pt x="9" y="41"/>
                  </a:cubicBezTo>
                  <a:cubicBezTo>
                    <a:pt x="6" y="38"/>
                    <a:pt x="3" y="35"/>
                    <a:pt x="2" y="31"/>
                  </a:cubicBezTo>
                  <a:cubicBezTo>
                    <a:pt x="0" y="27"/>
                    <a:pt x="0" y="23"/>
                    <a:pt x="0" y="19"/>
                  </a:cubicBezTo>
                  <a:cubicBezTo>
                    <a:pt x="0" y="15"/>
                    <a:pt x="2" y="12"/>
                    <a:pt x="4" y="9"/>
                  </a:cubicBezTo>
                  <a:cubicBezTo>
                    <a:pt x="6" y="7"/>
                    <a:pt x="9" y="5"/>
                    <a:pt x="12" y="3"/>
                  </a:cubicBezTo>
                  <a:cubicBezTo>
                    <a:pt x="17" y="0"/>
                    <a:pt x="22" y="0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6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2"/>
                    <a:pt x="30" y="3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1" y="3"/>
                    <a:pt x="31" y="3"/>
                  </a:cubicBezTo>
                  <a:cubicBezTo>
                    <a:pt x="34" y="4"/>
                    <a:pt x="36" y="5"/>
                    <a:pt x="38" y="7"/>
                  </a:cubicBezTo>
                  <a:cubicBezTo>
                    <a:pt x="41" y="11"/>
                    <a:pt x="44" y="15"/>
                    <a:pt x="45" y="20"/>
                  </a:cubicBezTo>
                  <a:cubicBezTo>
                    <a:pt x="45" y="21"/>
                    <a:pt x="45" y="23"/>
                    <a:pt x="45" y="24"/>
                  </a:cubicBezTo>
                  <a:cubicBezTo>
                    <a:pt x="45" y="24"/>
                    <a:pt x="45" y="25"/>
                    <a:pt x="45" y="25"/>
                  </a:cubicBezTo>
                  <a:cubicBezTo>
                    <a:pt x="45" y="25"/>
                    <a:pt x="45" y="26"/>
                    <a:pt x="45" y="26"/>
                  </a:cubicBezTo>
                  <a:cubicBezTo>
                    <a:pt x="45" y="26"/>
                    <a:pt x="44" y="27"/>
                    <a:pt x="44" y="27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2" name="iṧļídé"/>
            <p:cNvSpPr/>
            <p:nvPr/>
          </p:nvSpPr>
          <p:spPr bwMode="auto">
            <a:xfrm>
              <a:off x="4554360" y="5006187"/>
              <a:ext cx="48220" cy="195633"/>
            </a:xfrm>
            <a:custGeom>
              <a:avLst/>
              <a:gdLst>
                <a:gd name="T0" fmla="*/ 15 w 15"/>
                <a:gd name="T1" fmla="*/ 60 h 60"/>
                <a:gd name="T2" fmla="*/ 6 w 15"/>
                <a:gd name="T3" fmla="*/ 31 h 60"/>
                <a:gd name="T4" fmla="*/ 1 w 15"/>
                <a:gd name="T5" fmla="*/ 1 h 60"/>
                <a:gd name="T6" fmla="*/ 9 w 15"/>
                <a:gd name="T7" fmla="*/ 30 h 60"/>
                <a:gd name="T8" fmla="*/ 15 w 15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0">
                  <a:moveTo>
                    <a:pt x="15" y="60"/>
                  </a:moveTo>
                  <a:cubicBezTo>
                    <a:pt x="14" y="60"/>
                    <a:pt x="10" y="47"/>
                    <a:pt x="6" y="31"/>
                  </a:cubicBezTo>
                  <a:cubicBezTo>
                    <a:pt x="3" y="14"/>
                    <a:pt x="0" y="1"/>
                    <a:pt x="1" y="1"/>
                  </a:cubicBezTo>
                  <a:cubicBezTo>
                    <a:pt x="2" y="0"/>
                    <a:pt x="6" y="13"/>
                    <a:pt x="9" y="30"/>
                  </a:cubicBezTo>
                  <a:cubicBezTo>
                    <a:pt x="13" y="46"/>
                    <a:pt x="15" y="60"/>
                    <a:pt x="15" y="6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3" name="iSlíḑe"/>
            <p:cNvSpPr/>
            <p:nvPr/>
          </p:nvSpPr>
          <p:spPr bwMode="auto">
            <a:xfrm>
              <a:off x="4488230" y="4683807"/>
              <a:ext cx="56486" cy="231453"/>
            </a:xfrm>
            <a:custGeom>
              <a:avLst/>
              <a:gdLst>
                <a:gd name="T0" fmla="*/ 16 w 17"/>
                <a:gd name="T1" fmla="*/ 71 h 71"/>
                <a:gd name="T2" fmla="*/ 7 w 17"/>
                <a:gd name="T3" fmla="*/ 36 h 71"/>
                <a:gd name="T4" fmla="*/ 2 w 17"/>
                <a:gd name="T5" fmla="*/ 11 h 71"/>
                <a:gd name="T6" fmla="*/ 1 w 17"/>
                <a:gd name="T7" fmla="*/ 0 h 71"/>
                <a:gd name="T8" fmla="*/ 5 w 17"/>
                <a:gd name="T9" fmla="*/ 10 h 71"/>
                <a:gd name="T10" fmla="*/ 10 w 17"/>
                <a:gd name="T11" fmla="*/ 35 h 71"/>
                <a:gd name="T12" fmla="*/ 16 w 17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1">
                  <a:moveTo>
                    <a:pt x="16" y="71"/>
                  </a:moveTo>
                  <a:cubicBezTo>
                    <a:pt x="15" y="71"/>
                    <a:pt x="11" y="55"/>
                    <a:pt x="7" y="36"/>
                  </a:cubicBezTo>
                  <a:cubicBezTo>
                    <a:pt x="5" y="26"/>
                    <a:pt x="4" y="17"/>
                    <a:pt x="2" y="11"/>
                  </a:cubicBezTo>
                  <a:cubicBezTo>
                    <a:pt x="1" y="5"/>
                    <a:pt x="0" y="1"/>
                    <a:pt x="1" y="0"/>
                  </a:cubicBezTo>
                  <a:cubicBezTo>
                    <a:pt x="1" y="0"/>
                    <a:pt x="3" y="4"/>
                    <a:pt x="5" y="10"/>
                  </a:cubicBezTo>
                  <a:cubicBezTo>
                    <a:pt x="6" y="17"/>
                    <a:pt x="8" y="26"/>
                    <a:pt x="10" y="35"/>
                  </a:cubicBezTo>
                  <a:cubicBezTo>
                    <a:pt x="14" y="55"/>
                    <a:pt x="17" y="71"/>
                    <a:pt x="16" y="7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4" name="îṣḻíḍè"/>
            <p:cNvSpPr/>
            <p:nvPr/>
          </p:nvSpPr>
          <p:spPr bwMode="auto">
            <a:xfrm>
              <a:off x="4654931" y="5003432"/>
              <a:ext cx="38575" cy="202522"/>
            </a:xfrm>
            <a:custGeom>
              <a:avLst/>
              <a:gdLst>
                <a:gd name="T0" fmla="*/ 11 w 12"/>
                <a:gd name="T1" fmla="*/ 62 h 62"/>
                <a:gd name="T2" fmla="*/ 5 w 12"/>
                <a:gd name="T3" fmla="*/ 31 h 62"/>
                <a:gd name="T4" fmla="*/ 0 w 12"/>
                <a:gd name="T5" fmla="*/ 0 h 62"/>
                <a:gd name="T6" fmla="*/ 8 w 12"/>
                <a:gd name="T7" fmla="*/ 31 h 62"/>
                <a:gd name="T8" fmla="*/ 11 w 1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2">
                  <a:moveTo>
                    <a:pt x="11" y="62"/>
                  </a:moveTo>
                  <a:cubicBezTo>
                    <a:pt x="10" y="62"/>
                    <a:pt x="8" y="48"/>
                    <a:pt x="5" y="31"/>
                  </a:cubicBezTo>
                  <a:cubicBezTo>
                    <a:pt x="2" y="14"/>
                    <a:pt x="0" y="0"/>
                    <a:pt x="0" y="0"/>
                  </a:cubicBezTo>
                  <a:cubicBezTo>
                    <a:pt x="1" y="0"/>
                    <a:pt x="5" y="13"/>
                    <a:pt x="8" y="31"/>
                  </a:cubicBezTo>
                  <a:cubicBezTo>
                    <a:pt x="11" y="48"/>
                    <a:pt x="12" y="62"/>
                    <a:pt x="11" y="6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5" name="iŝľiḑe"/>
            <p:cNvSpPr/>
            <p:nvPr/>
          </p:nvSpPr>
          <p:spPr bwMode="auto">
            <a:xfrm>
              <a:off x="4426234" y="4376581"/>
              <a:ext cx="49597" cy="216299"/>
            </a:xfrm>
            <a:custGeom>
              <a:avLst/>
              <a:gdLst>
                <a:gd name="T0" fmla="*/ 14 w 15"/>
                <a:gd name="T1" fmla="*/ 66 h 66"/>
                <a:gd name="T2" fmla="*/ 6 w 15"/>
                <a:gd name="T3" fmla="*/ 33 h 66"/>
                <a:gd name="T4" fmla="*/ 0 w 15"/>
                <a:gd name="T5" fmla="*/ 0 h 66"/>
                <a:gd name="T6" fmla="*/ 9 w 15"/>
                <a:gd name="T7" fmla="*/ 32 h 66"/>
                <a:gd name="T8" fmla="*/ 14 w 15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6">
                  <a:moveTo>
                    <a:pt x="14" y="66"/>
                  </a:moveTo>
                  <a:cubicBezTo>
                    <a:pt x="13" y="66"/>
                    <a:pt x="10" y="51"/>
                    <a:pt x="6" y="33"/>
                  </a:cubicBezTo>
                  <a:cubicBezTo>
                    <a:pt x="3" y="15"/>
                    <a:pt x="0" y="0"/>
                    <a:pt x="0" y="0"/>
                  </a:cubicBezTo>
                  <a:cubicBezTo>
                    <a:pt x="1" y="0"/>
                    <a:pt x="6" y="14"/>
                    <a:pt x="9" y="32"/>
                  </a:cubicBezTo>
                  <a:cubicBezTo>
                    <a:pt x="13" y="51"/>
                    <a:pt x="15" y="66"/>
                    <a:pt x="14" y="6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6" name="işḻîḓé"/>
            <p:cNvSpPr/>
            <p:nvPr/>
          </p:nvSpPr>
          <p:spPr bwMode="auto">
            <a:xfrm>
              <a:off x="4590180" y="4679674"/>
              <a:ext cx="52352" cy="235586"/>
            </a:xfrm>
            <a:custGeom>
              <a:avLst/>
              <a:gdLst>
                <a:gd name="T0" fmla="*/ 15 w 16"/>
                <a:gd name="T1" fmla="*/ 72 h 72"/>
                <a:gd name="T2" fmla="*/ 6 w 16"/>
                <a:gd name="T3" fmla="*/ 36 h 72"/>
                <a:gd name="T4" fmla="*/ 0 w 16"/>
                <a:gd name="T5" fmla="*/ 0 h 72"/>
                <a:gd name="T6" fmla="*/ 9 w 16"/>
                <a:gd name="T7" fmla="*/ 35 h 72"/>
                <a:gd name="T8" fmla="*/ 15 w 16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72">
                  <a:moveTo>
                    <a:pt x="15" y="72"/>
                  </a:moveTo>
                  <a:cubicBezTo>
                    <a:pt x="14" y="72"/>
                    <a:pt x="10" y="56"/>
                    <a:pt x="6" y="36"/>
                  </a:cubicBezTo>
                  <a:cubicBezTo>
                    <a:pt x="2" y="16"/>
                    <a:pt x="0" y="0"/>
                    <a:pt x="0" y="0"/>
                  </a:cubicBezTo>
                  <a:cubicBezTo>
                    <a:pt x="1" y="0"/>
                    <a:pt x="5" y="16"/>
                    <a:pt x="9" y="35"/>
                  </a:cubicBezTo>
                  <a:cubicBezTo>
                    <a:pt x="13" y="55"/>
                    <a:pt x="16" y="71"/>
                    <a:pt x="15" y="7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7" name="íšḻîḓè"/>
            <p:cNvSpPr/>
            <p:nvPr/>
          </p:nvSpPr>
          <p:spPr bwMode="auto">
            <a:xfrm>
              <a:off x="4518540" y="4371070"/>
              <a:ext cx="57863" cy="224565"/>
            </a:xfrm>
            <a:custGeom>
              <a:avLst/>
              <a:gdLst>
                <a:gd name="T0" fmla="*/ 17 w 18"/>
                <a:gd name="T1" fmla="*/ 68 h 69"/>
                <a:gd name="T2" fmla="*/ 8 w 18"/>
                <a:gd name="T3" fmla="*/ 35 h 69"/>
                <a:gd name="T4" fmla="*/ 1 w 18"/>
                <a:gd name="T5" fmla="*/ 0 h 69"/>
                <a:gd name="T6" fmla="*/ 11 w 18"/>
                <a:gd name="T7" fmla="*/ 34 h 69"/>
                <a:gd name="T8" fmla="*/ 17 w 18"/>
                <a:gd name="T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9">
                  <a:moveTo>
                    <a:pt x="17" y="68"/>
                  </a:moveTo>
                  <a:cubicBezTo>
                    <a:pt x="17" y="69"/>
                    <a:pt x="13" y="53"/>
                    <a:pt x="8" y="35"/>
                  </a:cubicBezTo>
                  <a:cubicBezTo>
                    <a:pt x="3" y="16"/>
                    <a:pt x="0" y="1"/>
                    <a:pt x="1" y="0"/>
                  </a:cubicBezTo>
                  <a:cubicBezTo>
                    <a:pt x="2" y="0"/>
                    <a:pt x="6" y="15"/>
                    <a:pt x="11" y="34"/>
                  </a:cubicBezTo>
                  <a:cubicBezTo>
                    <a:pt x="16" y="53"/>
                    <a:pt x="18" y="68"/>
                    <a:pt x="17" y="6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8" name="íŝliḑè"/>
            <p:cNvSpPr/>
            <p:nvPr/>
          </p:nvSpPr>
          <p:spPr bwMode="auto">
            <a:xfrm>
              <a:off x="5232185" y="4999299"/>
              <a:ext cx="45464" cy="195633"/>
            </a:xfrm>
            <a:custGeom>
              <a:avLst/>
              <a:gdLst>
                <a:gd name="T0" fmla="*/ 1 w 14"/>
                <a:gd name="T1" fmla="*/ 60 h 60"/>
                <a:gd name="T2" fmla="*/ 6 w 14"/>
                <a:gd name="T3" fmla="*/ 30 h 60"/>
                <a:gd name="T4" fmla="*/ 13 w 14"/>
                <a:gd name="T5" fmla="*/ 0 h 60"/>
                <a:gd name="T6" fmla="*/ 9 w 14"/>
                <a:gd name="T7" fmla="*/ 30 h 60"/>
                <a:gd name="T8" fmla="*/ 1 w 14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0">
                  <a:moveTo>
                    <a:pt x="1" y="60"/>
                  </a:moveTo>
                  <a:cubicBezTo>
                    <a:pt x="0" y="60"/>
                    <a:pt x="2" y="46"/>
                    <a:pt x="6" y="30"/>
                  </a:cubicBezTo>
                  <a:cubicBezTo>
                    <a:pt x="9" y="13"/>
                    <a:pt x="13" y="0"/>
                    <a:pt x="13" y="0"/>
                  </a:cubicBezTo>
                  <a:cubicBezTo>
                    <a:pt x="14" y="0"/>
                    <a:pt x="12" y="14"/>
                    <a:pt x="9" y="30"/>
                  </a:cubicBezTo>
                  <a:cubicBezTo>
                    <a:pt x="5" y="47"/>
                    <a:pt x="2" y="60"/>
                    <a:pt x="1" y="6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9" name="işḷïde"/>
            <p:cNvSpPr/>
            <p:nvPr/>
          </p:nvSpPr>
          <p:spPr bwMode="auto">
            <a:xfrm>
              <a:off x="5287293" y="4670030"/>
              <a:ext cx="42709" cy="238342"/>
            </a:xfrm>
            <a:custGeom>
              <a:avLst/>
              <a:gdLst>
                <a:gd name="T0" fmla="*/ 1 w 13"/>
                <a:gd name="T1" fmla="*/ 72 h 73"/>
                <a:gd name="T2" fmla="*/ 5 w 13"/>
                <a:gd name="T3" fmla="*/ 36 h 73"/>
                <a:gd name="T4" fmla="*/ 9 w 13"/>
                <a:gd name="T5" fmla="*/ 10 h 73"/>
                <a:gd name="T6" fmla="*/ 12 w 13"/>
                <a:gd name="T7" fmla="*/ 0 h 73"/>
                <a:gd name="T8" fmla="*/ 11 w 13"/>
                <a:gd name="T9" fmla="*/ 10 h 73"/>
                <a:gd name="T10" fmla="*/ 8 w 13"/>
                <a:gd name="T11" fmla="*/ 36 h 73"/>
                <a:gd name="T12" fmla="*/ 1 w 13"/>
                <a:gd name="T13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3">
                  <a:moveTo>
                    <a:pt x="1" y="72"/>
                  </a:moveTo>
                  <a:cubicBezTo>
                    <a:pt x="0" y="72"/>
                    <a:pt x="2" y="56"/>
                    <a:pt x="5" y="36"/>
                  </a:cubicBezTo>
                  <a:cubicBezTo>
                    <a:pt x="6" y="26"/>
                    <a:pt x="8" y="17"/>
                    <a:pt x="9" y="10"/>
                  </a:cubicBezTo>
                  <a:cubicBezTo>
                    <a:pt x="11" y="4"/>
                    <a:pt x="12" y="0"/>
                    <a:pt x="12" y="0"/>
                  </a:cubicBezTo>
                  <a:cubicBezTo>
                    <a:pt x="13" y="0"/>
                    <a:pt x="12" y="4"/>
                    <a:pt x="11" y="10"/>
                  </a:cubicBezTo>
                  <a:cubicBezTo>
                    <a:pt x="10" y="17"/>
                    <a:pt x="9" y="26"/>
                    <a:pt x="8" y="36"/>
                  </a:cubicBezTo>
                  <a:cubicBezTo>
                    <a:pt x="5" y="56"/>
                    <a:pt x="2" y="73"/>
                    <a:pt x="1" y="7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0" name="îślïḋè"/>
            <p:cNvSpPr/>
            <p:nvPr/>
          </p:nvSpPr>
          <p:spPr bwMode="auto">
            <a:xfrm>
              <a:off x="5144013" y="4996544"/>
              <a:ext cx="35820" cy="202522"/>
            </a:xfrm>
            <a:custGeom>
              <a:avLst/>
              <a:gdLst>
                <a:gd name="T0" fmla="*/ 1 w 11"/>
                <a:gd name="T1" fmla="*/ 62 h 62"/>
                <a:gd name="T2" fmla="*/ 4 w 11"/>
                <a:gd name="T3" fmla="*/ 31 h 62"/>
                <a:gd name="T4" fmla="*/ 10 w 11"/>
                <a:gd name="T5" fmla="*/ 0 h 62"/>
                <a:gd name="T6" fmla="*/ 7 w 11"/>
                <a:gd name="T7" fmla="*/ 31 h 62"/>
                <a:gd name="T8" fmla="*/ 1 w 1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2">
                  <a:moveTo>
                    <a:pt x="1" y="62"/>
                  </a:moveTo>
                  <a:cubicBezTo>
                    <a:pt x="0" y="62"/>
                    <a:pt x="1" y="48"/>
                    <a:pt x="4" y="31"/>
                  </a:cubicBezTo>
                  <a:cubicBezTo>
                    <a:pt x="6" y="14"/>
                    <a:pt x="9" y="0"/>
                    <a:pt x="10" y="0"/>
                  </a:cubicBezTo>
                  <a:cubicBezTo>
                    <a:pt x="11" y="1"/>
                    <a:pt x="9" y="14"/>
                    <a:pt x="7" y="31"/>
                  </a:cubicBezTo>
                  <a:cubicBezTo>
                    <a:pt x="4" y="49"/>
                    <a:pt x="2" y="62"/>
                    <a:pt x="1" y="6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1" name="ï$lîḋe"/>
            <p:cNvSpPr/>
            <p:nvPr/>
          </p:nvSpPr>
          <p:spPr bwMode="auto">
            <a:xfrm>
              <a:off x="5339646" y="4364181"/>
              <a:ext cx="45464" cy="214920"/>
            </a:xfrm>
            <a:custGeom>
              <a:avLst/>
              <a:gdLst>
                <a:gd name="T0" fmla="*/ 1 w 14"/>
                <a:gd name="T1" fmla="*/ 66 h 66"/>
                <a:gd name="T2" fmla="*/ 5 w 14"/>
                <a:gd name="T3" fmla="*/ 33 h 66"/>
                <a:gd name="T4" fmla="*/ 13 w 14"/>
                <a:gd name="T5" fmla="*/ 0 h 66"/>
                <a:gd name="T6" fmla="*/ 8 w 14"/>
                <a:gd name="T7" fmla="*/ 34 h 66"/>
                <a:gd name="T8" fmla="*/ 1 w 1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6">
                  <a:moveTo>
                    <a:pt x="1" y="66"/>
                  </a:moveTo>
                  <a:cubicBezTo>
                    <a:pt x="0" y="66"/>
                    <a:pt x="2" y="51"/>
                    <a:pt x="5" y="33"/>
                  </a:cubicBezTo>
                  <a:cubicBezTo>
                    <a:pt x="9" y="15"/>
                    <a:pt x="12" y="0"/>
                    <a:pt x="13" y="0"/>
                  </a:cubicBezTo>
                  <a:cubicBezTo>
                    <a:pt x="14" y="0"/>
                    <a:pt x="12" y="15"/>
                    <a:pt x="8" y="34"/>
                  </a:cubicBezTo>
                  <a:cubicBezTo>
                    <a:pt x="5" y="52"/>
                    <a:pt x="2" y="66"/>
                    <a:pt x="1" y="6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2" name="îṡlîdê"/>
            <p:cNvSpPr/>
            <p:nvPr/>
          </p:nvSpPr>
          <p:spPr bwMode="auto">
            <a:xfrm>
              <a:off x="5186721" y="4667274"/>
              <a:ext cx="42709" cy="238342"/>
            </a:xfrm>
            <a:custGeom>
              <a:avLst/>
              <a:gdLst>
                <a:gd name="T0" fmla="*/ 1 w 13"/>
                <a:gd name="T1" fmla="*/ 73 h 73"/>
                <a:gd name="T2" fmla="*/ 5 w 13"/>
                <a:gd name="T3" fmla="*/ 37 h 73"/>
                <a:gd name="T4" fmla="*/ 12 w 13"/>
                <a:gd name="T5" fmla="*/ 0 h 73"/>
                <a:gd name="T6" fmla="*/ 8 w 13"/>
                <a:gd name="T7" fmla="*/ 37 h 73"/>
                <a:gd name="T8" fmla="*/ 1 w 13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73">
                  <a:moveTo>
                    <a:pt x="1" y="73"/>
                  </a:moveTo>
                  <a:cubicBezTo>
                    <a:pt x="0" y="73"/>
                    <a:pt x="2" y="57"/>
                    <a:pt x="5" y="37"/>
                  </a:cubicBezTo>
                  <a:cubicBezTo>
                    <a:pt x="8" y="17"/>
                    <a:pt x="12" y="0"/>
                    <a:pt x="12" y="0"/>
                  </a:cubicBezTo>
                  <a:cubicBezTo>
                    <a:pt x="13" y="1"/>
                    <a:pt x="11" y="17"/>
                    <a:pt x="8" y="37"/>
                  </a:cubicBezTo>
                  <a:cubicBezTo>
                    <a:pt x="5" y="57"/>
                    <a:pt x="2" y="73"/>
                    <a:pt x="1" y="7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3" name="íṧḻîďé"/>
            <p:cNvSpPr/>
            <p:nvPr/>
          </p:nvSpPr>
          <p:spPr bwMode="auto">
            <a:xfrm>
              <a:off x="5239073" y="4360049"/>
              <a:ext cx="41331" cy="225942"/>
            </a:xfrm>
            <a:custGeom>
              <a:avLst/>
              <a:gdLst>
                <a:gd name="T0" fmla="*/ 1 w 13"/>
                <a:gd name="T1" fmla="*/ 68 h 69"/>
                <a:gd name="T2" fmla="*/ 5 w 13"/>
                <a:gd name="T3" fmla="*/ 34 h 69"/>
                <a:gd name="T4" fmla="*/ 13 w 13"/>
                <a:gd name="T5" fmla="*/ 0 h 69"/>
                <a:gd name="T6" fmla="*/ 8 w 13"/>
                <a:gd name="T7" fmla="*/ 35 h 69"/>
                <a:gd name="T8" fmla="*/ 1 w 13"/>
                <a:gd name="T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9">
                  <a:moveTo>
                    <a:pt x="1" y="68"/>
                  </a:moveTo>
                  <a:cubicBezTo>
                    <a:pt x="0" y="68"/>
                    <a:pt x="2" y="53"/>
                    <a:pt x="5" y="34"/>
                  </a:cubicBezTo>
                  <a:cubicBezTo>
                    <a:pt x="8" y="15"/>
                    <a:pt x="12" y="0"/>
                    <a:pt x="13" y="0"/>
                  </a:cubicBezTo>
                  <a:cubicBezTo>
                    <a:pt x="13" y="0"/>
                    <a:pt x="12" y="16"/>
                    <a:pt x="8" y="35"/>
                  </a:cubicBezTo>
                  <a:cubicBezTo>
                    <a:pt x="5" y="53"/>
                    <a:pt x="2" y="69"/>
                    <a:pt x="1" y="6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4" name="iṧliďé"/>
            <p:cNvSpPr/>
            <p:nvPr/>
          </p:nvSpPr>
          <p:spPr bwMode="auto">
            <a:xfrm>
              <a:off x="3979860" y="4073488"/>
              <a:ext cx="2142316" cy="326514"/>
            </a:xfrm>
            <a:custGeom>
              <a:avLst/>
              <a:gdLst>
                <a:gd name="T0" fmla="*/ 656 w 657"/>
                <a:gd name="T1" fmla="*/ 15 h 100"/>
                <a:gd name="T2" fmla="*/ 653 w 657"/>
                <a:gd name="T3" fmla="*/ 20 h 100"/>
                <a:gd name="T4" fmla="*/ 626 w 657"/>
                <a:gd name="T5" fmla="*/ 42 h 100"/>
                <a:gd name="T6" fmla="*/ 582 w 657"/>
                <a:gd name="T7" fmla="*/ 71 h 100"/>
                <a:gd name="T8" fmla="*/ 541 w 657"/>
                <a:gd name="T9" fmla="*/ 92 h 100"/>
                <a:gd name="T10" fmla="*/ 508 w 657"/>
                <a:gd name="T11" fmla="*/ 92 h 100"/>
                <a:gd name="T12" fmla="*/ 508 w 657"/>
                <a:gd name="T13" fmla="*/ 92 h 100"/>
                <a:gd name="T14" fmla="*/ 472 w 657"/>
                <a:gd name="T15" fmla="*/ 92 h 100"/>
                <a:gd name="T16" fmla="*/ 468 w 657"/>
                <a:gd name="T17" fmla="*/ 92 h 100"/>
                <a:gd name="T18" fmla="*/ 466 w 657"/>
                <a:gd name="T19" fmla="*/ 92 h 100"/>
                <a:gd name="T20" fmla="*/ 330 w 657"/>
                <a:gd name="T21" fmla="*/ 92 h 100"/>
                <a:gd name="T22" fmla="*/ 322 w 657"/>
                <a:gd name="T23" fmla="*/ 92 h 100"/>
                <a:gd name="T24" fmla="*/ 312 w 657"/>
                <a:gd name="T25" fmla="*/ 92 h 100"/>
                <a:gd name="T26" fmla="*/ 308 w 657"/>
                <a:gd name="T27" fmla="*/ 92 h 100"/>
                <a:gd name="T28" fmla="*/ 296 w 657"/>
                <a:gd name="T29" fmla="*/ 92 h 100"/>
                <a:gd name="T30" fmla="*/ 294 w 657"/>
                <a:gd name="T31" fmla="*/ 92 h 100"/>
                <a:gd name="T32" fmla="*/ 260 w 657"/>
                <a:gd name="T33" fmla="*/ 92 h 100"/>
                <a:gd name="T34" fmla="*/ 258 w 657"/>
                <a:gd name="T35" fmla="*/ 92 h 100"/>
                <a:gd name="T36" fmla="*/ 256 w 657"/>
                <a:gd name="T37" fmla="*/ 92 h 100"/>
                <a:gd name="T38" fmla="*/ 247 w 657"/>
                <a:gd name="T39" fmla="*/ 92 h 100"/>
                <a:gd name="T40" fmla="*/ 211 w 657"/>
                <a:gd name="T41" fmla="*/ 91 h 100"/>
                <a:gd name="T42" fmla="*/ 177 w 657"/>
                <a:gd name="T43" fmla="*/ 92 h 100"/>
                <a:gd name="T44" fmla="*/ 167 w 657"/>
                <a:gd name="T45" fmla="*/ 92 h 100"/>
                <a:gd name="T46" fmla="*/ 167 w 657"/>
                <a:gd name="T47" fmla="*/ 92 h 100"/>
                <a:gd name="T48" fmla="*/ 138 w 657"/>
                <a:gd name="T49" fmla="*/ 93 h 100"/>
                <a:gd name="T50" fmla="*/ 138 w 657"/>
                <a:gd name="T51" fmla="*/ 93 h 100"/>
                <a:gd name="T52" fmla="*/ 120 w 657"/>
                <a:gd name="T53" fmla="*/ 94 h 100"/>
                <a:gd name="T54" fmla="*/ 114 w 657"/>
                <a:gd name="T55" fmla="*/ 94 h 100"/>
                <a:gd name="T56" fmla="*/ 111 w 657"/>
                <a:gd name="T57" fmla="*/ 95 h 100"/>
                <a:gd name="T58" fmla="*/ 108 w 657"/>
                <a:gd name="T59" fmla="*/ 95 h 100"/>
                <a:gd name="T60" fmla="*/ 101 w 657"/>
                <a:gd name="T61" fmla="*/ 95 h 100"/>
                <a:gd name="T62" fmla="*/ 92 w 657"/>
                <a:gd name="T63" fmla="*/ 96 h 100"/>
                <a:gd name="T64" fmla="*/ 90 w 657"/>
                <a:gd name="T65" fmla="*/ 96 h 100"/>
                <a:gd name="T66" fmla="*/ 36 w 657"/>
                <a:gd name="T67" fmla="*/ 99 h 100"/>
                <a:gd name="T68" fmla="*/ 35 w 657"/>
                <a:gd name="T69" fmla="*/ 99 h 100"/>
                <a:gd name="T70" fmla="*/ 23 w 657"/>
                <a:gd name="T71" fmla="*/ 99 h 100"/>
                <a:gd name="T72" fmla="*/ 23 w 657"/>
                <a:gd name="T73" fmla="*/ 99 h 100"/>
                <a:gd name="T74" fmla="*/ 14 w 657"/>
                <a:gd name="T75" fmla="*/ 98 h 100"/>
                <a:gd name="T76" fmla="*/ 10 w 657"/>
                <a:gd name="T77" fmla="*/ 97 h 100"/>
                <a:gd name="T78" fmla="*/ 7 w 657"/>
                <a:gd name="T79" fmla="*/ 95 h 100"/>
                <a:gd name="T80" fmla="*/ 2 w 657"/>
                <a:gd name="T81" fmla="*/ 90 h 100"/>
                <a:gd name="T82" fmla="*/ 0 w 657"/>
                <a:gd name="T83" fmla="*/ 83 h 100"/>
                <a:gd name="T84" fmla="*/ 2 w 657"/>
                <a:gd name="T85" fmla="*/ 77 h 100"/>
                <a:gd name="T86" fmla="*/ 3 w 657"/>
                <a:gd name="T87" fmla="*/ 75 h 100"/>
                <a:gd name="T88" fmla="*/ 3 w 657"/>
                <a:gd name="T89" fmla="*/ 75 h 100"/>
                <a:gd name="T90" fmla="*/ 4 w 657"/>
                <a:gd name="T91" fmla="*/ 74 h 100"/>
                <a:gd name="T92" fmla="*/ 9 w 657"/>
                <a:gd name="T93" fmla="*/ 70 h 100"/>
                <a:gd name="T94" fmla="*/ 31 w 657"/>
                <a:gd name="T95" fmla="*/ 65 h 100"/>
                <a:gd name="T96" fmla="*/ 35 w 657"/>
                <a:gd name="T97" fmla="*/ 64 h 100"/>
                <a:gd name="T98" fmla="*/ 53 w 657"/>
                <a:gd name="T99" fmla="*/ 63 h 100"/>
                <a:gd name="T100" fmla="*/ 170 w 657"/>
                <a:gd name="T101" fmla="*/ 57 h 100"/>
                <a:gd name="T102" fmla="*/ 239 w 657"/>
                <a:gd name="T103" fmla="*/ 56 h 100"/>
                <a:gd name="T104" fmla="*/ 313 w 657"/>
                <a:gd name="T105" fmla="*/ 56 h 100"/>
                <a:gd name="T106" fmla="*/ 455 w 657"/>
                <a:gd name="T107" fmla="*/ 58 h 100"/>
                <a:gd name="T108" fmla="*/ 472 w 657"/>
                <a:gd name="T109" fmla="*/ 58 h 100"/>
                <a:gd name="T110" fmla="*/ 488 w 657"/>
                <a:gd name="T111" fmla="*/ 58 h 100"/>
                <a:gd name="T112" fmla="*/ 503 w 657"/>
                <a:gd name="T113" fmla="*/ 57 h 100"/>
                <a:gd name="T114" fmla="*/ 530 w 657"/>
                <a:gd name="T115" fmla="*/ 56 h 100"/>
                <a:gd name="T116" fmla="*/ 636 w 657"/>
                <a:gd name="T117" fmla="*/ 1 h 100"/>
                <a:gd name="T118" fmla="*/ 649 w 657"/>
                <a:gd name="T119" fmla="*/ 2 h 100"/>
                <a:gd name="T120" fmla="*/ 656 w 657"/>
                <a:gd name="T121" fmla="*/ 1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57" h="100">
                  <a:moveTo>
                    <a:pt x="656" y="15"/>
                  </a:moveTo>
                  <a:cubicBezTo>
                    <a:pt x="655" y="17"/>
                    <a:pt x="654" y="18"/>
                    <a:pt x="653" y="20"/>
                  </a:cubicBezTo>
                  <a:cubicBezTo>
                    <a:pt x="647" y="30"/>
                    <a:pt x="635" y="36"/>
                    <a:pt x="626" y="42"/>
                  </a:cubicBezTo>
                  <a:cubicBezTo>
                    <a:pt x="612" y="52"/>
                    <a:pt x="597" y="62"/>
                    <a:pt x="582" y="71"/>
                  </a:cubicBezTo>
                  <a:cubicBezTo>
                    <a:pt x="575" y="75"/>
                    <a:pt x="541" y="92"/>
                    <a:pt x="541" y="92"/>
                  </a:cubicBezTo>
                  <a:cubicBezTo>
                    <a:pt x="540" y="92"/>
                    <a:pt x="525" y="92"/>
                    <a:pt x="508" y="92"/>
                  </a:cubicBezTo>
                  <a:cubicBezTo>
                    <a:pt x="508" y="92"/>
                    <a:pt x="508" y="92"/>
                    <a:pt x="508" y="92"/>
                  </a:cubicBezTo>
                  <a:cubicBezTo>
                    <a:pt x="497" y="92"/>
                    <a:pt x="484" y="92"/>
                    <a:pt x="472" y="92"/>
                  </a:cubicBezTo>
                  <a:cubicBezTo>
                    <a:pt x="470" y="92"/>
                    <a:pt x="469" y="92"/>
                    <a:pt x="468" y="92"/>
                  </a:cubicBezTo>
                  <a:cubicBezTo>
                    <a:pt x="467" y="92"/>
                    <a:pt x="467" y="92"/>
                    <a:pt x="466" y="92"/>
                  </a:cubicBezTo>
                  <a:cubicBezTo>
                    <a:pt x="450" y="92"/>
                    <a:pt x="363" y="92"/>
                    <a:pt x="330" y="92"/>
                  </a:cubicBezTo>
                  <a:cubicBezTo>
                    <a:pt x="327" y="92"/>
                    <a:pt x="324" y="92"/>
                    <a:pt x="322" y="92"/>
                  </a:cubicBezTo>
                  <a:cubicBezTo>
                    <a:pt x="321" y="92"/>
                    <a:pt x="317" y="92"/>
                    <a:pt x="312" y="92"/>
                  </a:cubicBezTo>
                  <a:cubicBezTo>
                    <a:pt x="311" y="92"/>
                    <a:pt x="309" y="92"/>
                    <a:pt x="308" y="92"/>
                  </a:cubicBezTo>
                  <a:cubicBezTo>
                    <a:pt x="304" y="92"/>
                    <a:pt x="300" y="92"/>
                    <a:pt x="296" y="92"/>
                  </a:cubicBezTo>
                  <a:cubicBezTo>
                    <a:pt x="295" y="92"/>
                    <a:pt x="294" y="92"/>
                    <a:pt x="294" y="92"/>
                  </a:cubicBezTo>
                  <a:cubicBezTo>
                    <a:pt x="282" y="92"/>
                    <a:pt x="269" y="92"/>
                    <a:pt x="260" y="92"/>
                  </a:cubicBezTo>
                  <a:cubicBezTo>
                    <a:pt x="259" y="92"/>
                    <a:pt x="258" y="92"/>
                    <a:pt x="258" y="92"/>
                  </a:cubicBezTo>
                  <a:cubicBezTo>
                    <a:pt x="257" y="92"/>
                    <a:pt x="256" y="92"/>
                    <a:pt x="256" y="92"/>
                  </a:cubicBezTo>
                  <a:cubicBezTo>
                    <a:pt x="251" y="92"/>
                    <a:pt x="248" y="92"/>
                    <a:pt x="247" y="92"/>
                  </a:cubicBezTo>
                  <a:cubicBezTo>
                    <a:pt x="235" y="92"/>
                    <a:pt x="223" y="92"/>
                    <a:pt x="211" y="91"/>
                  </a:cubicBezTo>
                  <a:cubicBezTo>
                    <a:pt x="200" y="91"/>
                    <a:pt x="188" y="92"/>
                    <a:pt x="177" y="92"/>
                  </a:cubicBezTo>
                  <a:cubicBezTo>
                    <a:pt x="174" y="92"/>
                    <a:pt x="170" y="92"/>
                    <a:pt x="167" y="92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59" y="92"/>
                    <a:pt x="148" y="93"/>
                    <a:pt x="138" y="93"/>
                  </a:cubicBezTo>
                  <a:cubicBezTo>
                    <a:pt x="138" y="93"/>
                    <a:pt x="138" y="93"/>
                    <a:pt x="138" y="93"/>
                  </a:cubicBezTo>
                  <a:cubicBezTo>
                    <a:pt x="132" y="94"/>
                    <a:pt x="126" y="94"/>
                    <a:pt x="120" y="94"/>
                  </a:cubicBezTo>
                  <a:cubicBezTo>
                    <a:pt x="117" y="94"/>
                    <a:pt x="115" y="94"/>
                    <a:pt x="114" y="94"/>
                  </a:cubicBezTo>
                  <a:cubicBezTo>
                    <a:pt x="113" y="94"/>
                    <a:pt x="112" y="95"/>
                    <a:pt x="111" y="95"/>
                  </a:cubicBezTo>
                  <a:cubicBezTo>
                    <a:pt x="110" y="95"/>
                    <a:pt x="109" y="95"/>
                    <a:pt x="108" y="95"/>
                  </a:cubicBezTo>
                  <a:cubicBezTo>
                    <a:pt x="106" y="95"/>
                    <a:pt x="103" y="95"/>
                    <a:pt x="101" y="95"/>
                  </a:cubicBezTo>
                  <a:cubicBezTo>
                    <a:pt x="98" y="95"/>
                    <a:pt x="95" y="96"/>
                    <a:pt x="92" y="96"/>
                  </a:cubicBezTo>
                  <a:cubicBezTo>
                    <a:pt x="91" y="96"/>
                    <a:pt x="91" y="96"/>
                    <a:pt x="90" y="96"/>
                  </a:cubicBezTo>
                  <a:cubicBezTo>
                    <a:pt x="68" y="97"/>
                    <a:pt x="39" y="99"/>
                    <a:pt x="36" y="99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1" y="100"/>
                    <a:pt x="27" y="100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0" y="99"/>
                    <a:pt x="17" y="99"/>
                    <a:pt x="14" y="98"/>
                  </a:cubicBezTo>
                  <a:cubicBezTo>
                    <a:pt x="12" y="98"/>
                    <a:pt x="11" y="98"/>
                    <a:pt x="10" y="97"/>
                  </a:cubicBezTo>
                  <a:cubicBezTo>
                    <a:pt x="9" y="97"/>
                    <a:pt x="8" y="96"/>
                    <a:pt x="7" y="95"/>
                  </a:cubicBezTo>
                  <a:cubicBezTo>
                    <a:pt x="5" y="94"/>
                    <a:pt x="3" y="92"/>
                    <a:pt x="2" y="90"/>
                  </a:cubicBezTo>
                  <a:cubicBezTo>
                    <a:pt x="1" y="88"/>
                    <a:pt x="0" y="86"/>
                    <a:pt x="0" y="83"/>
                  </a:cubicBezTo>
                  <a:cubicBezTo>
                    <a:pt x="0" y="81"/>
                    <a:pt x="1" y="79"/>
                    <a:pt x="2" y="77"/>
                  </a:cubicBezTo>
                  <a:cubicBezTo>
                    <a:pt x="2" y="76"/>
                    <a:pt x="2" y="76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4" y="75"/>
                    <a:pt x="4" y="74"/>
                    <a:pt x="4" y="74"/>
                  </a:cubicBezTo>
                  <a:cubicBezTo>
                    <a:pt x="6" y="72"/>
                    <a:pt x="8" y="71"/>
                    <a:pt x="9" y="70"/>
                  </a:cubicBezTo>
                  <a:cubicBezTo>
                    <a:pt x="18" y="66"/>
                    <a:pt x="26" y="65"/>
                    <a:pt x="31" y="65"/>
                  </a:cubicBezTo>
                  <a:cubicBezTo>
                    <a:pt x="33" y="65"/>
                    <a:pt x="34" y="64"/>
                    <a:pt x="35" y="64"/>
                  </a:cubicBezTo>
                  <a:cubicBezTo>
                    <a:pt x="41" y="64"/>
                    <a:pt x="47" y="63"/>
                    <a:pt x="53" y="63"/>
                  </a:cubicBezTo>
                  <a:cubicBezTo>
                    <a:pt x="86" y="61"/>
                    <a:pt x="126" y="59"/>
                    <a:pt x="170" y="57"/>
                  </a:cubicBezTo>
                  <a:cubicBezTo>
                    <a:pt x="192" y="57"/>
                    <a:pt x="215" y="56"/>
                    <a:pt x="239" y="56"/>
                  </a:cubicBezTo>
                  <a:cubicBezTo>
                    <a:pt x="263" y="55"/>
                    <a:pt x="287" y="55"/>
                    <a:pt x="313" y="56"/>
                  </a:cubicBezTo>
                  <a:cubicBezTo>
                    <a:pt x="363" y="57"/>
                    <a:pt x="412" y="58"/>
                    <a:pt x="455" y="58"/>
                  </a:cubicBezTo>
                  <a:cubicBezTo>
                    <a:pt x="461" y="58"/>
                    <a:pt x="466" y="58"/>
                    <a:pt x="472" y="58"/>
                  </a:cubicBezTo>
                  <a:cubicBezTo>
                    <a:pt x="477" y="58"/>
                    <a:pt x="482" y="58"/>
                    <a:pt x="488" y="58"/>
                  </a:cubicBezTo>
                  <a:cubicBezTo>
                    <a:pt x="493" y="58"/>
                    <a:pt x="498" y="58"/>
                    <a:pt x="503" y="57"/>
                  </a:cubicBezTo>
                  <a:cubicBezTo>
                    <a:pt x="508" y="57"/>
                    <a:pt x="530" y="56"/>
                    <a:pt x="530" y="56"/>
                  </a:cubicBezTo>
                  <a:cubicBezTo>
                    <a:pt x="530" y="56"/>
                    <a:pt x="618" y="5"/>
                    <a:pt x="636" y="1"/>
                  </a:cubicBezTo>
                  <a:cubicBezTo>
                    <a:pt x="641" y="1"/>
                    <a:pt x="646" y="0"/>
                    <a:pt x="649" y="2"/>
                  </a:cubicBezTo>
                  <a:cubicBezTo>
                    <a:pt x="656" y="4"/>
                    <a:pt x="657" y="10"/>
                    <a:pt x="656" y="15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5" name="ísḷïdè"/>
            <p:cNvSpPr/>
            <p:nvPr/>
          </p:nvSpPr>
          <p:spPr bwMode="auto">
            <a:xfrm>
              <a:off x="4371126" y="4376581"/>
              <a:ext cx="59241" cy="4134"/>
            </a:xfrm>
            <a:custGeom>
              <a:avLst/>
              <a:gdLst>
                <a:gd name="T0" fmla="*/ 18 w 18"/>
                <a:gd name="T1" fmla="*/ 0 h 1"/>
                <a:gd name="T2" fmla="*/ 18 w 18"/>
                <a:gd name="T3" fmla="*/ 0 h 1"/>
                <a:gd name="T4" fmla="*/ 0 w 18"/>
                <a:gd name="T5" fmla="*/ 1 h 1"/>
                <a:gd name="T6" fmla="*/ 18 w 1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1"/>
                    <a:pt x="4" y="1"/>
                    <a:pt x="0" y="1"/>
                  </a:cubicBezTo>
                  <a:cubicBezTo>
                    <a:pt x="6" y="1"/>
                    <a:pt x="12" y="1"/>
                    <a:pt x="18" y="0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6" name="íṣļîďé"/>
            <p:cNvSpPr/>
            <p:nvPr/>
          </p:nvSpPr>
          <p:spPr bwMode="auto">
            <a:xfrm>
              <a:off x="4524050" y="4373826"/>
              <a:ext cx="33065" cy="0"/>
            </a:xfrm>
            <a:custGeom>
              <a:avLst/>
              <a:gdLst>
                <a:gd name="T0" fmla="*/ 0 w 10"/>
                <a:gd name="T1" fmla="*/ 10 w 10"/>
                <a:gd name="T2" fmla="*/ 0 w 10"/>
                <a:gd name="T3" fmla="*/ 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cubicBezTo>
                    <a:pt x="3" y="0"/>
                    <a:pt x="7" y="0"/>
                    <a:pt x="10" y="0"/>
                  </a:cubicBezTo>
                  <a:cubicBezTo>
                    <a:pt x="9" y="0"/>
                    <a:pt x="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7" name="iṧľiḑe"/>
            <p:cNvSpPr/>
            <p:nvPr/>
          </p:nvSpPr>
          <p:spPr bwMode="auto">
            <a:xfrm>
              <a:off x="4938736" y="4373826"/>
              <a:ext cx="6889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8" name="iṩḻïḑè"/>
            <p:cNvSpPr/>
            <p:nvPr/>
          </p:nvSpPr>
          <p:spPr bwMode="auto">
            <a:xfrm>
              <a:off x="5518746" y="4373826"/>
              <a:ext cx="117104" cy="0"/>
            </a:xfrm>
            <a:custGeom>
              <a:avLst/>
              <a:gdLst>
                <a:gd name="T0" fmla="*/ 36 w 36"/>
                <a:gd name="T1" fmla="*/ 36 w 36"/>
                <a:gd name="T2" fmla="*/ 0 w 36"/>
                <a:gd name="T3" fmla="*/ 36 w 3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6"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23" y="0"/>
                    <a:pt x="8" y="0"/>
                    <a:pt x="0" y="0"/>
                  </a:cubicBezTo>
                  <a:cubicBezTo>
                    <a:pt x="12" y="0"/>
                    <a:pt x="25" y="0"/>
                    <a:pt x="36" y="0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9" name="işľîḑé"/>
            <p:cNvSpPr/>
            <p:nvPr/>
          </p:nvSpPr>
          <p:spPr bwMode="auto">
            <a:xfrm>
              <a:off x="5342401" y="4572214"/>
              <a:ext cx="235586" cy="9644"/>
            </a:xfrm>
            <a:custGeom>
              <a:avLst/>
              <a:gdLst>
                <a:gd name="T0" fmla="*/ 72 w 72"/>
                <a:gd name="T1" fmla="*/ 2 h 3"/>
                <a:gd name="T2" fmla="*/ 36 w 72"/>
                <a:gd name="T3" fmla="*/ 3 h 3"/>
                <a:gd name="T4" fmla="*/ 0 w 72"/>
                <a:gd name="T5" fmla="*/ 2 h 3"/>
                <a:gd name="T6" fmla="*/ 36 w 72"/>
                <a:gd name="T7" fmla="*/ 0 h 3"/>
                <a:gd name="T8" fmla="*/ 72 w 7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3">
                  <a:moveTo>
                    <a:pt x="72" y="2"/>
                  </a:moveTo>
                  <a:cubicBezTo>
                    <a:pt x="72" y="2"/>
                    <a:pt x="56" y="3"/>
                    <a:pt x="36" y="3"/>
                  </a:cubicBezTo>
                  <a:cubicBezTo>
                    <a:pt x="16" y="3"/>
                    <a:pt x="0" y="3"/>
                    <a:pt x="0" y="2"/>
                  </a:cubicBezTo>
                  <a:cubicBezTo>
                    <a:pt x="0" y="1"/>
                    <a:pt x="16" y="0"/>
                    <a:pt x="36" y="0"/>
                  </a:cubicBezTo>
                  <a:cubicBezTo>
                    <a:pt x="56" y="0"/>
                    <a:pt x="72" y="1"/>
                    <a:pt x="72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0" name="iŝlîḋe"/>
            <p:cNvSpPr/>
            <p:nvPr/>
          </p:nvSpPr>
          <p:spPr bwMode="auto">
            <a:xfrm>
              <a:off x="4948380" y="4572214"/>
              <a:ext cx="293449" cy="13777"/>
            </a:xfrm>
            <a:custGeom>
              <a:avLst/>
              <a:gdLst>
                <a:gd name="T0" fmla="*/ 90 w 90"/>
                <a:gd name="T1" fmla="*/ 2 h 4"/>
                <a:gd name="T2" fmla="*/ 45 w 90"/>
                <a:gd name="T3" fmla="*/ 4 h 4"/>
                <a:gd name="T4" fmla="*/ 0 w 90"/>
                <a:gd name="T5" fmla="*/ 3 h 4"/>
                <a:gd name="T6" fmla="*/ 45 w 90"/>
                <a:gd name="T7" fmla="*/ 1 h 4"/>
                <a:gd name="T8" fmla="*/ 90 w 9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90" y="2"/>
                  </a:moveTo>
                  <a:cubicBezTo>
                    <a:pt x="90" y="3"/>
                    <a:pt x="70" y="4"/>
                    <a:pt x="45" y="4"/>
                  </a:cubicBezTo>
                  <a:cubicBezTo>
                    <a:pt x="20" y="4"/>
                    <a:pt x="0" y="4"/>
                    <a:pt x="0" y="3"/>
                  </a:cubicBezTo>
                  <a:cubicBezTo>
                    <a:pt x="0" y="2"/>
                    <a:pt x="20" y="1"/>
                    <a:pt x="45" y="1"/>
                  </a:cubicBezTo>
                  <a:cubicBezTo>
                    <a:pt x="70" y="0"/>
                    <a:pt x="90" y="1"/>
                    <a:pt x="90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1" name="íšlïḋè"/>
            <p:cNvSpPr/>
            <p:nvPr/>
          </p:nvSpPr>
          <p:spPr bwMode="auto">
            <a:xfrm>
              <a:off x="4573647" y="4585991"/>
              <a:ext cx="276917" cy="9644"/>
            </a:xfrm>
            <a:custGeom>
              <a:avLst/>
              <a:gdLst>
                <a:gd name="T0" fmla="*/ 85 w 85"/>
                <a:gd name="T1" fmla="*/ 1 h 3"/>
                <a:gd name="T2" fmla="*/ 43 w 85"/>
                <a:gd name="T3" fmla="*/ 3 h 3"/>
                <a:gd name="T4" fmla="*/ 0 w 85"/>
                <a:gd name="T5" fmla="*/ 2 h 3"/>
                <a:gd name="T6" fmla="*/ 43 w 85"/>
                <a:gd name="T7" fmla="*/ 0 h 3"/>
                <a:gd name="T8" fmla="*/ 85 w 85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">
                  <a:moveTo>
                    <a:pt x="85" y="1"/>
                  </a:moveTo>
                  <a:cubicBezTo>
                    <a:pt x="85" y="2"/>
                    <a:pt x="66" y="3"/>
                    <a:pt x="43" y="3"/>
                  </a:cubicBezTo>
                  <a:cubicBezTo>
                    <a:pt x="19" y="3"/>
                    <a:pt x="0" y="3"/>
                    <a:pt x="0" y="2"/>
                  </a:cubicBezTo>
                  <a:cubicBezTo>
                    <a:pt x="0" y="1"/>
                    <a:pt x="19" y="0"/>
                    <a:pt x="43" y="0"/>
                  </a:cubicBezTo>
                  <a:cubicBezTo>
                    <a:pt x="66" y="0"/>
                    <a:pt x="85" y="0"/>
                    <a:pt x="85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2" name="iŝḻíḑe"/>
            <p:cNvSpPr/>
            <p:nvPr/>
          </p:nvSpPr>
          <p:spPr bwMode="auto">
            <a:xfrm>
              <a:off x="4260910" y="4585991"/>
              <a:ext cx="214920" cy="12400"/>
            </a:xfrm>
            <a:custGeom>
              <a:avLst/>
              <a:gdLst>
                <a:gd name="T0" fmla="*/ 66 w 66"/>
                <a:gd name="T1" fmla="*/ 2 h 4"/>
                <a:gd name="T2" fmla="*/ 33 w 66"/>
                <a:gd name="T3" fmla="*/ 3 h 4"/>
                <a:gd name="T4" fmla="*/ 0 w 66"/>
                <a:gd name="T5" fmla="*/ 2 h 4"/>
                <a:gd name="T6" fmla="*/ 33 w 66"/>
                <a:gd name="T7" fmla="*/ 0 h 4"/>
                <a:gd name="T8" fmla="*/ 66 w 6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">
                  <a:moveTo>
                    <a:pt x="66" y="2"/>
                  </a:moveTo>
                  <a:cubicBezTo>
                    <a:pt x="66" y="2"/>
                    <a:pt x="51" y="3"/>
                    <a:pt x="33" y="3"/>
                  </a:cubicBezTo>
                  <a:cubicBezTo>
                    <a:pt x="14" y="4"/>
                    <a:pt x="0" y="3"/>
                    <a:pt x="0" y="2"/>
                  </a:cubicBezTo>
                  <a:cubicBezTo>
                    <a:pt x="0" y="1"/>
                    <a:pt x="14" y="0"/>
                    <a:pt x="33" y="0"/>
                  </a:cubicBezTo>
                  <a:cubicBezTo>
                    <a:pt x="51" y="0"/>
                    <a:pt x="66" y="1"/>
                    <a:pt x="66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3" name="i$liďè"/>
            <p:cNvSpPr/>
            <p:nvPr/>
          </p:nvSpPr>
          <p:spPr bwMode="auto">
            <a:xfrm>
              <a:off x="5330001" y="4664519"/>
              <a:ext cx="228697" cy="12400"/>
            </a:xfrm>
            <a:custGeom>
              <a:avLst/>
              <a:gdLst>
                <a:gd name="T0" fmla="*/ 70 w 70"/>
                <a:gd name="T1" fmla="*/ 1 h 4"/>
                <a:gd name="T2" fmla="*/ 35 w 70"/>
                <a:gd name="T3" fmla="*/ 3 h 4"/>
                <a:gd name="T4" fmla="*/ 0 w 70"/>
                <a:gd name="T5" fmla="*/ 2 h 4"/>
                <a:gd name="T6" fmla="*/ 35 w 70"/>
                <a:gd name="T7" fmla="*/ 0 h 4"/>
                <a:gd name="T8" fmla="*/ 70 w 70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4">
                  <a:moveTo>
                    <a:pt x="70" y="1"/>
                  </a:moveTo>
                  <a:cubicBezTo>
                    <a:pt x="70" y="2"/>
                    <a:pt x="54" y="3"/>
                    <a:pt x="35" y="3"/>
                  </a:cubicBezTo>
                  <a:cubicBezTo>
                    <a:pt x="15" y="4"/>
                    <a:pt x="0" y="3"/>
                    <a:pt x="0" y="2"/>
                  </a:cubicBezTo>
                  <a:cubicBezTo>
                    <a:pt x="0" y="1"/>
                    <a:pt x="15" y="0"/>
                    <a:pt x="35" y="0"/>
                  </a:cubicBezTo>
                  <a:cubicBezTo>
                    <a:pt x="54" y="0"/>
                    <a:pt x="70" y="0"/>
                    <a:pt x="70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4" name="îṡļíḑe"/>
            <p:cNvSpPr/>
            <p:nvPr/>
          </p:nvSpPr>
          <p:spPr bwMode="auto">
            <a:xfrm>
              <a:off x="4951136" y="4670030"/>
              <a:ext cx="274162" cy="13777"/>
            </a:xfrm>
            <a:custGeom>
              <a:avLst/>
              <a:gdLst>
                <a:gd name="T0" fmla="*/ 84 w 84"/>
                <a:gd name="T1" fmla="*/ 1 h 4"/>
                <a:gd name="T2" fmla="*/ 42 w 84"/>
                <a:gd name="T3" fmla="*/ 3 h 4"/>
                <a:gd name="T4" fmla="*/ 0 w 84"/>
                <a:gd name="T5" fmla="*/ 3 h 4"/>
                <a:gd name="T6" fmla="*/ 42 w 84"/>
                <a:gd name="T7" fmla="*/ 0 h 4"/>
                <a:gd name="T8" fmla="*/ 84 w 8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4">
                  <a:moveTo>
                    <a:pt x="84" y="1"/>
                  </a:moveTo>
                  <a:cubicBezTo>
                    <a:pt x="84" y="2"/>
                    <a:pt x="65" y="3"/>
                    <a:pt x="42" y="3"/>
                  </a:cubicBezTo>
                  <a:cubicBezTo>
                    <a:pt x="19" y="4"/>
                    <a:pt x="0" y="4"/>
                    <a:pt x="0" y="3"/>
                  </a:cubicBezTo>
                  <a:cubicBezTo>
                    <a:pt x="0" y="2"/>
                    <a:pt x="19" y="1"/>
                    <a:pt x="42" y="0"/>
                  </a:cubicBezTo>
                  <a:cubicBezTo>
                    <a:pt x="65" y="0"/>
                    <a:pt x="84" y="0"/>
                    <a:pt x="84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5" name="iš1iḍe"/>
            <p:cNvSpPr/>
            <p:nvPr/>
          </p:nvSpPr>
          <p:spPr bwMode="auto">
            <a:xfrm>
              <a:off x="4590180" y="4676919"/>
              <a:ext cx="267273" cy="9644"/>
            </a:xfrm>
            <a:custGeom>
              <a:avLst/>
              <a:gdLst>
                <a:gd name="T0" fmla="*/ 81 w 82"/>
                <a:gd name="T1" fmla="*/ 2 h 3"/>
                <a:gd name="T2" fmla="*/ 41 w 82"/>
                <a:gd name="T3" fmla="*/ 3 h 3"/>
                <a:gd name="T4" fmla="*/ 0 w 82"/>
                <a:gd name="T5" fmla="*/ 2 h 3"/>
                <a:gd name="T6" fmla="*/ 41 w 82"/>
                <a:gd name="T7" fmla="*/ 0 h 3"/>
                <a:gd name="T8" fmla="*/ 81 w 8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">
                  <a:moveTo>
                    <a:pt x="81" y="2"/>
                  </a:moveTo>
                  <a:cubicBezTo>
                    <a:pt x="82" y="3"/>
                    <a:pt x="63" y="3"/>
                    <a:pt x="41" y="3"/>
                  </a:cubicBezTo>
                  <a:cubicBezTo>
                    <a:pt x="19" y="3"/>
                    <a:pt x="0" y="3"/>
                    <a:pt x="0" y="2"/>
                  </a:cubicBezTo>
                  <a:cubicBezTo>
                    <a:pt x="0" y="1"/>
                    <a:pt x="19" y="0"/>
                    <a:pt x="41" y="0"/>
                  </a:cubicBezTo>
                  <a:cubicBezTo>
                    <a:pt x="63" y="0"/>
                    <a:pt x="81" y="1"/>
                    <a:pt x="81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6" name="íṥľíḑé"/>
            <p:cNvSpPr/>
            <p:nvPr/>
          </p:nvSpPr>
          <p:spPr bwMode="auto">
            <a:xfrm>
              <a:off x="4289842" y="4679674"/>
              <a:ext cx="202522" cy="11022"/>
            </a:xfrm>
            <a:prstGeom prst="ellipse">
              <a:avLst/>
            </a:pr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7" name="ïslíḓê"/>
            <p:cNvSpPr/>
            <p:nvPr/>
          </p:nvSpPr>
          <p:spPr bwMode="auto">
            <a:xfrm>
              <a:off x="3979860" y="4080376"/>
              <a:ext cx="2145071" cy="322381"/>
            </a:xfrm>
            <a:custGeom>
              <a:avLst/>
              <a:gdLst>
                <a:gd name="T0" fmla="*/ 650 w 658"/>
                <a:gd name="T1" fmla="*/ 0 h 99"/>
                <a:gd name="T2" fmla="*/ 652 w 658"/>
                <a:gd name="T3" fmla="*/ 1 h 99"/>
                <a:gd name="T4" fmla="*/ 656 w 658"/>
                <a:gd name="T5" fmla="*/ 5 h 99"/>
                <a:gd name="T6" fmla="*/ 656 w 658"/>
                <a:gd name="T7" fmla="*/ 14 h 99"/>
                <a:gd name="T8" fmla="*/ 649 w 658"/>
                <a:gd name="T9" fmla="*/ 25 h 99"/>
                <a:gd name="T10" fmla="*/ 585 w 658"/>
                <a:gd name="T11" fmla="*/ 71 h 99"/>
                <a:gd name="T12" fmla="*/ 562 w 658"/>
                <a:gd name="T13" fmla="*/ 83 h 99"/>
                <a:gd name="T14" fmla="*/ 549 w 658"/>
                <a:gd name="T15" fmla="*/ 89 h 99"/>
                <a:gd name="T16" fmla="*/ 542 w 658"/>
                <a:gd name="T17" fmla="*/ 91 h 99"/>
                <a:gd name="T18" fmla="*/ 538 w 658"/>
                <a:gd name="T19" fmla="*/ 91 h 99"/>
                <a:gd name="T20" fmla="*/ 534 w 658"/>
                <a:gd name="T21" fmla="*/ 92 h 99"/>
                <a:gd name="T22" fmla="*/ 471 w 658"/>
                <a:gd name="T23" fmla="*/ 94 h 99"/>
                <a:gd name="T24" fmla="*/ 328 w 658"/>
                <a:gd name="T25" fmla="*/ 94 h 99"/>
                <a:gd name="T26" fmla="*/ 185 w 658"/>
                <a:gd name="T27" fmla="*/ 95 h 99"/>
                <a:gd name="T28" fmla="*/ 68 w 658"/>
                <a:gd name="T29" fmla="*/ 97 h 99"/>
                <a:gd name="T30" fmla="*/ 44 w 658"/>
                <a:gd name="T31" fmla="*/ 98 h 99"/>
                <a:gd name="T32" fmla="*/ 33 w 658"/>
                <a:gd name="T33" fmla="*/ 99 h 99"/>
                <a:gd name="T34" fmla="*/ 23 w 658"/>
                <a:gd name="T35" fmla="*/ 98 h 99"/>
                <a:gd name="T36" fmla="*/ 13 w 658"/>
                <a:gd name="T37" fmla="*/ 97 h 99"/>
                <a:gd name="T38" fmla="*/ 5 w 658"/>
                <a:gd name="T39" fmla="*/ 92 h 99"/>
                <a:gd name="T40" fmla="*/ 1 w 658"/>
                <a:gd name="T41" fmla="*/ 85 h 99"/>
                <a:gd name="T42" fmla="*/ 1 w 658"/>
                <a:gd name="T43" fmla="*/ 77 h 99"/>
                <a:gd name="T44" fmla="*/ 10 w 658"/>
                <a:gd name="T45" fmla="*/ 67 h 99"/>
                <a:gd name="T46" fmla="*/ 14 w 658"/>
                <a:gd name="T47" fmla="*/ 65 h 99"/>
                <a:gd name="T48" fmla="*/ 18 w 658"/>
                <a:gd name="T49" fmla="*/ 64 h 99"/>
                <a:gd name="T50" fmla="*/ 24 w 658"/>
                <a:gd name="T51" fmla="*/ 63 h 99"/>
                <a:gd name="T52" fmla="*/ 26 w 658"/>
                <a:gd name="T53" fmla="*/ 63 h 99"/>
                <a:gd name="T54" fmla="*/ 24 w 658"/>
                <a:gd name="T55" fmla="*/ 64 h 99"/>
                <a:gd name="T56" fmla="*/ 18 w 658"/>
                <a:gd name="T57" fmla="*/ 65 h 99"/>
                <a:gd name="T58" fmla="*/ 15 w 658"/>
                <a:gd name="T59" fmla="*/ 66 h 99"/>
                <a:gd name="T60" fmla="*/ 10 w 658"/>
                <a:gd name="T61" fmla="*/ 68 h 99"/>
                <a:gd name="T62" fmla="*/ 3 w 658"/>
                <a:gd name="T63" fmla="*/ 77 h 99"/>
                <a:gd name="T64" fmla="*/ 3 w 658"/>
                <a:gd name="T65" fmla="*/ 84 h 99"/>
                <a:gd name="T66" fmla="*/ 7 w 658"/>
                <a:gd name="T67" fmla="*/ 90 h 99"/>
                <a:gd name="T68" fmla="*/ 14 w 658"/>
                <a:gd name="T69" fmla="*/ 94 h 99"/>
                <a:gd name="T70" fmla="*/ 23 w 658"/>
                <a:gd name="T71" fmla="*/ 95 h 99"/>
                <a:gd name="T72" fmla="*/ 33 w 658"/>
                <a:gd name="T73" fmla="*/ 95 h 99"/>
                <a:gd name="T74" fmla="*/ 44 w 658"/>
                <a:gd name="T75" fmla="*/ 95 h 99"/>
                <a:gd name="T76" fmla="*/ 68 w 658"/>
                <a:gd name="T77" fmla="*/ 93 h 99"/>
                <a:gd name="T78" fmla="*/ 185 w 658"/>
                <a:gd name="T79" fmla="*/ 90 h 99"/>
                <a:gd name="T80" fmla="*/ 328 w 658"/>
                <a:gd name="T81" fmla="*/ 89 h 99"/>
                <a:gd name="T82" fmla="*/ 471 w 658"/>
                <a:gd name="T83" fmla="*/ 89 h 99"/>
                <a:gd name="T84" fmla="*/ 534 w 658"/>
                <a:gd name="T85" fmla="*/ 87 h 99"/>
                <a:gd name="T86" fmla="*/ 537 w 658"/>
                <a:gd name="T87" fmla="*/ 87 h 99"/>
                <a:gd name="T88" fmla="*/ 541 w 658"/>
                <a:gd name="T89" fmla="*/ 86 h 99"/>
                <a:gd name="T90" fmla="*/ 547 w 658"/>
                <a:gd name="T91" fmla="*/ 84 h 99"/>
                <a:gd name="T92" fmla="*/ 560 w 658"/>
                <a:gd name="T93" fmla="*/ 79 h 99"/>
                <a:gd name="T94" fmla="*/ 583 w 658"/>
                <a:gd name="T95" fmla="*/ 68 h 99"/>
                <a:gd name="T96" fmla="*/ 647 w 658"/>
                <a:gd name="T97" fmla="*/ 23 h 99"/>
                <a:gd name="T98" fmla="*/ 655 w 658"/>
                <a:gd name="T99" fmla="*/ 14 h 99"/>
                <a:gd name="T100" fmla="*/ 655 w 658"/>
                <a:gd name="T101" fmla="*/ 5 h 99"/>
                <a:gd name="T102" fmla="*/ 652 w 658"/>
                <a:gd name="T103" fmla="*/ 2 h 99"/>
                <a:gd name="T104" fmla="*/ 650 w 658"/>
                <a:gd name="T10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8" h="99">
                  <a:moveTo>
                    <a:pt x="650" y="0"/>
                  </a:moveTo>
                  <a:cubicBezTo>
                    <a:pt x="650" y="0"/>
                    <a:pt x="651" y="1"/>
                    <a:pt x="652" y="1"/>
                  </a:cubicBezTo>
                  <a:cubicBezTo>
                    <a:pt x="653" y="2"/>
                    <a:pt x="655" y="3"/>
                    <a:pt x="656" y="5"/>
                  </a:cubicBezTo>
                  <a:cubicBezTo>
                    <a:pt x="658" y="7"/>
                    <a:pt x="658" y="11"/>
                    <a:pt x="656" y="14"/>
                  </a:cubicBezTo>
                  <a:cubicBezTo>
                    <a:pt x="655" y="18"/>
                    <a:pt x="652" y="21"/>
                    <a:pt x="649" y="25"/>
                  </a:cubicBezTo>
                  <a:cubicBezTo>
                    <a:pt x="636" y="39"/>
                    <a:pt x="614" y="55"/>
                    <a:pt x="585" y="71"/>
                  </a:cubicBezTo>
                  <a:cubicBezTo>
                    <a:pt x="578" y="75"/>
                    <a:pt x="570" y="79"/>
                    <a:pt x="562" y="83"/>
                  </a:cubicBezTo>
                  <a:cubicBezTo>
                    <a:pt x="558" y="85"/>
                    <a:pt x="553" y="87"/>
                    <a:pt x="549" y="89"/>
                  </a:cubicBezTo>
                  <a:cubicBezTo>
                    <a:pt x="546" y="89"/>
                    <a:pt x="544" y="90"/>
                    <a:pt x="542" y="91"/>
                  </a:cubicBezTo>
                  <a:cubicBezTo>
                    <a:pt x="540" y="91"/>
                    <a:pt x="539" y="91"/>
                    <a:pt x="538" y="91"/>
                  </a:cubicBezTo>
                  <a:cubicBezTo>
                    <a:pt x="534" y="92"/>
                    <a:pt x="534" y="92"/>
                    <a:pt x="534" y="92"/>
                  </a:cubicBezTo>
                  <a:cubicBezTo>
                    <a:pt x="514" y="93"/>
                    <a:pt x="493" y="93"/>
                    <a:pt x="471" y="94"/>
                  </a:cubicBezTo>
                  <a:cubicBezTo>
                    <a:pt x="427" y="94"/>
                    <a:pt x="379" y="94"/>
                    <a:pt x="328" y="94"/>
                  </a:cubicBezTo>
                  <a:cubicBezTo>
                    <a:pt x="277" y="94"/>
                    <a:pt x="229" y="94"/>
                    <a:pt x="185" y="95"/>
                  </a:cubicBezTo>
                  <a:cubicBezTo>
                    <a:pt x="141" y="96"/>
                    <a:pt x="101" y="96"/>
                    <a:pt x="68" y="97"/>
                  </a:cubicBezTo>
                  <a:cubicBezTo>
                    <a:pt x="60" y="97"/>
                    <a:pt x="52" y="98"/>
                    <a:pt x="44" y="98"/>
                  </a:cubicBezTo>
                  <a:cubicBezTo>
                    <a:pt x="40" y="98"/>
                    <a:pt x="37" y="99"/>
                    <a:pt x="33" y="99"/>
                  </a:cubicBezTo>
                  <a:cubicBezTo>
                    <a:pt x="30" y="99"/>
                    <a:pt x="26" y="99"/>
                    <a:pt x="23" y="98"/>
                  </a:cubicBezTo>
                  <a:cubicBezTo>
                    <a:pt x="19" y="98"/>
                    <a:pt x="16" y="98"/>
                    <a:pt x="13" y="97"/>
                  </a:cubicBezTo>
                  <a:cubicBezTo>
                    <a:pt x="10" y="96"/>
                    <a:pt x="7" y="95"/>
                    <a:pt x="5" y="92"/>
                  </a:cubicBezTo>
                  <a:cubicBezTo>
                    <a:pt x="2" y="90"/>
                    <a:pt x="1" y="87"/>
                    <a:pt x="1" y="85"/>
                  </a:cubicBezTo>
                  <a:cubicBezTo>
                    <a:pt x="0" y="82"/>
                    <a:pt x="1" y="79"/>
                    <a:pt x="1" y="77"/>
                  </a:cubicBezTo>
                  <a:cubicBezTo>
                    <a:pt x="3" y="72"/>
                    <a:pt x="6" y="69"/>
                    <a:pt x="10" y="67"/>
                  </a:cubicBezTo>
                  <a:cubicBezTo>
                    <a:pt x="11" y="66"/>
                    <a:pt x="13" y="65"/>
                    <a:pt x="14" y="65"/>
                  </a:cubicBezTo>
                  <a:cubicBezTo>
                    <a:pt x="16" y="64"/>
                    <a:pt x="17" y="64"/>
                    <a:pt x="18" y="64"/>
                  </a:cubicBezTo>
                  <a:cubicBezTo>
                    <a:pt x="21" y="63"/>
                    <a:pt x="23" y="63"/>
                    <a:pt x="24" y="63"/>
                  </a:cubicBezTo>
                  <a:cubicBezTo>
                    <a:pt x="25" y="63"/>
                    <a:pt x="26" y="63"/>
                    <a:pt x="26" y="63"/>
                  </a:cubicBezTo>
                  <a:cubicBezTo>
                    <a:pt x="26" y="63"/>
                    <a:pt x="25" y="63"/>
                    <a:pt x="24" y="64"/>
                  </a:cubicBezTo>
                  <a:cubicBezTo>
                    <a:pt x="23" y="64"/>
                    <a:pt x="21" y="64"/>
                    <a:pt x="18" y="65"/>
                  </a:cubicBezTo>
                  <a:cubicBezTo>
                    <a:pt x="17" y="65"/>
                    <a:pt x="16" y="66"/>
                    <a:pt x="15" y="66"/>
                  </a:cubicBezTo>
                  <a:cubicBezTo>
                    <a:pt x="13" y="67"/>
                    <a:pt x="12" y="67"/>
                    <a:pt x="10" y="68"/>
                  </a:cubicBezTo>
                  <a:cubicBezTo>
                    <a:pt x="8" y="70"/>
                    <a:pt x="5" y="73"/>
                    <a:pt x="3" y="77"/>
                  </a:cubicBezTo>
                  <a:cubicBezTo>
                    <a:pt x="3" y="80"/>
                    <a:pt x="3" y="82"/>
                    <a:pt x="3" y="84"/>
                  </a:cubicBezTo>
                  <a:cubicBezTo>
                    <a:pt x="4" y="86"/>
                    <a:pt x="5" y="89"/>
                    <a:pt x="7" y="90"/>
                  </a:cubicBezTo>
                  <a:cubicBezTo>
                    <a:pt x="8" y="92"/>
                    <a:pt x="11" y="93"/>
                    <a:pt x="14" y="94"/>
                  </a:cubicBezTo>
                  <a:cubicBezTo>
                    <a:pt x="17" y="95"/>
                    <a:pt x="20" y="95"/>
                    <a:pt x="23" y="95"/>
                  </a:cubicBezTo>
                  <a:cubicBezTo>
                    <a:pt x="26" y="95"/>
                    <a:pt x="30" y="95"/>
                    <a:pt x="33" y="95"/>
                  </a:cubicBezTo>
                  <a:cubicBezTo>
                    <a:pt x="36" y="95"/>
                    <a:pt x="40" y="95"/>
                    <a:pt x="44" y="95"/>
                  </a:cubicBezTo>
                  <a:cubicBezTo>
                    <a:pt x="51" y="94"/>
                    <a:pt x="59" y="94"/>
                    <a:pt x="68" y="93"/>
                  </a:cubicBezTo>
                  <a:cubicBezTo>
                    <a:pt x="101" y="92"/>
                    <a:pt x="141" y="91"/>
                    <a:pt x="185" y="90"/>
                  </a:cubicBezTo>
                  <a:cubicBezTo>
                    <a:pt x="229" y="89"/>
                    <a:pt x="277" y="89"/>
                    <a:pt x="328" y="89"/>
                  </a:cubicBezTo>
                  <a:cubicBezTo>
                    <a:pt x="379" y="89"/>
                    <a:pt x="427" y="89"/>
                    <a:pt x="471" y="89"/>
                  </a:cubicBezTo>
                  <a:cubicBezTo>
                    <a:pt x="493" y="88"/>
                    <a:pt x="514" y="88"/>
                    <a:pt x="534" y="87"/>
                  </a:cubicBezTo>
                  <a:cubicBezTo>
                    <a:pt x="537" y="87"/>
                    <a:pt x="537" y="87"/>
                    <a:pt x="537" y="87"/>
                  </a:cubicBezTo>
                  <a:cubicBezTo>
                    <a:pt x="539" y="87"/>
                    <a:pt x="539" y="87"/>
                    <a:pt x="541" y="86"/>
                  </a:cubicBezTo>
                  <a:cubicBezTo>
                    <a:pt x="543" y="86"/>
                    <a:pt x="545" y="85"/>
                    <a:pt x="547" y="84"/>
                  </a:cubicBezTo>
                  <a:cubicBezTo>
                    <a:pt x="552" y="83"/>
                    <a:pt x="556" y="81"/>
                    <a:pt x="560" y="79"/>
                  </a:cubicBezTo>
                  <a:cubicBezTo>
                    <a:pt x="568" y="76"/>
                    <a:pt x="576" y="72"/>
                    <a:pt x="583" y="68"/>
                  </a:cubicBezTo>
                  <a:cubicBezTo>
                    <a:pt x="612" y="52"/>
                    <a:pt x="635" y="37"/>
                    <a:pt x="647" y="23"/>
                  </a:cubicBezTo>
                  <a:cubicBezTo>
                    <a:pt x="651" y="20"/>
                    <a:pt x="653" y="17"/>
                    <a:pt x="655" y="14"/>
                  </a:cubicBezTo>
                  <a:cubicBezTo>
                    <a:pt x="656" y="10"/>
                    <a:pt x="656" y="7"/>
                    <a:pt x="655" y="5"/>
                  </a:cubicBezTo>
                  <a:cubicBezTo>
                    <a:pt x="654" y="3"/>
                    <a:pt x="653" y="2"/>
                    <a:pt x="652" y="2"/>
                  </a:cubicBezTo>
                  <a:cubicBezTo>
                    <a:pt x="651" y="1"/>
                    <a:pt x="650" y="1"/>
                    <a:pt x="65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8" name="íšľiḍè"/>
            <p:cNvSpPr/>
            <p:nvPr/>
          </p:nvSpPr>
          <p:spPr bwMode="auto">
            <a:xfrm>
              <a:off x="4309130" y="5277593"/>
              <a:ext cx="1140731" cy="387133"/>
            </a:xfrm>
            <a:custGeom>
              <a:avLst/>
              <a:gdLst>
                <a:gd name="T0" fmla="*/ 324 w 350"/>
                <a:gd name="T1" fmla="*/ 0 h 119"/>
                <a:gd name="T2" fmla="*/ 326 w 350"/>
                <a:gd name="T3" fmla="*/ 4 h 119"/>
                <a:gd name="T4" fmla="*/ 331 w 350"/>
                <a:gd name="T5" fmla="*/ 16 h 119"/>
                <a:gd name="T6" fmla="*/ 339 w 350"/>
                <a:gd name="T7" fmla="*/ 36 h 119"/>
                <a:gd name="T8" fmla="*/ 347 w 350"/>
                <a:gd name="T9" fmla="*/ 62 h 119"/>
                <a:gd name="T10" fmla="*/ 350 w 350"/>
                <a:gd name="T11" fmla="*/ 78 h 119"/>
                <a:gd name="T12" fmla="*/ 350 w 350"/>
                <a:gd name="T13" fmla="*/ 83 h 119"/>
                <a:gd name="T14" fmla="*/ 350 w 350"/>
                <a:gd name="T15" fmla="*/ 87 h 119"/>
                <a:gd name="T16" fmla="*/ 349 w 350"/>
                <a:gd name="T17" fmla="*/ 89 h 119"/>
                <a:gd name="T18" fmla="*/ 348 w 350"/>
                <a:gd name="T19" fmla="*/ 92 h 119"/>
                <a:gd name="T20" fmla="*/ 345 w 350"/>
                <a:gd name="T21" fmla="*/ 96 h 119"/>
                <a:gd name="T22" fmla="*/ 327 w 350"/>
                <a:gd name="T23" fmla="*/ 103 h 119"/>
                <a:gd name="T24" fmla="*/ 307 w 350"/>
                <a:gd name="T25" fmla="*/ 105 h 119"/>
                <a:gd name="T26" fmla="*/ 219 w 350"/>
                <a:gd name="T27" fmla="*/ 107 h 119"/>
                <a:gd name="T28" fmla="*/ 58 w 350"/>
                <a:gd name="T29" fmla="*/ 104 h 119"/>
                <a:gd name="T30" fmla="*/ 10 w 350"/>
                <a:gd name="T31" fmla="*/ 106 h 119"/>
                <a:gd name="T32" fmla="*/ 4 w 350"/>
                <a:gd name="T33" fmla="*/ 110 h 119"/>
                <a:gd name="T34" fmla="*/ 1 w 350"/>
                <a:gd name="T35" fmla="*/ 114 h 119"/>
                <a:gd name="T36" fmla="*/ 1 w 350"/>
                <a:gd name="T37" fmla="*/ 119 h 119"/>
                <a:gd name="T38" fmla="*/ 1 w 350"/>
                <a:gd name="T39" fmla="*/ 118 h 119"/>
                <a:gd name="T40" fmla="*/ 0 w 350"/>
                <a:gd name="T41" fmla="*/ 114 h 119"/>
                <a:gd name="T42" fmla="*/ 3 w 350"/>
                <a:gd name="T43" fmla="*/ 109 h 119"/>
                <a:gd name="T44" fmla="*/ 10 w 350"/>
                <a:gd name="T45" fmla="*/ 105 h 119"/>
                <a:gd name="T46" fmla="*/ 58 w 350"/>
                <a:gd name="T47" fmla="*/ 100 h 119"/>
                <a:gd name="T48" fmla="*/ 219 w 350"/>
                <a:gd name="T49" fmla="*/ 102 h 119"/>
                <a:gd name="T50" fmla="*/ 307 w 350"/>
                <a:gd name="T51" fmla="*/ 101 h 119"/>
                <a:gd name="T52" fmla="*/ 326 w 350"/>
                <a:gd name="T53" fmla="*/ 99 h 119"/>
                <a:gd name="T54" fmla="*/ 343 w 350"/>
                <a:gd name="T55" fmla="*/ 93 h 119"/>
                <a:gd name="T56" fmla="*/ 345 w 350"/>
                <a:gd name="T57" fmla="*/ 90 h 119"/>
                <a:gd name="T58" fmla="*/ 346 w 350"/>
                <a:gd name="T59" fmla="*/ 88 h 119"/>
                <a:gd name="T60" fmla="*/ 346 w 350"/>
                <a:gd name="T61" fmla="*/ 86 h 119"/>
                <a:gd name="T62" fmla="*/ 347 w 350"/>
                <a:gd name="T63" fmla="*/ 82 h 119"/>
                <a:gd name="T64" fmla="*/ 347 w 350"/>
                <a:gd name="T65" fmla="*/ 78 h 119"/>
                <a:gd name="T66" fmla="*/ 344 w 350"/>
                <a:gd name="T67" fmla="*/ 63 h 119"/>
                <a:gd name="T68" fmla="*/ 336 w 350"/>
                <a:gd name="T69" fmla="*/ 36 h 119"/>
                <a:gd name="T70" fmla="*/ 329 w 350"/>
                <a:gd name="T71" fmla="*/ 17 h 119"/>
                <a:gd name="T72" fmla="*/ 325 w 350"/>
                <a:gd name="T73" fmla="*/ 4 h 119"/>
                <a:gd name="T74" fmla="*/ 324 w 350"/>
                <a:gd name="T7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0" h="119">
                  <a:moveTo>
                    <a:pt x="324" y="0"/>
                  </a:moveTo>
                  <a:cubicBezTo>
                    <a:pt x="324" y="0"/>
                    <a:pt x="325" y="1"/>
                    <a:pt x="326" y="4"/>
                  </a:cubicBezTo>
                  <a:cubicBezTo>
                    <a:pt x="327" y="7"/>
                    <a:pt x="329" y="11"/>
                    <a:pt x="331" y="16"/>
                  </a:cubicBezTo>
                  <a:cubicBezTo>
                    <a:pt x="333" y="21"/>
                    <a:pt x="336" y="28"/>
                    <a:pt x="339" y="36"/>
                  </a:cubicBezTo>
                  <a:cubicBezTo>
                    <a:pt x="341" y="43"/>
                    <a:pt x="345" y="52"/>
                    <a:pt x="347" y="62"/>
                  </a:cubicBezTo>
                  <a:cubicBezTo>
                    <a:pt x="349" y="67"/>
                    <a:pt x="350" y="72"/>
                    <a:pt x="350" y="78"/>
                  </a:cubicBezTo>
                  <a:cubicBezTo>
                    <a:pt x="350" y="80"/>
                    <a:pt x="350" y="81"/>
                    <a:pt x="350" y="83"/>
                  </a:cubicBezTo>
                  <a:cubicBezTo>
                    <a:pt x="350" y="84"/>
                    <a:pt x="350" y="86"/>
                    <a:pt x="350" y="87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49" y="90"/>
                    <a:pt x="349" y="91"/>
                    <a:pt x="348" y="92"/>
                  </a:cubicBezTo>
                  <a:cubicBezTo>
                    <a:pt x="348" y="93"/>
                    <a:pt x="347" y="95"/>
                    <a:pt x="345" y="96"/>
                  </a:cubicBezTo>
                  <a:cubicBezTo>
                    <a:pt x="340" y="100"/>
                    <a:pt x="333" y="101"/>
                    <a:pt x="327" y="103"/>
                  </a:cubicBezTo>
                  <a:cubicBezTo>
                    <a:pt x="320" y="104"/>
                    <a:pt x="314" y="105"/>
                    <a:pt x="307" y="105"/>
                  </a:cubicBezTo>
                  <a:cubicBezTo>
                    <a:pt x="280" y="107"/>
                    <a:pt x="250" y="107"/>
                    <a:pt x="219" y="107"/>
                  </a:cubicBezTo>
                  <a:cubicBezTo>
                    <a:pt x="156" y="106"/>
                    <a:pt x="99" y="105"/>
                    <a:pt x="58" y="104"/>
                  </a:cubicBezTo>
                  <a:cubicBezTo>
                    <a:pt x="38" y="103"/>
                    <a:pt x="21" y="103"/>
                    <a:pt x="10" y="106"/>
                  </a:cubicBezTo>
                  <a:cubicBezTo>
                    <a:pt x="7" y="107"/>
                    <a:pt x="5" y="108"/>
                    <a:pt x="4" y="110"/>
                  </a:cubicBezTo>
                  <a:cubicBezTo>
                    <a:pt x="2" y="111"/>
                    <a:pt x="1" y="113"/>
                    <a:pt x="1" y="114"/>
                  </a:cubicBezTo>
                  <a:cubicBezTo>
                    <a:pt x="1" y="117"/>
                    <a:pt x="1" y="119"/>
                    <a:pt x="1" y="119"/>
                  </a:cubicBezTo>
                  <a:cubicBezTo>
                    <a:pt x="1" y="119"/>
                    <a:pt x="1" y="118"/>
                    <a:pt x="1" y="118"/>
                  </a:cubicBezTo>
                  <a:cubicBezTo>
                    <a:pt x="0" y="117"/>
                    <a:pt x="0" y="116"/>
                    <a:pt x="0" y="114"/>
                  </a:cubicBezTo>
                  <a:cubicBezTo>
                    <a:pt x="0" y="113"/>
                    <a:pt x="1" y="111"/>
                    <a:pt x="3" y="109"/>
                  </a:cubicBezTo>
                  <a:cubicBezTo>
                    <a:pt x="4" y="107"/>
                    <a:pt x="7" y="106"/>
                    <a:pt x="10" y="105"/>
                  </a:cubicBezTo>
                  <a:cubicBezTo>
                    <a:pt x="21" y="101"/>
                    <a:pt x="38" y="100"/>
                    <a:pt x="58" y="100"/>
                  </a:cubicBezTo>
                  <a:cubicBezTo>
                    <a:pt x="99" y="101"/>
                    <a:pt x="156" y="101"/>
                    <a:pt x="219" y="102"/>
                  </a:cubicBezTo>
                  <a:cubicBezTo>
                    <a:pt x="250" y="103"/>
                    <a:pt x="280" y="103"/>
                    <a:pt x="307" y="101"/>
                  </a:cubicBezTo>
                  <a:cubicBezTo>
                    <a:pt x="313" y="101"/>
                    <a:pt x="320" y="100"/>
                    <a:pt x="326" y="99"/>
                  </a:cubicBezTo>
                  <a:cubicBezTo>
                    <a:pt x="332" y="98"/>
                    <a:pt x="339" y="96"/>
                    <a:pt x="343" y="93"/>
                  </a:cubicBezTo>
                  <a:cubicBezTo>
                    <a:pt x="344" y="92"/>
                    <a:pt x="345" y="91"/>
                    <a:pt x="345" y="90"/>
                  </a:cubicBezTo>
                  <a:cubicBezTo>
                    <a:pt x="345" y="90"/>
                    <a:pt x="346" y="89"/>
                    <a:pt x="346" y="88"/>
                  </a:cubicBezTo>
                  <a:cubicBezTo>
                    <a:pt x="346" y="86"/>
                    <a:pt x="346" y="86"/>
                    <a:pt x="346" y="86"/>
                  </a:cubicBezTo>
                  <a:cubicBezTo>
                    <a:pt x="347" y="85"/>
                    <a:pt x="347" y="84"/>
                    <a:pt x="347" y="82"/>
                  </a:cubicBezTo>
                  <a:cubicBezTo>
                    <a:pt x="347" y="81"/>
                    <a:pt x="347" y="80"/>
                    <a:pt x="347" y="78"/>
                  </a:cubicBezTo>
                  <a:cubicBezTo>
                    <a:pt x="347" y="73"/>
                    <a:pt x="346" y="68"/>
                    <a:pt x="344" y="63"/>
                  </a:cubicBezTo>
                  <a:cubicBezTo>
                    <a:pt x="342" y="53"/>
                    <a:pt x="339" y="44"/>
                    <a:pt x="336" y="36"/>
                  </a:cubicBezTo>
                  <a:cubicBezTo>
                    <a:pt x="334" y="29"/>
                    <a:pt x="331" y="22"/>
                    <a:pt x="329" y="17"/>
                  </a:cubicBezTo>
                  <a:cubicBezTo>
                    <a:pt x="327" y="11"/>
                    <a:pt x="326" y="7"/>
                    <a:pt x="325" y="4"/>
                  </a:cubicBezTo>
                  <a:cubicBezTo>
                    <a:pt x="324" y="1"/>
                    <a:pt x="324" y="0"/>
                    <a:pt x="324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9" name="íSḷïďê"/>
            <p:cNvSpPr/>
            <p:nvPr/>
          </p:nvSpPr>
          <p:spPr bwMode="auto">
            <a:xfrm>
              <a:off x="3979860" y="4070733"/>
              <a:ext cx="2142316" cy="319625"/>
            </a:xfrm>
            <a:custGeom>
              <a:avLst/>
              <a:gdLst>
                <a:gd name="T0" fmla="*/ 656 w 657"/>
                <a:gd name="T1" fmla="*/ 16 h 98"/>
                <a:gd name="T2" fmla="*/ 655 w 657"/>
                <a:gd name="T3" fmla="*/ 9 h 98"/>
                <a:gd name="T4" fmla="*/ 649 w 657"/>
                <a:gd name="T5" fmla="*/ 3 h 98"/>
                <a:gd name="T6" fmla="*/ 638 w 657"/>
                <a:gd name="T7" fmla="*/ 4 h 98"/>
                <a:gd name="T8" fmla="*/ 609 w 657"/>
                <a:gd name="T9" fmla="*/ 16 h 98"/>
                <a:gd name="T10" fmla="*/ 571 w 657"/>
                <a:gd name="T11" fmla="*/ 36 h 98"/>
                <a:gd name="T12" fmla="*/ 549 w 657"/>
                <a:gd name="T13" fmla="*/ 49 h 98"/>
                <a:gd name="T14" fmla="*/ 538 w 657"/>
                <a:gd name="T15" fmla="*/ 56 h 98"/>
                <a:gd name="T16" fmla="*/ 531 w 657"/>
                <a:gd name="T17" fmla="*/ 58 h 98"/>
                <a:gd name="T18" fmla="*/ 523 w 657"/>
                <a:gd name="T19" fmla="*/ 60 h 98"/>
                <a:gd name="T20" fmla="*/ 464 w 657"/>
                <a:gd name="T21" fmla="*/ 61 h 98"/>
                <a:gd name="T22" fmla="*/ 327 w 657"/>
                <a:gd name="T23" fmla="*/ 62 h 98"/>
                <a:gd name="T24" fmla="*/ 190 w 657"/>
                <a:gd name="T25" fmla="*/ 61 h 98"/>
                <a:gd name="T26" fmla="*/ 130 w 657"/>
                <a:gd name="T27" fmla="*/ 61 h 98"/>
                <a:gd name="T28" fmla="*/ 104 w 657"/>
                <a:gd name="T29" fmla="*/ 62 h 98"/>
                <a:gd name="T30" fmla="*/ 78 w 657"/>
                <a:gd name="T31" fmla="*/ 63 h 98"/>
                <a:gd name="T32" fmla="*/ 36 w 657"/>
                <a:gd name="T33" fmla="*/ 64 h 98"/>
                <a:gd name="T34" fmla="*/ 19 w 657"/>
                <a:gd name="T35" fmla="*/ 67 h 98"/>
                <a:gd name="T36" fmla="*/ 6 w 657"/>
                <a:gd name="T37" fmla="*/ 73 h 98"/>
                <a:gd name="T38" fmla="*/ 3 w 657"/>
                <a:gd name="T39" fmla="*/ 83 h 98"/>
                <a:gd name="T40" fmla="*/ 5 w 657"/>
                <a:gd name="T41" fmla="*/ 91 h 98"/>
                <a:gd name="T42" fmla="*/ 8 w 657"/>
                <a:gd name="T43" fmla="*/ 98 h 98"/>
                <a:gd name="T44" fmla="*/ 7 w 657"/>
                <a:gd name="T45" fmla="*/ 97 h 98"/>
                <a:gd name="T46" fmla="*/ 4 w 657"/>
                <a:gd name="T47" fmla="*/ 92 h 98"/>
                <a:gd name="T48" fmla="*/ 1 w 657"/>
                <a:gd name="T49" fmla="*/ 84 h 98"/>
                <a:gd name="T50" fmla="*/ 4 w 657"/>
                <a:gd name="T51" fmla="*/ 72 h 98"/>
                <a:gd name="T52" fmla="*/ 18 w 657"/>
                <a:gd name="T53" fmla="*/ 64 h 98"/>
                <a:gd name="T54" fmla="*/ 35 w 657"/>
                <a:gd name="T55" fmla="*/ 61 h 98"/>
                <a:gd name="T56" fmla="*/ 78 w 657"/>
                <a:gd name="T57" fmla="*/ 59 h 98"/>
                <a:gd name="T58" fmla="*/ 103 w 657"/>
                <a:gd name="T59" fmla="*/ 58 h 98"/>
                <a:gd name="T60" fmla="*/ 130 w 657"/>
                <a:gd name="T61" fmla="*/ 56 h 98"/>
                <a:gd name="T62" fmla="*/ 190 w 657"/>
                <a:gd name="T63" fmla="*/ 55 h 98"/>
                <a:gd name="T64" fmla="*/ 256 w 657"/>
                <a:gd name="T65" fmla="*/ 55 h 98"/>
                <a:gd name="T66" fmla="*/ 327 w 657"/>
                <a:gd name="T67" fmla="*/ 56 h 98"/>
                <a:gd name="T68" fmla="*/ 464 w 657"/>
                <a:gd name="T69" fmla="*/ 56 h 98"/>
                <a:gd name="T70" fmla="*/ 523 w 657"/>
                <a:gd name="T71" fmla="*/ 55 h 98"/>
                <a:gd name="T72" fmla="*/ 536 w 657"/>
                <a:gd name="T73" fmla="*/ 51 h 98"/>
                <a:gd name="T74" fmla="*/ 547 w 657"/>
                <a:gd name="T75" fmla="*/ 45 h 98"/>
                <a:gd name="T76" fmla="*/ 569 w 657"/>
                <a:gd name="T77" fmla="*/ 33 h 98"/>
                <a:gd name="T78" fmla="*/ 589 w 657"/>
                <a:gd name="T79" fmla="*/ 22 h 98"/>
                <a:gd name="T80" fmla="*/ 607 w 657"/>
                <a:gd name="T81" fmla="*/ 13 h 98"/>
                <a:gd name="T82" fmla="*/ 638 w 657"/>
                <a:gd name="T83" fmla="*/ 2 h 98"/>
                <a:gd name="T84" fmla="*/ 650 w 657"/>
                <a:gd name="T85" fmla="*/ 2 h 98"/>
                <a:gd name="T86" fmla="*/ 656 w 657"/>
                <a:gd name="T87" fmla="*/ 8 h 98"/>
                <a:gd name="T88" fmla="*/ 657 w 657"/>
                <a:gd name="T89" fmla="*/ 14 h 98"/>
                <a:gd name="T90" fmla="*/ 656 w 657"/>
                <a:gd name="T91" fmla="*/ 1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7" h="98">
                  <a:moveTo>
                    <a:pt x="656" y="16"/>
                  </a:moveTo>
                  <a:cubicBezTo>
                    <a:pt x="656" y="16"/>
                    <a:pt x="656" y="13"/>
                    <a:pt x="655" y="9"/>
                  </a:cubicBezTo>
                  <a:cubicBezTo>
                    <a:pt x="654" y="7"/>
                    <a:pt x="652" y="4"/>
                    <a:pt x="649" y="3"/>
                  </a:cubicBezTo>
                  <a:cubicBezTo>
                    <a:pt x="646" y="2"/>
                    <a:pt x="642" y="3"/>
                    <a:pt x="638" y="4"/>
                  </a:cubicBezTo>
                  <a:cubicBezTo>
                    <a:pt x="630" y="6"/>
                    <a:pt x="620" y="11"/>
                    <a:pt x="609" y="16"/>
                  </a:cubicBezTo>
                  <a:cubicBezTo>
                    <a:pt x="597" y="22"/>
                    <a:pt x="585" y="29"/>
                    <a:pt x="571" y="36"/>
                  </a:cubicBezTo>
                  <a:cubicBezTo>
                    <a:pt x="564" y="40"/>
                    <a:pt x="557" y="44"/>
                    <a:pt x="549" y="49"/>
                  </a:cubicBezTo>
                  <a:cubicBezTo>
                    <a:pt x="546" y="51"/>
                    <a:pt x="542" y="54"/>
                    <a:pt x="538" y="56"/>
                  </a:cubicBezTo>
                  <a:cubicBezTo>
                    <a:pt x="536" y="57"/>
                    <a:pt x="533" y="58"/>
                    <a:pt x="531" y="58"/>
                  </a:cubicBezTo>
                  <a:cubicBezTo>
                    <a:pt x="529" y="59"/>
                    <a:pt x="526" y="60"/>
                    <a:pt x="523" y="60"/>
                  </a:cubicBezTo>
                  <a:cubicBezTo>
                    <a:pt x="505" y="60"/>
                    <a:pt x="485" y="61"/>
                    <a:pt x="464" y="61"/>
                  </a:cubicBezTo>
                  <a:cubicBezTo>
                    <a:pt x="422" y="62"/>
                    <a:pt x="375" y="62"/>
                    <a:pt x="327" y="62"/>
                  </a:cubicBezTo>
                  <a:cubicBezTo>
                    <a:pt x="278" y="61"/>
                    <a:pt x="232" y="61"/>
                    <a:pt x="190" y="61"/>
                  </a:cubicBezTo>
                  <a:cubicBezTo>
                    <a:pt x="169" y="60"/>
                    <a:pt x="149" y="60"/>
                    <a:pt x="130" y="61"/>
                  </a:cubicBezTo>
                  <a:cubicBezTo>
                    <a:pt x="121" y="61"/>
                    <a:pt x="112" y="62"/>
                    <a:pt x="104" y="62"/>
                  </a:cubicBezTo>
                  <a:cubicBezTo>
                    <a:pt x="95" y="63"/>
                    <a:pt x="86" y="63"/>
                    <a:pt x="78" y="63"/>
                  </a:cubicBezTo>
                  <a:cubicBezTo>
                    <a:pt x="63" y="63"/>
                    <a:pt x="48" y="63"/>
                    <a:pt x="36" y="64"/>
                  </a:cubicBezTo>
                  <a:cubicBezTo>
                    <a:pt x="29" y="65"/>
                    <a:pt x="24" y="66"/>
                    <a:pt x="19" y="67"/>
                  </a:cubicBezTo>
                  <a:cubicBezTo>
                    <a:pt x="14" y="68"/>
                    <a:pt x="9" y="70"/>
                    <a:pt x="6" y="73"/>
                  </a:cubicBezTo>
                  <a:cubicBezTo>
                    <a:pt x="3" y="76"/>
                    <a:pt x="3" y="80"/>
                    <a:pt x="3" y="83"/>
                  </a:cubicBezTo>
                  <a:cubicBezTo>
                    <a:pt x="3" y="87"/>
                    <a:pt x="4" y="89"/>
                    <a:pt x="5" y="91"/>
                  </a:cubicBezTo>
                  <a:cubicBezTo>
                    <a:pt x="7" y="96"/>
                    <a:pt x="8" y="98"/>
                    <a:pt x="8" y="98"/>
                  </a:cubicBezTo>
                  <a:cubicBezTo>
                    <a:pt x="8" y="98"/>
                    <a:pt x="8" y="98"/>
                    <a:pt x="7" y="97"/>
                  </a:cubicBezTo>
                  <a:cubicBezTo>
                    <a:pt x="6" y="96"/>
                    <a:pt x="5" y="94"/>
                    <a:pt x="4" y="92"/>
                  </a:cubicBezTo>
                  <a:cubicBezTo>
                    <a:pt x="3" y="90"/>
                    <a:pt x="2" y="87"/>
                    <a:pt x="1" y="84"/>
                  </a:cubicBezTo>
                  <a:cubicBezTo>
                    <a:pt x="0" y="80"/>
                    <a:pt x="1" y="75"/>
                    <a:pt x="4" y="72"/>
                  </a:cubicBezTo>
                  <a:cubicBezTo>
                    <a:pt x="8" y="68"/>
                    <a:pt x="13" y="66"/>
                    <a:pt x="18" y="64"/>
                  </a:cubicBezTo>
                  <a:cubicBezTo>
                    <a:pt x="23" y="63"/>
                    <a:pt x="29" y="62"/>
                    <a:pt x="35" y="61"/>
                  </a:cubicBezTo>
                  <a:cubicBezTo>
                    <a:pt x="48" y="59"/>
                    <a:pt x="62" y="59"/>
                    <a:pt x="78" y="59"/>
                  </a:cubicBezTo>
                  <a:cubicBezTo>
                    <a:pt x="86" y="59"/>
                    <a:pt x="95" y="58"/>
                    <a:pt x="103" y="58"/>
                  </a:cubicBezTo>
                  <a:cubicBezTo>
                    <a:pt x="112" y="57"/>
                    <a:pt x="121" y="57"/>
                    <a:pt x="130" y="56"/>
                  </a:cubicBezTo>
                  <a:cubicBezTo>
                    <a:pt x="149" y="55"/>
                    <a:pt x="169" y="55"/>
                    <a:pt x="190" y="55"/>
                  </a:cubicBezTo>
                  <a:cubicBezTo>
                    <a:pt x="211" y="55"/>
                    <a:pt x="233" y="55"/>
                    <a:pt x="256" y="55"/>
                  </a:cubicBezTo>
                  <a:cubicBezTo>
                    <a:pt x="279" y="55"/>
                    <a:pt x="303" y="55"/>
                    <a:pt x="327" y="56"/>
                  </a:cubicBezTo>
                  <a:cubicBezTo>
                    <a:pt x="375" y="56"/>
                    <a:pt x="422" y="56"/>
                    <a:pt x="464" y="56"/>
                  </a:cubicBezTo>
                  <a:cubicBezTo>
                    <a:pt x="485" y="56"/>
                    <a:pt x="505" y="55"/>
                    <a:pt x="523" y="55"/>
                  </a:cubicBezTo>
                  <a:cubicBezTo>
                    <a:pt x="528" y="55"/>
                    <a:pt x="532" y="53"/>
                    <a:pt x="536" y="51"/>
                  </a:cubicBezTo>
                  <a:cubicBezTo>
                    <a:pt x="539" y="50"/>
                    <a:pt x="543" y="47"/>
                    <a:pt x="547" y="45"/>
                  </a:cubicBezTo>
                  <a:cubicBezTo>
                    <a:pt x="554" y="41"/>
                    <a:pt x="562" y="36"/>
                    <a:pt x="569" y="33"/>
                  </a:cubicBezTo>
                  <a:cubicBezTo>
                    <a:pt x="576" y="29"/>
                    <a:pt x="583" y="26"/>
                    <a:pt x="589" y="22"/>
                  </a:cubicBezTo>
                  <a:cubicBezTo>
                    <a:pt x="595" y="19"/>
                    <a:pt x="601" y="16"/>
                    <a:pt x="607" y="13"/>
                  </a:cubicBezTo>
                  <a:cubicBezTo>
                    <a:pt x="619" y="8"/>
                    <a:pt x="629" y="4"/>
                    <a:pt x="638" y="2"/>
                  </a:cubicBezTo>
                  <a:cubicBezTo>
                    <a:pt x="642" y="1"/>
                    <a:pt x="646" y="0"/>
                    <a:pt x="650" y="2"/>
                  </a:cubicBezTo>
                  <a:cubicBezTo>
                    <a:pt x="653" y="3"/>
                    <a:pt x="655" y="6"/>
                    <a:pt x="656" y="8"/>
                  </a:cubicBezTo>
                  <a:cubicBezTo>
                    <a:pt x="657" y="11"/>
                    <a:pt x="657" y="13"/>
                    <a:pt x="657" y="14"/>
                  </a:cubicBezTo>
                  <a:cubicBezTo>
                    <a:pt x="657" y="15"/>
                    <a:pt x="656" y="16"/>
                    <a:pt x="656" y="1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0" name="îšliďè"/>
            <p:cNvSpPr/>
            <p:nvPr/>
          </p:nvSpPr>
          <p:spPr bwMode="auto">
            <a:xfrm>
              <a:off x="5678558" y="5488380"/>
              <a:ext cx="796308" cy="49597"/>
            </a:xfrm>
            <a:custGeom>
              <a:avLst/>
              <a:gdLst>
                <a:gd name="T0" fmla="*/ 244 w 244"/>
                <a:gd name="T1" fmla="*/ 14 h 15"/>
                <a:gd name="T2" fmla="*/ 208 w 244"/>
                <a:gd name="T3" fmla="*/ 13 h 15"/>
                <a:gd name="T4" fmla="*/ 122 w 244"/>
                <a:gd name="T5" fmla="*/ 10 h 15"/>
                <a:gd name="T6" fmla="*/ 35 w 244"/>
                <a:gd name="T7" fmla="*/ 7 h 15"/>
                <a:gd name="T8" fmla="*/ 0 w 244"/>
                <a:gd name="T9" fmla="*/ 2 h 15"/>
                <a:gd name="T10" fmla="*/ 36 w 244"/>
                <a:gd name="T11" fmla="*/ 1 h 15"/>
                <a:gd name="T12" fmla="*/ 122 w 244"/>
                <a:gd name="T13" fmla="*/ 2 h 15"/>
                <a:gd name="T14" fmla="*/ 208 w 244"/>
                <a:gd name="T15" fmla="*/ 7 h 15"/>
                <a:gd name="T16" fmla="*/ 244 w 244"/>
                <a:gd name="T1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15">
                  <a:moveTo>
                    <a:pt x="244" y="14"/>
                  </a:moveTo>
                  <a:cubicBezTo>
                    <a:pt x="244" y="15"/>
                    <a:pt x="230" y="14"/>
                    <a:pt x="208" y="13"/>
                  </a:cubicBezTo>
                  <a:cubicBezTo>
                    <a:pt x="186" y="12"/>
                    <a:pt x="155" y="11"/>
                    <a:pt x="122" y="10"/>
                  </a:cubicBezTo>
                  <a:cubicBezTo>
                    <a:pt x="88" y="10"/>
                    <a:pt x="57" y="9"/>
                    <a:pt x="35" y="7"/>
                  </a:cubicBezTo>
                  <a:cubicBezTo>
                    <a:pt x="13" y="5"/>
                    <a:pt x="0" y="3"/>
                    <a:pt x="0" y="2"/>
                  </a:cubicBezTo>
                  <a:cubicBezTo>
                    <a:pt x="0" y="0"/>
                    <a:pt x="13" y="1"/>
                    <a:pt x="36" y="1"/>
                  </a:cubicBezTo>
                  <a:cubicBezTo>
                    <a:pt x="58" y="1"/>
                    <a:pt x="88" y="1"/>
                    <a:pt x="122" y="2"/>
                  </a:cubicBezTo>
                  <a:cubicBezTo>
                    <a:pt x="156" y="3"/>
                    <a:pt x="186" y="4"/>
                    <a:pt x="208" y="7"/>
                  </a:cubicBezTo>
                  <a:cubicBezTo>
                    <a:pt x="230" y="10"/>
                    <a:pt x="244" y="13"/>
                    <a:pt x="244" y="1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1" name="íslîde"/>
            <p:cNvSpPr/>
            <p:nvPr/>
          </p:nvSpPr>
          <p:spPr bwMode="auto">
            <a:xfrm>
              <a:off x="5662026" y="5561399"/>
              <a:ext cx="436730" cy="38575"/>
            </a:xfrm>
            <a:custGeom>
              <a:avLst/>
              <a:gdLst>
                <a:gd name="T0" fmla="*/ 134 w 134"/>
                <a:gd name="T1" fmla="*/ 8 h 12"/>
                <a:gd name="T2" fmla="*/ 67 w 134"/>
                <a:gd name="T3" fmla="*/ 10 h 12"/>
                <a:gd name="T4" fmla="*/ 20 w 134"/>
                <a:gd name="T5" fmla="*/ 6 h 12"/>
                <a:gd name="T6" fmla="*/ 1 w 134"/>
                <a:gd name="T7" fmla="*/ 1 h 12"/>
                <a:gd name="T8" fmla="*/ 20 w 134"/>
                <a:gd name="T9" fmla="*/ 0 h 12"/>
                <a:gd name="T10" fmla="*/ 67 w 134"/>
                <a:gd name="T11" fmla="*/ 2 h 12"/>
                <a:gd name="T12" fmla="*/ 134 w 134"/>
                <a:gd name="T1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2">
                  <a:moveTo>
                    <a:pt x="134" y="8"/>
                  </a:moveTo>
                  <a:cubicBezTo>
                    <a:pt x="134" y="10"/>
                    <a:pt x="104" y="12"/>
                    <a:pt x="67" y="10"/>
                  </a:cubicBezTo>
                  <a:cubicBezTo>
                    <a:pt x="49" y="9"/>
                    <a:pt x="32" y="8"/>
                    <a:pt x="20" y="6"/>
                  </a:cubicBezTo>
                  <a:cubicBezTo>
                    <a:pt x="8" y="4"/>
                    <a:pt x="0" y="2"/>
                    <a:pt x="1" y="1"/>
                  </a:cubicBezTo>
                  <a:cubicBezTo>
                    <a:pt x="1" y="0"/>
                    <a:pt x="8" y="0"/>
                    <a:pt x="20" y="0"/>
                  </a:cubicBezTo>
                  <a:cubicBezTo>
                    <a:pt x="32" y="0"/>
                    <a:pt x="49" y="1"/>
                    <a:pt x="67" y="2"/>
                  </a:cubicBezTo>
                  <a:cubicBezTo>
                    <a:pt x="104" y="3"/>
                    <a:pt x="134" y="5"/>
                    <a:pt x="134" y="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2" name="îŝļîḋê"/>
            <p:cNvSpPr/>
            <p:nvPr/>
          </p:nvSpPr>
          <p:spPr bwMode="auto">
            <a:xfrm>
              <a:off x="5681314" y="5375409"/>
              <a:ext cx="221809" cy="45464"/>
            </a:xfrm>
            <a:custGeom>
              <a:avLst/>
              <a:gdLst>
                <a:gd name="T0" fmla="*/ 68 w 68"/>
                <a:gd name="T1" fmla="*/ 3 h 14"/>
                <a:gd name="T2" fmla="*/ 35 w 68"/>
                <a:gd name="T3" fmla="*/ 12 h 14"/>
                <a:gd name="T4" fmla="*/ 0 w 68"/>
                <a:gd name="T5" fmla="*/ 12 h 14"/>
                <a:gd name="T6" fmla="*/ 33 w 68"/>
                <a:gd name="T7" fmla="*/ 3 h 14"/>
                <a:gd name="T8" fmla="*/ 68 w 68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4">
                  <a:moveTo>
                    <a:pt x="68" y="3"/>
                  </a:moveTo>
                  <a:cubicBezTo>
                    <a:pt x="68" y="5"/>
                    <a:pt x="53" y="9"/>
                    <a:pt x="35" y="12"/>
                  </a:cubicBezTo>
                  <a:cubicBezTo>
                    <a:pt x="16" y="14"/>
                    <a:pt x="1" y="14"/>
                    <a:pt x="0" y="12"/>
                  </a:cubicBezTo>
                  <a:cubicBezTo>
                    <a:pt x="0" y="10"/>
                    <a:pt x="15" y="6"/>
                    <a:pt x="33" y="3"/>
                  </a:cubicBezTo>
                  <a:cubicBezTo>
                    <a:pt x="52" y="1"/>
                    <a:pt x="67" y="0"/>
                    <a:pt x="68" y="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3" name="i$ļîdé"/>
            <p:cNvSpPr/>
            <p:nvPr/>
          </p:nvSpPr>
          <p:spPr bwMode="auto">
            <a:xfrm>
              <a:off x="5678558" y="5622017"/>
              <a:ext cx="159813" cy="59241"/>
            </a:xfrm>
            <a:custGeom>
              <a:avLst/>
              <a:gdLst>
                <a:gd name="T0" fmla="*/ 49 w 49"/>
                <a:gd name="T1" fmla="*/ 15 h 18"/>
                <a:gd name="T2" fmla="*/ 24 w 49"/>
                <a:gd name="T3" fmla="*/ 14 h 18"/>
                <a:gd name="T4" fmla="*/ 1 w 49"/>
                <a:gd name="T5" fmla="*/ 2 h 18"/>
                <a:gd name="T6" fmla="*/ 26 w 49"/>
                <a:gd name="T7" fmla="*/ 6 h 18"/>
                <a:gd name="T8" fmla="*/ 49 w 49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8">
                  <a:moveTo>
                    <a:pt x="49" y="15"/>
                  </a:moveTo>
                  <a:cubicBezTo>
                    <a:pt x="49" y="18"/>
                    <a:pt x="37" y="18"/>
                    <a:pt x="24" y="14"/>
                  </a:cubicBezTo>
                  <a:cubicBezTo>
                    <a:pt x="10" y="10"/>
                    <a:pt x="0" y="4"/>
                    <a:pt x="1" y="2"/>
                  </a:cubicBezTo>
                  <a:cubicBezTo>
                    <a:pt x="2" y="0"/>
                    <a:pt x="13" y="2"/>
                    <a:pt x="26" y="6"/>
                  </a:cubicBezTo>
                  <a:cubicBezTo>
                    <a:pt x="39" y="9"/>
                    <a:pt x="49" y="13"/>
                    <a:pt x="49" y="15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94" name="矩形: 圆角 393"/>
          <p:cNvSpPr/>
          <p:nvPr/>
        </p:nvSpPr>
        <p:spPr bwMode="auto">
          <a:xfrm rot="2700000">
            <a:off x="5757664" y="3074231"/>
            <a:ext cx="1141500" cy="1141500"/>
          </a:xfrm>
          <a:prstGeom prst="roundRect">
            <a:avLst/>
          </a:prstGeom>
          <a:solidFill>
            <a:srgbClr val="F4F4F4"/>
          </a:solidFill>
          <a:ln w="9525" cap="flat" cmpd="sng" algn="ctr">
            <a:solidFill>
              <a:schemeClr val="accent2">
                <a:lumMod val="25000"/>
                <a:lumOff val="75000"/>
              </a:schemeClr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95" name="矩形: 圆角 394"/>
          <p:cNvSpPr/>
          <p:nvPr/>
        </p:nvSpPr>
        <p:spPr bwMode="auto">
          <a:xfrm rot="2700000">
            <a:off x="7021847" y="3074231"/>
            <a:ext cx="1141500" cy="1141500"/>
          </a:xfrm>
          <a:prstGeom prst="roundRect">
            <a:avLst/>
          </a:prstGeom>
          <a:solidFill>
            <a:srgbClr val="F4F4F4"/>
          </a:solidFill>
          <a:ln w="9525" cap="flat" cmpd="sng" algn="ctr">
            <a:solidFill>
              <a:schemeClr val="accent2">
                <a:lumMod val="25000"/>
                <a:lumOff val="75000"/>
              </a:schemeClr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96" name="矩形: 圆角 395"/>
          <p:cNvSpPr/>
          <p:nvPr/>
        </p:nvSpPr>
        <p:spPr bwMode="auto">
          <a:xfrm rot="2700000">
            <a:off x="8286031" y="3074231"/>
            <a:ext cx="1141500" cy="1141500"/>
          </a:xfrm>
          <a:prstGeom prst="roundRect">
            <a:avLst/>
          </a:prstGeom>
          <a:solidFill>
            <a:srgbClr val="F4F4F4"/>
          </a:solidFill>
          <a:ln w="9525" cap="flat" cmpd="sng" algn="ctr">
            <a:solidFill>
              <a:schemeClr val="accent2">
                <a:lumMod val="25000"/>
                <a:lumOff val="75000"/>
              </a:schemeClr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97" name="矩形 396"/>
          <p:cNvSpPr/>
          <p:nvPr/>
        </p:nvSpPr>
        <p:spPr>
          <a:xfrm>
            <a:off x="5835309" y="3689228"/>
            <a:ext cx="986210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人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8" name="矩形 397"/>
          <p:cNvSpPr/>
          <p:nvPr/>
        </p:nvSpPr>
        <p:spPr>
          <a:xfrm>
            <a:off x="7099492" y="3689228"/>
            <a:ext cx="986210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货 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9" name="矩形 398"/>
          <p:cNvSpPr/>
          <p:nvPr/>
        </p:nvSpPr>
        <p:spPr>
          <a:xfrm>
            <a:off x="8359989" y="3689228"/>
            <a:ext cx="986210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场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00" name="组合 3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6182618" y="3189752"/>
            <a:ext cx="287906" cy="499476"/>
            <a:chOff x="4624741" y="1104522"/>
            <a:chExt cx="2942518" cy="5104837"/>
          </a:xfrm>
        </p:grpSpPr>
        <p:sp>
          <p:nvSpPr>
            <p:cNvPr id="401" name="ïśļidé"/>
            <p:cNvSpPr/>
            <p:nvPr/>
          </p:nvSpPr>
          <p:spPr bwMode="auto">
            <a:xfrm>
              <a:off x="5562364" y="2706584"/>
              <a:ext cx="1069585" cy="687591"/>
            </a:xfrm>
            <a:custGeom>
              <a:avLst/>
              <a:gdLst>
                <a:gd name="T0" fmla="*/ 222 w 222"/>
                <a:gd name="T1" fmla="*/ 114 h 143"/>
                <a:gd name="T2" fmla="*/ 182 w 222"/>
                <a:gd name="T3" fmla="*/ 74 h 143"/>
                <a:gd name="T4" fmla="*/ 181 w 222"/>
                <a:gd name="T5" fmla="*/ 21 h 143"/>
                <a:gd name="T6" fmla="*/ 145 w 222"/>
                <a:gd name="T7" fmla="*/ 44 h 143"/>
                <a:gd name="T8" fmla="*/ 107 w 222"/>
                <a:gd name="T9" fmla="*/ 43 h 143"/>
                <a:gd name="T10" fmla="*/ 44 w 222"/>
                <a:gd name="T11" fmla="*/ 0 h 143"/>
                <a:gd name="T12" fmla="*/ 42 w 222"/>
                <a:gd name="T13" fmla="*/ 76 h 143"/>
                <a:gd name="T14" fmla="*/ 0 w 222"/>
                <a:gd name="T15" fmla="*/ 114 h 143"/>
                <a:gd name="T16" fmla="*/ 113 w 222"/>
                <a:gd name="T17" fmla="*/ 143 h 143"/>
                <a:gd name="T18" fmla="*/ 222 w 222"/>
                <a:gd name="T19" fmla="*/ 11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2" h="143">
                  <a:moveTo>
                    <a:pt x="222" y="114"/>
                  </a:moveTo>
                  <a:cubicBezTo>
                    <a:pt x="203" y="107"/>
                    <a:pt x="186" y="88"/>
                    <a:pt x="182" y="74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169" y="30"/>
                    <a:pt x="158" y="35"/>
                    <a:pt x="145" y="44"/>
                  </a:cubicBezTo>
                  <a:cubicBezTo>
                    <a:pt x="139" y="45"/>
                    <a:pt x="114" y="46"/>
                    <a:pt x="107" y="43"/>
                  </a:cubicBezTo>
                  <a:cubicBezTo>
                    <a:pt x="87" y="32"/>
                    <a:pt x="65" y="19"/>
                    <a:pt x="44" y="0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37" y="89"/>
                    <a:pt x="19" y="106"/>
                    <a:pt x="0" y="114"/>
                  </a:cubicBezTo>
                  <a:cubicBezTo>
                    <a:pt x="113" y="143"/>
                    <a:pt x="113" y="143"/>
                    <a:pt x="113" y="143"/>
                  </a:cubicBezTo>
                  <a:lnTo>
                    <a:pt x="222" y="114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2" name="iş1iḓè"/>
            <p:cNvSpPr/>
            <p:nvPr/>
          </p:nvSpPr>
          <p:spPr bwMode="auto">
            <a:xfrm>
              <a:off x="5654969" y="3403434"/>
              <a:ext cx="847334" cy="1444634"/>
            </a:xfrm>
            <a:custGeom>
              <a:avLst/>
              <a:gdLst>
                <a:gd name="T0" fmla="*/ 163 w 176"/>
                <a:gd name="T1" fmla="*/ 276 h 300"/>
                <a:gd name="T2" fmla="*/ 176 w 176"/>
                <a:gd name="T3" fmla="*/ 279 h 300"/>
                <a:gd name="T4" fmla="*/ 176 w 176"/>
                <a:gd name="T5" fmla="*/ 0 h 300"/>
                <a:gd name="T6" fmla="*/ 0 w 176"/>
                <a:gd name="T7" fmla="*/ 0 h 300"/>
                <a:gd name="T8" fmla="*/ 0 w 176"/>
                <a:gd name="T9" fmla="*/ 300 h 300"/>
                <a:gd name="T10" fmla="*/ 163 w 176"/>
                <a:gd name="T11" fmla="*/ 276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300">
                  <a:moveTo>
                    <a:pt x="163" y="276"/>
                  </a:moveTo>
                  <a:cubicBezTo>
                    <a:pt x="167" y="275"/>
                    <a:pt x="172" y="276"/>
                    <a:pt x="176" y="279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38" y="296"/>
                    <a:pt x="85" y="288"/>
                    <a:pt x="163" y="276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3" name="îşḷïďê"/>
            <p:cNvSpPr/>
            <p:nvPr/>
          </p:nvSpPr>
          <p:spPr bwMode="auto">
            <a:xfrm>
              <a:off x="4624741" y="3178868"/>
              <a:ext cx="2942518" cy="3030491"/>
            </a:xfrm>
            <a:custGeom>
              <a:avLst/>
              <a:gdLst>
                <a:gd name="T0" fmla="*/ 587 w 611"/>
                <a:gd name="T1" fmla="*/ 74 h 630"/>
                <a:gd name="T2" fmla="*/ 522 w 611"/>
                <a:gd name="T3" fmla="*/ 28 h 630"/>
                <a:gd name="T4" fmla="*/ 417 w 611"/>
                <a:gd name="T5" fmla="*/ 16 h 630"/>
                <a:gd name="T6" fmla="*/ 395 w 611"/>
                <a:gd name="T7" fmla="*/ 10 h 630"/>
                <a:gd name="T8" fmla="*/ 312 w 611"/>
                <a:gd name="T9" fmla="*/ 333 h 630"/>
                <a:gd name="T10" fmla="*/ 305 w 611"/>
                <a:gd name="T11" fmla="*/ 334 h 630"/>
                <a:gd name="T12" fmla="*/ 220 w 611"/>
                <a:gd name="T13" fmla="*/ 0 h 630"/>
                <a:gd name="T14" fmla="*/ 195 w 611"/>
                <a:gd name="T15" fmla="*/ 16 h 630"/>
                <a:gd name="T16" fmla="*/ 91 w 611"/>
                <a:gd name="T17" fmla="*/ 28 h 630"/>
                <a:gd name="T18" fmla="*/ 28 w 611"/>
                <a:gd name="T19" fmla="*/ 70 h 630"/>
                <a:gd name="T20" fmla="*/ 8 w 611"/>
                <a:gd name="T21" fmla="*/ 350 h 630"/>
                <a:gd name="T22" fmla="*/ 82 w 611"/>
                <a:gd name="T23" fmla="*/ 472 h 630"/>
                <a:gd name="T24" fmla="*/ 118 w 611"/>
                <a:gd name="T25" fmla="*/ 476 h 630"/>
                <a:gd name="T26" fmla="*/ 115 w 611"/>
                <a:gd name="T27" fmla="*/ 592 h 630"/>
                <a:gd name="T28" fmla="*/ 305 w 611"/>
                <a:gd name="T29" fmla="*/ 630 h 630"/>
                <a:gd name="T30" fmla="*/ 498 w 611"/>
                <a:gd name="T31" fmla="*/ 590 h 630"/>
                <a:gd name="T32" fmla="*/ 496 w 611"/>
                <a:gd name="T33" fmla="*/ 486 h 630"/>
                <a:gd name="T34" fmla="*/ 574 w 611"/>
                <a:gd name="T35" fmla="*/ 459 h 630"/>
                <a:gd name="T36" fmla="*/ 587 w 611"/>
                <a:gd name="T37" fmla="*/ 74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1" h="630">
                  <a:moveTo>
                    <a:pt x="587" y="74"/>
                  </a:moveTo>
                  <a:cubicBezTo>
                    <a:pt x="577" y="47"/>
                    <a:pt x="551" y="28"/>
                    <a:pt x="522" y="28"/>
                  </a:cubicBezTo>
                  <a:cubicBezTo>
                    <a:pt x="417" y="16"/>
                    <a:pt x="417" y="16"/>
                    <a:pt x="417" y="16"/>
                  </a:cubicBezTo>
                  <a:cubicBezTo>
                    <a:pt x="413" y="15"/>
                    <a:pt x="399" y="13"/>
                    <a:pt x="395" y="10"/>
                  </a:cubicBezTo>
                  <a:cubicBezTo>
                    <a:pt x="312" y="333"/>
                    <a:pt x="312" y="333"/>
                    <a:pt x="312" y="333"/>
                  </a:cubicBezTo>
                  <a:cubicBezTo>
                    <a:pt x="310" y="333"/>
                    <a:pt x="307" y="333"/>
                    <a:pt x="305" y="334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12" y="6"/>
                    <a:pt x="204" y="12"/>
                    <a:pt x="195" y="16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63" y="28"/>
                    <a:pt x="39" y="45"/>
                    <a:pt x="28" y="70"/>
                  </a:cubicBezTo>
                  <a:cubicBezTo>
                    <a:pt x="6" y="113"/>
                    <a:pt x="0" y="265"/>
                    <a:pt x="8" y="350"/>
                  </a:cubicBezTo>
                  <a:cubicBezTo>
                    <a:pt x="12" y="402"/>
                    <a:pt x="31" y="462"/>
                    <a:pt x="82" y="472"/>
                  </a:cubicBezTo>
                  <a:cubicBezTo>
                    <a:pt x="93" y="474"/>
                    <a:pt x="105" y="475"/>
                    <a:pt x="118" y="476"/>
                  </a:cubicBezTo>
                  <a:cubicBezTo>
                    <a:pt x="115" y="599"/>
                    <a:pt x="116" y="579"/>
                    <a:pt x="115" y="592"/>
                  </a:cubicBezTo>
                  <a:cubicBezTo>
                    <a:pt x="174" y="617"/>
                    <a:pt x="238" y="630"/>
                    <a:pt x="305" y="630"/>
                  </a:cubicBezTo>
                  <a:cubicBezTo>
                    <a:pt x="373" y="630"/>
                    <a:pt x="439" y="616"/>
                    <a:pt x="498" y="590"/>
                  </a:cubicBezTo>
                  <a:cubicBezTo>
                    <a:pt x="496" y="486"/>
                    <a:pt x="496" y="486"/>
                    <a:pt x="496" y="486"/>
                  </a:cubicBezTo>
                  <a:cubicBezTo>
                    <a:pt x="536" y="481"/>
                    <a:pt x="567" y="472"/>
                    <a:pt x="574" y="459"/>
                  </a:cubicBezTo>
                  <a:cubicBezTo>
                    <a:pt x="607" y="396"/>
                    <a:pt x="611" y="122"/>
                    <a:pt x="587" y="7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4" name="îṥḻïdê"/>
            <p:cNvSpPr/>
            <p:nvPr/>
          </p:nvSpPr>
          <p:spPr bwMode="auto">
            <a:xfrm>
              <a:off x="6747705" y="4077134"/>
              <a:ext cx="236142" cy="731577"/>
            </a:xfrm>
            <a:custGeom>
              <a:avLst/>
              <a:gdLst>
                <a:gd name="T0" fmla="*/ 49 w 49"/>
                <a:gd name="T1" fmla="*/ 0 h 152"/>
                <a:gd name="T2" fmla="*/ 28 w 49"/>
                <a:gd name="T3" fmla="*/ 141 h 152"/>
                <a:gd name="T4" fmla="*/ 0 w 49"/>
                <a:gd name="T5" fmla="*/ 152 h 152"/>
                <a:gd name="T6" fmla="*/ 49 w 49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52">
                  <a:moveTo>
                    <a:pt x="49" y="0"/>
                  </a:moveTo>
                  <a:cubicBezTo>
                    <a:pt x="49" y="0"/>
                    <a:pt x="34" y="89"/>
                    <a:pt x="28" y="141"/>
                  </a:cubicBezTo>
                  <a:cubicBezTo>
                    <a:pt x="26" y="143"/>
                    <a:pt x="0" y="152"/>
                    <a:pt x="0" y="152"/>
                  </a:cubicBezTo>
                  <a:cubicBezTo>
                    <a:pt x="0" y="152"/>
                    <a:pt x="21" y="105"/>
                    <a:pt x="49" y="0"/>
                  </a:cubicBez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5" name="íṡľíḋè"/>
            <p:cNvSpPr/>
            <p:nvPr/>
          </p:nvSpPr>
          <p:spPr bwMode="auto">
            <a:xfrm>
              <a:off x="5293810" y="5602796"/>
              <a:ext cx="361159" cy="504696"/>
            </a:xfrm>
            <a:custGeom>
              <a:avLst/>
              <a:gdLst>
                <a:gd name="T0" fmla="*/ 73 w 75"/>
                <a:gd name="T1" fmla="*/ 0 h 105"/>
                <a:gd name="T2" fmla="*/ 55 w 75"/>
                <a:gd name="T3" fmla="*/ 0 h 105"/>
                <a:gd name="T4" fmla="*/ 57 w 75"/>
                <a:gd name="T5" fmla="*/ 17 h 105"/>
                <a:gd name="T6" fmla="*/ 44 w 75"/>
                <a:gd name="T7" fmla="*/ 63 h 105"/>
                <a:gd name="T8" fmla="*/ 0 w 75"/>
                <a:gd name="T9" fmla="*/ 97 h 105"/>
                <a:gd name="T10" fmla="*/ 24 w 75"/>
                <a:gd name="T11" fmla="*/ 105 h 105"/>
                <a:gd name="T12" fmla="*/ 74 w 75"/>
                <a:gd name="T13" fmla="*/ 17 h 105"/>
                <a:gd name="T14" fmla="*/ 73 w 75"/>
                <a:gd name="T1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105">
                  <a:moveTo>
                    <a:pt x="73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6" y="6"/>
                    <a:pt x="57" y="11"/>
                    <a:pt x="57" y="17"/>
                  </a:cubicBezTo>
                  <a:cubicBezTo>
                    <a:pt x="57" y="34"/>
                    <a:pt x="52" y="49"/>
                    <a:pt x="44" y="63"/>
                  </a:cubicBezTo>
                  <a:cubicBezTo>
                    <a:pt x="34" y="79"/>
                    <a:pt x="18" y="91"/>
                    <a:pt x="0" y="97"/>
                  </a:cubicBezTo>
                  <a:cubicBezTo>
                    <a:pt x="5" y="99"/>
                    <a:pt x="15" y="102"/>
                    <a:pt x="24" y="105"/>
                  </a:cubicBezTo>
                  <a:cubicBezTo>
                    <a:pt x="54" y="87"/>
                    <a:pt x="75" y="54"/>
                    <a:pt x="74" y="17"/>
                  </a:cubicBezTo>
                  <a:cubicBezTo>
                    <a:pt x="74" y="11"/>
                    <a:pt x="74" y="5"/>
                    <a:pt x="73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6" name="ïSlîde"/>
            <p:cNvSpPr/>
            <p:nvPr/>
          </p:nvSpPr>
          <p:spPr bwMode="auto">
            <a:xfrm>
              <a:off x="5770725" y="2711214"/>
              <a:ext cx="664440" cy="303281"/>
            </a:xfrm>
            <a:custGeom>
              <a:avLst/>
              <a:gdLst>
                <a:gd name="T0" fmla="*/ 64 w 138"/>
                <a:gd name="T1" fmla="*/ 29 h 63"/>
                <a:gd name="T2" fmla="*/ 0 w 138"/>
                <a:gd name="T3" fmla="*/ 1 h 63"/>
                <a:gd name="T4" fmla="*/ 0 w 138"/>
                <a:gd name="T5" fmla="*/ 35 h 63"/>
                <a:gd name="T6" fmla="*/ 37 w 138"/>
                <a:gd name="T7" fmla="*/ 59 h 63"/>
                <a:gd name="T8" fmla="*/ 53 w 138"/>
                <a:gd name="T9" fmla="*/ 63 h 63"/>
                <a:gd name="T10" fmla="*/ 93 w 138"/>
                <a:gd name="T11" fmla="*/ 63 h 63"/>
                <a:gd name="T12" fmla="*/ 108 w 138"/>
                <a:gd name="T13" fmla="*/ 59 h 63"/>
                <a:gd name="T14" fmla="*/ 138 w 138"/>
                <a:gd name="T15" fmla="*/ 38 h 63"/>
                <a:gd name="T16" fmla="*/ 138 w 138"/>
                <a:gd name="T17" fmla="*/ 0 h 63"/>
                <a:gd name="T18" fmla="*/ 64 w 138"/>
                <a:gd name="T19" fmla="*/ 2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3">
                  <a:moveTo>
                    <a:pt x="64" y="29"/>
                  </a:moveTo>
                  <a:cubicBezTo>
                    <a:pt x="64" y="29"/>
                    <a:pt x="36" y="21"/>
                    <a:pt x="0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0" y="42"/>
                    <a:pt x="26" y="52"/>
                    <a:pt x="37" y="59"/>
                  </a:cubicBezTo>
                  <a:cubicBezTo>
                    <a:pt x="42" y="62"/>
                    <a:pt x="53" y="63"/>
                    <a:pt x="53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3"/>
                    <a:pt x="103" y="62"/>
                    <a:pt x="108" y="59"/>
                  </a:cubicBezTo>
                  <a:cubicBezTo>
                    <a:pt x="117" y="53"/>
                    <a:pt x="127" y="45"/>
                    <a:pt x="138" y="38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98" y="19"/>
                    <a:pt x="64" y="29"/>
                    <a:pt x="64" y="2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7" name="işḻiḑé"/>
            <p:cNvSpPr/>
            <p:nvPr/>
          </p:nvSpPr>
          <p:spPr bwMode="auto">
            <a:xfrm>
              <a:off x="5365579" y="1238799"/>
              <a:ext cx="1449265" cy="1703927"/>
            </a:xfrm>
            <a:custGeom>
              <a:avLst/>
              <a:gdLst>
                <a:gd name="T0" fmla="*/ 285 w 301"/>
                <a:gd name="T1" fmla="*/ 160 h 354"/>
                <a:gd name="T2" fmla="*/ 274 w 301"/>
                <a:gd name="T3" fmla="*/ 160 h 354"/>
                <a:gd name="T4" fmla="*/ 270 w 301"/>
                <a:gd name="T5" fmla="*/ 70 h 354"/>
                <a:gd name="T6" fmla="*/ 152 w 301"/>
                <a:gd name="T7" fmla="*/ 0 h 354"/>
                <a:gd name="T8" fmla="*/ 152 w 301"/>
                <a:gd name="T9" fmla="*/ 0 h 354"/>
                <a:gd name="T10" fmla="*/ 152 w 301"/>
                <a:gd name="T11" fmla="*/ 0 h 354"/>
                <a:gd name="T12" fmla="*/ 38 w 301"/>
                <a:gd name="T13" fmla="*/ 70 h 354"/>
                <a:gd name="T14" fmla="*/ 32 w 301"/>
                <a:gd name="T15" fmla="*/ 164 h 354"/>
                <a:gd name="T16" fmla="*/ 15 w 301"/>
                <a:gd name="T17" fmla="*/ 160 h 354"/>
                <a:gd name="T18" fmla="*/ 6 w 301"/>
                <a:gd name="T19" fmla="*/ 202 h 354"/>
                <a:gd name="T20" fmla="*/ 34 w 301"/>
                <a:gd name="T21" fmla="*/ 231 h 354"/>
                <a:gd name="T22" fmla="*/ 37 w 301"/>
                <a:gd name="T23" fmla="*/ 283 h 354"/>
                <a:gd name="T24" fmla="*/ 49 w 301"/>
                <a:gd name="T25" fmla="*/ 305 h 354"/>
                <a:gd name="T26" fmla="*/ 117 w 301"/>
                <a:gd name="T27" fmla="*/ 350 h 354"/>
                <a:gd name="T28" fmla="*/ 130 w 301"/>
                <a:gd name="T29" fmla="*/ 354 h 354"/>
                <a:gd name="T30" fmla="*/ 172 w 301"/>
                <a:gd name="T31" fmla="*/ 354 h 354"/>
                <a:gd name="T32" fmla="*/ 186 w 301"/>
                <a:gd name="T33" fmla="*/ 350 h 354"/>
                <a:gd name="T34" fmla="*/ 254 w 301"/>
                <a:gd name="T35" fmla="*/ 306 h 354"/>
                <a:gd name="T36" fmla="*/ 267 w 301"/>
                <a:gd name="T37" fmla="*/ 283 h 354"/>
                <a:gd name="T38" fmla="*/ 271 w 301"/>
                <a:gd name="T39" fmla="*/ 230 h 354"/>
                <a:gd name="T40" fmla="*/ 294 w 301"/>
                <a:gd name="T41" fmla="*/ 202 h 354"/>
                <a:gd name="T42" fmla="*/ 285 w 301"/>
                <a:gd name="T43" fmla="*/ 16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1" h="354">
                  <a:moveTo>
                    <a:pt x="285" y="160"/>
                  </a:moveTo>
                  <a:cubicBezTo>
                    <a:pt x="282" y="159"/>
                    <a:pt x="278" y="159"/>
                    <a:pt x="274" y="160"/>
                  </a:cubicBezTo>
                  <a:cubicBezTo>
                    <a:pt x="276" y="118"/>
                    <a:pt x="275" y="79"/>
                    <a:pt x="270" y="70"/>
                  </a:cubicBezTo>
                  <a:cubicBezTo>
                    <a:pt x="240" y="23"/>
                    <a:pt x="204" y="2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00" y="2"/>
                    <a:pt x="68" y="23"/>
                    <a:pt x="38" y="70"/>
                  </a:cubicBezTo>
                  <a:cubicBezTo>
                    <a:pt x="32" y="79"/>
                    <a:pt x="31" y="119"/>
                    <a:pt x="32" y="164"/>
                  </a:cubicBezTo>
                  <a:cubicBezTo>
                    <a:pt x="27" y="160"/>
                    <a:pt x="21" y="158"/>
                    <a:pt x="15" y="160"/>
                  </a:cubicBezTo>
                  <a:cubicBezTo>
                    <a:pt x="4" y="164"/>
                    <a:pt x="0" y="183"/>
                    <a:pt x="6" y="202"/>
                  </a:cubicBezTo>
                  <a:cubicBezTo>
                    <a:pt x="12" y="219"/>
                    <a:pt x="24" y="230"/>
                    <a:pt x="34" y="231"/>
                  </a:cubicBezTo>
                  <a:cubicBezTo>
                    <a:pt x="35" y="252"/>
                    <a:pt x="36" y="271"/>
                    <a:pt x="37" y="283"/>
                  </a:cubicBezTo>
                  <a:cubicBezTo>
                    <a:pt x="38" y="292"/>
                    <a:pt x="45" y="303"/>
                    <a:pt x="49" y="305"/>
                  </a:cubicBezTo>
                  <a:cubicBezTo>
                    <a:pt x="78" y="325"/>
                    <a:pt x="99" y="340"/>
                    <a:pt x="117" y="350"/>
                  </a:cubicBezTo>
                  <a:cubicBezTo>
                    <a:pt x="122" y="353"/>
                    <a:pt x="130" y="354"/>
                    <a:pt x="130" y="354"/>
                  </a:cubicBezTo>
                  <a:cubicBezTo>
                    <a:pt x="172" y="354"/>
                    <a:pt x="172" y="354"/>
                    <a:pt x="172" y="354"/>
                  </a:cubicBezTo>
                  <a:cubicBezTo>
                    <a:pt x="172" y="354"/>
                    <a:pt x="182" y="353"/>
                    <a:pt x="186" y="350"/>
                  </a:cubicBezTo>
                  <a:cubicBezTo>
                    <a:pt x="205" y="340"/>
                    <a:pt x="225" y="325"/>
                    <a:pt x="254" y="306"/>
                  </a:cubicBezTo>
                  <a:cubicBezTo>
                    <a:pt x="258" y="303"/>
                    <a:pt x="266" y="292"/>
                    <a:pt x="267" y="283"/>
                  </a:cubicBezTo>
                  <a:cubicBezTo>
                    <a:pt x="268" y="271"/>
                    <a:pt x="269" y="252"/>
                    <a:pt x="271" y="230"/>
                  </a:cubicBezTo>
                  <a:cubicBezTo>
                    <a:pt x="280" y="227"/>
                    <a:pt x="289" y="216"/>
                    <a:pt x="294" y="202"/>
                  </a:cubicBezTo>
                  <a:cubicBezTo>
                    <a:pt x="301" y="183"/>
                    <a:pt x="297" y="164"/>
                    <a:pt x="285" y="160"/>
                  </a:cubicBezTo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8" name="í$1iḑè"/>
            <p:cNvSpPr/>
            <p:nvPr/>
          </p:nvSpPr>
          <p:spPr bwMode="auto">
            <a:xfrm>
              <a:off x="6217543" y="1854620"/>
              <a:ext cx="351898" cy="217621"/>
            </a:xfrm>
            <a:custGeom>
              <a:avLst/>
              <a:gdLst>
                <a:gd name="T0" fmla="*/ 5 w 73"/>
                <a:gd name="T1" fmla="*/ 13 h 45"/>
                <a:gd name="T2" fmla="*/ 65 w 73"/>
                <a:gd name="T3" fmla="*/ 24 h 45"/>
                <a:gd name="T4" fmla="*/ 42 w 73"/>
                <a:gd name="T5" fmla="*/ 22 h 45"/>
                <a:gd name="T6" fmla="*/ 6 w 73"/>
                <a:gd name="T7" fmla="*/ 20 h 45"/>
                <a:gd name="T8" fmla="*/ 5 w 73"/>
                <a:gd name="T9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5">
                  <a:moveTo>
                    <a:pt x="5" y="13"/>
                  </a:moveTo>
                  <a:cubicBezTo>
                    <a:pt x="9" y="11"/>
                    <a:pt x="55" y="0"/>
                    <a:pt x="65" y="24"/>
                  </a:cubicBezTo>
                  <a:cubicBezTo>
                    <a:pt x="73" y="45"/>
                    <a:pt x="55" y="23"/>
                    <a:pt x="42" y="22"/>
                  </a:cubicBezTo>
                  <a:cubicBezTo>
                    <a:pt x="25" y="20"/>
                    <a:pt x="20" y="19"/>
                    <a:pt x="6" y="20"/>
                  </a:cubicBezTo>
                  <a:cubicBezTo>
                    <a:pt x="1" y="20"/>
                    <a:pt x="0" y="15"/>
                    <a:pt x="5" y="13"/>
                  </a:cubicBezTo>
                </a:path>
              </a:pathLst>
            </a:custGeom>
            <a:solidFill>
              <a:srgbClr val="875D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9" name="iṩľiḋé"/>
            <p:cNvSpPr/>
            <p:nvPr/>
          </p:nvSpPr>
          <p:spPr bwMode="auto">
            <a:xfrm>
              <a:off x="5601722" y="1863881"/>
              <a:ext cx="351898" cy="203730"/>
            </a:xfrm>
            <a:custGeom>
              <a:avLst/>
              <a:gdLst>
                <a:gd name="T0" fmla="*/ 68 w 73"/>
                <a:gd name="T1" fmla="*/ 13 h 42"/>
                <a:gd name="T2" fmla="*/ 10 w 73"/>
                <a:gd name="T3" fmla="*/ 22 h 42"/>
                <a:gd name="T4" fmla="*/ 32 w 73"/>
                <a:gd name="T5" fmla="*/ 20 h 42"/>
                <a:gd name="T6" fmla="*/ 66 w 73"/>
                <a:gd name="T7" fmla="*/ 19 h 42"/>
                <a:gd name="T8" fmla="*/ 68 w 73"/>
                <a:gd name="T9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2">
                  <a:moveTo>
                    <a:pt x="68" y="13"/>
                  </a:moveTo>
                  <a:cubicBezTo>
                    <a:pt x="64" y="11"/>
                    <a:pt x="20" y="0"/>
                    <a:pt x="10" y="22"/>
                  </a:cubicBezTo>
                  <a:cubicBezTo>
                    <a:pt x="0" y="42"/>
                    <a:pt x="19" y="21"/>
                    <a:pt x="32" y="20"/>
                  </a:cubicBezTo>
                  <a:cubicBezTo>
                    <a:pt x="48" y="18"/>
                    <a:pt x="59" y="19"/>
                    <a:pt x="66" y="19"/>
                  </a:cubicBezTo>
                  <a:cubicBezTo>
                    <a:pt x="72" y="19"/>
                    <a:pt x="73" y="15"/>
                    <a:pt x="68" y="13"/>
                  </a:cubicBezTo>
                </a:path>
              </a:pathLst>
            </a:custGeom>
            <a:solidFill>
              <a:srgbClr val="875D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0" name="îSlïḓé"/>
            <p:cNvSpPr/>
            <p:nvPr/>
          </p:nvSpPr>
          <p:spPr bwMode="auto">
            <a:xfrm>
              <a:off x="5696641" y="2014363"/>
              <a:ext cx="240772" cy="115756"/>
            </a:xfrm>
            <a:custGeom>
              <a:avLst/>
              <a:gdLst>
                <a:gd name="T0" fmla="*/ 50 w 50"/>
                <a:gd name="T1" fmla="*/ 18 h 24"/>
                <a:gd name="T2" fmla="*/ 22 w 50"/>
                <a:gd name="T3" fmla="*/ 24 h 24"/>
                <a:gd name="T4" fmla="*/ 0 w 50"/>
                <a:gd name="T5" fmla="*/ 13 h 24"/>
                <a:gd name="T6" fmla="*/ 22 w 50"/>
                <a:gd name="T7" fmla="*/ 0 h 24"/>
                <a:gd name="T8" fmla="*/ 50 w 50"/>
                <a:gd name="T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4">
                  <a:moveTo>
                    <a:pt x="50" y="18"/>
                  </a:moveTo>
                  <a:cubicBezTo>
                    <a:pt x="36" y="23"/>
                    <a:pt x="29" y="24"/>
                    <a:pt x="22" y="24"/>
                  </a:cubicBezTo>
                  <a:cubicBezTo>
                    <a:pt x="11" y="24"/>
                    <a:pt x="0" y="20"/>
                    <a:pt x="0" y="13"/>
                  </a:cubicBezTo>
                  <a:cubicBezTo>
                    <a:pt x="0" y="5"/>
                    <a:pt x="11" y="0"/>
                    <a:pt x="22" y="0"/>
                  </a:cubicBezTo>
                  <a:cubicBezTo>
                    <a:pt x="34" y="0"/>
                    <a:pt x="49" y="13"/>
                    <a:pt x="50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1" name="išḷîḋé"/>
            <p:cNvSpPr/>
            <p:nvPr/>
          </p:nvSpPr>
          <p:spPr bwMode="auto">
            <a:xfrm>
              <a:off x="5754519" y="2018993"/>
              <a:ext cx="106496" cy="111126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2" name="işḻîďe"/>
            <p:cNvSpPr/>
            <p:nvPr/>
          </p:nvSpPr>
          <p:spPr bwMode="auto">
            <a:xfrm>
              <a:off x="5775355" y="2037514"/>
              <a:ext cx="67139" cy="7176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3" name="iṩḻíḍê"/>
            <p:cNvSpPr/>
            <p:nvPr/>
          </p:nvSpPr>
          <p:spPr bwMode="auto">
            <a:xfrm>
              <a:off x="5828603" y="2060665"/>
              <a:ext cx="32412" cy="2546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4" name="îsḷiḋé"/>
            <p:cNvSpPr/>
            <p:nvPr/>
          </p:nvSpPr>
          <p:spPr bwMode="auto">
            <a:xfrm>
              <a:off x="5682750" y="1998158"/>
              <a:ext cx="254663" cy="101865"/>
            </a:xfrm>
            <a:custGeom>
              <a:avLst/>
              <a:gdLst>
                <a:gd name="T0" fmla="*/ 53 w 53"/>
                <a:gd name="T1" fmla="*/ 21 h 21"/>
                <a:gd name="T2" fmla="*/ 33 w 53"/>
                <a:gd name="T3" fmla="*/ 10 h 21"/>
                <a:gd name="T4" fmla="*/ 5 w 53"/>
                <a:gd name="T5" fmla="*/ 20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5"/>
                    <a:pt x="33" y="10"/>
                  </a:cubicBezTo>
                  <a:cubicBezTo>
                    <a:pt x="22" y="7"/>
                    <a:pt x="5" y="12"/>
                    <a:pt x="5" y="20"/>
                  </a:cubicBezTo>
                  <a:cubicBezTo>
                    <a:pt x="0" y="16"/>
                    <a:pt x="0" y="10"/>
                    <a:pt x="12" y="5"/>
                  </a:cubicBezTo>
                  <a:cubicBezTo>
                    <a:pt x="26" y="0"/>
                    <a:pt x="42" y="4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5" name="ïṧḻîde"/>
            <p:cNvSpPr/>
            <p:nvPr/>
          </p:nvSpPr>
          <p:spPr bwMode="auto">
            <a:xfrm>
              <a:off x="6236064" y="2014363"/>
              <a:ext cx="236142" cy="115756"/>
            </a:xfrm>
            <a:custGeom>
              <a:avLst/>
              <a:gdLst>
                <a:gd name="T0" fmla="*/ 0 w 49"/>
                <a:gd name="T1" fmla="*/ 18 h 24"/>
                <a:gd name="T2" fmla="*/ 28 w 49"/>
                <a:gd name="T3" fmla="*/ 24 h 24"/>
                <a:gd name="T4" fmla="*/ 49 w 49"/>
                <a:gd name="T5" fmla="*/ 13 h 24"/>
                <a:gd name="T6" fmla="*/ 28 w 49"/>
                <a:gd name="T7" fmla="*/ 0 h 24"/>
                <a:gd name="T8" fmla="*/ 0 w 49"/>
                <a:gd name="T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0" y="18"/>
                  </a:moveTo>
                  <a:cubicBezTo>
                    <a:pt x="15" y="23"/>
                    <a:pt x="19" y="24"/>
                    <a:pt x="28" y="24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40" y="0"/>
                    <a:pt x="28" y="0"/>
                  </a:cubicBezTo>
                  <a:cubicBezTo>
                    <a:pt x="17" y="0"/>
                    <a:pt x="2" y="13"/>
                    <a:pt x="0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6" name="îś1iďé"/>
            <p:cNvSpPr/>
            <p:nvPr/>
          </p:nvSpPr>
          <p:spPr bwMode="auto">
            <a:xfrm>
              <a:off x="6314778" y="2014363"/>
              <a:ext cx="106496" cy="108811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7" name="ïšḻídé"/>
            <p:cNvSpPr/>
            <p:nvPr/>
          </p:nvSpPr>
          <p:spPr bwMode="auto">
            <a:xfrm>
              <a:off x="6333299" y="2032884"/>
              <a:ext cx="67139" cy="7176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8" name="íṡļídé"/>
            <p:cNvSpPr/>
            <p:nvPr/>
          </p:nvSpPr>
          <p:spPr bwMode="auto">
            <a:xfrm>
              <a:off x="6386546" y="2051405"/>
              <a:ext cx="34728" cy="300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9" name="î$ļîdé"/>
            <p:cNvSpPr/>
            <p:nvPr/>
          </p:nvSpPr>
          <p:spPr bwMode="auto">
            <a:xfrm>
              <a:off x="6236064" y="1998158"/>
              <a:ext cx="256979" cy="101865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9 w 53"/>
                <a:gd name="T5" fmla="*/ 20 h 21"/>
                <a:gd name="T6" fmla="*/ 41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5"/>
                    <a:pt x="20" y="10"/>
                  </a:cubicBezTo>
                  <a:cubicBezTo>
                    <a:pt x="31" y="7"/>
                    <a:pt x="48" y="12"/>
                    <a:pt x="49" y="20"/>
                  </a:cubicBezTo>
                  <a:cubicBezTo>
                    <a:pt x="53" y="16"/>
                    <a:pt x="53" y="10"/>
                    <a:pt x="41" y="5"/>
                  </a:cubicBezTo>
                  <a:cubicBezTo>
                    <a:pt x="27" y="0"/>
                    <a:pt x="11" y="4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0" name="ïsḷiḑé"/>
            <p:cNvSpPr/>
            <p:nvPr/>
          </p:nvSpPr>
          <p:spPr bwMode="auto">
            <a:xfrm>
              <a:off x="5972141" y="2359316"/>
              <a:ext cx="226882" cy="83344"/>
            </a:xfrm>
            <a:custGeom>
              <a:avLst/>
              <a:gdLst>
                <a:gd name="T0" fmla="*/ 32 w 47"/>
                <a:gd name="T1" fmla="*/ 10 h 17"/>
                <a:gd name="T2" fmla="*/ 14 w 47"/>
                <a:gd name="T3" fmla="*/ 10 h 17"/>
                <a:gd name="T4" fmla="*/ 1 w 47"/>
                <a:gd name="T5" fmla="*/ 0 h 17"/>
                <a:gd name="T6" fmla="*/ 0 w 47"/>
                <a:gd name="T7" fmla="*/ 5 h 17"/>
                <a:gd name="T8" fmla="*/ 18 w 47"/>
                <a:gd name="T9" fmla="*/ 17 h 17"/>
                <a:gd name="T10" fmla="*/ 28 w 47"/>
                <a:gd name="T11" fmla="*/ 17 h 17"/>
                <a:gd name="T12" fmla="*/ 47 w 47"/>
                <a:gd name="T13" fmla="*/ 5 h 17"/>
                <a:gd name="T14" fmla="*/ 46 w 47"/>
                <a:gd name="T15" fmla="*/ 0 h 17"/>
                <a:gd name="T16" fmla="*/ 32 w 47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5"/>
                    <a:pt x="1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4"/>
                    <a:pt x="11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6" y="17"/>
                    <a:pt x="47" y="14"/>
                    <a:pt x="47" y="5"/>
                  </a:cubicBezTo>
                  <a:cubicBezTo>
                    <a:pt x="47" y="3"/>
                    <a:pt x="46" y="1"/>
                    <a:pt x="46" y="0"/>
                  </a:cubicBezTo>
                  <a:cubicBezTo>
                    <a:pt x="44" y="5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1" name="ïṩḻïďé"/>
            <p:cNvSpPr/>
            <p:nvPr/>
          </p:nvSpPr>
          <p:spPr bwMode="auto">
            <a:xfrm>
              <a:off x="5397991" y="2032884"/>
              <a:ext cx="106496" cy="222251"/>
            </a:xfrm>
            <a:custGeom>
              <a:avLst/>
              <a:gdLst>
                <a:gd name="T0" fmla="*/ 1 w 22"/>
                <a:gd name="T1" fmla="*/ 9 h 46"/>
                <a:gd name="T2" fmla="*/ 7 w 22"/>
                <a:gd name="T3" fmla="*/ 2 h 46"/>
                <a:gd name="T4" fmla="*/ 19 w 22"/>
                <a:gd name="T5" fmla="*/ 26 h 46"/>
                <a:gd name="T6" fmla="*/ 19 w 22"/>
                <a:gd name="T7" fmla="*/ 43 h 46"/>
                <a:gd name="T8" fmla="*/ 9 w 22"/>
                <a:gd name="T9" fmla="*/ 12 h 46"/>
                <a:gd name="T10" fmla="*/ 1 w 22"/>
                <a:gd name="T11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46">
                  <a:moveTo>
                    <a:pt x="1" y="9"/>
                  </a:moveTo>
                  <a:cubicBezTo>
                    <a:pt x="0" y="7"/>
                    <a:pt x="3" y="0"/>
                    <a:pt x="7" y="2"/>
                  </a:cubicBezTo>
                  <a:cubicBezTo>
                    <a:pt x="13" y="3"/>
                    <a:pt x="17" y="15"/>
                    <a:pt x="19" y="26"/>
                  </a:cubicBezTo>
                  <a:cubicBezTo>
                    <a:pt x="22" y="38"/>
                    <a:pt x="21" y="46"/>
                    <a:pt x="19" y="43"/>
                  </a:cubicBezTo>
                  <a:cubicBezTo>
                    <a:pt x="17" y="38"/>
                    <a:pt x="16" y="25"/>
                    <a:pt x="9" y="12"/>
                  </a:cubicBezTo>
                  <a:cubicBezTo>
                    <a:pt x="4" y="3"/>
                    <a:pt x="1" y="21"/>
                    <a:pt x="1" y="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2" name="ïšļíḑé"/>
            <p:cNvSpPr/>
            <p:nvPr/>
          </p:nvSpPr>
          <p:spPr bwMode="auto">
            <a:xfrm>
              <a:off x="6675937" y="2032884"/>
              <a:ext cx="106496" cy="222251"/>
            </a:xfrm>
            <a:custGeom>
              <a:avLst/>
              <a:gdLst>
                <a:gd name="T0" fmla="*/ 21 w 22"/>
                <a:gd name="T1" fmla="*/ 9 h 46"/>
                <a:gd name="T2" fmla="*/ 15 w 22"/>
                <a:gd name="T3" fmla="*/ 2 h 46"/>
                <a:gd name="T4" fmla="*/ 3 w 22"/>
                <a:gd name="T5" fmla="*/ 26 h 46"/>
                <a:gd name="T6" fmla="*/ 3 w 22"/>
                <a:gd name="T7" fmla="*/ 43 h 46"/>
                <a:gd name="T8" fmla="*/ 13 w 22"/>
                <a:gd name="T9" fmla="*/ 12 h 46"/>
                <a:gd name="T10" fmla="*/ 21 w 22"/>
                <a:gd name="T11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46">
                  <a:moveTo>
                    <a:pt x="21" y="9"/>
                  </a:moveTo>
                  <a:cubicBezTo>
                    <a:pt x="22" y="7"/>
                    <a:pt x="18" y="0"/>
                    <a:pt x="15" y="2"/>
                  </a:cubicBezTo>
                  <a:cubicBezTo>
                    <a:pt x="9" y="3"/>
                    <a:pt x="5" y="15"/>
                    <a:pt x="3" y="26"/>
                  </a:cubicBezTo>
                  <a:cubicBezTo>
                    <a:pt x="0" y="38"/>
                    <a:pt x="1" y="46"/>
                    <a:pt x="3" y="43"/>
                  </a:cubicBezTo>
                  <a:cubicBezTo>
                    <a:pt x="5" y="38"/>
                    <a:pt x="6" y="25"/>
                    <a:pt x="13" y="12"/>
                  </a:cubicBezTo>
                  <a:cubicBezTo>
                    <a:pt x="18" y="3"/>
                    <a:pt x="21" y="21"/>
                    <a:pt x="21" y="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3" name="ïś1iḓê"/>
            <p:cNvSpPr/>
            <p:nvPr/>
          </p:nvSpPr>
          <p:spPr bwMode="auto">
            <a:xfrm>
              <a:off x="5455868" y="1104522"/>
              <a:ext cx="1305728" cy="1125148"/>
            </a:xfrm>
            <a:custGeom>
              <a:avLst/>
              <a:gdLst>
                <a:gd name="T0" fmla="*/ 226 w 271"/>
                <a:gd name="T1" fmla="*/ 35 h 234"/>
                <a:gd name="T2" fmla="*/ 59 w 271"/>
                <a:gd name="T3" fmla="*/ 25 h 234"/>
                <a:gd name="T4" fmla="*/ 1 w 271"/>
                <a:gd name="T5" fmla="*/ 85 h 234"/>
                <a:gd name="T6" fmla="*/ 2 w 271"/>
                <a:gd name="T7" fmla="*/ 187 h 234"/>
                <a:gd name="T8" fmla="*/ 12 w 271"/>
                <a:gd name="T9" fmla="*/ 191 h 234"/>
                <a:gd name="T10" fmla="*/ 18 w 271"/>
                <a:gd name="T11" fmla="*/ 223 h 234"/>
                <a:gd name="T12" fmla="*/ 26 w 271"/>
                <a:gd name="T13" fmla="*/ 173 h 234"/>
                <a:gd name="T14" fmla="*/ 107 w 271"/>
                <a:gd name="T15" fmla="*/ 91 h 234"/>
                <a:gd name="T16" fmla="*/ 69 w 271"/>
                <a:gd name="T17" fmla="*/ 125 h 234"/>
                <a:gd name="T18" fmla="*/ 148 w 271"/>
                <a:gd name="T19" fmla="*/ 102 h 234"/>
                <a:gd name="T20" fmla="*/ 148 w 271"/>
                <a:gd name="T21" fmla="*/ 121 h 234"/>
                <a:gd name="T22" fmla="*/ 204 w 271"/>
                <a:gd name="T23" fmla="*/ 100 h 234"/>
                <a:gd name="T24" fmla="*/ 234 w 271"/>
                <a:gd name="T25" fmla="*/ 122 h 234"/>
                <a:gd name="T26" fmla="*/ 242 w 271"/>
                <a:gd name="T27" fmla="*/ 234 h 234"/>
                <a:gd name="T28" fmla="*/ 258 w 271"/>
                <a:gd name="T29" fmla="*/ 188 h 234"/>
                <a:gd name="T30" fmla="*/ 261 w 271"/>
                <a:gd name="T31" fmla="*/ 187 h 234"/>
                <a:gd name="T32" fmla="*/ 263 w 271"/>
                <a:gd name="T33" fmla="*/ 152 h 234"/>
                <a:gd name="T34" fmla="*/ 226 w 271"/>
                <a:gd name="T35" fmla="*/ 3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1" h="234">
                  <a:moveTo>
                    <a:pt x="226" y="35"/>
                  </a:moveTo>
                  <a:cubicBezTo>
                    <a:pt x="207" y="0"/>
                    <a:pt x="95" y="15"/>
                    <a:pt x="59" y="25"/>
                  </a:cubicBezTo>
                  <a:cubicBezTo>
                    <a:pt x="23" y="35"/>
                    <a:pt x="0" y="54"/>
                    <a:pt x="1" y="85"/>
                  </a:cubicBezTo>
                  <a:cubicBezTo>
                    <a:pt x="2" y="112"/>
                    <a:pt x="2" y="171"/>
                    <a:pt x="2" y="187"/>
                  </a:cubicBezTo>
                  <a:cubicBezTo>
                    <a:pt x="5" y="187"/>
                    <a:pt x="9" y="189"/>
                    <a:pt x="12" y="191"/>
                  </a:cubicBezTo>
                  <a:cubicBezTo>
                    <a:pt x="18" y="223"/>
                    <a:pt x="18" y="223"/>
                    <a:pt x="18" y="22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11" y="74"/>
                    <a:pt x="107" y="91"/>
                  </a:cubicBezTo>
                  <a:cubicBezTo>
                    <a:pt x="94" y="99"/>
                    <a:pt x="69" y="125"/>
                    <a:pt x="69" y="125"/>
                  </a:cubicBezTo>
                  <a:cubicBezTo>
                    <a:pt x="69" y="125"/>
                    <a:pt x="126" y="111"/>
                    <a:pt x="148" y="102"/>
                  </a:cubicBezTo>
                  <a:cubicBezTo>
                    <a:pt x="170" y="94"/>
                    <a:pt x="148" y="121"/>
                    <a:pt x="148" y="121"/>
                  </a:cubicBezTo>
                  <a:cubicBezTo>
                    <a:pt x="148" y="121"/>
                    <a:pt x="191" y="105"/>
                    <a:pt x="204" y="100"/>
                  </a:cubicBezTo>
                  <a:cubicBezTo>
                    <a:pt x="218" y="95"/>
                    <a:pt x="231" y="99"/>
                    <a:pt x="234" y="122"/>
                  </a:cubicBezTo>
                  <a:cubicBezTo>
                    <a:pt x="236" y="145"/>
                    <a:pt x="242" y="234"/>
                    <a:pt x="242" y="234"/>
                  </a:cubicBezTo>
                  <a:cubicBezTo>
                    <a:pt x="258" y="188"/>
                    <a:pt x="258" y="188"/>
                    <a:pt x="258" y="188"/>
                  </a:cubicBezTo>
                  <a:cubicBezTo>
                    <a:pt x="259" y="187"/>
                    <a:pt x="260" y="187"/>
                    <a:pt x="261" y="187"/>
                  </a:cubicBezTo>
                  <a:cubicBezTo>
                    <a:pt x="262" y="178"/>
                    <a:pt x="263" y="166"/>
                    <a:pt x="263" y="152"/>
                  </a:cubicBezTo>
                  <a:cubicBezTo>
                    <a:pt x="271" y="11"/>
                    <a:pt x="241" y="61"/>
                    <a:pt x="226" y="35"/>
                  </a:cubicBezTo>
                  <a:close/>
                </a:path>
              </a:pathLst>
            </a:custGeom>
            <a:solidFill>
              <a:srgbClr val="875D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4" name="iṣḷidê"/>
            <p:cNvSpPr/>
            <p:nvPr/>
          </p:nvSpPr>
          <p:spPr bwMode="auto">
            <a:xfrm>
              <a:off x="5928153" y="2600089"/>
              <a:ext cx="307912" cy="67139"/>
            </a:xfrm>
            <a:custGeom>
              <a:avLst/>
              <a:gdLst>
                <a:gd name="T0" fmla="*/ 0 w 64"/>
                <a:gd name="T1" fmla="*/ 0 h 14"/>
                <a:gd name="T2" fmla="*/ 12 w 64"/>
                <a:gd name="T3" fmla="*/ 14 h 14"/>
                <a:gd name="T4" fmla="*/ 52 w 64"/>
                <a:gd name="T5" fmla="*/ 14 h 14"/>
                <a:gd name="T6" fmla="*/ 64 w 64"/>
                <a:gd name="T7" fmla="*/ 0 h 14"/>
                <a:gd name="T8" fmla="*/ 0 w 6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4">
                  <a:moveTo>
                    <a:pt x="0" y="0"/>
                  </a:moveTo>
                  <a:cubicBezTo>
                    <a:pt x="1" y="4"/>
                    <a:pt x="8" y="14"/>
                    <a:pt x="12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6" y="14"/>
                    <a:pt x="63" y="4"/>
                    <a:pt x="6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5" name="í$lîḍê"/>
            <p:cNvSpPr/>
            <p:nvPr/>
          </p:nvSpPr>
          <p:spPr bwMode="auto">
            <a:xfrm>
              <a:off x="5891111" y="2558416"/>
              <a:ext cx="388940" cy="55563"/>
            </a:xfrm>
            <a:custGeom>
              <a:avLst/>
              <a:gdLst>
                <a:gd name="T0" fmla="*/ 59 w 81"/>
                <a:gd name="T1" fmla="*/ 10 h 12"/>
                <a:gd name="T2" fmla="*/ 18 w 81"/>
                <a:gd name="T3" fmla="*/ 10 h 12"/>
                <a:gd name="T4" fmla="*/ 0 w 81"/>
                <a:gd name="T5" fmla="*/ 3 h 12"/>
                <a:gd name="T6" fmla="*/ 4 w 81"/>
                <a:gd name="T7" fmla="*/ 3 h 12"/>
                <a:gd name="T8" fmla="*/ 16 w 81"/>
                <a:gd name="T9" fmla="*/ 4 h 12"/>
                <a:gd name="T10" fmla="*/ 39 w 81"/>
                <a:gd name="T11" fmla="*/ 4 h 12"/>
                <a:gd name="T12" fmla="*/ 61 w 81"/>
                <a:gd name="T13" fmla="*/ 4 h 12"/>
                <a:gd name="T14" fmla="*/ 76 w 81"/>
                <a:gd name="T15" fmla="*/ 6 h 12"/>
                <a:gd name="T16" fmla="*/ 80 w 81"/>
                <a:gd name="T17" fmla="*/ 6 h 12"/>
                <a:gd name="T18" fmla="*/ 59 w 81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12">
                  <a:moveTo>
                    <a:pt x="59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1"/>
                    <a:pt x="0" y="4"/>
                    <a:pt x="0" y="3"/>
                  </a:cubicBezTo>
                  <a:cubicBezTo>
                    <a:pt x="1" y="1"/>
                    <a:pt x="2" y="2"/>
                    <a:pt x="4" y="3"/>
                  </a:cubicBezTo>
                  <a:cubicBezTo>
                    <a:pt x="5" y="5"/>
                    <a:pt x="12" y="5"/>
                    <a:pt x="16" y="4"/>
                  </a:cubicBezTo>
                  <a:cubicBezTo>
                    <a:pt x="35" y="0"/>
                    <a:pt x="30" y="4"/>
                    <a:pt x="39" y="4"/>
                  </a:cubicBezTo>
                  <a:cubicBezTo>
                    <a:pt x="47" y="5"/>
                    <a:pt x="44" y="0"/>
                    <a:pt x="61" y="4"/>
                  </a:cubicBezTo>
                  <a:cubicBezTo>
                    <a:pt x="66" y="5"/>
                    <a:pt x="74" y="7"/>
                    <a:pt x="76" y="6"/>
                  </a:cubicBezTo>
                  <a:cubicBezTo>
                    <a:pt x="78" y="5"/>
                    <a:pt x="80" y="4"/>
                    <a:pt x="80" y="6"/>
                  </a:cubicBezTo>
                  <a:cubicBezTo>
                    <a:pt x="81" y="8"/>
                    <a:pt x="73" y="12"/>
                    <a:pt x="59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6" name="iṧlíḑé"/>
            <p:cNvSpPr/>
            <p:nvPr/>
          </p:nvSpPr>
          <p:spPr bwMode="auto">
            <a:xfrm>
              <a:off x="5615612" y="1947225"/>
              <a:ext cx="395886" cy="268554"/>
            </a:xfrm>
            <a:custGeom>
              <a:avLst/>
              <a:gdLst>
                <a:gd name="T0" fmla="*/ 19 w 82"/>
                <a:gd name="T1" fmla="*/ 31 h 56"/>
                <a:gd name="T2" fmla="*/ 26 w 82"/>
                <a:gd name="T3" fmla="*/ 16 h 56"/>
                <a:gd name="T4" fmla="*/ 38 w 82"/>
                <a:gd name="T5" fmla="*/ 14 h 56"/>
                <a:gd name="T6" fmla="*/ 66 w 82"/>
                <a:gd name="T7" fmla="*/ 29 h 56"/>
                <a:gd name="T8" fmla="*/ 67 w 82"/>
                <a:gd name="T9" fmla="*/ 32 h 56"/>
                <a:gd name="T10" fmla="*/ 67 w 82"/>
                <a:gd name="T11" fmla="*/ 32 h 56"/>
                <a:gd name="T12" fmla="*/ 39 w 82"/>
                <a:gd name="T13" fmla="*/ 38 h 56"/>
                <a:gd name="T14" fmla="*/ 19 w 82"/>
                <a:gd name="T15" fmla="*/ 31 h 56"/>
                <a:gd name="T16" fmla="*/ 19 w 82"/>
                <a:gd name="T17" fmla="*/ 31 h 56"/>
                <a:gd name="T18" fmla="*/ 68 w 82"/>
                <a:gd name="T19" fmla="*/ 0 h 56"/>
                <a:gd name="T20" fmla="*/ 63 w 82"/>
                <a:gd name="T21" fmla="*/ 2 h 56"/>
                <a:gd name="T22" fmla="*/ 63 w 82"/>
                <a:gd name="T23" fmla="*/ 2 h 56"/>
                <a:gd name="T24" fmla="*/ 47 w 82"/>
                <a:gd name="T25" fmla="*/ 2 h 56"/>
                <a:gd name="T26" fmla="*/ 29 w 82"/>
                <a:gd name="T27" fmla="*/ 3 h 56"/>
                <a:gd name="T28" fmla="*/ 5 w 82"/>
                <a:gd name="T29" fmla="*/ 13 h 56"/>
                <a:gd name="T30" fmla="*/ 7 w 82"/>
                <a:gd name="T31" fmla="*/ 5 h 56"/>
                <a:gd name="T32" fmla="*/ 7 w 82"/>
                <a:gd name="T33" fmla="*/ 4 h 56"/>
                <a:gd name="T34" fmla="*/ 0 w 82"/>
                <a:gd name="T35" fmla="*/ 19 h 56"/>
                <a:gd name="T36" fmla="*/ 0 w 82"/>
                <a:gd name="T37" fmla="*/ 37 h 56"/>
                <a:gd name="T38" fmla="*/ 19 w 82"/>
                <a:gd name="T39" fmla="*/ 56 h 56"/>
                <a:gd name="T40" fmla="*/ 63 w 82"/>
                <a:gd name="T41" fmla="*/ 56 h 56"/>
                <a:gd name="T42" fmla="*/ 82 w 82"/>
                <a:gd name="T43" fmla="*/ 37 h 56"/>
                <a:gd name="T44" fmla="*/ 82 w 82"/>
                <a:gd name="T45" fmla="*/ 19 h 56"/>
                <a:gd name="T46" fmla="*/ 68 w 82"/>
                <a:gd name="T4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56">
                  <a:moveTo>
                    <a:pt x="19" y="31"/>
                  </a:moveTo>
                  <a:cubicBezTo>
                    <a:pt x="14" y="27"/>
                    <a:pt x="14" y="21"/>
                    <a:pt x="26" y="16"/>
                  </a:cubicBezTo>
                  <a:cubicBezTo>
                    <a:pt x="30" y="15"/>
                    <a:pt x="34" y="14"/>
                    <a:pt x="38" y="14"/>
                  </a:cubicBezTo>
                  <a:cubicBezTo>
                    <a:pt x="48" y="14"/>
                    <a:pt x="59" y="19"/>
                    <a:pt x="66" y="29"/>
                  </a:cubicBezTo>
                  <a:cubicBezTo>
                    <a:pt x="66" y="30"/>
                    <a:pt x="67" y="31"/>
                    <a:pt x="67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53" y="37"/>
                    <a:pt x="46" y="38"/>
                    <a:pt x="39" y="38"/>
                  </a:cubicBezTo>
                  <a:cubicBezTo>
                    <a:pt x="30" y="38"/>
                    <a:pt x="22" y="35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moveTo>
                    <a:pt x="68" y="0"/>
                  </a:moveTo>
                  <a:cubicBezTo>
                    <a:pt x="67" y="1"/>
                    <a:pt x="66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9" y="2"/>
                    <a:pt x="54" y="2"/>
                    <a:pt x="47" y="2"/>
                  </a:cubicBezTo>
                  <a:cubicBezTo>
                    <a:pt x="42" y="2"/>
                    <a:pt x="36" y="2"/>
                    <a:pt x="29" y="3"/>
                  </a:cubicBezTo>
                  <a:cubicBezTo>
                    <a:pt x="20" y="4"/>
                    <a:pt x="8" y="13"/>
                    <a:pt x="5" y="13"/>
                  </a:cubicBezTo>
                  <a:cubicBezTo>
                    <a:pt x="3" y="13"/>
                    <a:pt x="3" y="11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3" y="8"/>
                    <a:pt x="0" y="13"/>
                    <a:pt x="0" y="1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7"/>
                    <a:pt x="9" y="56"/>
                    <a:pt x="19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4" y="56"/>
                    <a:pt x="82" y="47"/>
                    <a:pt x="82" y="37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0"/>
                    <a:pt x="76" y="2"/>
                    <a:pt x="68" y="0"/>
                  </a:cubicBezTo>
                </a:path>
              </a:pathLst>
            </a:custGeom>
            <a:solidFill>
              <a:srgbClr val="FDD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7" name="îṩľiḍe"/>
            <p:cNvSpPr/>
            <p:nvPr/>
          </p:nvSpPr>
          <p:spPr bwMode="auto">
            <a:xfrm>
              <a:off x="5629503" y="1942595"/>
              <a:ext cx="314856" cy="67139"/>
            </a:xfrm>
            <a:custGeom>
              <a:avLst/>
              <a:gdLst>
                <a:gd name="T0" fmla="*/ 60 w 65"/>
                <a:gd name="T1" fmla="*/ 0 h 14"/>
                <a:gd name="T2" fmla="*/ 16 w 65"/>
                <a:gd name="T3" fmla="*/ 0 h 14"/>
                <a:gd name="T4" fmla="*/ 4 w 65"/>
                <a:gd name="T5" fmla="*/ 5 h 14"/>
                <a:gd name="T6" fmla="*/ 4 w 65"/>
                <a:gd name="T7" fmla="*/ 6 h 14"/>
                <a:gd name="T8" fmla="*/ 2 w 65"/>
                <a:gd name="T9" fmla="*/ 14 h 14"/>
                <a:gd name="T10" fmla="*/ 26 w 65"/>
                <a:gd name="T11" fmla="*/ 4 h 14"/>
                <a:gd name="T12" fmla="*/ 44 w 65"/>
                <a:gd name="T13" fmla="*/ 3 h 14"/>
                <a:gd name="T14" fmla="*/ 60 w 65"/>
                <a:gd name="T15" fmla="*/ 3 h 14"/>
                <a:gd name="T16" fmla="*/ 60 w 65"/>
                <a:gd name="T17" fmla="*/ 3 h 14"/>
                <a:gd name="T18" fmla="*/ 65 w 65"/>
                <a:gd name="T19" fmla="*/ 1 h 14"/>
                <a:gd name="T20" fmla="*/ 60 w 65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14">
                  <a:moveTo>
                    <a:pt x="6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7" y="2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0" y="12"/>
                    <a:pt x="0" y="14"/>
                    <a:pt x="2" y="14"/>
                  </a:cubicBezTo>
                  <a:cubicBezTo>
                    <a:pt x="5" y="14"/>
                    <a:pt x="17" y="5"/>
                    <a:pt x="26" y="4"/>
                  </a:cubicBezTo>
                  <a:cubicBezTo>
                    <a:pt x="33" y="3"/>
                    <a:pt x="39" y="3"/>
                    <a:pt x="44" y="3"/>
                  </a:cubicBezTo>
                  <a:cubicBezTo>
                    <a:pt x="51" y="3"/>
                    <a:pt x="56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3" y="3"/>
                    <a:pt x="64" y="2"/>
                    <a:pt x="65" y="1"/>
                  </a:cubicBezTo>
                  <a:cubicBezTo>
                    <a:pt x="63" y="1"/>
                    <a:pt x="62" y="0"/>
                    <a:pt x="60" y="0"/>
                  </a:cubicBezTo>
                </a:path>
              </a:pathLst>
            </a:custGeom>
            <a:solidFill>
              <a:srgbClr val="B79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8" name="iṡļiḑê"/>
            <p:cNvSpPr/>
            <p:nvPr/>
          </p:nvSpPr>
          <p:spPr bwMode="auto">
            <a:xfrm>
              <a:off x="5708217" y="2046774"/>
              <a:ext cx="229198" cy="83344"/>
            </a:xfrm>
            <a:custGeom>
              <a:avLst/>
              <a:gdLst>
                <a:gd name="T0" fmla="*/ 11 w 48"/>
                <a:gd name="T1" fmla="*/ 0 h 17"/>
                <a:gd name="T2" fmla="*/ 0 w 48"/>
                <a:gd name="T3" fmla="*/ 10 h 17"/>
                <a:gd name="T4" fmla="*/ 20 w 48"/>
                <a:gd name="T5" fmla="*/ 17 h 17"/>
                <a:gd name="T6" fmla="*/ 48 w 48"/>
                <a:gd name="T7" fmla="*/ 11 h 17"/>
                <a:gd name="T8" fmla="*/ 31 w 48"/>
                <a:gd name="T9" fmla="*/ 1 h 17"/>
                <a:gd name="T10" fmla="*/ 31 w 48"/>
                <a:gd name="T11" fmla="*/ 4 h 17"/>
                <a:gd name="T12" fmla="*/ 32 w 48"/>
                <a:gd name="T13" fmla="*/ 5 h 17"/>
                <a:gd name="T14" fmla="*/ 31 w 48"/>
                <a:gd name="T15" fmla="*/ 6 h 17"/>
                <a:gd name="T16" fmla="*/ 21 w 48"/>
                <a:gd name="T17" fmla="*/ 17 h 17"/>
                <a:gd name="T18" fmla="*/ 10 w 48"/>
                <a:gd name="T19" fmla="*/ 5 h 17"/>
                <a:gd name="T20" fmla="*/ 11 w 48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7">
                  <a:moveTo>
                    <a:pt x="11" y="0"/>
                  </a:moveTo>
                  <a:cubicBezTo>
                    <a:pt x="4" y="2"/>
                    <a:pt x="0" y="6"/>
                    <a:pt x="0" y="10"/>
                  </a:cubicBezTo>
                  <a:cubicBezTo>
                    <a:pt x="3" y="14"/>
                    <a:pt x="11" y="17"/>
                    <a:pt x="20" y="17"/>
                  </a:cubicBezTo>
                  <a:cubicBezTo>
                    <a:pt x="27" y="17"/>
                    <a:pt x="34" y="16"/>
                    <a:pt x="48" y="11"/>
                  </a:cubicBezTo>
                  <a:cubicBezTo>
                    <a:pt x="48" y="11"/>
                    <a:pt x="44" y="5"/>
                    <a:pt x="31" y="1"/>
                  </a:cubicBezTo>
                  <a:cubicBezTo>
                    <a:pt x="31" y="2"/>
                    <a:pt x="31" y="3"/>
                    <a:pt x="31" y="4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31" y="12"/>
                    <a:pt x="26" y="17"/>
                    <a:pt x="21" y="17"/>
                  </a:cubicBezTo>
                  <a:cubicBezTo>
                    <a:pt x="15" y="17"/>
                    <a:pt x="10" y="11"/>
                    <a:pt x="10" y="5"/>
                  </a:cubicBezTo>
                  <a:cubicBezTo>
                    <a:pt x="10" y="3"/>
                    <a:pt x="10" y="2"/>
                    <a:pt x="1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9" name="îŝľïďê"/>
            <p:cNvSpPr/>
            <p:nvPr/>
          </p:nvSpPr>
          <p:spPr bwMode="auto">
            <a:xfrm>
              <a:off x="5754519" y="2042144"/>
              <a:ext cx="101865" cy="87975"/>
            </a:xfrm>
            <a:custGeom>
              <a:avLst/>
              <a:gdLst>
                <a:gd name="T0" fmla="*/ 15 w 21"/>
                <a:gd name="T1" fmla="*/ 1 h 18"/>
                <a:gd name="T2" fmla="*/ 17 w 21"/>
                <a:gd name="T3" fmla="*/ 4 h 18"/>
                <a:gd name="T4" fmla="*/ 18 w 21"/>
                <a:gd name="T5" fmla="*/ 4 h 18"/>
                <a:gd name="T6" fmla="*/ 21 w 21"/>
                <a:gd name="T7" fmla="*/ 5 h 18"/>
                <a:gd name="T8" fmla="*/ 21 w 21"/>
                <a:gd name="T9" fmla="*/ 2 h 18"/>
                <a:gd name="T10" fmla="*/ 18 w 21"/>
                <a:gd name="T11" fmla="*/ 1 h 18"/>
                <a:gd name="T12" fmla="*/ 15 w 21"/>
                <a:gd name="T13" fmla="*/ 1 h 18"/>
                <a:gd name="T14" fmla="*/ 7 w 21"/>
                <a:gd name="T15" fmla="*/ 0 h 18"/>
                <a:gd name="T16" fmla="*/ 1 w 21"/>
                <a:gd name="T17" fmla="*/ 1 h 18"/>
                <a:gd name="T18" fmla="*/ 0 w 21"/>
                <a:gd name="T19" fmla="*/ 6 h 18"/>
                <a:gd name="T20" fmla="*/ 11 w 21"/>
                <a:gd name="T21" fmla="*/ 18 h 18"/>
                <a:gd name="T22" fmla="*/ 21 w 21"/>
                <a:gd name="T23" fmla="*/ 7 h 18"/>
                <a:gd name="T24" fmla="*/ 18 w 21"/>
                <a:gd name="T25" fmla="*/ 9 h 18"/>
                <a:gd name="T26" fmla="*/ 17 w 21"/>
                <a:gd name="T27" fmla="*/ 9 h 18"/>
                <a:gd name="T28" fmla="*/ 11 w 21"/>
                <a:gd name="T29" fmla="*/ 14 h 18"/>
                <a:gd name="T30" fmla="*/ 4 w 21"/>
                <a:gd name="T31" fmla="*/ 6 h 18"/>
                <a:gd name="T32" fmla="*/ 7 w 21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18">
                  <a:moveTo>
                    <a:pt x="15" y="1"/>
                  </a:moveTo>
                  <a:cubicBezTo>
                    <a:pt x="16" y="1"/>
                    <a:pt x="17" y="2"/>
                    <a:pt x="1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0" y="4"/>
                    <a:pt x="21" y="4"/>
                    <a:pt x="21" y="5"/>
                  </a:cubicBezTo>
                  <a:cubicBezTo>
                    <a:pt x="21" y="4"/>
                    <a:pt x="21" y="3"/>
                    <a:pt x="21" y="2"/>
                  </a:cubicBezTo>
                  <a:cubicBezTo>
                    <a:pt x="20" y="2"/>
                    <a:pt x="19" y="1"/>
                    <a:pt x="18" y="1"/>
                  </a:cubicBezTo>
                  <a:cubicBezTo>
                    <a:pt x="17" y="1"/>
                    <a:pt x="16" y="1"/>
                    <a:pt x="15" y="1"/>
                  </a:cubicBezTo>
                  <a:moveTo>
                    <a:pt x="7" y="0"/>
                  </a:moveTo>
                  <a:cubicBezTo>
                    <a:pt x="5" y="0"/>
                    <a:pt x="2" y="1"/>
                    <a:pt x="1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"/>
                    <a:pt x="5" y="18"/>
                    <a:pt x="11" y="18"/>
                  </a:cubicBezTo>
                  <a:cubicBezTo>
                    <a:pt x="16" y="18"/>
                    <a:pt x="21" y="13"/>
                    <a:pt x="21" y="7"/>
                  </a:cubicBezTo>
                  <a:cubicBezTo>
                    <a:pt x="21" y="8"/>
                    <a:pt x="20" y="9"/>
                    <a:pt x="18" y="9"/>
                  </a:cubicBezTo>
                  <a:cubicBezTo>
                    <a:pt x="18" y="9"/>
                    <a:pt x="18" y="9"/>
                    <a:pt x="17" y="9"/>
                  </a:cubicBezTo>
                  <a:cubicBezTo>
                    <a:pt x="16" y="12"/>
                    <a:pt x="14" y="14"/>
                    <a:pt x="11" y="14"/>
                  </a:cubicBezTo>
                  <a:cubicBezTo>
                    <a:pt x="7" y="14"/>
                    <a:pt x="4" y="10"/>
                    <a:pt x="4" y="6"/>
                  </a:cubicBezTo>
                  <a:cubicBezTo>
                    <a:pt x="4" y="4"/>
                    <a:pt x="5" y="2"/>
                    <a:pt x="7" y="0"/>
                  </a:cubicBezTo>
                </a:path>
              </a:pathLst>
            </a:custGeom>
            <a:solidFill>
              <a:srgbClr val="B0BE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0" name="ïṣľiḑé"/>
            <p:cNvSpPr/>
            <p:nvPr/>
          </p:nvSpPr>
          <p:spPr bwMode="auto">
            <a:xfrm>
              <a:off x="5775355" y="2042144"/>
              <a:ext cx="62509" cy="67139"/>
            </a:xfrm>
            <a:custGeom>
              <a:avLst/>
              <a:gdLst>
                <a:gd name="T0" fmla="*/ 6 w 13"/>
                <a:gd name="T1" fmla="*/ 0 h 14"/>
                <a:gd name="T2" fmla="*/ 3 w 13"/>
                <a:gd name="T3" fmla="*/ 0 h 14"/>
                <a:gd name="T4" fmla="*/ 0 w 13"/>
                <a:gd name="T5" fmla="*/ 6 h 14"/>
                <a:gd name="T6" fmla="*/ 7 w 13"/>
                <a:gd name="T7" fmla="*/ 14 h 14"/>
                <a:gd name="T8" fmla="*/ 13 w 13"/>
                <a:gd name="T9" fmla="*/ 9 h 14"/>
                <a:gd name="T10" fmla="*/ 11 w 13"/>
                <a:gd name="T11" fmla="*/ 6 h 14"/>
                <a:gd name="T12" fmla="*/ 13 w 13"/>
                <a:gd name="T13" fmla="*/ 4 h 14"/>
                <a:gd name="T14" fmla="*/ 11 w 13"/>
                <a:gd name="T15" fmla="*/ 1 h 14"/>
                <a:gd name="T16" fmla="*/ 6 w 13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6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10"/>
                    <a:pt x="3" y="14"/>
                    <a:pt x="7" y="14"/>
                  </a:cubicBezTo>
                  <a:cubicBezTo>
                    <a:pt x="10" y="14"/>
                    <a:pt x="12" y="12"/>
                    <a:pt x="13" y="9"/>
                  </a:cubicBezTo>
                  <a:cubicBezTo>
                    <a:pt x="12" y="9"/>
                    <a:pt x="11" y="8"/>
                    <a:pt x="11" y="6"/>
                  </a:cubicBezTo>
                  <a:cubicBezTo>
                    <a:pt x="11" y="5"/>
                    <a:pt x="12" y="4"/>
                    <a:pt x="13" y="4"/>
                  </a:cubicBezTo>
                  <a:cubicBezTo>
                    <a:pt x="13" y="2"/>
                    <a:pt x="12" y="1"/>
                    <a:pt x="11" y="1"/>
                  </a:cubicBezTo>
                  <a:cubicBezTo>
                    <a:pt x="10" y="0"/>
                    <a:pt x="8" y="0"/>
                    <a:pt x="6" y="0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1" name="íṩļîḋê"/>
            <p:cNvSpPr/>
            <p:nvPr/>
          </p:nvSpPr>
          <p:spPr bwMode="auto">
            <a:xfrm>
              <a:off x="5828603" y="2060665"/>
              <a:ext cx="32412" cy="25467"/>
            </a:xfrm>
            <a:custGeom>
              <a:avLst/>
              <a:gdLst>
                <a:gd name="T0" fmla="*/ 3 w 7"/>
                <a:gd name="T1" fmla="*/ 0 h 5"/>
                <a:gd name="T2" fmla="*/ 2 w 7"/>
                <a:gd name="T3" fmla="*/ 0 h 5"/>
                <a:gd name="T4" fmla="*/ 0 w 7"/>
                <a:gd name="T5" fmla="*/ 2 h 5"/>
                <a:gd name="T6" fmla="*/ 2 w 7"/>
                <a:gd name="T7" fmla="*/ 5 h 5"/>
                <a:gd name="T8" fmla="*/ 3 w 7"/>
                <a:gd name="T9" fmla="*/ 5 h 5"/>
                <a:gd name="T10" fmla="*/ 6 w 7"/>
                <a:gd name="T11" fmla="*/ 3 h 5"/>
                <a:gd name="T12" fmla="*/ 7 w 7"/>
                <a:gd name="T13" fmla="*/ 2 h 5"/>
                <a:gd name="T14" fmla="*/ 6 w 7"/>
                <a:gd name="T15" fmla="*/ 1 h 5"/>
                <a:gd name="T16" fmla="*/ 3 w 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0"/>
                    <a:pt x="5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2" name="íṩḷíḍe"/>
            <p:cNvSpPr/>
            <p:nvPr/>
          </p:nvSpPr>
          <p:spPr bwMode="auto">
            <a:xfrm>
              <a:off x="5682750" y="2014363"/>
              <a:ext cx="254663" cy="85660"/>
            </a:xfrm>
            <a:custGeom>
              <a:avLst/>
              <a:gdLst>
                <a:gd name="T0" fmla="*/ 24 w 53"/>
                <a:gd name="T1" fmla="*/ 0 h 18"/>
                <a:gd name="T2" fmla="*/ 12 w 53"/>
                <a:gd name="T3" fmla="*/ 2 h 18"/>
                <a:gd name="T4" fmla="*/ 5 w 53"/>
                <a:gd name="T5" fmla="*/ 17 h 18"/>
                <a:gd name="T6" fmla="*/ 5 w 53"/>
                <a:gd name="T7" fmla="*/ 17 h 18"/>
                <a:gd name="T8" fmla="*/ 16 w 53"/>
                <a:gd name="T9" fmla="*/ 7 h 18"/>
                <a:gd name="T10" fmla="*/ 22 w 53"/>
                <a:gd name="T11" fmla="*/ 6 h 18"/>
                <a:gd name="T12" fmla="*/ 25 w 53"/>
                <a:gd name="T13" fmla="*/ 6 h 18"/>
                <a:gd name="T14" fmla="*/ 30 w 53"/>
                <a:gd name="T15" fmla="*/ 7 h 18"/>
                <a:gd name="T16" fmla="*/ 33 w 53"/>
                <a:gd name="T17" fmla="*/ 7 h 18"/>
                <a:gd name="T18" fmla="*/ 36 w 53"/>
                <a:gd name="T19" fmla="*/ 8 h 18"/>
                <a:gd name="T20" fmla="*/ 53 w 53"/>
                <a:gd name="T21" fmla="*/ 18 h 18"/>
                <a:gd name="T22" fmla="*/ 53 w 53"/>
                <a:gd name="T23" fmla="*/ 18 h 18"/>
                <a:gd name="T24" fmla="*/ 52 w 53"/>
                <a:gd name="T25" fmla="*/ 15 h 18"/>
                <a:gd name="T26" fmla="*/ 24 w 53"/>
                <a:gd name="T2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8">
                  <a:moveTo>
                    <a:pt x="24" y="0"/>
                  </a:moveTo>
                  <a:cubicBezTo>
                    <a:pt x="20" y="0"/>
                    <a:pt x="16" y="1"/>
                    <a:pt x="12" y="2"/>
                  </a:cubicBezTo>
                  <a:cubicBezTo>
                    <a:pt x="0" y="7"/>
                    <a:pt x="0" y="13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3"/>
                    <a:pt x="9" y="9"/>
                    <a:pt x="16" y="7"/>
                  </a:cubicBezTo>
                  <a:cubicBezTo>
                    <a:pt x="17" y="7"/>
                    <a:pt x="20" y="6"/>
                    <a:pt x="22" y="6"/>
                  </a:cubicBezTo>
                  <a:cubicBezTo>
                    <a:pt x="23" y="6"/>
                    <a:pt x="24" y="6"/>
                    <a:pt x="25" y="6"/>
                  </a:cubicBezTo>
                  <a:cubicBezTo>
                    <a:pt x="27" y="6"/>
                    <a:pt x="29" y="6"/>
                    <a:pt x="30" y="7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4" y="7"/>
                    <a:pt x="35" y="8"/>
                    <a:pt x="36" y="8"/>
                  </a:cubicBezTo>
                  <a:cubicBezTo>
                    <a:pt x="49" y="12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7"/>
                    <a:pt x="52" y="16"/>
                    <a:pt x="52" y="15"/>
                  </a:cubicBezTo>
                  <a:cubicBezTo>
                    <a:pt x="45" y="5"/>
                    <a:pt x="34" y="0"/>
                    <a:pt x="24" y="0"/>
                  </a:cubicBezTo>
                </a:path>
              </a:pathLst>
            </a:custGeom>
            <a:solidFill>
              <a:srgbClr val="F2C5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3" name="íslîdé"/>
            <p:cNvSpPr/>
            <p:nvPr/>
          </p:nvSpPr>
          <p:spPr bwMode="auto">
            <a:xfrm>
              <a:off x="6150404" y="1947225"/>
              <a:ext cx="395886" cy="268554"/>
            </a:xfrm>
            <a:custGeom>
              <a:avLst/>
              <a:gdLst>
                <a:gd name="T0" fmla="*/ 18 w 82"/>
                <a:gd name="T1" fmla="*/ 32 h 56"/>
                <a:gd name="T2" fmla="*/ 20 w 82"/>
                <a:gd name="T3" fmla="*/ 29 h 56"/>
                <a:gd name="T4" fmla="*/ 47 w 82"/>
                <a:gd name="T5" fmla="*/ 14 h 56"/>
                <a:gd name="T6" fmla="*/ 59 w 82"/>
                <a:gd name="T7" fmla="*/ 16 h 56"/>
                <a:gd name="T8" fmla="*/ 67 w 82"/>
                <a:gd name="T9" fmla="*/ 31 h 56"/>
                <a:gd name="T10" fmla="*/ 67 w 82"/>
                <a:gd name="T11" fmla="*/ 31 h 56"/>
                <a:gd name="T12" fmla="*/ 46 w 82"/>
                <a:gd name="T13" fmla="*/ 38 h 56"/>
                <a:gd name="T14" fmla="*/ 43 w 82"/>
                <a:gd name="T15" fmla="*/ 38 h 56"/>
                <a:gd name="T16" fmla="*/ 18 w 82"/>
                <a:gd name="T17" fmla="*/ 32 h 56"/>
                <a:gd name="T18" fmla="*/ 18 w 82"/>
                <a:gd name="T19" fmla="*/ 32 h 56"/>
                <a:gd name="T20" fmla="*/ 17 w 82"/>
                <a:gd name="T21" fmla="*/ 0 h 56"/>
                <a:gd name="T22" fmla="*/ 0 w 82"/>
                <a:gd name="T23" fmla="*/ 19 h 56"/>
                <a:gd name="T24" fmla="*/ 0 w 82"/>
                <a:gd name="T25" fmla="*/ 37 h 56"/>
                <a:gd name="T26" fmla="*/ 19 w 82"/>
                <a:gd name="T27" fmla="*/ 56 h 56"/>
                <a:gd name="T28" fmla="*/ 63 w 82"/>
                <a:gd name="T29" fmla="*/ 56 h 56"/>
                <a:gd name="T30" fmla="*/ 82 w 82"/>
                <a:gd name="T31" fmla="*/ 37 h 56"/>
                <a:gd name="T32" fmla="*/ 82 w 82"/>
                <a:gd name="T33" fmla="*/ 19 h 56"/>
                <a:gd name="T34" fmla="*/ 81 w 82"/>
                <a:gd name="T35" fmla="*/ 13 h 56"/>
                <a:gd name="T36" fmla="*/ 80 w 82"/>
                <a:gd name="T37" fmla="*/ 14 h 56"/>
                <a:gd name="T38" fmla="*/ 56 w 82"/>
                <a:gd name="T39" fmla="*/ 3 h 56"/>
                <a:gd name="T40" fmla="*/ 30 w 82"/>
                <a:gd name="T41" fmla="*/ 1 h 56"/>
                <a:gd name="T42" fmla="*/ 20 w 82"/>
                <a:gd name="T43" fmla="*/ 1 h 56"/>
                <a:gd name="T44" fmla="*/ 20 w 82"/>
                <a:gd name="T45" fmla="*/ 1 h 56"/>
                <a:gd name="T46" fmla="*/ 17 w 82"/>
                <a:gd name="T4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56">
                  <a:moveTo>
                    <a:pt x="18" y="32"/>
                  </a:moveTo>
                  <a:cubicBezTo>
                    <a:pt x="18" y="31"/>
                    <a:pt x="19" y="30"/>
                    <a:pt x="20" y="29"/>
                  </a:cubicBezTo>
                  <a:cubicBezTo>
                    <a:pt x="27" y="19"/>
                    <a:pt x="37" y="14"/>
                    <a:pt x="47" y="14"/>
                  </a:cubicBezTo>
                  <a:cubicBezTo>
                    <a:pt x="51" y="14"/>
                    <a:pt x="55" y="15"/>
                    <a:pt x="59" y="16"/>
                  </a:cubicBezTo>
                  <a:cubicBezTo>
                    <a:pt x="71" y="21"/>
                    <a:pt x="71" y="27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4" y="35"/>
                    <a:pt x="55" y="37"/>
                    <a:pt x="46" y="38"/>
                  </a:cubicBezTo>
                  <a:cubicBezTo>
                    <a:pt x="45" y="38"/>
                    <a:pt x="44" y="38"/>
                    <a:pt x="43" y="38"/>
                  </a:cubicBezTo>
                  <a:cubicBezTo>
                    <a:pt x="36" y="38"/>
                    <a:pt x="31" y="37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moveTo>
                    <a:pt x="17" y="0"/>
                  </a:moveTo>
                  <a:cubicBezTo>
                    <a:pt x="7" y="1"/>
                    <a:pt x="0" y="9"/>
                    <a:pt x="0" y="1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7"/>
                    <a:pt x="8" y="56"/>
                    <a:pt x="19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3" y="56"/>
                    <a:pt x="82" y="47"/>
                    <a:pt x="82" y="37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7"/>
                    <a:pt x="82" y="15"/>
                    <a:pt x="81" y="13"/>
                  </a:cubicBezTo>
                  <a:cubicBezTo>
                    <a:pt x="81" y="14"/>
                    <a:pt x="81" y="14"/>
                    <a:pt x="80" y="14"/>
                  </a:cubicBezTo>
                  <a:cubicBezTo>
                    <a:pt x="76" y="14"/>
                    <a:pt x="65" y="4"/>
                    <a:pt x="56" y="3"/>
                  </a:cubicBezTo>
                  <a:cubicBezTo>
                    <a:pt x="43" y="1"/>
                    <a:pt x="37" y="1"/>
                    <a:pt x="30" y="1"/>
                  </a:cubicBezTo>
                  <a:cubicBezTo>
                    <a:pt x="27" y="1"/>
                    <a:pt x="24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7" y="0"/>
                    <a:pt x="17" y="0"/>
                  </a:cubicBezTo>
                </a:path>
              </a:pathLst>
            </a:custGeom>
            <a:solidFill>
              <a:srgbClr val="FDD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4" name="íṩļíďé"/>
            <p:cNvSpPr/>
            <p:nvPr/>
          </p:nvSpPr>
          <p:spPr bwMode="auto">
            <a:xfrm>
              <a:off x="6231434" y="1942595"/>
              <a:ext cx="310226" cy="71769"/>
            </a:xfrm>
            <a:custGeom>
              <a:avLst/>
              <a:gdLst>
                <a:gd name="T0" fmla="*/ 46 w 64"/>
                <a:gd name="T1" fmla="*/ 0 h 15"/>
                <a:gd name="T2" fmla="*/ 2 w 64"/>
                <a:gd name="T3" fmla="*/ 0 h 15"/>
                <a:gd name="T4" fmla="*/ 0 w 64"/>
                <a:gd name="T5" fmla="*/ 1 h 15"/>
                <a:gd name="T6" fmla="*/ 3 w 64"/>
                <a:gd name="T7" fmla="*/ 2 h 15"/>
                <a:gd name="T8" fmla="*/ 3 w 64"/>
                <a:gd name="T9" fmla="*/ 2 h 15"/>
                <a:gd name="T10" fmla="*/ 13 w 64"/>
                <a:gd name="T11" fmla="*/ 2 h 15"/>
                <a:gd name="T12" fmla="*/ 39 w 64"/>
                <a:gd name="T13" fmla="*/ 4 h 15"/>
                <a:gd name="T14" fmla="*/ 63 w 64"/>
                <a:gd name="T15" fmla="*/ 15 h 15"/>
                <a:gd name="T16" fmla="*/ 64 w 64"/>
                <a:gd name="T17" fmla="*/ 14 h 15"/>
                <a:gd name="T18" fmla="*/ 46 w 64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15">
                  <a:moveTo>
                    <a:pt x="4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7" y="2"/>
                    <a:pt x="10" y="2"/>
                    <a:pt x="13" y="2"/>
                  </a:cubicBezTo>
                  <a:cubicBezTo>
                    <a:pt x="20" y="2"/>
                    <a:pt x="26" y="2"/>
                    <a:pt x="39" y="4"/>
                  </a:cubicBezTo>
                  <a:cubicBezTo>
                    <a:pt x="48" y="5"/>
                    <a:pt x="59" y="15"/>
                    <a:pt x="63" y="15"/>
                  </a:cubicBezTo>
                  <a:cubicBezTo>
                    <a:pt x="64" y="15"/>
                    <a:pt x="64" y="15"/>
                    <a:pt x="64" y="14"/>
                  </a:cubicBezTo>
                  <a:cubicBezTo>
                    <a:pt x="62" y="6"/>
                    <a:pt x="54" y="0"/>
                    <a:pt x="46" y="0"/>
                  </a:cubicBezTo>
                </a:path>
              </a:pathLst>
            </a:custGeom>
            <a:solidFill>
              <a:srgbClr val="B79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5" name="ísḻíḑê"/>
            <p:cNvSpPr/>
            <p:nvPr/>
          </p:nvSpPr>
          <p:spPr bwMode="auto">
            <a:xfrm>
              <a:off x="6236064" y="2046774"/>
              <a:ext cx="236142" cy="83344"/>
            </a:xfrm>
            <a:custGeom>
              <a:avLst/>
              <a:gdLst>
                <a:gd name="T0" fmla="*/ 38 w 49"/>
                <a:gd name="T1" fmla="*/ 0 h 17"/>
                <a:gd name="T2" fmla="*/ 38 w 49"/>
                <a:gd name="T3" fmla="*/ 4 h 17"/>
                <a:gd name="T4" fmla="*/ 38 w 49"/>
                <a:gd name="T5" fmla="*/ 4 h 17"/>
                <a:gd name="T6" fmla="*/ 38 w 49"/>
                <a:gd name="T7" fmla="*/ 4 h 17"/>
                <a:gd name="T8" fmla="*/ 38 w 49"/>
                <a:gd name="T9" fmla="*/ 5 h 17"/>
                <a:gd name="T10" fmla="*/ 27 w 49"/>
                <a:gd name="T11" fmla="*/ 16 h 17"/>
                <a:gd name="T12" fmla="*/ 16 w 49"/>
                <a:gd name="T13" fmla="*/ 5 h 17"/>
                <a:gd name="T14" fmla="*/ 17 w 49"/>
                <a:gd name="T15" fmla="*/ 1 h 17"/>
                <a:gd name="T16" fmla="*/ 0 w 49"/>
                <a:gd name="T17" fmla="*/ 11 h 17"/>
                <a:gd name="T18" fmla="*/ 25 w 49"/>
                <a:gd name="T19" fmla="*/ 17 h 17"/>
                <a:gd name="T20" fmla="*/ 28 w 49"/>
                <a:gd name="T21" fmla="*/ 17 h 17"/>
                <a:gd name="T22" fmla="*/ 49 w 49"/>
                <a:gd name="T23" fmla="*/ 10 h 17"/>
                <a:gd name="T24" fmla="*/ 38 w 49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17">
                  <a:moveTo>
                    <a:pt x="38" y="0"/>
                  </a:moveTo>
                  <a:cubicBezTo>
                    <a:pt x="38" y="1"/>
                    <a:pt x="38" y="3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11"/>
                    <a:pt x="33" y="16"/>
                    <a:pt x="27" y="16"/>
                  </a:cubicBezTo>
                  <a:cubicBezTo>
                    <a:pt x="21" y="16"/>
                    <a:pt x="16" y="11"/>
                    <a:pt x="16" y="5"/>
                  </a:cubicBezTo>
                  <a:cubicBezTo>
                    <a:pt x="16" y="4"/>
                    <a:pt x="17" y="2"/>
                    <a:pt x="17" y="1"/>
                  </a:cubicBezTo>
                  <a:cubicBezTo>
                    <a:pt x="4" y="5"/>
                    <a:pt x="0" y="11"/>
                    <a:pt x="0" y="11"/>
                  </a:cubicBezTo>
                  <a:cubicBezTo>
                    <a:pt x="13" y="16"/>
                    <a:pt x="18" y="17"/>
                    <a:pt x="25" y="17"/>
                  </a:cubicBezTo>
                  <a:cubicBezTo>
                    <a:pt x="26" y="17"/>
                    <a:pt x="27" y="17"/>
                    <a:pt x="28" y="17"/>
                  </a:cubicBezTo>
                  <a:cubicBezTo>
                    <a:pt x="37" y="16"/>
                    <a:pt x="46" y="14"/>
                    <a:pt x="49" y="10"/>
                  </a:cubicBezTo>
                  <a:cubicBezTo>
                    <a:pt x="48" y="5"/>
                    <a:pt x="44" y="2"/>
                    <a:pt x="3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6" name="iŝḻîḑê"/>
            <p:cNvSpPr/>
            <p:nvPr/>
          </p:nvSpPr>
          <p:spPr bwMode="auto">
            <a:xfrm>
              <a:off x="6314778" y="2042144"/>
              <a:ext cx="106496" cy="81030"/>
            </a:xfrm>
            <a:custGeom>
              <a:avLst/>
              <a:gdLst>
                <a:gd name="T0" fmla="*/ 6 w 22"/>
                <a:gd name="T1" fmla="*/ 1 h 17"/>
                <a:gd name="T2" fmla="*/ 4 w 22"/>
                <a:gd name="T3" fmla="*/ 1 h 17"/>
                <a:gd name="T4" fmla="*/ 1 w 22"/>
                <a:gd name="T5" fmla="*/ 2 h 17"/>
                <a:gd name="T6" fmla="*/ 0 w 22"/>
                <a:gd name="T7" fmla="*/ 6 h 17"/>
                <a:gd name="T8" fmla="*/ 11 w 22"/>
                <a:gd name="T9" fmla="*/ 17 h 17"/>
                <a:gd name="T10" fmla="*/ 22 w 22"/>
                <a:gd name="T11" fmla="*/ 6 h 17"/>
                <a:gd name="T12" fmla="*/ 22 w 22"/>
                <a:gd name="T13" fmla="*/ 5 h 17"/>
                <a:gd name="T14" fmla="*/ 19 w 22"/>
                <a:gd name="T15" fmla="*/ 8 h 17"/>
                <a:gd name="T16" fmla="*/ 18 w 22"/>
                <a:gd name="T17" fmla="*/ 8 h 17"/>
                <a:gd name="T18" fmla="*/ 11 w 22"/>
                <a:gd name="T19" fmla="*/ 13 h 17"/>
                <a:gd name="T20" fmla="*/ 4 w 22"/>
                <a:gd name="T21" fmla="*/ 6 h 17"/>
                <a:gd name="T22" fmla="*/ 6 w 22"/>
                <a:gd name="T23" fmla="*/ 1 h 17"/>
                <a:gd name="T24" fmla="*/ 16 w 22"/>
                <a:gd name="T25" fmla="*/ 0 h 17"/>
                <a:gd name="T26" fmla="*/ 18 w 22"/>
                <a:gd name="T27" fmla="*/ 3 h 17"/>
                <a:gd name="T28" fmla="*/ 19 w 22"/>
                <a:gd name="T29" fmla="*/ 2 h 17"/>
                <a:gd name="T30" fmla="*/ 22 w 22"/>
                <a:gd name="T31" fmla="*/ 5 h 17"/>
                <a:gd name="T32" fmla="*/ 22 w 22"/>
                <a:gd name="T33" fmla="*/ 1 h 17"/>
                <a:gd name="T34" fmla="*/ 16 w 22"/>
                <a:gd name="T3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17">
                  <a:moveTo>
                    <a:pt x="6" y="1"/>
                  </a:moveTo>
                  <a:cubicBezTo>
                    <a:pt x="6" y="1"/>
                    <a:pt x="5" y="1"/>
                    <a:pt x="4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12"/>
                    <a:pt x="5" y="17"/>
                    <a:pt x="11" y="17"/>
                  </a:cubicBezTo>
                  <a:cubicBezTo>
                    <a:pt x="17" y="17"/>
                    <a:pt x="22" y="12"/>
                    <a:pt x="22" y="6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22" y="7"/>
                    <a:pt x="21" y="8"/>
                    <a:pt x="19" y="8"/>
                  </a:cubicBezTo>
                  <a:cubicBezTo>
                    <a:pt x="19" y="8"/>
                    <a:pt x="18" y="8"/>
                    <a:pt x="18" y="8"/>
                  </a:cubicBezTo>
                  <a:cubicBezTo>
                    <a:pt x="17" y="11"/>
                    <a:pt x="15" y="13"/>
                    <a:pt x="11" y="13"/>
                  </a:cubicBezTo>
                  <a:cubicBezTo>
                    <a:pt x="7" y="13"/>
                    <a:pt x="4" y="10"/>
                    <a:pt x="4" y="6"/>
                  </a:cubicBezTo>
                  <a:cubicBezTo>
                    <a:pt x="4" y="4"/>
                    <a:pt x="5" y="2"/>
                    <a:pt x="6" y="1"/>
                  </a:cubicBezTo>
                  <a:moveTo>
                    <a:pt x="16" y="0"/>
                  </a:moveTo>
                  <a:cubicBezTo>
                    <a:pt x="17" y="1"/>
                    <a:pt x="17" y="2"/>
                    <a:pt x="18" y="3"/>
                  </a:cubicBezTo>
                  <a:cubicBezTo>
                    <a:pt x="18" y="2"/>
                    <a:pt x="18" y="2"/>
                    <a:pt x="19" y="2"/>
                  </a:cubicBezTo>
                  <a:cubicBezTo>
                    <a:pt x="21" y="2"/>
                    <a:pt x="22" y="3"/>
                    <a:pt x="22" y="5"/>
                  </a:cubicBezTo>
                  <a:cubicBezTo>
                    <a:pt x="22" y="4"/>
                    <a:pt x="22" y="2"/>
                    <a:pt x="22" y="1"/>
                  </a:cubicBezTo>
                  <a:cubicBezTo>
                    <a:pt x="20" y="1"/>
                    <a:pt x="18" y="1"/>
                    <a:pt x="16" y="0"/>
                  </a:cubicBezTo>
                </a:path>
              </a:pathLst>
            </a:custGeom>
            <a:solidFill>
              <a:srgbClr val="B0BE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7" name="îṩ1ïḓe"/>
            <p:cNvSpPr/>
            <p:nvPr/>
          </p:nvSpPr>
          <p:spPr bwMode="auto">
            <a:xfrm>
              <a:off x="6333299" y="2042144"/>
              <a:ext cx="67139" cy="62509"/>
            </a:xfrm>
            <a:custGeom>
              <a:avLst/>
              <a:gdLst>
                <a:gd name="T0" fmla="*/ 8 w 14"/>
                <a:gd name="T1" fmla="*/ 0 h 13"/>
                <a:gd name="T2" fmla="*/ 2 w 14"/>
                <a:gd name="T3" fmla="*/ 1 h 13"/>
                <a:gd name="T4" fmla="*/ 0 w 14"/>
                <a:gd name="T5" fmla="*/ 6 h 13"/>
                <a:gd name="T6" fmla="*/ 7 w 14"/>
                <a:gd name="T7" fmla="*/ 13 h 13"/>
                <a:gd name="T8" fmla="*/ 14 w 14"/>
                <a:gd name="T9" fmla="*/ 8 h 13"/>
                <a:gd name="T10" fmla="*/ 11 w 14"/>
                <a:gd name="T11" fmla="*/ 5 h 13"/>
                <a:gd name="T12" fmla="*/ 14 w 14"/>
                <a:gd name="T13" fmla="*/ 3 h 13"/>
                <a:gd name="T14" fmla="*/ 12 w 14"/>
                <a:gd name="T15" fmla="*/ 0 h 13"/>
                <a:gd name="T16" fmla="*/ 8 w 14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cubicBezTo>
                    <a:pt x="6" y="0"/>
                    <a:pt x="4" y="0"/>
                    <a:pt x="2" y="1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3"/>
                    <a:pt x="13" y="11"/>
                    <a:pt x="14" y="8"/>
                  </a:cubicBezTo>
                  <a:cubicBezTo>
                    <a:pt x="13" y="8"/>
                    <a:pt x="11" y="6"/>
                    <a:pt x="11" y="5"/>
                  </a:cubicBezTo>
                  <a:cubicBezTo>
                    <a:pt x="11" y="4"/>
                    <a:pt x="12" y="3"/>
                    <a:pt x="14" y="3"/>
                  </a:cubicBezTo>
                  <a:cubicBezTo>
                    <a:pt x="13" y="2"/>
                    <a:pt x="13" y="1"/>
                    <a:pt x="12" y="0"/>
                  </a:cubicBezTo>
                  <a:cubicBezTo>
                    <a:pt x="11" y="0"/>
                    <a:pt x="9" y="0"/>
                    <a:pt x="8" y="0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8" name="isliḍê"/>
            <p:cNvSpPr/>
            <p:nvPr/>
          </p:nvSpPr>
          <p:spPr bwMode="auto">
            <a:xfrm>
              <a:off x="6386546" y="2051405"/>
              <a:ext cx="34728" cy="30097"/>
            </a:xfrm>
            <a:custGeom>
              <a:avLst/>
              <a:gdLst>
                <a:gd name="T0" fmla="*/ 4 w 7"/>
                <a:gd name="T1" fmla="*/ 0 h 6"/>
                <a:gd name="T2" fmla="*/ 3 w 7"/>
                <a:gd name="T3" fmla="*/ 1 h 6"/>
                <a:gd name="T4" fmla="*/ 0 w 7"/>
                <a:gd name="T5" fmla="*/ 3 h 6"/>
                <a:gd name="T6" fmla="*/ 3 w 7"/>
                <a:gd name="T7" fmla="*/ 6 h 6"/>
                <a:gd name="T8" fmla="*/ 4 w 7"/>
                <a:gd name="T9" fmla="*/ 6 h 6"/>
                <a:gd name="T10" fmla="*/ 7 w 7"/>
                <a:gd name="T11" fmla="*/ 3 h 6"/>
                <a:gd name="T12" fmla="*/ 7 w 7"/>
                <a:gd name="T13" fmla="*/ 3 h 6"/>
                <a:gd name="T14" fmla="*/ 7 w 7"/>
                <a:gd name="T15" fmla="*/ 3 h 6"/>
                <a:gd name="T16" fmla="*/ 4 w 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6" y="6"/>
                    <a:pt x="7" y="5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9" name="î$ļîḓe"/>
            <p:cNvSpPr/>
            <p:nvPr/>
          </p:nvSpPr>
          <p:spPr bwMode="auto">
            <a:xfrm>
              <a:off x="6236064" y="2014363"/>
              <a:ext cx="256979" cy="85660"/>
            </a:xfrm>
            <a:custGeom>
              <a:avLst/>
              <a:gdLst>
                <a:gd name="T0" fmla="*/ 29 w 53"/>
                <a:gd name="T1" fmla="*/ 0 h 18"/>
                <a:gd name="T2" fmla="*/ 2 w 53"/>
                <a:gd name="T3" fmla="*/ 15 h 18"/>
                <a:gd name="T4" fmla="*/ 0 w 53"/>
                <a:gd name="T5" fmla="*/ 18 h 18"/>
                <a:gd name="T6" fmla="*/ 0 w 53"/>
                <a:gd name="T7" fmla="*/ 18 h 18"/>
                <a:gd name="T8" fmla="*/ 17 w 53"/>
                <a:gd name="T9" fmla="*/ 8 h 18"/>
                <a:gd name="T10" fmla="*/ 20 w 53"/>
                <a:gd name="T11" fmla="*/ 7 h 18"/>
                <a:gd name="T12" fmla="*/ 22 w 53"/>
                <a:gd name="T13" fmla="*/ 7 h 18"/>
                <a:gd name="T14" fmla="*/ 28 w 53"/>
                <a:gd name="T15" fmla="*/ 6 h 18"/>
                <a:gd name="T16" fmla="*/ 32 w 53"/>
                <a:gd name="T17" fmla="*/ 6 h 18"/>
                <a:gd name="T18" fmla="*/ 38 w 53"/>
                <a:gd name="T19" fmla="*/ 7 h 18"/>
                <a:gd name="T20" fmla="*/ 49 w 53"/>
                <a:gd name="T21" fmla="*/ 17 h 18"/>
                <a:gd name="T22" fmla="*/ 49 w 53"/>
                <a:gd name="T23" fmla="*/ 17 h 18"/>
                <a:gd name="T24" fmla="*/ 41 w 53"/>
                <a:gd name="T25" fmla="*/ 2 h 18"/>
                <a:gd name="T26" fmla="*/ 29 w 53"/>
                <a:gd name="T2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8">
                  <a:moveTo>
                    <a:pt x="29" y="0"/>
                  </a:moveTo>
                  <a:cubicBezTo>
                    <a:pt x="19" y="0"/>
                    <a:pt x="9" y="5"/>
                    <a:pt x="2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4" y="12"/>
                    <a:pt x="17" y="8"/>
                  </a:cubicBezTo>
                  <a:cubicBezTo>
                    <a:pt x="18" y="8"/>
                    <a:pt x="19" y="7"/>
                    <a:pt x="20" y="7"/>
                  </a:cubicBezTo>
                  <a:cubicBezTo>
                    <a:pt x="21" y="7"/>
                    <a:pt x="22" y="7"/>
                    <a:pt x="22" y="7"/>
                  </a:cubicBezTo>
                  <a:cubicBezTo>
                    <a:pt x="24" y="6"/>
                    <a:pt x="26" y="6"/>
                    <a:pt x="28" y="6"/>
                  </a:cubicBezTo>
                  <a:cubicBezTo>
                    <a:pt x="29" y="6"/>
                    <a:pt x="31" y="6"/>
                    <a:pt x="32" y="6"/>
                  </a:cubicBezTo>
                  <a:cubicBezTo>
                    <a:pt x="34" y="7"/>
                    <a:pt x="36" y="7"/>
                    <a:pt x="38" y="7"/>
                  </a:cubicBezTo>
                  <a:cubicBezTo>
                    <a:pt x="44" y="9"/>
                    <a:pt x="48" y="12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3" y="13"/>
                    <a:pt x="53" y="7"/>
                    <a:pt x="41" y="2"/>
                  </a:cubicBezTo>
                  <a:cubicBezTo>
                    <a:pt x="37" y="1"/>
                    <a:pt x="33" y="0"/>
                    <a:pt x="29" y="0"/>
                  </a:cubicBezTo>
                </a:path>
              </a:pathLst>
            </a:custGeom>
            <a:solidFill>
              <a:srgbClr val="F2C5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0" name="işľïḋe"/>
            <p:cNvSpPr/>
            <p:nvPr/>
          </p:nvSpPr>
          <p:spPr bwMode="auto">
            <a:xfrm>
              <a:off x="5467445" y="1931019"/>
              <a:ext cx="1252481" cy="294021"/>
            </a:xfrm>
            <a:custGeom>
              <a:avLst/>
              <a:gdLst>
                <a:gd name="T0" fmla="*/ 260 w 260"/>
                <a:gd name="T1" fmla="*/ 9 h 61"/>
                <a:gd name="T2" fmla="*/ 224 w 260"/>
                <a:gd name="T3" fmla="*/ 9 h 61"/>
                <a:gd name="T4" fmla="*/ 207 w 260"/>
                <a:gd name="T5" fmla="*/ 0 h 61"/>
                <a:gd name="T6" fmla="*/ 159 w 260"/>
                <a:gd name="T7" fmla="*/ 0 h 61"/>
                <a:gd name="T8" fmla="*/ 140 w 260"/>
                <a:gd name="T9" fmla="*/ 19 h 61"/>
                <a:gd name="T10" fmla="*/ 140 w 260"/>
                <a:gd name="T11" fmla="*/ 22 h 61"/>
                <a:gd name="T12" fmla="*/ 116 w 260"/>
                <a:gd name="T13" fmla="*/ 22 h 61"/>
                <a:gd name="T14" fmla="*/ 116 w 260"/>
                <a:gd name="T15" fmla="*/ 19 h 61"/>
                <a:gd name="T16" fmla="*/ 97 w 260"/>
                <a:gd name="T17" fmla="*/ 0 h 61"/>
                <a:gd name="T18" fmla="*/ 48 w 260"/>
                <a:gd name="T19" fmla="*/ 0 h 61"/>
                <a:gd name="T20" fmla="*/ 31 w 260"/>
                <a:gd name="T21" fmla="*/ 10 h 61"/>
                <a:gd name="T22" fmla="*/ 0 w 260"/>
                <a:gd name="T23" fmla="*/ 9 h 61"/>
                <a:gd name="T24" fmla="*/ 0 w 260"/>
                <a:gd name="T25" fmla="*/ 15 h 61"/>
                <a:gd name="T26" fmla="*/ 29 w 260"/>
                <a:gd name="T27" fmla="*/ 27 h 61"/>
                <a:gd name="T28" fmla="*/ 29 w 260"/>
                <a:gd name="T29" fmla="*/ 42 h 61"/>
                <a:gd name="T30" fmla="*/ 48 w 260"/>
                <a:gd name="T31" fmla="*/ 61 h 61"/>
                <a:gd name="T32" fmla="*/ 97 w 260"/>
                <a:gd name="T33" fmla="*/ 61 h 61"/>
                <a:gd name="T34" fmla="*/ 116 w 260"/>
                <a:gd name="T35" fmla="*/ 42 h 61"/>
                <a:gd name="T36" fmla="*/ 116 w 260"/>
                <a:gd name="T37" fmla="*/ 31 h 61"/>
                <a:gd name="T38" fmla="*/ 140 w 260"/>
                <a:gd name="T39" fmla="*/ 31 h 61"/>
                <a:gd name="T40" fmla="*/ 140 w 260"/>
                <a:gd name="T41" fmla="*/ 42 h 61"/>
                <a:gd name="T42" fmla="*/ 159 w 260"/>
                <a:gd name="T43" fmla="*/ 61 h 61"/>
                <a:gd name="T44" fmla="*/ 207 w 260"/>
                <a:gd name="T45" fmla="*/ 61 h 61"/>
                <a:gd name="T46" fmla="*/ 227 w 260"/>
                <a:gd name="T47" fmla="*/ 42 h 61"/>
                <a:gd name="T48" fmla="*/ 227 w 260"/>
                <a:gd name="T49" fmla="*/ 26 h 61"/>
                <a:gd name="T50" fmla="*/ 260 w 260"/>
                <a:gd name="T51" fmla="*/ 15 h 61"/>
                <a:gd name="T52" fmla="*/ 260 w 260"/>
                <a:gd name="T53" fmla="*/ 9 h 61"/>
                <a:gd name="T54" fmla="*/ 110 w 260"/>
                <a:gd name="T55" fmla="*/ 40 h 61"/>
                <a:gd name="T56" fmla="*/ 93 w 260"/>
                <a:gd name="T57" fmla="*/ 57 h 61"/>
                <a:gd name="T58" fmla="*/ 52 w 260"/>
                <a:gd name="T59" fmla="*/ 57 h 61"/>
                <a:gd name="T60" fmla="*/ 35 w 260"/>
                <a:gd name="T61" fmla="*/ 40 h 61"/>
                <a:gd name="T62" fmla="*/ 35 w 260"/>
                <a:gd name="T63" fmla="*/ 20 h 61"/>
                <a:gd name="T64" fmla="*/ 52 w 260"/>
                <a:gd name="T65" fmla="*/ 4 h 61"/>
                <a:gd name="T66" fmla="*/ 93 w 260"/>
                <a:gd name="T67" fmla="*/ 4 h 61"/>
                <a:gd name="T68" fmla="*/ 110 w 260"/>
                <a:gd name="T69" fmla="*/ 20 h 61"/>
                <a:gd name="T70" fmla="*/ 110 w 260"/>
                <a:gd name="T71" fmla="*/ 40 h 61"/>
                <a:gd name="T72" fmla="*/ 220 w 260"/>
                <a:gd name="T73" fmla="*/ 40 h 61"/>
                <a:gd name="T74" fmla="*/ 204 w 260"/>
                <a:gd name="T75" fmla="*/ 57 h 61"/>
                <a:gd name="T76" fmla="*/ 162 w 260"/>
                <a:gd name="T77" fmla="*/ 57 h 61"/>
                <a:gd name="T78" fmla="*/ 146 w 260"/>
                <a:gd name="T79" fmla="*/ 40 h 61"/>
                <a:gd name="T80" fmla="*/ 146 w 260"/>
                <a:gd name="T81" fmla="*/ 31 h 61"/>
                <a:gd name="T82" fmla="*/ 146 w 260"/>
                <a:gd name="T83" fmla="*/ 31 h 61"/>
                <a:gd name="T84" fmla="*/ 146 w 260"/>
                <a:gd name="T85" fmla="*/ 30 h 61"/>
                <a:gd name="T86" fmla="*/ 146 w 260"/>
                <a:gd name="T87" fmla="*/ 20 h 61"/>
                <a:gd name="T88" fmla="*/ 162 w 260"/>
                <a:gd name="T89" fmla="*/ 4 h 61"/>
                <a:gd name="T90" fmla="*/ 204 w 260"/>
                <a:gd name="T91" fmla="*/ 4 h 61"/>
                <a:gd name="T92" fmla="*/ 220 w 260"/>
                <a:gd name="T93" fmla="*/ 20 h 61"/>
                <a:gd name="T94" fmla="*/ 220 w 260"/>
                <a:gd name="T95" fmla="*/ 4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0" h="61">
                  <a:moveTo>
                    <a:pt x="260" y="9"/>
                  </a:moveTo>
                  <a:cubicBezTo>
                    <a:pt x="224" y="9"/>
                    <a:pt x="224" y="9"/>
                    <a:pt x="224" y="9"/>
                  </a:cubicBezTo>
                  <a:cubicBezTo>
                    <a:pt x="220" y="4"/>
                    <a:pt x="214" y="0"/>
                    <a:pt x="207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48" y="0"/>
                    <a:pt x="140" y="8"/>
                    <a:pt x="140" y="19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7" y="22"/>
                    <a:pt x="118" y="22"/>
                    <a:pt x="116" y="22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6" y="8"/>
                    <a:pt x="107" y="0"/>
                    <a:pt x="97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1" y="0"/>
                    <a:pt x="35" y="4"/>
                    <a:pt x="3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53"/>
                    <a:pt x="38" y="61"/>
                    <a:pt x="48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107" y="61"/>
                    <a:pt x="116" y="53"/>
                    <a:pt x="116" y="42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9" y="30"/>
                    <a:pt x="138" y="30"/>
                    <a:pt x="140" y="31"/>
                  </a:cubicBezTo>
                  <a:cubicBezTo>
                    <a:pt x="140" y="42"/>
                    <a:pt x="140" y="42"/>
                    <a:pt x="140" y="42"/>
                  </a:cubicBezTo>
                  <a:cubicBezTo>
                    <a:pt x="140" y="53"/>
                    <a:pt x="148" y="61"/>
                    <a:pt x="159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18" y="61"/>
                    <a:pt x="227" y="53"/>
                    <a:pt x="227" y="42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60" y="15"/>
                    <a:pt x="260" y="15"/>
                    <a:pt x="260" y="15"/>
                  </a:cubicBezTo>
                  <a:lnTo>
                    <a:pt x="260" y="9"/>
                  </a:lnTo>
                  <a:close/>
                  <a:moveTo>
                    <a:pt x="110" y="40"/>
                  </a:moveTo>
                  <a:cubicBezTo>
                    <a:pt x="110" y="49"/>
                    <a:pt x="102" y="57"/>
                    <a:pt x="93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43" y="57"/>
                    <a:pt x="35" y="49"/>
                    <a:pt x="35" y="4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11"/>
                    <a:pt x="43" y="4"/>
                    <a:pt x="52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102" y="4"/>
                    <a:pt x="110" y="11"/>
                    <a:pt x="110" y="20"/>
                  </a:cubicBezTo>
                  <a:lnTo>
                    <a:pt x="110" y="40"/>
                  </a:lnTo>
                  <a:close/>
                  <a:moveTo>
                    <a:pt x="220" y="40"/>
                  </a:moveTo>
                  <a:cubicBezTo>
                    <a:pt x="220" y="49"/>
                    <a:pt x="213" y="57"/>
                    <a:pt x="204" y="57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53" y="57"/>
                    <a:pt x="146" y="49"/>
                    <a:pt x="146" y="40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6" y="11"/>
                    <a:pt x="153" y="4"/>
                    <a:pt x="162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13" y="4"/>
                    <a:pt x="220" y="11"/>
                    <a:pt x="220" y="20"/>
                  </a:cubicBezTo>
                  <a:lnTo>
                    <a:pt x="220" y="40"/>
                  </a:ln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1" name="ïşḻïḋê"/>
            <p:cNvSpPr/>
            <p:nvPr/>
          </p:nvSpPr>
          <p:spPr bwMode="auto">
            <a:xfrm>
              <a:off x="5263714" y="4081764"/>
              <a:ext cx="328747" cy="775565"/>
            </a:xfrm>
            <a:custGeom>
              <a:avLst/>
              <a:gdLst>
                <a:gd name="T0" fmla="*/ 0 w 68"/>
                <a:gd name="T1" fmla="*/ 0 h 161"/>
                <a:gd name="T2" fmla="*/ 8 w 68"/>
                <a:gd name="T3" fmla="*/ 89 h 161"/>
                <a:gd name="T4" fmla="*/ 19 w 68"/>
                <a:gd name="T5" fmla="*/ 161 h 161"/>
                <a:gd name="T6" fmla="*/ 68 w 68"/>
                <a:gd name="T7" fmla="*/ 159 h 161"/>
                <a:gd name="T8" fmla="*/ 0 w 68"/>
                <a:gd name="T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61">
                  <a:moveTo>
                    <a:pt x="0" y="0"/>
                  </a:moveTo>
                  <a:cubicBezTo>
                    <a:pt x="0" y="0"/>
                    <a:pt x="6" y="74"/>
                    <a:pt x="8" y="89"/>
                  </a:cubicBezTo>
                  <a:cubicBezTo>
                    <a:pt x="11" y="105"/>
                    <a:pt x="19" y="161"/>
                    <a:pt x="19" y="161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8" y="159"/>
                    <a:pt x="24" y="110"/>
                    <a:pt x="0" y="0"/>
                  </a:cubicBez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2" name="íŝľiďé"/>
            <p:cNvSpPr/>
            <p:nvPr/>
          </p:nvSpPr>
          <p:spPr bwMode="auto">
            <a:xfrm>
              <a:off x="5944359" y="3366392"/>
              <a:ext cx="312542" cy="1419168"/>
            </a:xfrm>
            <a:custGeom>
              <a:avLst/>
              <a:gdLst>
                <a:gd name="T0" fmla="*/ 31 w 65"/>
                <a:gd name="T1" fmla="*/ 295 h 295"/>
                <a:gd name="T2" fmla="*/ 37 w 65"/>
                <a:gd name="T3" fmla="*/ 294 h 295"/>
                <a:gd name="T4" fmla="*/ 62 w 65"/>
                <a:gd name="T5" fmla="*/ 197 h 295"/>
                <a:gd name="T6" fmla="*/ 45 w 65"/>
                <a:gd name="T7" fmla="*/ 63 h 295"/>
                <a:gd name="T8" fmla="*/ 65 w 65"/>
                <a:gd name="T9" fmla="*/ 34 h 295"/>
                <a:gd name="T10" fmla="*/ 53 w 65"/>
                <a:gd name="T11" fmla="*/ 1 h 295"/>
                <a:gd name="T12" fmla="*/ 12 w 65"/>
                <a:gd name="T13" fmla="*/ 0 h 295"/>
                <a:gd name="T14" fmla="*/ 1 w 65"/>
                <a:gd name="T15" fmla="*/ 35 h 295"/>
                <a:gd name="T16" fmla="*/ 20 w 65"/>
                <a:gd name="T17" fmla="*/ 63 h 295"/>
                <a:gd name="T18" fmla="*/ 0 w 65"/>
                <a:gd name="T19" fmla="*/ 176 h 295"/>
                <a:gd name="T20" fmla="*/ 31 w 65"/>
                <a:gd name="T21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95">
                  <a:moveTo>
                    <a:pt x="31" y="295"/>
                  </a:moveTo>
                  <a:cubicBezTo>
                    <a:pt x="33" y="295"/>
                    <a:pt x="35" y="294"/>
                    <a:pt x="37" y="294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0" y="176"/>
                    <a:pt x="0" y="176"/>
                    <a:pt x="0" y="176"/>
                  </a:cubicBezTo>
                  <a:lnTo>
                    <a:pt x="31" y="295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3" name="îṡḷíḍê"/>
            <p:cNvSpPr/>
            <p:nvPr/>
          </p:nvSpPr>
          <p:spPr bwMode="auto">
            <a:xfrm>
              <a:off x="6122623" y="3211280"/>
              <a:ext cx="731578" cy="1569650"/>
            </a:xfrm>
            <a:custGeom>
              <a:avLst/>
              <a:gdLst>
                <a:gd name="T0" fmla="*/ 45 w 152"/>
                <a:gd name="T1" fmla="*/ 319 h 326"/>
                <a:gd name="T2" fmla="*/ 116 w 152"/>
                <a:gd name="T3" fmla="*/ 186 h 326"/>
                <a:gd name="T4" fmla="*/ 107 w 152"/>
                <a:gd name="T5" fmla="*/ 140 h 326"/>
                <a:gd name="T6" fmla="*/ 152 w 152"/>
                <a:gd name="T7" fmla="*/ 132 h 326"/>
                <a:gd name="T8" fmla="*/ 144 w 152"/>
                <a:gd name="T9" fmla="*/ 14 h 326"/>
                <a:gd name="T10" fmla="*/ 109 w 152"/>
                <a:gd name="T11" fmla="*/ 9 h 326"/>
                <a:gd name="T12" fmla="*/ 94 w 152"/>
                <a:gd name="T13" fmla="*/ 0 h 326"/>
                <a:gd name="T14" fmla="*/ 76 w 152"/>
                <a:gd name="T15" fmla="*/ 27 h 326"/>
                <a:gd name="T16" fmla="*/ 0 w 152"/>
                <a:gd name="T17" fmla="*/ 326 h 326"/>
                <a:gd name="T18" fmla="*/ 45 w 152"/>
                <a:gd name="T19" fmla="*/ 319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326">
                  <a:moveTo>
                    <a:pt x="45" y="319"/>
                  </a:moveTo>
                  <a:cubicBezTo>
                    <a:pt x="116" y="186"/>
                    <a:pt x="116" y="186"/>
                    <a:pt x="116" y="186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4" y="6"/>
                    <a:pt x="99" y="4"/>
                    <a:pt x="94" y="0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4" y="324"/>
                    <a:pt x="28" y="321"/>
                    <a:pt x="45" y="319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4" name="í$ḷiḑè"/>
            <p:cNvSpPr/>
            <p:nvPr/>
          </p:nvSpPr>
          <p:spPr bwMode="auto">
            <a:xfrm>
              <a:off x="5374840" y="3215910"/>
              <a:ext cx="717687" cy="1592802"/>
            </a:xfrm>
            <a:custGeom>
              <a:avLst/>
              <a:gdLst>
                <a:gd name="T0" fmla="*/ 36 w 149"/>
                <a:gd name="T1" fmla="*/ 184 h 331"/>
                <a:gd name="T2" fmla="*/ 113 w 149"/>
                <a:gd name="T3" fmla="*/ 331 h 331"/>
                <a:gd name="T4" fmla="*/ 149 w 149"/>
                <a:gd name="T5" fmla="*/ 326 h 331"/>
                <a:gd name="T6" fmla="*/ 72 w 149"/>
                <a:gd name="T7" fmla="*/ 24 h 331"/>
                <a:gd name="T8" fmla="*/ 54 w 149"/>
                <a:gd name="T9" fmla="*/ 0 h 331"/>
                <a:gd name="T10" fmla="*/ 39 w 149"/>
                <a:gd name="T11" fmla="*/ 8 h 331"/>
                <a:gd name="T12" fmla="*/ 6 w 149"/>
                <a:gd name="T13" fmla="*/ 12 h 331"/>
                <a:gd name="T14" fmla="*/ 0 w 149"/>
                <a:gd name="T15" fmla="*/ 130 h 331"/>
                <a:gd name="T16" fmla="*/ 45 w 149"/>
                <a:gd name="T17" fmla="*/ 138 h 331"/>
                <a:gd name="T18" fmla="*/ 36 w 149"/>
                <a:gd name="T19" fmla="*/ 18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331">
                  <a:moveTo>
                    <a:pt x="36" y="184"/>
                  </a:moveTo>
                  <a:cubicBezTo>
                    <a:pt x="113" y="331"/>
                    <a:pt x="113" y="331"/>
                    <a:pt x="113" y="331"/>
                  </a:cubicBezTo>
                  <a:cubicBezTo>
                    <a:pt x="124" y="330"/>
                    <a:pt x="136" y="328"/>
                    <a:pt x="149" y="32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9" y="3"/>
                    <a:pt x="44" y="6"/>
                    <a:pt x="39" y="8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45" y="138"/>
                    <a:pt x="45" y="138"/>
                    <a:pt x="45" y="138"/>
                  </a:cubicBezTo>
                  <a:lnTo>
                    <a:pt x="36" y="184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5" name="íṥḻïḍé"/>
            <p:cNvSpPr/>
            <p:nvPr/>
          </p:nvSpPr>
          <p:spPr bwMode="auto">
            <a:xfrm>
              <a:off x="5129437" y="4380414"/>
              <a:ext cx="717687" cy="486175"/>
            </a:xfrm>
            <a:custGeom>
              <a:avLst/>
              <a:gdLst>
                <a:gd name="T0" fmla="*/ 10 w 149"/>
                <a:gd name="T1" fmla="*/ 82 h 101"/>
                <a:gd name="T2" fmla="*/ 30 w 149"/>
                <a:gd name="T3" fmla="*/ 99 h 101"/>
                <a:gd name="T4" fmla="*/ 149 w 149"/>
                <a:gd name="T5" fmla="*/ 92 h 101"/>
                <a:gd name="T6" fmla="*/ 123 w 149"/>
                <a:gd name="T7" fmla="*/ 62 h 101"/>
                <a:gd name="T8" fmla="*/ 62 w 149"/>
                <a:gd name="T9" fmla="*/ 9 h 101"/>
                <a:gd name="T10" fmla="*/ 40 w 149"/>
                <a:gd name="T11" fmla="*/ 5 h 101"/>
                <a:gd name="T12" fmla="*/ 47 w 149"/>
                <a:gd name="T13" fmla="*/ 25 h 101"/>
                <a:gd name="T14" fmla="*/ 96 w 149"/>
                <a:gd name="T15" fmla="*/ 68 h 101"/>
                <a:gd name="T16" fmla="*/ 95 w 149"/>
                <a:gd name="T17" fmla="*/ 69 h 101"/>
                <a:gd name="T18" fmla="*/ 42 w 149"/>
                <a:gd name="T19" fmla="*/ 22 h 101"/>
                <a:gd name="T20" fmla="*/ 21 w 149"/>
                <a:gd name="T21" fmla="*/ 18 h 101"/>
                <a:gd name="T22" fmla="*/ 27 w 149"/>
                <a:gd name="T23" fmla="*/ 39 h 101"/>
                <a:gd name="T24" fmla="*/ 78 w 149"/>
                <a:gd name="T25" fmla="*/ 83 h 101"/>
                <a:gd name="T26" fmla="*/ 77 w 149"/>
                <a:gd name="T27" fmla="*/ 84 h 101"/>
                <a:gd name="T28" fmla="*/ 26 w 149"/>
                <a:gd name="T29" fmla="*/ 39 h 101"/>
                <a:gd name="T30" fmla="*/ 6 w 149"/>
                <a:gd name="T31" fmla="*/ 36 h 101"/>
                <a:gd name="T32" fmla="*/ 13 w 149"/>
                <a:gd name="T33" fmla="*/ 55 h 101"/>
                <a:gd name="T34" fmla="*/ 61 w 149"/>
                <a:gd name="T35" fmla="*/ 97 h 101"/>
                <a:gd name="T36" fmla="*/ 60 w 149"/>
                <a:gd name="T37" fmla="*/ 98 h 101"/>
                <a:gd name="T38" fmla="*/ 24 w 149"/>
                <a:gd name="T39" fmla="*/ 66 h 101"/>
                <a:gd name="T40" fmla="*/ 4 w 149"/>
                <a:gd name="T41" fmla="*/ 62 h 101"/>
                <a:gd name="T42" fmla="*/ 10 w 149"/>
                <a:gd name="T43" fmla="*/ 8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9" h="101">
                  <a:moveTo>
                    <a:pt x="10" y="82"/>
                  </a:moveTo>
                  <a:cubicBezTo>
                    <a:pt x="30" y="99"/>
                    <a:pt x="30" y="99"/>
                    <a:pt x="30" y="99"/>
                  </a:cubicBezTo>
                  <a:cubicBezTo>
                    <a:pt x="69" y="101"/>
                    <a:pt x="100" y="99"/>
                    <a:pt x="149" y="92"/>
                  </a:cubicBezTo>
                  <a:cubicBezTo>
                    <a:pt x="129" y="69"/>
                    <a:pt x="127" y="65"/>
                    <a:pt x="123" y="62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54" y="2"/>
                    <a:pt x="44" y="0"/>
                    <a:pt x="40" y="5"/>
                  </a:cubicBezTo>
                  <a:cubicBezTo>
                    <a:pt x="36" y="9"/>
                    <a:pt x="39" y="18"/>
                    <a:pt x="47" y="25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4" y="15"/>
                    <a:pt x="25" y="14"/>
                    <a:pt x="21" y="18"/>
                  </a:cubicBezTo>
                  <a:cubicBezTo>
                    <a:pt x="17" y="23"/>
                    <a:pt x="20" y="32"/>
                    <a:pt x="27" y="39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9" y="33"/>
                    <a:pt x="10" y="31"/>
                    <a:pt x="6" y="36"/>
                  </a:cubicBezTo>
                  <a:cubicBezTo>
                    <a:pt x="3" y="40"/>
                    <a:pt x="5" y="48"/>
                    <a:pt x="13" y="55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16" y="60"/>
                    <a:pt x="8" y="58"/>
                    <a:pt x="4" y="62"/>
                  </a:cubicBezTo>
                  <a:cubicBezTo>
                    <a:pt x="0" y="67"/>
                    <a:pt x="3" y="75"/>
                    <a:pt x="10" y="82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6" name="íṧ1ïdé"/>
            <p:cNvSpPr/>
            <p:nvPr/>
          </p:nvSpPr>
          <p:spPr bwMode="auto">
            <a:xfrm>
              <a:off x="5187314" y="5438424"/>
              <a:ext cx="1824314" cy="245403"/>
            </a:xfrm>
            <a:custGeom>
              <a:avLst/>
              <a:gdLst>
                <a:gd name="T0" fmla="*/ 137 w 379"/>
                <a:gd name="T1" fmla="*/ 0 h 51"/>
                <a:gd name="T2" fmla="*/ 0 w 379"/>
                <a:gd name="T3" fmla="*/ 6 h 51"/>
                <a:gd name="T4" fmla="*/ 0 w 379"/>
                <a:gd name="T5" fmla="*/ 51 h 51"/>
                <a:gd name="T6" fmla="*/ 113 w 379"/>
                <a:gd name="T7" fmla="*/ 25 h 51"/>
                <a:gd name="T8" fmla="*/ 379 w 379"/>
                <a:gd name="T9" fmla="*/ 51 h 51"/>
                <a:gd name="T10" fmla="*/ 379 w 379"/>
                <a:gd name="T11" fmla="*/ 16 h 51"/>
                <a:gd name="T12" fmla="*/ 137 w 379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51">
                  <a:moveTo>
                    <a:pt x="137" y="0"/>
                  </a:moveTo>
                  <a:cubicBezTo>
                    <a:pt x="88" y="5"/>
                    <a:pt x="39" y="8"/>
                    <a:pt x="0" y="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379" y="51"/>
                    <a:pt x="379" y="51"/>
                    <a:pt x="379" y="51"/>
                  </a:cubicBezTo>
                  <a:cubicBezTo>
                    <a:pt x="379" y="16"/>
                    <a:pt x="379" y="16"/>
                    <a:pt x="379" y="16"/>
                  </a:cubicBezTo>
                  <a:cubicBezTo>
                    <a:pt x="290" y="27"/>
                    <a:pt x="156" y="20"/>
                    <a:pt x="137" y="0"/>
                  </a:cubicBez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7" name="iśḻíďé"/>
            <p:cNvSpPr/>
            <p:nvPr/>
          </p:nvSpPr>
          <p:spPr bwMode="auto">
            <a:xfrm>
              <a:off x="6555551" y="5642154"/>
              <a:ext cx="361159" cy="456079"/>
            </a:xfrm>
            <a:custGeom>
              <a:avLst/>
              <a:gdLst>
                <a:gd name="T0" fmla="*/ 30 w 75"/>
                <a:gd name="T1" fmla="*/ 53 h 95"/>
                <a:gd name="T2" fmla="*/ 17 w 75"/>
                <a:gd name="T3" fmla="*/ 7 h 95"/>
                <a:gd name="T4" fmla="*/ 17 w 75"/>
                <a:gd name="T5" fmla="*/ 2 h 95"/>
                <a:gd name="T6" fmla="*/ 0 w 75"/>
                <a:gd name="T7" fmla="*/ 0 h 95"/>
                <a:gd name="T8" fmla="*/ 0 w 75"/>
                <a:gd name="T9" fmla="*/ 7 h 95"/>
                <a:gd name="T10" fmla="*/ 51 w 75"/>
                <a:gd name="T11" fmla="*/ 95 h 95"/>
                <a:gd name="T12" fmla="*/ 75 w 75"/>
                <a:gd name="T13" fmla="*/ 87 h 95"/>
                <a:gd name="T14" fmla="*/ 30 w 75"/>
                <a:gd name="T15" fmla="*/ 5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95">
                  <a:moveTo>
                    <a:pt x="30" y="53"/>
                  </a:moveTo>
                  <a:cubicBezTo>
                    <a:pt x="22" y="40"/>
                    <a:pt x="17" y="24"/>
                    <a:pt x="17" y="7"/>
                  </a:cubicBezTo>
                  <a:cubicBezTo>
                    <a:pt x="17" y="5"/>
                    <a:pt x="17" y="3"/>
                    <a:pt x="17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5"/>
                    <a:pt x="0" y="7"/>
                  </a:cubicBezTo>
                  <a:cubicBezTo>
                    <a:pt x="0" y="45"/>
                    <a:pt x="20" y="78"/>
                    <a:pt x="51" y="95"/>
                  </a:cubicBezTo>
                  <a:cubicBezTo>
                    <a:pt x="61" y="92"/>
                    <a:pt x="68" y="90"/>
                    <a:pt x="75" y="87"/>
                  </a:cubicBezTo>
                  <a:cubicBezTo>
                    <a:pt x="57" y="81"/>
                    <a:pt x="41" y="69"/>
                    <a:pt x="30" y="53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8" name="íṩlïdè"/>
            <p:cNvSpPr/>
            <p:nvPr/>
          </p:nvSpPr>
          <p:spPr bwMode="auto">
            <a:xfrm>
              <a:off x="5629503" y="5107361"/>
              <a:ext cx="993187" cy="379679"/>
            </a:xfrm>
            <a:custGeom>
              <a:avLst/>
              <a:gdLst>
                <a:gd name="T0" fmla="*/ 0 w 206"/>
                <a:gd name="T1" fmla="*/ 73 h 79"/>
                <a:gd name="T2" fmla="*/ 190 w 206"/>
                <a:gd name="T3" fmla="*/ 39 h 79"/>
                <a:gd name="T4" fmla="*/ 194 w 206"/>
                <a:gd name="T5" fmla="*/ 0 h 79"/>
                <a:gd name="T6" fmla="*/ 197 w 206"/>
                <a:gd name="T7" fmla="*/ 52 h 79"/>
                <a:gd name="T8" fmla="*/ 0 w 206"/>
                <a:gd name="T9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79">
                  <a:moveTo>
                    <a:pt x="0" y="73"/>
                  </a:moveTo>
                  <a:cubicBezTo>
                    <a:pt x="0" y="73"/>
                    <a:pt x="135" y="62"/>
                    <a:pt x="190" y="39"/>
                  </a:cubicBezTo>
                  <a:cubicBezTo>
                    <a:pt x="196" y="36"/>
                    <a:pt x="194" y="12"/>
                    <a:pt x="194" y="0"/>
                  </a:cubicBezTo>
                  <a:cubicBezTo>
                    <a:pt x="198" y="13"/>
                    <a:pt x="206" y="45"/>
                    <a:pt x="197" y="52"/>
                  </a:cubicBezTo>
                  <a:cubicBezTo>
                    <a:pt x="173" y="70"/>
                    <a:pt x="61" y="79"/>
                    <a:pt x="0" y="73"/>
                  </a:cubicBez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9" name="íṧļîḍe"/>
            <p:cNvSpPr/>
            <p:nvPr/>
          </p:nvSpPr>
          <p:spPr bwMode="auto">
            <a:xfrm>
              <a:off x="6430534" y="4709161"/>
              <a:ext cx="236142" cy="398200"/>
            </a:xfrm>
            <a:custGeom>
              <a:avLst/>
              <a:gdLst>
                <a:gd name="T0" fmla="*/ 102 w 102"/>
                <a:gd name="T1" fmla="*/ 155 h 172"/>
                <a:gd name="T2" fmla="*/ 58 w 102"/>
                <a:gd name="T3" fmla="*/ 172 h 172"/>
                <a:gd name="T4" fmla="*/ 0 w 102"/>
                <a:gd name="T5" fmla="*/ 16 h 172"/>
                <a:gd name="T6" fmla="*/ 43 w 102"/>
                <a:gd name="T7" fmla="*/ 0 h 172"/>
                <a:gd name="T8" fmla="*/ 102 w 102"/>
                <a:gd name="T9" fmla="*/ 15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72">
                  <a:moveTo>
                    <a:pt x="102" y="155"/>
                  </a:moveTo>
                  <a:lnTo>
                    <a:pt x="58" y="172"/>
                  </a:lnTo>
                  <a:lnTo>
                    <a:pt x="0" y="16"/>
                  </a:lnTo>
                  <a:lnTo>
                    <a:pt x="43" y="0"/>
                  </a:lnTo>
                  <a:lnTo>
                    <a:pt x="102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0" name="íŝľîḍé"/>
            <p:cNvSpPr/>
            <p:nvPr/>
          </p:nvSpPr>
          <p:spPr bwMode="auto">
            <a:xfrm>
              <a:off x="6541660" y="4727682"/>
              <a:ext cx="344954" cy="340323"/>
            </a:xfrm>
            <a:custGeom>
              <a:avLst/>
              <a:gdLst>
                <a:gd name="T0" fmla="*/ 72 w 72"/>
                <a:gd name="T1" fmla="*/ 5 h 71"/>
                <a:gd name="T2" fmla="*/ 9 w 72"/>
                <a:gd name="T3" fmla="*/ 0 h 71"/>
                <a:gd name="T4" fmla="*/ 0 w 72"/>
                <a:gd name="T5" fmla="*/ 2 h 71"/>
                <a:gd name="T6" fmla="*/ 26 w 72"/>
                <a:gd name="T7" fmla="*/ 71 h 71"/>
                <a:gd name="T8" fmla="*/ 65 w 72"/>
                <a:gd name="T9" fmla="*/ 41 h 71"/>
                <a:gd name="T10" fmla="*/ 72 w 72"/>
                <a:gd name="T11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71">
                  <a:moveTo>
                    <a:pt x="72" y="5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3" y="0"/>
                    <a:pt x="0" y="2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50" y="61"/>
                    <a:pt x="61" y="54"/>
                    <a:pt x="65" y="41"/>
                  </a:cubicBezTo>
                  <a:cubicBezTo>
                    <a:pt x="67" y="34"/>
                    <a:pt x="69" y="21"/>
                    <a:pt x="72" y="5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1" name="ïṩlîḓe"/>
            <p:cNvSpPr/>
            <p:nvPr/>
          </p:nvSpPr>
          <p:spPr bwMode="auto">
            <a:xfrm>
              <a:off x="6074006" y="5588906"/>
              <a:ext cx="23151" cy="620452"/>
            </a:xfrm>
            <a:custGeom>
              <a:avLst/>
              <a:gdLst>
                <a:gd name="T0" fmla="*/ 0 w 5"/>
                <a:gd name="T1" fmla="*/ 0 h 129"/>
                <a:gd name="T2" fmla="*/ 0 w 5"/>
                <a:gd name="T3" fmla="*/ 129 h 129"/>
                <a:gd name="T4" fmla="*/ 4 w 5"/>
                <a:gd name="T5" fmla="*/ 129 h 129"/>
                <a:gd name="T6" fmla="*/ 5 w 5"/>
                <a:gd name="T7" fmla="*/ 129 h 129"/>
                <a:gd name="T8" fmla="*/ 5 w 5"/>
                <a:gd name="T9" fmla="*/ 0 h 129"/>
                <a:gd name="T10" fmla="*/ 0 w 5"/>
                <a:gd name="T11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29">
                  <a:moveTo>
                    <a:pt x="0" y="0"/>
                  </a:moveTo>
                  <a:cubicBezTo>
                    <a:pt x="0" y="129"/>
                    <a:pt x="0" y="129"/>
                    <a:pt x="0" y="129"/>
                  </a:cubicBezTo>
                  <a:cubicBezTo>
                    <a:pt x="1" y="129"/>
                    <a:pt x="2" y="129"/>
                    <a:pt x="4" y="129"/>
                  </a:cubicBezTo>
                  <a:cubicBezTo>
                    <a:pt x="4" y="129"/>
                    <a:pt x="5" y="129"/>
                    <a:pt x="5" y="129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2" name="íṧlide"/>
            <p:cNvSpPr/>
            <p:nvPr/>
          </p:nvSpPr>
          <p:spPr bwMode="auto">
            <a:xfrm>
              <a:off x="6155034" y="5857460"/>
              <a:ext cx="106496" cy="106495"/>
            </a:xfrm>
            <a:prstGeom prst="ellipse">
              <a:avLst/>
            </a:pr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3" name="ïSlïḓe"/>
            <p:cNvSpPr/>
            <p:nvPr/>
          </p:nvSpPr>
          <p:spPr bwMode="auto">
            <a:xfrm>
              <a:off x="6217543" y="5901448"/>
              <a:ext cx="13891" cy="18521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4" name="iṩľîḑé"/>
            <p:cNvSpPr/>
            <p:nvPr/>
          </p:nvSpPr>
          <p:spPr bwMode="auto">
            <a:xfrm>
              <a:off x="6185132" y="5901448"/>
              <a:ext cx="13891" cy="18521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5" name="išľiḍè"/>
            <p:cNvSpPr/>
            <p:nvPr/>
          </p:nvSpPr>
          <p:spPr bwMode="auto">
            <a:xfrm>
              <a:off x="5592461" y="3063112"/>
              <a:ext cx="513957" cy="562575"/>
            </a:xfrm>
            <a:custGeom>
              <a:avLst/>
              <a:gdLst>
                <a:gd name="T0" fmla="*/ 68 w 222"/>
                <a:gd name="T1" fmla="*/ 0 h 243"/>
                <a:gd name="T2" fmla="*/ 222 w 222"/>
                <a:gd name="T3" fmla="*/ 131 h 243"/>
                <a:gd name="T4" fmla="*/ 110 w 222"/>
                <a:gd name="T5" fmla="*/ 243 h 243"/>
                <a:gd name="T6" fmla="*/ 0 w 222"/>
                <a:gd name="T7" fmla="*/ 73 h 243"/>
                <a:gd name="T8" fmla="*/ 68 w 222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43">
                  <a:moveTo>
                    <a:pt x="68" y="0"/>
                  </a:moveTo>
                  <a:lnTo>
                    <a:pt x="222" y="131"/>
                  </a:lnTo>
                  <a:lnTo>
                    <a:pt x="110" y="243"/>
                  </a:lnTo>
                  <a:lnTo>
                    <a:pt x="0" y="7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6" name="íṣḻiḑè"/>
            <p:cNvSpPr/>
            <p:nvPr/>
          </p:nvSpPr>
          <p:spPr bwMode="auto">
            <a:xfrm>
              <a:off x="6106418" y="3063112"/>
              <a:ext cx="511642" cy="562575"/>
            </a:xfrm>
            <a:custGeom>
              <a:avLst/>
              <a:gdLst>
                <a:gd name="T0" fmla="*/ 152 w 221"/>
                <a:gd name="T1" fmla="*/ 0 h 243"/>
                <a:gd name="T2" fmla="*/ 0 w 221"/>
                <a:gd name="T3" fmla="*/ 131 h 243"/>
                <a:gd name="T4" fmla="*/ 113 w 221"/>
                <a:gd name="T5" fmla="*/ 243 h 243"/>
                <a:gd name="T6" fmla="*/ 221 w 221"/>
                <a:gd name="T7" fmla="*/ 73 h 243"/>
                <a:gd name="T8" fmla="*/ 152 w 221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243">
                  <a:moveTo>
                    <a:pt x="152" y="0"/>
                  </a:moveTo>
                  <a:lnTo>
                    <a:pt x="0" y="131"/>
                  </a:lnTo>
                  <a:lnTo>
                    <a:pt x="113" y="243"/>
                  </a:lnTo>
                  <a:lnTo>
                    <a:pt x="221" y="73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57" name="组合 4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7342860" y="3241322"/>
            <a:ext cx="499474" cy="396338"/>
            <a:chOff x="3528219" y="1391444"/>
            <a:chExt cx="5135563" cy="4075112"/>
          </a:xfrm>
        </p:grpSpPr>
        <p:sp>
          <p:nvSpPr>
            <p:cNvPr id="458" name="íṥļïďè"/>
            <p:cNvSpPr/>
            <p:nvPr/>
          </p:nvSpPr>
          <p:spPr bwMode="auto">
            <a:xfrm>
              <a:off x="5601494" y="1775619"/>
              <a:ext cx="2774950" cy="2811462"/>
            </a:xfrm>
            <a:custGeom>
              <a:avLst/>
              <a:gdLst>
                <a:gd name="T0" fmla="*/ 0 w 1748"/>
                <a:gd name="T1" fmla="*/ 463 h 1771"/>
                <a:gd name="T2" fmla="*/ 1266 w 1748"/>
                <a:gd name="T3" fmla="*/ 0 h 1771"/>
                <a:gd name="T4" fmla="*/ 1748 w 1748"/>
                <a:gd name="T5" fmla="*/ 1308 h 1771"/>
                <a:gd name="T6" fmla="*/ 482 w 1748"/>
                <a:gd name="T7" fmla="*/ 1771 h 1771"/>
                <a:gd name="T8" fmla="*/ 0 w 1748"/>
                <a:gd name="T9" fmla="*/ 463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8" h="1771">
                  <a:moveTo>
                    <a:pt x="0" y="463"/>
                  </a:moveTo>
                  <a:lnTo>
                    <a:pt x="1266" y="0"/>
                  </a:lnTo>
                  <a:lnTo>
                    <a:pt x="1748" y="1308"/>
                  </a:lnTo>
                  <a:lnTo>
                    <a:pt x="482" y="1771"/>
                  </a:lnTo>
                  <a:lnTo>
                    <a:pt x="0" y="463"/>
                  </a:lnTo>
                  <a:close/>
                </a:path>
              </a:pathLst>
            </a:custGeom>
            <a:solidFill>
              <a:srgbClr val="FFA1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9" name="iṥľíďe"/>
            <p:cNvSpPr/>
            <p:nvPr/>
          </p:nvSpPr>
          <p:spPr bwMode="auto">
            <a:xfrm>
              <a:off x="6144419" y="3788569"/>
              <a:ext cx="2519363" cy="1166812"/>
            </a:xfrm>
            <a:custGeom>
              <a:avLst/>
              <a:gdLst>
                <a:gd name="T0" fmla="*/ 10 w 158"/>
                <a:gd name="T1" fmla="*/ 72 h 73"/>
                <a:gd name="T2" fmla="*/ 155 w 158"/>
                <a:gd name="T3" fmla="*/ 20 h 73"/>
                <a:gd name="T4" fmla="*/ 157 w 158"/>
                <a:gd name="T5" fmla="*/ 15 h 73"/>
                <a:gd name="T6" fmla="*/ 153 w 158"/>
                <a:gd name="T7" fmla="*/ 3 h 73"/>
                <a:gd name="T8" fmla="*/ 148 w 158"/>
                <a:gd name="T9" fmla="*/ 1 h 73"/>
                <a:gd name="T10" fmla="*/ 3 w 158"/>
                <a:gd name="T11" fmla="*/ 54 h 73"/>
                <a:gd name="T12" fmla="*/ 1 w 158"/>
                <a:gd name="T13" fmla="*/ 59 h 73"/>
                <a:gd name="T14" fmla="*/ 5 w 158"/>
                <a:gd name="T15" fmla="*/ 70 h 73"/>
                <a:gd name="T16" fmla="*/ 10 w 158"/>
                <a:gd name="T17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73">
                  <a:moveTo>
                    <a:pt x="10" y="72"/>
                  </a:moveTo>
                  <a:cubicBezTo>
                    <a:pt x="155" y="20"/>
                    <a:pt x="155" y="20"/>
                    <a:pt x="155" y="20"/>
                  </a:cubicBezTo>
                  <a:cubicBezTo>
                    <a:pt x="157" y="19"/>
                    <a:pt x="158" y="17"/>
                    <a:pt x="157" y="15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1"/>
                    <a:pt x="150" y="0"/>
                    <a:pt x="148" y="1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" y="55"/>
                    <a:pt x="0" y="57"/>
                    <a:pt x="1" y="5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2"/>
                    <a:pt x="8" y="73"/>
                    <a:pt x="10" y="72"/>
                  </a:cubicBezTo>
                  <a:close/>
                </a:path>
              </a:pathLst>
            </a:custGeom>
            <a:solidFill>
              <a:srgbClr val="344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0" name="ïSḷiḋé"/>
            <p:cNvSpPr/>
            <p:nvPr/>
          </p:nvSpPr>
          <p:spPr bwMode="auto">
            <a:xfrm>
              <a:off x="6192044" y="3933031"/>
              <a:ext cx="2471738" cy="1022350"/>
            </a:xfrm>
            <a:custGeom>
              <a:avLst/>
              <a:gdLst>
                <a:gd name="T0" fmla="*/ 7 w 155"/>
                <a:gd name="T1" fmla="*/ 63 h 64"/>
                <a:gd name="T2" fmla="*/ 152 w 155"/>
                <a:gd name="T3" fmla="*/ 11 h 64"/>
                <a:gd name="T4" fmla="*/ 154 w 155"/>
                <a:gd name="T5" fmla="*/ 6 h 64"/>
                <a:gd name="T6" fmla="*/ 152 w 155"/>
                <a:gd name="T7" fmla="*/ 0 h 64"/>
                <a:gd name="T8" fmla="*/ 0 w 155"/>
                <a:gd name="T9" fmla="*/ 56 h 64"/>
                <a:gd name="T10" fmla="*/ 2 w 155"/>
                <a:gd name="T11" fmla="*/ 61 h 64"/>
                <a:gd name="T12" fmla="*/ 7 w 155"/>
                <a:gd name="T13" fmla="*/ 6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64">
                  <a:moveTo>
                    <a:pt x="7" y="63"/>
                  </a:moveTo>
                  <a:cubicBezTo>
                    <a:pt x="152" y="11"/>
                    <a:pt x="152" y="11"/>
                    <a:pt x="152" y="11"/>
                  </a:cubicBezTo>
                  <a:cubicBezTo>
                    <a:pt x="154" y="10"/>
                    <a:pt x="155" y="8"/>
                    <a:pt x="154" y="6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3" y="63"/>
                    <a:pt x="5" y="64"/>
                    <a:pt x="7" y="63"/>
                  </a:cubicBezTo>
                  <a:close/>
                </a:path>
              </a:pathLst>
            </a:custGeom>
            <a:solidFill>
              <a:srgbClr val="1A2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1" name="ïṡ1iďe"/>
            <p:cNvSpPr/>
            <p:nvPr/>
          </p:nvSpPr>
          <p:spPr bwMode="auto">
            <a:xfrm>
              <a:off x="4564857" y="1391444"/>
              <a:ext cx="733425" cy="512762"/>
            </a:xfrm>
            <a:custGeom>
              <a:avLst/>
              <a:gdLst>
                <a:gd name="T0" fmla="*/ 6 w 46"/>
                <a:gd name="T1" fmla="*/ 32 h 32"/>
                <a:gd name="T2" fmla="*/ 43 w 46"/>
                <a:gd name="T3" fmla="*/ 19 h 32"/>
                <a:gd name="T4" fmla="*/ 45 w 46"/>
                <a:gd name="T5" fmla="*/ 14 h 32"/>
                <a:gd name="T6" fmla="*/ 41 w 46"/>
                <a:gd name="T7" fmla="*/ 3 h 32"/>
                <a:gd name="T8" fmla="*/ 36 w 46"/>
                <a:gd name="T9" fmla="*/ 0 h 32"/>
                <a:gd name="T10" fmla="*/ 0 w 46"/>
                <a:gd name="T11" fmla="*/ 14 h 32"/>
                <a:gd name="T12" fmla="*/ 6 w 46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2">
                  <a:moveTo>
                    <a:pt x="6" y="32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45" y="18"/>
                    <a:pt x="46" y="16"/>
                    <a:pt x="45" y="1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1"/>
                    <a:pt x="38" y="0"/>
                    <a:pt x="36" y="0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6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2" name="îšľíḑe"/>
            <p:cNvSpPr/>
            <p:nvPr/>
          </p:nvSpPr>
          <p:spPr bwMode="auto">
            <a:xfrm>
              <a:off x="4915694" y="1391444"/>
              <a:ext cx="1466850" cy="3371850"/>
            </a:xfrm>
            <a:custGeom>
              <a:avLst/>
              <a:gdLst>
                <a:gd name="T0" fmla="*/ 91 w 92"/>
                <a:gd name="T1" fmla="*/ 201 h 211"/>
                <a:gd name="T2" fmla="*/ 19 w 92"/>
                <a:gd name="T3" fmla="*/ 3 h 211"/>
                <a:gd name="T4" fmla="*/ 14 w 92"/>
                <a:gd name="T5" fmla="*/ 0 h 211"/>
                <a:gd name="T6" fmla="*/ 3 w 92"/>
                <a:gd name="T7" fmla="*/ 5 h 211"/>
                <a:gd name="T8" fmla="*/ 0 w 92"/>
                <a:gd name="T9" fmla="*/ 9 h 211"/>
                <a:gd name="T10" fmla="*/ 73 w 92"/>
                <a:gd name="T11" fmla="*/ 208 h 211"/>
                <a:gd name="T12" fmla="*/ 78 w 92"/>
                <a:gd name="T13" fmla="*/ 210 h 211"/>
                <a:gd name="T14" fmla="*/ 89 w 92"/>
                <a:gd name="T15" fmla="*/ 206 h 211"/>
                <a:gd name="T16" fmla="*/ 91 w 92"/>
                <a:gd name="T17" fmla="*/ 20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211">
                  <a:moveTo>
                    <a:pt x="91" y="201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18" y="1"/>
                    <a:pt x="16" y="0"/>
                    <a:pt x="14" y="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7"/>
                    <a:pt x="0" y="9"/>
                  </a:cubicBezTo>
                  <a:cubicBezTo>
                    <a:pt x="73" y="208"/>
                    <a:pt x="73" y="208"/>
                    <a:pt x="73" y="208"/>
                  </a:cubicBezTo>
                  <a:cubicBezTo>
                    <a:pt x="73" y="210"/>
                    <a:pt x="76" y="211"/>
                    <a:pt x="78" y="210"/>
                  </a:cubicBezTo>
                  <a:cubicBezTo>
                    <a:pt x="89" y="206"/>
                    <a:pt x="89" y="206"/>
                    <a:pt x="89" y="206"/>
                  </a:cubicBezTo>
                  <a:cubicBezTo>
                    <a:pt x="91" y="206"/>
                    <a:pt x="92" y="203"/>
                    <a:pt x="91" y="201"/>
                  </a:cubicBezTo>
                  <a:close/>
                </a:path>
              </a:pathLst>
            </a:custGeom>
            <a:solidFill>
              <a:srgbClr val="203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3" name="íṡlidè"/>
            <p:cNvSpPr/>
            <p:nvPr/>
          </p:nvSpPr>
          <p:spPr bwMode="auto">
            <a:xfrm>
              <a:off x="6606382" y="1775619"/>
              <a:ext cx="1770063" cy="2444750"/>
            </a:xfrm>
            <a:custGeom>
              <a:avLst/>
              <a:gdLst>
                <a:gd name="T0" fmla="*/ 0 w 1115"/>
                <a:gd name="T1" fmla="*/ 231 h 1540"/>
                <a:gd name="T2" fmla="*/ 633 w 1115"/>
                <a:gd name="T3" fmla="*/ 0 h 1540"/>
                <a:gd name="T4" fmla="*/ 1115 w 1115"/>
                <a:gd name="T5" fmla="*/ 1308 h 1540"/>
                <a:gd name="T6" fmla="*/ 482 w 1115"/>
                <a:gd name="T7" fmla="*/ 1540 h 1540"/>
                <a:gd name="T8" fmla="*/ 0 w 1115"/>
                <a:gd name="T9" fmla="*/ 231 h 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5" h="1540">
                  <a:moveTo>
                    <a:pt x="0" y="231"/>
                  </a:moveTo>
                  <a:lnTo>
                    <a:pt x="633" y="0"/>
                  </a:lnTo>
                  <a:lnTo>
                    <a:pt x="1115" y="1308"/>
                  </a:lnTo>
                  <a:lnTo>
                    <a:pt x="482" y="1540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ED74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4" name="iṧlíḑê"/>
            <p:cNvSpPr/>
            <p:nvPr/>
          </p:nvSpPr>
          <p:spPr bwMode="auto">
            <a:xfrm>
              <a:off x="7563644" y="3404394"/>
              <a:ext cx="255588" cy="495300"/>
            </a:xfrm>
            <a:custGeom>
              <a:avLst/>
              <a:gdLst>
                <a:gd name="T0" fmla="*/ 100 w 161"/>
                <a:gd name="T1" fmla="*/ 121 h 312"/>
                <a:gd name="T2" fmla="*/ 161 w 161"/>
                <a:gd name="T3" fmla="*/ 282 h 312"/>
                <a:gd name="T4" fmla="*/ 100 w 161"/>
                <a:gd name="T5" fmla="*/ 312 h 312"/>
                <a:gd name="T6" fmla="*/ 40 w 161"/>
                <a:gd name="T7" fmla="*/ 141 h 312"/>
                <a:gd name="T8" fmla="*/ 0 w 161"/>
                <a:gd name="T9" fmla="*/ 151 h 312"/>
                <a:gd name="T10" fmla="*/ 10 w 161"/>
                <a:gd name="T11" fmla="*/ 81 h 312"/>
                <a:gd name="T12" fmla="*/ 30 w 161"/>
                <a:gd name="T13" fmla="*/ 0 h 312"/>
                <a:gd name="T14" fmla="*/ 90 w 161"/>
                <a:gd name="T15" fmla="*/ 51 h 312"/>
                <a:gd name="T16" fmla="*/ 151 w 161"/>
                <a:gd name="T17" fmla="*/ 101 h 312"/>
                <a:gd name="T18" fmla="*/ 100 w 161"/>
                <a:gd name="T19" fmla="*/ 121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312">
                  <a:moveTo>
                    <a:pt x="100" y="121"/>
                  </a:moveTo>
                  <a:lnTo>
                    <a:pt x="161" y="282"/>
                  </a:lnTo>
                  <a:lnTo>
                    <a:pt x="100" y="312"/>
                  </a:lnTo>
                  <a:lnTo>
                    <a:pt x="40" y="141"/>
                  </a:lnTo>
                  <a:lnTo>
                    <a:pt x="0" y="151"/>
                  </a:lnTo>
                  <a:lnTo>
                    <a:pt x="10" y="81"/>
                  </a:lnTo>
                  <a:lnTo>
                    <a:pt x="30" y="0"/>
                  </a:lnTo>
                  <a:lnTo>
                    <a:pt x="90" y="51"/>
                  </a:lnTo>
                  <a:lnTo>
                    <a:pt x="151" y="101"/>
                  </a:lnTo>
                  <a:lnTo>
                    <a:pt x="100" y="121"/>
                  </a:lnTo>
                  <a:close/>
                </a:path>
              </a:pathLst>
            </a:custGeom>
            <a:solidFill>
              <a:srgbClr val="435D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5" name="ïš1îḓê"/>
            <p:cNvSpPr/>
            <p:nvPr/>
          </p:nvSpPr>
          <p:spPr bwMode="auto">
            <a:xfrm>
              <a:off x="7835107" y="3309144"/>
              <a:ext cx="255588" cy="495300"/>
            </a:xfrm>
            <a:custGeom>
              <a:avLst/>
              <a:gdLst>
                <a:gd name="T0" fmla="*/ 100 w 161"/>
                <a:gd name="T1" fmla="*/ 121 h 312"/>
                <a:gd name="T2" fmla="*/ 161 w 161"/>
                <a:gd name="T3" fmla="*/ 282 h 312"/>
                <a:gd name="T4" fmla="*/ 100 w 161"/>
                <a:gd name="T5" fmla="*/ 312 h 312"/>
                <a:gd name="T6" fmla="*/ 40 w 161"/>
                <a:gd name="T7" fmla="*/ 141 h 312"/>
                <a:gd name="T8" fmla="*/ 0 w 161"/>
                <a:gd name="T9" fmla="*/ 161 h 312"/>
                <a:gd name="T10" fmla="*/ 10 w 161"/>
                <a:gd name="T11" fmla="*/ 81 h 312"/>
                <a:gd name="T12" fmla="*/ 20 w 161"/>
                <a:gd name="T13" fmla="*/ 0 h 312"/>
                <a:gd name="T14" fmla="*/ 80 w 161"/>
                <a:gd name="T15" fmla="*/ 50 h 312"/>
                <a:gd name="T16" fmla="*/ 140 w 161"/>
                <a:gd name="T17" fmla="*/ 101 h 312"/>
                <a:gd name="T18" fmla="*/ 100 w 161"/>
                <a:gd name="T19" fmla="*/ 121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312">
                  <a:moveTo>
                    <a:pt x="100" y="121"/>
                  </a:moveTo>
                  <a:lnTo>
                    <a:pt x="161" y="282"/>
                  </a:lnTo>
                  <a:lnTo>
                    <a:pt x="100" y="312"/>
                  </a:lnTo>
                  <a:lnTo>
                    <a:pt x="40" y="141"/>
                  </a:lnTo>
                  <a:lnTo>
                    <a:pt x="0" y="161"/>
                  </a:lnTo>
                  <a:lnTo>
                    <a:pt x="10" y="81"/>
                  </a:lnTo>
                  <a:lnTo>
                    <a:pt x="20" y="0"/>
                  </a:lnTo>
                  <a:lnTo>
                    <a:pt x="80" y="50"/>
                  </a:lnTo>
                  <a:lnTo>
                    <a:pt x="140" y="101"/>
                  </a:lnTo>
                  <a:lnTo>
                    <a:pt x="100" y="121"/>
                  </a:lnTo>
                  <a:close/>
                </a:path>
              </a:pathLst>
            </a:custGeom>
            <a:solidFill>
              <a:srgbClr val="435D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6" name="iṡḻîḓè"/>
            <p:cNvSpPr/>
            <p:nvPr/>
          </p:nvSpPr>
          <p:spPr bwMode="auto">
            <a:xfrm>
              <a:off x="7690644" y="3756819"/>
              <a:ext cx="447675" cy="192087"/>
            </a:xfrm>
            <a:custGeom>
              <a:avLst/>
              <a:gdLst>
                <a:gd name="T0" fmla="*/ 0 w 282"/>
                <a:gd name="T1" fmla="*/ 90 h 121"/>
                <a:gd name="T2" fmla="*/ 272 w 282"/>
                <a:gd name="T3" fmla="*/ 0 h 121"/>
                <a:gd name="T4" fmla="*/ 282 w 282"/>
                <a:gd name="T5" fmla="*/ 20 h 121"/>
                <a:gd name="T6" fmla="*/ 10 w 282"/>
                <a:gd name="T7" fmla="*/ 121 h 121"/>
                <a:gd name="T8" fmla="*/ 0 w 282"/>
                <a:gd name="T9" fmla="*/ 9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121">
                  <a:moveTo>
                    <a:pt x="0" y="90"/>
                  </a:moveTo>
                  <a:lnTo>
                    <a:pt x="272" y="0"/>
                  </a:lnTo>
                  <a:lnTo>
                    <a:pt x="282" y="20"/>
                  </a:lnTo>
                  <a:lnTo>
                    <a:pt x="10" y="121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435D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7" name="îṡļîḍê"/>
            <p:cNvSpPr/>
            <p:nvPr/>
          </p:nvSpPr>
          <p:spPr bwMode="auto">
            <a:xfrm>
              <a:off x="5984082" y="2286794"/>
              <a:ext cx="350838" cy="479425"/>
            </a:xfrm>
            <a:custGeom>
              <a:avLst/>
              <a:gdLst>
                <a:gd name="T0" fmla="*/ 0 w 221"/>
                <a:gd name="T1" fmla="*/ 50 h 302"/>
                <a:gd name="T2" fmla="*/ 131 w 221"/>
                <a:gd name="T3" fmla="*/ 0 h 302"/>
                <a:gd name="T4" fmla="*/ 221 w 221"/>
                <a:gd name="T5" fmla="*/ 252 h 302"/>
                <a:gd name="T6" fmla="*/ 191 w 221"/>
                <a:gd name="T7" fmla="*/ 252 h 302"/>
                <a:gd name="T8" fmla="*/ 171 w 221"/>
                <a:gd name="T9" fmla="*/ 272 h 302"/>
                <a:gd name="T10" fmla="*/ 121 w 221"/>
                <a:gd name="T11" fmla="*/ 262 h 302"/>
                <a:gd name="T12" fmla="*/ 91 w 221"/>
                <a:gd name="T13" fmla="*/ 302 h 302"/>
                <a:gd name="T14" fmla="*/ 0 w 221"/>
                <a:gd name="T15" fmla="*/ 5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302">
                  <a:moveTo>
                    <a:pt x="0" y="50"/>
                  </a:moveTo>
                  <a:lnTo>
                    <a:pt x="131" y="0"/>
                  </a:lnTo>
                  <a:lnTo>
                    <a:pt x="221" y="252"/>
                  </a:lnTo>
                  <a:lnTo>
                    <a:pt x="191" y="252"/>
                  </a:lnTo>
                  <a:lnTo>
                    <a:pt x="171" y="272"/>
                  </a:lnTo>
                  <a:lnTo>
                    <a:pt x="121" y="262"/>
                  </a:lnTo>
                  <a:lnTo>
                    <a:pt x="91" y="302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DD3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8" name="ïṧḻídé"/>
            <p:cNvSpPr/>
            <p:nvPr/>
          </p:nvSpPr>
          <p:spPr bwMode="auto">
            <a:xfrm>
              <a:off x="7244557" y="1839119"/>
              <a:ext cx="366713" cy="463550"/>
            </a:xfrm>
            <a:custGeom>
              <a:avLst/>
              <a:gdLst>
                <a:gd name="T0" fmla="*/ 0 w 231"/>
                <a:gd name="T1" fmla="*/ 41 h 292"/>
                <a:gd name="T2" fmla="*/ 141 w 231"/>
                <a:gd name="T3" fmla="*/ 0 h 292"/>
                <a:gd name="T4" fmla="*/ 231 w 231"/>
                <a:gd name="T5" fmla="*/ 242 h 292"/>
                <a:gd name="T6" fmla="*/ 191 w 231"/>
                <a:gd name="T7" fmla="*/ 242 h 292"/>
                <a:gd name="T8" fmla="*/ 171 w 231"/>
                <a:gd name="T9" fmla="*/ 262 h 292"/>
                <a:gd name="T10" fmla="*/ 131 w 231"/>
                <a:gd name="T11" fmla="*/ 252 h 292"/>
                <a:gd name="T12" fmla="*/ 90 w 231"/>
                <a:gd name="T13" fmla="*/ 292 h 292"/>
                <a:gd name="T14" fmla="*/ 0 w 231"/>
                <a:gd name="T15" fmla="*/ 41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1" h="292">
                  <a:moveTo>
                    <a:pt x="0" y="41"/>
                  </a:moveTo>
                  <a:lnTo>
                    <a:pt x="141" y="0"/>
                  </a:lnTo>
                  <a:lnTo>
                    <a:pt x="231" y="242"/>
                  </a:lnTo>
                  <a:lnTo>
                    <a:pt x="191" y="242"/>
                  </a:lnTo>
                  <a:lnTo>
                    <a:pt x="171" y="262"/>
                  </a:lnTo>
                  <a:lnTo>
                    <a:pt x="131" y="252"/>
                  </a:lnTo>
                  <a:lnTo>
                    <a:pt x="90" y="292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DD3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9" name="ïṣḻíďè"/>
            <p:cNvSpPr/>
            <p:nvPr/>
          </p:nvSpPr>
          <p:spPr bwMode="auto">
            <a:xfrm>
              <a:off x="3528219" y="1440656"/>
              <a:ext cx="1435100" cy="893762"/>
            </a:xfrm>
            <a:custGeom>
              <a:avLst/>
              <a:gdLst>
                <a:gd name="T0" fmla="*/ 12 w 90"/>
                <a:gd name="T1" fmla="*/ 56 h 56"/>
                <a:gd name="T2" fmla="*/ 88 w 90"/>
                <a:gd name="T3" fmla="*/ 28 h 56"/>
                <a:gd name="T4" fmla="*/ 90 w 90"/>
                <a:gd name="T5" fmla="*/ 24 h 56"/>
                <a:gd name="T6" fmla="*/ 82 w 90"/>
                <a:gd name="T7" fmla="*/ 3 h 56"/>
                <a:gd name="T8" fmla="*/ 78 w 90"/>
                <a:gd name="T9" fmla="*/ 1 h 56"/>
                <a:gd name="T10" fmla="*/ 2 w 90"/>
                <a:gd name="T11" fmla="*/ 28 h 56"/>
                <a:gd name="T12" fmla="*/ 0 w 90"/>
                <a:gd name="T13" fmla="*/ 32 h 56"/>
                <a:gd name="T14" fmla="*/ 8 w 90"/>
                <a:gd name="T15" fmla="*/ 54 h 56"/>
                <a:gd name="T16" fmla="*/ 12 w 90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6">
                  <a:moveTo>
                    <a:pt x="12" y="56"/>
                  </a:moveTo>
                  <a:cubicBezTo>
                    <a:pt x="88" y="28"/>
                    <a:pt x="88" y="28"/>
                    <a:pt x="88" y="28"/>
                  </a:cubicBezTo>
                  <a:cubicBezTo>
                    <a:pt x="90" y="28"/>
                    <a:pt x="90" y="26"/>
                    <a:pt x="90" y="24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1"/>
                    <a:pt x="80" y="0"/>
                    <a:pt x="78" y="1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6"/>
                    <a:pt x="11" y="56"/>
                    <a:pt x="12" y="56"/>
                  </a:cubicBezTo>
                  <a:close/>
                </a:path>
              </a:pathLst>
            </a:custGeom>
            <a:solidFill>
              <a:srgbClr val="9E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0" name="íṥḷide"/>
            <p:cNvSpPr/>
            <p:nvPr/>
          </p:nvSpPr>
          <p:spPr bwMode="auto">
            <a:xfrm>
              <a:off x="3591719" y="1647031"/>
              <a:ext cx="1371600" cy="687387"/>
            </a:xfrm>
            <a:custGeom>
              <a:avLst/>
              <a:gdLst>
                <a:gd name="T0" fmla="*/ 8 w 86"/>
                <a:gd name="T1" fmla="*/ 43 h 43"/>
                <a:gd name="T2" fmla="*/ 84 w 86"/>
                <a:gd name="T3" fmla="*/ 15 h 43"/>
                <a:gd name="T4" fmla="*/ 86 w 86"/>
                <a:gd name="T5" fmla="*/ 11 h 43"/>
                <a:gd name="T6" fmla="*/ 82 w 86"/>
                <a:gd name="T7" fmla="*/ 0 h 43"/>
                <a:gd name="T8" fmla="*/ 0 w 86"/>
                <a:gd name="T9" fmla="*/ 30 h 43"/>
                <a:gd name="T10" fmla="*/ 4 w 86"/>
                <a:gd name="T11" fmla="*/ 41 h 43"/>
                <a:gd name="T12" fmla="*/ 8 w 86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3">
                  <a:moveTo>
                    <a:pt x="8" y="43"/>
                  </a:moveTo>
                  <a:cubicBezTo>
                    <a:pt x="84" y="15"/>
                    <a:pt x="84" y="15"/>
                    <a:pt x="84" y="15"/>
                  </a:cubicBezTo>
                  <a:cubicBezTo>
                    <a:pt x="86" y="15"/>
                    <a:pt x="86" y="13"/>
                    <a:pt x="86" y="1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3"/>
                    <a:pt x="7" y="43"/>
                    <a:pt x="8" y="43"/>
                  </a:cubicBezTo>
                  <a:close/>
                </a:path>
              </a:pathLst>
            </a:custGeom>
            <a:solidFill>
              <a:srgbClr val="859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1" name="ïş1îḍe"/>
            <p:cNvSpPr/>
            <p:nvPr/>
          </p:nvSpPr>
          <p:spPr bwMode="auto">
            <a:xfrm>
              <a:off x="5585619" y="4123531"/>
              <a:ext cx="1339850" cy="1343025"/>
            </a:xfrm>
            <a:custGeom>
              <a:avLst/>
              <a:gdLst>
                <a:gd name="T0" fmla="*/ 58 w 84"/>
                <a:gd name="T1" fmla="*/ 8 h 84"/>
                <a:gd name="T2" fmla="*/ 76 w 84"/>
                <a:gd name="T3" fmla="*/ 57 h 84"/>
                <a:gd name="T4" fmla="*/ 27 w 84"/>
                <a:gd name="T5" fmla="*/ 75 h 84"/>
                <a:gd name="T6" fmla="*/ 9 w 84"/>
                <a:gd name="T7" fmla="*/ 26 h 84"/>
                <a:gd name="T8" fmla="*/ 58 w 84"/>
                <a:gd name="T9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58" y="8"/>
                  </a:moveTo>
                  <a:cubicBezTo>
                    <a:pt x="76" y="17"/>
                    <a:pt x="84" y="39"/>
                    <a:pt x="76" y="57"/>
                  </a:cubicBezTo>
                  <a:cubicBezTo>
                    <a:pt x="67" y="76"/>
                    <a:pt x="45" y="84"/>
                    <a:pt x="27" y="75"/>
                  </a:cubicBezTo>
                  <a:cubicBezTo>
                    <a:pt x="8" y="67"/>
                    <a:pt x="0" y="45"/>
                    <a:pt x="9" y="26"/>
                  </a:cubicBezTo>
                  <a:cubicBezTo>
                    <a:pt x="18" y="8"/>
                    <a:pt x="39" y="0"/>
                    <a:pt x="58" y="8"/>
                  </a:cubicBezTo>
                  <a:close/>
                </a:path>
              </a:pathLst>
            </a:custGeom>
            <a:solidFill>
              <a:srgbClr val="344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2" name="iṥļïḑê"/>
            <p:cNvSpPr/>
            <p:nvPr/>
          </p:nvSpPr>
          <p:spPr bwMode="auto">
            <a:xfrm>
              <a:off x="5952332" y="4475956"/>
              <a:ext cx="430213" cy="558800"/>
            </a:xfrm>
            <a:custGeom>
              <a:avLst/>
              <a:gdLst>
                <a:gd name="T0" fmla="*/ 12 w 27"/>
                <a:gd name="T1" fmla="*/ 35 h 35"/>
                <a:gd name="T2" fmla="*/ 4 w 27"/>
                <a:gd name="T3" fmla="*/ 13 h 35"/>
                <a:gd name="T4" fmla="*/ 27 w 27"/>
                <a:gd name="T5" fmla="*/ 4 h 35"/>
                <a:gd name="T6" fmla="*/ 12 w 27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5">
                  <a:moveTo>
                    <a:pt x="12" y="35"/>
                  </a:moveTo>
                  <a:cubicBezTo>
                    <a:pt x="4" y="31"/>
                    <a:pt x="0" y="21"/>
                    <a:pt x="4" y="13"/>
                  </a:cubicBezTo>
                  <a:cubicBezTo>
                    <a:pt x="8" y="4"/>
                    <a:pt x="18" y="0"/>
                    <a:pt x="27" y="4"/>
                  </a:cubicBezTo>
                  <a:lnTo>
                    <a:pt x="12" y="35"/>
                  </a:lnTo>
                  <a:close/>
                </a:path>
              </a:pathLst>
            </a:custGeom>
            <a:solidFill>
              <a:srgbClr val="1A2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3" name="îṣľíḑê"/>
            <p:cNvSpPr/>
            <p:nvPr/>
          </p:nvSpPr>
          <p:spPr bwMode="auto">
            <a:xfrm>
              <a:off x="6015832" y="4252119"/>
              <a:ext cx="909638" cy="1214437"/>
            </a:xfrm>
            <a:custGeom>
              <a:avLst/>
              <a:gdLst>
                <a:gd name="T0" fmla="*/ 31 w 57"/>
                <a:gd name="T1" fmla="*/ 0 h 76"/>
                <a:gd name="T2" fmla="*/ 49 w 57"/>
                <a:gd name="T3" fmla="*/ 49 h 76"/>
                <a:gd name="T4" fmla="*/ 0 w 57"/>
                <a:gd name="T5" fmla="*/ 67 h 76"/>
                <a:gd name="T6" fmla="*/ 31 w 57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76">
                  <a:moveTo>
                    <a:pt x="31" y="0"/>
                  </a:moveTo>
                  <a:cubicBezTo>
                    <a:pt x="49" y="9"/>
                    <a:pt x="57" y="31"/>
                    <a:pt x="49" y="49"/>
                  </a:cubicBezTo>
                  <a:cubicBezTo>
                    <a:pt x="40" y="68"/>
                    <a:pt x="18" y="76"/>
                    <a:pt x="0" y="67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1A2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4" name="ïṣḷîḓe"/>
            <p:cNvSpPr/>
            <p:nvPr/>
          </p:nvSpPr>
          <p:spPr bwMode="auto">
            <a:xfrm>
              <a:off x="6144419" y="4539456"/>
              <a:ext cx="430213" cy="558800"/>
            </a:xfrm>
            <a:custGeom>
              <a:avLst/>
              <a:gdLst>
                <a:gd name="T0" fmla="*/ 15 w 27"/>
                <a:gd name="T1" fmla="*/ 0 h 35"/>
                <a:gd name="T2" fmla="*/ 23 w 27"/>
                <a:gd name="T3" fmla="*/ 23 h 35"/>
                <a:gd name="T4" fmla="*/ 0 w 27"/>
                <a:gd name="T5" fmla="*/ 31 h 35"/>
                <a:gd name="T6" fmla="*/ 15 w 27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5">
                  <a:moveTo>
                    <a:pt x="15" y="0"/>
                  </a:moveTo>
                  <a:cubicBezTo>
                    <a:pt x="23" y="4"/>
                    <a:pt x="27" y="15"/>
                    <a:pt x="23" y="23"/>
                  </a:cubicBezTo>
                  <a:cubicBezTo>
                    <a:pt x="19" y="32"/>
                    <a:pt x="9" y="35"/>
                    <a:pt x="0" y="31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344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5" name="ïṧľîḋe"/>
            <p:cNvSpPr/>
            <p:nvPr/>
          </p:nvSpPr>
          <p:spPr bwMode="auto">
            <a:xfrm>
              <a:off x="6192044" y="4634706"/>
              <a:ext cx="271463" cy="352425"/>
            </a:xfrm>
            <a:custGeom>
              <a:avLst/>
              <a:gdLst>
                <a:gd name="T0" fmla="*/ 9 w 17"/>
                <a:gd name="T1" fmla="*/ 0 h 22"/>
                <a:gd name="T2" fmla="*/ 14 w 17"/>
                <a:gd name="T3" fmla="*/ 14 h 22"/>
                <a:gd name="T4" fmla="*/ 0 w 17"/>
                <a:gd name="T5" fmla="*/ 20 h 22"/>
                <a:gd name="T6" fmla="*/ 9 w 1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2">
                  <a:moveTo>
                    <a:pt x="9" y="0"/>
                  </a:moveTo>
                  <a:cubicBezTo>
                    <a:pt x="14" y="3"/>
                    <a:pt x="17" y="9"/>
                    <a:pt x="14" y="14"/>
                  </a:cubicBezTo>
                  <a:cubicBezTo>
                    <a:pt x="12" y="20"/>
                    <a:pt x="5" y="22"/>
                    <a:pt x="0" y="2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AAD3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6" name="îṡľîḑè"/>
            <p:cNvSpPr/>
            <p:nvPr/>
          </p:nvSpPr>
          <p:spPr bwMode="auto">
            <a:xfrm>
              <a:off x="6063457" y="4587081"/>
              <a:ext cx="271463" cy="368300"/>
            </a:xfrm>
            <a:custGeom>
              <a:avLst/>
              <a:gdLst>
                <a:gd name="T0" fmla="*/ 8 w 17"/>
                <a:gd name="T1" fmla="*/ 23 h 23"/>
                <a:gd name="T2" fmla="*/ 2 w 17"/>
                <a:gd name="T3" fmla="*/ 8 h 23"/>
                <a:gd name="T4" fmla="*/ 17 w 17"/>
                <a:gd name="T5" fmla="*/ 3 h 23"/>
                <a:gd name="T6" fmla="*/ 8 w 17"/>
                <a:gd name="T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3">
                  <a:moveTo>
                    <a:pt x="8" y="23"/>
                  </a:moveTo>
                  <a:cubicBezTo>
                    <a:pt x="2" y="20"/>
                    <a:pt x="0" y="14"/>
                    <a:pt x="2" y="8"/>
                  </a:cubicBezTo>
                  <a:cubicBezTo>
                    <a:pt x="5" y="3"/>
                    <a:pt x="11" y="0"/>
                    <a:pt x="17" y="3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E1EF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7" name="ï$ľïḋé"/>
            <p:cNvSpPr/>
            <p:nvPr/>
          </p:nvSpPr>
          <p:spPr bwMode="auto">
            <a:xfrm>
              <a:off x="6223794" y="4699794"/>
              <a:ext cx="158750" cy="206375"/>
            </a:xfrm>
            <a:custGeom>
              <a:avLst/>
              <a:gdLst>
                <a:gd name="T0" fmla="*/ 5 w 10"/>
                <a:gd name="T1" fmla="*/ 0 h 13"/>
                <a:gd name="T2" fmla="*/ 8 w 10"/>
                <a:gd name="T3" fmla="*/ 9 h 13"/>
                <a:gd name="T4" fmla="*/ 0 w 10"/>
                <a:gd name="T5" fmla="*/ 12 h 13"/>
                <a:gd name="T6" fmla="*/ 5 w 10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5" y="0"/>
                  </a:moveTo>
                  <a:cubicBezTo>
                    <a:pt x="8" y="2"/>
                    <a:pt x="10" y="5"/>
                    <a:pt x="8" y="9"/>
                  </a:cubicBezTo>
                  <a:cubicBezTo>
                    <a:pt x="7" y="12"/>
                    <a:pt x="3" y="13"/>
                    <a:pt x="0" y="1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1A2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8" name="ïşḻiḑè"/>
            <p:cNvSpPr/>
            <p:nvPr/>
          </p:nvSpPr>
          <p:spPr bwMode="auto">
            <a:xfrm>
              <a:off x="6144419" y="4682331"/>
              <a:ext cx="158750" cy="207962"/>
            </a:xfrm>
            <a:custGeom>
              <a:avLst/>
              <a:gdLst>
                <a:gd name="T0" fmla="*/ 5 w 10"/>
                <a:gd name="T1" fmla="*/ 13 h 13"/>
                <a:gd name="T2" fmla="*/ 2 w 10"/>
                <a:gd name="T3" fmla="*/ 4 h 13"/>
                <a:gd name="T4" fmla="*/ 10 w 10"/>
                <a:gd name="T5" fmla="*/ 1 h 13"/>
                <a:gd name="T6" fmla="*/ 5 w 10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5" y="13"/>
                  </a:moveTo>
                  <a:cubicBezTo>
                    <a:pt x="1" y="11"/>
                    <a:pt x="0" y="7"/>
                    <a:pt x="2" y="4"/>
                  </a:cubicBezTo>
                  <a:cubicBezTo>
                    <a:pt x="3" y="1"/>
                    <a:pt x="7" y="0"/>
                    <a:pt x="10" y="1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344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79" name="组合 4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8607042" y="3274867"/>
            <a:ext cx="499476" cy="329246"/>
            <a:chOff x="35158363" y="18521363"/>
            <a:chExt cx="8347075" cy="5502276"/>
          </a:xfrm>
        </p:grpSpPr>
        <p:sp>
          <p:nvSpPr>
            <p:cNvPr id="480" name="íṥḷiḍè"/>
            <p:cNvSpPr/>
            <p:nvPr/>
          </p:nvSpPr>
          <p:spPr bwMode="auto">
            <a:xfrm>
              <a:off x="36080701" y="18521363"/>
              <a:ext cx="6516688" cy="5502275"/>
            </a:xfrm>
            <a:prstGeom prst="rect">
              <a:avLst/>
            </a:prstGeom>
            <a:solidFill>
              <a:srgbClr val="399FB8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1" name="iśļîḓè"/>
            <p:cNvSpPr/>
            <p:nvPr/>
          </p:nvSpPr>
          <p:spPr bwMode="auto">
            <a:xfrm>
              <a:off x="37882513" y="20177126"/>
              <a:ext cx="2898775" cy="3592513"/>
            </a:xfrm>
            <a:custGeom>
              <a:avLst/>
              <a:gdLst/>
              <a:ahLst/>
              <a:cxnLst>
                <a:cxn ang="0">
                  <a:pos x="0" y="269"/>
                </a:cxn>
                <a:cxn ang="0">
                  <a:pos x="217" y="269"/>
                </a:cxn>
                <a:cxn ang="0">
                  <a:pos x="217" y="123"/>
                </a:cxn>
                <a:cxn ang="0">
                  <a:pos x="0" y="123"/>
                </a:cxn>
                <a:cxn ang="0">
                  <a:pos x="0" y="269"/>
                </a:cxn>
              </a:cxnLst>
              <a:rect l="0" t="0" r="r" b="b"/>
              <a:pathLst>
                <a:path w="217" h="269">
                  <a:moveTo>
                    <a:pt x="0" y="269"/>
                  </a:moveTo>
                  <a:cubicBezTo>
                    <a:pt x="217" y="269"/>
                    <a:pt x="217" y="269"/>
                    <a:pt x="217" y="269"/>
                  </a:cubicBezTo>
                  <a:cubicBezTo>
                    <a:pt x="217" y="123"/>
                    <a:pt x="217" y="123"/>
                    <a:pt x="217" y="123"/>
                  </a:cubicBezTo>
                  <a:cubicBezTo>
                    <a:pt x="217" y="0"/>
                    <a:pt x="0" y="0"/>
                    <a:pt x="0" y="123"/>
                  </a:cubicBezTo>
                  <a:lnTo>
                    <a:pt x="0" y="269"/>
                  </a:lnTo>
                  <a:close/>
                </a:path>
              </a:pathLst>
            </a:custGeom>
            <a:solidFill>
              <a:srgbClr val="21839C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2" name="ïṩḻíḍê"/>
            <p:cNvSpPr/>
            <p:nvPr/>
          </p:nvSpPr>
          <p:spPr bwMode="auto">
            <a:xfrm>
              <a:off x="38042851" y="20377151"/>
              <a:ext cx="2578100" cy="3646488"/>
            </a:xfrm>
            <a:custGeom>
              <a:avLst/>
              <a:gdLst/>
              <a:ahLst/>
              <a:cxnLst>
                <a:cxn ang="0">
                  <a:pos x="0" y="273"/>
                </a:cxn>
                <a:cxn ang="0">
                  <a:pos x="193" y="273"/>
                </a:cxn>
                <a:cxn ang="0">
                  <a:pos x="193" y="106"/>
                </a:cxn>
                <a:cxn ang="0">
                  <a:pos x="0" y="106"/>
                </a:cxn>
                <a:cxn ang="0">
                  <a:pos x="0" y="273"/>
                </a:cxn>
              </a:cxnLst>
              <a:rect l="0" t="0" r="r" b="b"/>
              <a:pathLst>
                <a:path w="193" h="273">
                  <a:moveTo>
                    <a:pt x="0" y="273"/>
                  </a:moveTo>
                  <a:cubicBezTo>
                    <a:pt x="193" y="273"/>
                    <a:pt x="193" y="273"/>
                    <a:pt x="193" y="273"/>
                  </a:cubicBezTo>
                  <a:cubicBezTo>
                    <a:pt x="193" y="106"/>
                    <a:pt x="193" y="106"/>
                    <a:pt x="193" y="106"/>
                  </a:cubicBezTo>
                  <a:cubicBezTo>
                    <a:pt x="193" y="0"/>
                    <a:pt x="0" y="0"/>
                    <a:pt x="0" y="106"/>
                  </a:cubicBezTo>
                  <a:lnTo>
                    <a:pt x="0" y="273"/>
                  </a:lnTo>
                  <a:close/>
                </a:path>
              </a:pathLst>
            </a:custGeom>
            <a:solidFill>
              <a:srgbClr val="9FEC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3" name="iśḻîḑê"/>
            <p:cNvSpPr/>
            <p:nvPr/>
          </p:nvSpPr>
          <p:spPr bwMode="auto">
            <a:xfrm>
              <a:off x="36080701" y="23769638"/>
              <a:ext cx="1962150" cy="254000"/>
            </a:xfrm>
            <a:prstGeom prst="rect">
              <a:avLst/>
            </a:prstGeom>
            <a:solidFill>
              <a:srgbClr val="21839C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4" name="îṩliḓè"/>
            <p:cNvSpPr/>
            <p:nvPr/>
          </p:nvSpPr>
          <p:spPr bwMode="auto">
            <a:xfrm>
              <a:off x="35158363" y="18521363"/>
              <a:ext cx="8347075" cy="1549400"/>
            </a:xfrm>
            <a:custGeom>
              <a:avLst/>
              <a:gdLst/>
              <a:ahLst/>
              <a:cxnLst>
                <a:cxn ang="0">
                  <a:pos x="0" y="976"/>
                </a:cxn>
                <a:cxn ang="0">
                  <a:pos x="5258" y="976"/>
                </a:cxn>
                <a:cxn ang="0">
                  <a:pos x="4686" y="0"/>
                </a:cxn>
                <a:cxn ang="0">
                  <a:pos x="581" y="0"/>
                </a:cxn>
                <a:cxn ang="0">
                  <a:pos x="0" y="976"/>
                </a:cxn>
              </a:cxnLst>
              <a:rect l="0" t="0" r="r" b="b"/>
              <a:pathLst>
                <a:path w="5258" h="976">
                  <a:moveTo>
                    <a:pt x="0" y="976"/>
                  </a:moveTo>
                  <a:lnTo>
                    <a:pt x="5258" y="976"/>
                  </a:lnTo>
                  <a:lnTo>
                    <a:pt x="4686" y="0"/>
                  </a:lnTo>
                  <a:lnTo>
                    <a:pt x="581" y="0"/>
                  </a:lnTo>
                  <a:lnTo>
                    <a:pt x="0" y="976"/>
                  </a:lnTo>
                  <a:close/>
                </a:path>
              </a:pathLst>
            </a:custGeom>
            <a:solidFill>
              <a:srgbClr val="FF927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5" name="iŝļïḍe"/>
            <p:cNvSpPr/>
            <p:nvPr/>
          </p:nvSpPr>
          <p:spPr bwMode="auto">
            <a:xfrm>
              <a:off x="35920363" y="20070763"/>
              <a:ext cx="760413" cy="387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29"/>
                </a:cxn>
                <a:cxn ang="0">
                  <a:pos x="57" y="0"/>
                </a:cxn>
                <a:cxn ang="0">
                  <a:pos x="0" y="0"/>
                </a:cxn>
              </a:cxnLst>
              <a:rect l="0" t="0" r="r" b="b"/>
              <a:pathLst>
                <a:path w="57" h="29">
                  <a:moveTo>
                    <a:pt x="0" y="0"/>
                  </a:moveTo>
                  <a:cubicBezTo>
                    <a:pt x="0" y="16"/>
                    <a:pt x="13" y="29"/>
                    <a:pt x="28" y="29"/>
                  </a:cubicBezTo>
                  <a:cubicBezTo>
                    <a:pt x="44" y="29"/>
                    <a:pt x="57" y="16"/>
                    <a:pt x="5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C25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6" name="íSḻiḑe"/>
            <p:cNvSpPr/>
            <p:nvPr/>
          </p:nvSpPr>
          <p:spPr bwMode="auto">
            <a:xfrm>
              <a:off x="37442776" y="20070763"/>
              <a:ext cx="747713" cy="387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29"/>
                </a:cxn>
                <a:cxn ang="0">
                  <a:pos x="56" y="0"/>
                </a:cxn>
                <a:cxn ang="0">
                  <a:pos x="0" y="0"/>
                </a:cxn>
              </a:cxnLst>
              <a:rect l="0" t="0" r="r" b="b"/>
              <a:pathLst>
                <a:path w="56" h="29">
                  <a:moveTo>
                    <a:pt x="0" y="0"/>
                  </a:moveTo>
                  <a:cubicBezTo>
                    <a:pt x="0" y="16"/>
                    <a:pt x="12" y="29"/>
                    <a:pt x="28" y="29"/>
                  </a:cubicBezTo>
                  <a:cubicBezTo>
                    <a:pt x="44" y="29"/>
                    <a:pt x="56" y="16"/>
                    <a:pt x="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C25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7" name="iṣ1iḋe"/>
            <p:cNvSpPr/>
            <p:nvPr/>
          </p:nvSpPr>
          <p:spPr bwMode="auto">
            <a:xfrm>
              <a:off x="38950901" y="20070763"/>
              <a:ext cx="762000" cy="387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" y="29"/>
                </a:cxn>
                <a:cxn ang="0">
                  <a:pos x="57" y="0"/>
                </a:cxn>
                <a:cxn ang="0">
                  <a:pos x="0" y="0"/>
                </a:cxn>
              </a:cxnLst>
              <a:rect l="0" t="0" r="r" b="b"/>
              <a:pathLst>
                <a:path w="57" h="29">
                  <a:moveTo>
                    <a:pt x="0" y="0"/>
                  </a:moveTo>
                  <a:cubicBezTo>
                    <a:pt x="0" y="16"/>
                    <a:pt x="13" y="29"/>
                    <a:pt x="29" y="29"/>
                  </a:cubicBezTo>
                  <a:cubicBezTo>
                    <a:pt x="44" y="29"/>
                    <a:pt x="57" y="16"/>
                    <a:pt x="5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C25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8" name="íšlïdè"/>
            <p:cNvSpPr/>
            <p:nvPr/>
          </p:nvSpPr>
          <p:spPr bwMode="auto">
            <a:xfrm>
              <a:off x="40473313" y="20070763"/>
              <a:ext cx="747713" cy="387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29"/>
                </a:cxn>
                <a:cxn ang="0">
                  <a:pos x="56" y="0"/>
                </a:cxn>
                <a:cxn ang="0">
                  <a:pos x="0" y="0"/>
                </a:cxn>
              </a:cxnLst>
              <a:rect l="0" t="0" r="r" b="b"/>
              <a:pathLst>
                <a:path w="56" h="29">
                  <a:moveTo>
                    <a:pt x="0" y="0"/>
                  </a:moveTo>
                  <a:cubicBezTo>
                    <a:pt x="0" y="16"/>
                    <a:pt x="12" y="29"/>
                    <a:pt x="28" y="29"/>
                  </a:cubicBezTo>
                  <a:cubicBezTo>
                    <a:pt x="44" y="29"/>
                    <a:pt x="56" y="16"/>
                    <a:pt x="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C25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9" name="íşḻïḋe"/>
            <p:cNvSpPr/>
            <p:nvPr/>
          </p:nvSpPr>
          <p:spPr bwMode="auto">
            <a:xfrm>
              <a:off x="41983026" y="20070763"/>
              <a:ext cx="760413" cy="387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" y="29"/>
                </a:cxn>
                <a:cxn ang="0">
                  <a:pos x="57" y="0"/>
                </a:cxn>
                <a:cxn ang="0">
                  <a:pos x="0" y="0"/>
                </a:cxn>
              </a:cxnLst>
              <a:rect l="0" t="0" r="r" b="b"/>
              <a:pathLst>
                <a:path w="57" h="29">
                  <a:moveTo>
                    <a:pt x="0" y="0"/>
                  </a:moveTo>
                  <a:cubicBezTo>
                    <a:pt x="0" y="16"/>
                    <a:pt x="13" y="29"/>
                    <a:pt x="29" y="29"/>
                  </a:cubicBezTo>
                  <a:cubicBezTo>
                    <a:pt x="44" y="29"/>
                    <a:pt x="57" y="16"/>
                    <a:pt x="5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C25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0" name="ïSļiḋê"/>
            <p:cNvSpPr/>
            <p:nvPr/>
          </p:nvSpPr>
          <p:spPr bwMode="auto">
            <a:xfrm>
              <a:off x="35158363" y="20070763"/>
              <a:ext cx="762000" cy="38735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29" y="29"/>
                </a:cxn>
                <a:cxn ang="0">
                  <a:pos x="0" y="0"/>
                </a:cxn>
                <a:cxn ang="0">
                  <a:pos x="57" y="0"/>
                </a:cxn>
              </a:cxnLst>
              <a:rect l="0" t="0" r="r" b="b"/>
              <a:pathLst>
                <a:path w="57" h="29">
                  <a:moveTo>
                    <a:pt x="57" y="0"/>
                  </a:moveTo>
                  <a:cubicBezTo>
                    <a:pt x="57" y="16"/>
                    <a:pt x="44" y="29"/>
                    <a:pt x="29" y="29"/>
                  </a:cubicBezTo>
                  <a:cubicBezTo>
                    <a:pt x="13" y="29"/>
                    <a:pt x="0" y="16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E8593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1" name="ïšḻîdè"/>
            <p:cNvSpPr/>
            <p:nvPr/>
          </p:nvSpPr>
          <p:spPr bwMode="auto">
            <a:xfrm>
              <a:off x="36680776" y="20070763"/>
              <a:ext cx="762000" cy="38735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28" y="29"/>
                </a:cxn>
                <a:cxn ang="0">
                  <a:pos x="0" y="0"/>
                </a:cxn>
                <a:cxn ang="0">
                  <a:pos x="57" y="0"/>
                </a:cxn>
              </a:cxnLst>
              <a:rect l="0" t="0" r="r" b="b"/>
              <a:pathLst>
                <a:path w="57" h="29">
                  <a:moveTo>
                    <a:pt x="57" y="0"/>
                  </a:moveTo>
                  <a:cubicBezTo>
                    <a:pt x="57" y="16"/>
                    <a:pt x="44" y="29"/>
                    <a:pt x="28" y="29"/>
                  </a:cubicBezTo>
                  <a:cubicBezTo>
                    <a:pt x="13" y="29"/>
                    <a:pt x="0" y="16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E8593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2" name="işḷïḍe"/>
            <p:cNvSpPr/>
            <p:nvPr/>
          </p:nvSpPr>
          <p:spPr bwMode="auto">
            <a:xfrm>
              <a:off x="38190488" y="20070763"/>
              <a:ext cx="760413" cy="38735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29" y="29"/>
                </a:cxn>
                <a:cxn ang="0">
                  <a:pos x="0" y="0"/>
                </a:cxn>
                <a:cxn ang="0">
                  <a:pos x="57" y="0"/>
                </a:cxn>
              </a:cxnLst>
              <a:rect l="0" t="0" r="r" b="b"/>
              <a:pathLst>
                <a:path w="57" h="29">
                  <a:moveTo>
                    <a:pt x="57" y="0"/>
                  </a:moveTo>
                  <a:cubicBezTo>
                    <a:pt x="57" y="16"/>
                    <a:pt x="44" y="29"/>
                    <a:pt x="29" y="29"/>
                  </a:cubicBezTo>
                  <a:cubicBezTo>
                    <a:pt x="13" y="29"/>
                    <a:pt x="0" y="16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E8593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3" name="ïṣlíḑê"/>
            <p:cNvSpPr/>
            <p:nvPr/>
          </p:nvSpPr>
          <p:spPr bwMode="auto">
            <a:xfrm>
              <a:off x="39712901" y="20070763"/>
              <a:ext cx="760413" cy="38735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28" y="29"/>
                </a:cxn>
                <a:cxn ang="0">
                  <a:pos x="0" y="0"/>
                </a:cxn>
                <a:cxn ang="0">
                  <a:pos x="57" y="0"/>
                </a:cxn>
              </a:cxnLst>
              <a:rect l="0" t="0" r="r" b="b"/>
              <a:pathLst>
                <a:path w="57" h="29">
                  <a:moveTo>
                    <a:pt x="57" y="0"/>
                  </a:moveTo>
                  <a:cubicBezTo>
                    <a:pt x="57" y="16"/>
                    <a:pt x="44" y="29"/>
                    <a:pt x="28" y="29"/>
                  </a:cubicBezTo>
                  <a:cubicBezTo>
                    <a:pt x="13" y="29"/>
                    <a:pt x="0" y="16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E8593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4" name="íṡḷiḍé"/>
            <p:cNvSpPr/>
            <p:nvPr/>
          </p:nvSpPr>
          <p:spPr bwMode="auto">
            <a:xfrm>
              <a:off x="41221026" y="20070763"/>
              <a:ext cx="762000" cy="38735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29" y="29"/>
                </a:cxn>
                <a:cxn ang="0">
                  <a:pos x="0" y="0"/>
                </a:cxn>
                <a:cxn ang="0">
                  <a:pos x="57" y="0"/>
                </a:cxn>
              </a:cxnLst>
              <a:rect l="0" t="0" r="r" b="b"/>
              <a:pathLst>
                <a:path w="57" h="29">
                  <a:moveTo>
                    <a:pt x="57" y="0"/>
                  </a:moveTo>
                  <a:cubicBezTo>
                    <a:pt x="57" y="16"/>
                    <a:pt x="45" y="29"/>
                    <a:pt x="29" y="29"/>
                  </a:cubicBezTo>
                  <a:cubicBezTo>
                    <a:pt x="13" y="29"/>
                    <a:pt x="0" y="16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E8593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5" name="íṩḷïḋè"/>
            <p:cNvSpPr/>
            <p:nvPr/>
          </p:nvSpPr>
          <p:spPr bwMode="auto">
            <a:xfrm>
              <a:off x="42743438" y="20070763"/>
              <a:ext cx="762000" cy="38735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28" y="29"/>
                </a:cxn>
                <a:cxn ang="0">
                  <a:pos x="0" y="0"/>
                </a:cxn>
                <a:cxn ang="0">
                  <a:pos x="57" y="0"/>
                </a:cxn>
              </a:cxnLst>
              <a:rect l="0" t="0" r="r" b="b"/>
              <a:pathLst>
                <a:path w="57" h="29">
                  <a:moveTo>
                    <a:pt x="57" y="0"/>
                  </a:moveTo>
                  <a:cubicBezTo>
                    <a:pt x="57" y="16"/>
                    <a:pt x="44" y="29"/>
                    <a:pt x="28" y="29"/>
                  </a:cubicBezTo>
                  <a:cubicBezTo>
                    <a:pt x="13" y="29"/>
                    <a:pt x="0" y="16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E8593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6" name="îšliḍè"/>
            <p:cNvSpPr/>
            <p:nvPr/>
          </p:nvSpPr>
          <p:spPr bwMode="auto">
            <a:xfrm>
              <a:off x="35920363" y="18521363"/>
              <a:ext cx="6823075" cy="1549400"/>
            </a:xfrm>
            <a:custGeom>
              <a:avLst/>
              <a:gdLst/>
              <a:ahLst/>
              <a:cxnLst>
                <a:cxn ang="0">
                  <a:pos x="0" y="976"/>
                </a:cxn>
                <a:cxn ang="0">
                  <a:pos x="4298" y="976"/>
                </a:cxn>
                <a:cxn ang="0">
                  <a:pos x="3827" y="0"/>
                </a:cxn>
                <a:cxn ang="0">
                  <a:pos x="471" y="0"/>
                </a:cxn>
                <a:cxn ang="0">
                  <a:pos x="0" y="976"/>
                </a:cxn>
              </a:cxnLst>
              <a:rect l="0" t="0" r="r" b="b"/>
              <a:pathLst>
                <a:path w="4298" h="976">
                  <a:moveTo>
                    <a:pt x="0" y="976"/>
                  </a:moveTo>
                  <a:lnTo>
                    <a:pt x="4298" y="976"/>
                  </a:lnTo>
                  <a:lnTo>
                    <a:pt x="3827" y="0"/>
                  </a:lnTo>
                  <a:lnTo>
                    <a:pt x="471" y="0"/>
                  </a:lnTo>
                  <a:lnTo>
                    <a:pt x="0" y="976"/>
                  </a:lnTo>
                  <a:close/>
                </a:path>
              </a:pathLst>
            </a:custGeom>
            <a:solidFill>
              <a:srgbClr val="FFD87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7" name="iŝḻïḓe"/>
            <p:cNvSpPr/>
            <p:nvPr/>
          </p:nvSpPr>
          <p:spPr bwMode="auto">
            <a:xfrm>
              <a:off x="36680776" y="18521363"/>
              <a:ext cx="5302250" cy="1549400"/>
            </a:xfrm>
            <a:custGeom>
              <a:avLst/>
              <a:gdLst/>
              <a:ahLst/>
              <a:cxnLst>
                <a:cxn ang="0">
                  <a:pos x="0" y="976"/>
                </a:cxn>
                <a:cxn ang="0">
                  <a:pos x="3340" y="976"/>
                </a:cxn>
                <a:cxn ang="0">
                  <a:pos x="2978" y="0"/>
                </a:cxn>
                <a:cxn ang="0">
                  <a:pos x="362" y="0"/>
                </a:cxn>
                <a:cxn ang="0">
                  <a:pos x="0" y="976"/>
                </a:cxn>
              </a:cxnLst>
              <a:rect l="0" t="0" r="r" b="b"/>
              <a:pathLst>
                <a:path w="3340" h="976">
                  <a:moveTo>
                    <a:pt x="0" y="976"/>
                  </a:moveTo>
                  <a:lnTo>
                    <a:pt x="3340" y="976"/>
                  </a:lnTo>
                  <a:lnTo>
                    <a:pt x="2978" y="0"/>
                  </a:lnTo>
                  <a:lnTo>
                    <a:pt x="362" y="0"/>
                  </a:lnTo>
                  <a:lnTo>
                    <a:pt x="0" y="976"/>
                  </a:lnTo>
                  <a:close/>
                </a:path>
              </a:pathLst>
            </a:custGeom>
            <a:solidFill>
              <a:srgbClr val="FF927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8" name="îŝļïdé"/>
            <p:cNvSpPr/>
            <p:nvPr/>
          </p:nvSpPr>
          <p:spPr bwMode="auto">
            <a:xfrm>
              <a:off x="37442776" y="18521363"/>
              <a:ext cx="3778250" cy="1549400"/>
            </a:xfrm>
            <a:custGeom>
              <a:avLst/>
              <a:gdLst/>
              <a:ahLst/>
              <a:cxnLst>
                <a:cxn ang="0">
                  <a:pos x="0" y="976"/>
                </a:cxn>
                <a:cxn ang="0">
                  <a:pos x="2380" y="976"/>
                </a:cxn>
                <a:cxn ang="0">
                  <a:pos x="2119" y="0"/>
                </a:cxn>
                <a:cxn ang="0">
                  <a:pos x="261" y="0"/>
                </a:cxn>
                <a:cxn ang="0">
                  <a:pos x="0" y="976"/>
                </a:cxn>
              </a:cxnLst>
              <a:rect l="0" t="0" r="r" b="b"/>
              <a:pathLst>
                <a:path w="2380" h="976">
                  <a:moveTo>
                    <a:pt x="0" y="976"/>
                  </a:moveTo>
                  <a:lnTo>
                    <a:pt x="2380" y="976"/>
                  </a:lnTo>
                  <a:lnTo>
                    <a:pt x="2119" y="0"/>
                  </a:lnTo>
                  <a:lnTo>
                    <a:pt x="261" y="0"/>
                  </a:lnTo>
                  <a:lnTo>
                    <a:pt x="0" y="976"/>
                  </a:lnTo>
                  <a:close/>
                </a:path>
              </a:pathLst>
            </a:custGeom>
            <a:solidFill>
              <a:srgbClr val="FFD87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9" name="ïṣľïďê"/>
            <p:cNvSpPr/>
            <p:nvPr/>
          </p:nvSpPr>
          <p:spPr bwMode="auto">
            <a:xfrm>
              <a:off x="38190488" y="18521363"/>
              <a:ext cx="2282825" cy="1549400"/>
            </a:xfrm>
            <a:custGeom>
              <a:avLst/>
              <a:gdLst/>
              <a:ahLst/>
              <a:cxnLst>
                <a:cxn ang="0">
                  <a:pos x="0" y="976"/>
                </a:cxn>
                <a:cxn ang="0">
                  <a:pos x="1438" y="976"/>
                </a:cxn>
                <a:cxn ang="0">
                  <a:pos x="1278" y="0"/>
                </a:cxn>
                <a:cxn ang="0">
                  <a:pos x="160" y="0"/>
                </a:cxn>
                <a:cxn ang="0">
                  <a:pos x="0" y="976"/>
                </a:cxn>
              </a:cxnLst>
              <a:rect l="0" t="0" r="r" b="b"/>
              <a:pathLst>
                <a:path w="1438" h="976">
                  <a:moveTo>
                    <a:pt x="0" y="976"/>
                  </a:moveTo>
                  <a:lnTo>
                    <a:pt x="1438" y="976"/>
                  </a:lnTo>
                  <a:lnTo>
                    <a:pt x="1278" y="0"/>
                  </a:lnTo>
                  <a:lnTo>
                    <a:pt x="160" y="0"/>
                  </a:lnTo>
                  <a:lnTo>
                    <a:pt x="0" y="976"/>
                  </a:lnTo>
                  <a:close/>
                </a:path>
              </a:pathLst>
            </a:custGeom>
            <a:solidFill>
              <a:srgbClr val="FF927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0" name="íṥľíḍé"/>
            <p:cNvSpPr/>
            <p:nvPr/>
          </p:nvSpPr>
          <p:spPr bwMode="auto">
            <a:xfrm>
              <a:off x="38950901" y="18521363"/>
              <a:ext cx="762000" cy="1549400"/>
            </a:xfrm>
            <a:custGeom>
              <a:avLst/>
              <a:gdLst/>
              <a:ahLst/>
              <a:cxnLst>
                <a:cxn ang="0">
                  <a:pos x="0" y="976"/>
                </a:cxn>
                <a:cxn ang="0">
                  <a:pos x="480" y="976"/>
                </a:cxn>
                <a:cxn ang="0">
                  <a:pos x="429" y="0"/>
                </a:cxn>
                <a:cxn ang="0">
                  <a:pos x="51" y="0"/>
                </a:cxn>
                <a:cxn ang="0">
                  <a:pos x="0" y="976"/>
                </a:cxn>
              </a:cxnLst>
              <a:rect l="0" t="0" r="r" b="b"/>
              <a:pathLst>
                <a:path w="480" h="976">
                  <a:moveTo>
                    <a:pt x="0" y="976"/>
                  </a:moveTo>
                  <a:lnTo>
                    <a:pt x="480" y="976"/>
                  </a:lnTo>
                  <a:lnTo>
                    <a:pt x="429" y="0"/>
                  </a:lnTo>
                  <a:lnTo>
                    <a:pt x="51" y="0"/>
                  </a:lnTo>
                  <a:lnTo>
                    <a:pt x="0" y="976"/>
                  </a:lnTo>
                  <a:close/>
                </a:path>
              </a:pathLst>
            </a:custGeom>
            <a:solidFill>
              <a:srgbClr val="FFD87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1" name="îsļíḋé"/>
            <p:cNvSpPr/>
            <p:nvPr/>
          </p:nvSpPr>
          <p:spPr bwMode="auto">
            <a:xfrm>
              <a:off x="40994013" y="20391438"/>
              <a:ext cx="1389063" cy="2776538"/>
            </a:xfrm>
            <a:custGeom>
              <a:avLst/>
              <a:gdLst/>
              <a:ahLst/>
              <a:cxnLst>
                <a:cxn ang="0">
                  <a:pos x="0" y="208"/>
                </a:cxn>
                <a:cxn ang="0">
                  <a:pos x="104" y="208"/>
                </a:cxn>
                <a:cxn ang="0">
                  <a:pos x="104" y="59"/>
                </a:cxn>
                <a:cxn ang="0">
                  <a:pos x="0" y="59"/>
                </a:cxn>
                <a:cxn ang="0">
                  <a:pos x="0" y="208"/>
                </a:cxn>
              </a:cxnLst>
              <a:rect l="0" t="0" r="r" b="b"/>
              <a:pathLst>
                <a:path w="104" h="208">
                  <a:moveTo>
                    <a:pt x="0" y="208"/>
                  </a:moveTo>
                  <a:cubicBezTo>
                    <a:pt x="104" y="208"/>
                    <a:pt x="104" y="208"/>
                    <a:pt x="104" y="208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4" y="0"/>
                    <a:pt x="0" y="0"/>
                    <a:pt x="0" y="59"/>
                  </a:cubicBezTo>
                  <a:lnTo>
                    <a:pt x="0" y="208"/>
                  </a:lnTo>
                  <a:close/>
                </a:path>
              </a:pathLst>
            </a:custGeom>
            <a:solidFill>
              <a:srgbClr val="21839C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2" name="îṣlïḋê"/>
            <p:cNvSpPr/>
            <p:nvPr/>
          </p:nvSpPr>
          <p:spPr bwMode="auto">
            <a:xfrm>
              <a:off x="41141651" y="20591463"/>
              <a:ext cx="1108075" cy="2443163"/>
            </a:xfrm>
            <a:custGeom>
              <a:avLst/>
              <a:gdLst/>
              <a:ahLst/>
              <a:cxnLst>
                <a:cxn ang="0">
                  <a:pos x="0" y="183"/>
                </a:cxn>
                <a:cxn ang="0">
                  <a:pos x="83" y="183"/>
                </a:cxn>
                <a:cxn ang="0">
                  <a:pos x="83" y="45"/>
                </a:cxn>
                <a:cxn ang="0">
                  <a:pos x="0" y="45"/>
                </a:cxn>
                <a:cxn ang="0">
                  <a:pos x="0" y="183"/>
                </a:cxn>
              </a:cxnLst>
              <a:rect l="0" t="0" r="r" b="b"/>
              <a:pathLst>
                <a:path w="83" h="183">
                  <a:moveTo>
                    <a:pt x="0" y="183"/>
                  </a:moveTo>
                  <a:cubicBezTo>
                    <a:pt x="83" y="183"/>
                    <a:pt x="83" y="183"/>
                    <a:pt x="83" y="183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0"/>
                    <a:pt x="0" y="0"/>
                    <a:pt x="0" y="45"/>
                  </a:cubicBezTo>
                  <a:lnTo>
                    <a:pt x="0" y="183"/>
                  </a:lnTo>
                  <a:close/>
                </a:path>
              </a:pathLst>
            </a:custGeom>
            <a:solidFill>
              <a:srgbClr val="9FEC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3" name="ïṥļîḓé"/>
            <p:cNvSpPr/>
            <p:nvPr/>
          </p:nvSpPr>
          <p:spPr bwMode="auto">
            <a:xfrm>
              <a:off x="41141651" y="20924838"/>
              <a:ext cx="1068388" cy="1174750"/>
            </a:xfrm>
            <a:custGeom>
              <a:avLst/>
              <a:gdLst/>
              <a:ahLst/>
              <a:cxnLst>
                <a:cxn ang="0">
                  <a:pos x="0" y="88"/>
                </a:cxn>
                <a:cxn ang="0">
                  <a:pos x="80" y="7"/>
                </a:cxn>
                <a:cxn ang="0">
                  <a:pos x="75" y="0"/>
                </a:cxn>
                <a:cxn ang="0">
                  <a:pos x="0" y="75"/>
                </a:cxn>
                <a:cxn ang="0">
                  <a:pos x="0" y="88"/>
                </a:cxn>
              </a:cxnLst>
              <a:rect l="0" t="0" r="r" b="b"/>
              <a:pathLst>
                <a:path w="80" h="88">
                  <a:moveTo>
                    <a:pt x="0" y="88"/>
                  </a:moveTo>
                  <a:cubicBezTo>
                    <a:pt x="80" y="7"/>
                    <a:pt x="80" y="7"/>
                    <a:pt x="80" y="7"/>
                  </a:cubicBezTo>
                  <a:cubicBezTo>
                    <a:pt x="79" y="4"/>
                    <a:pt x="77" y="2"/>
                    <a:pt x="75" y="0"/>
                  </a:cubicBezTo>
                  <a:cubicBezTo>
                    <a:pt x="0" y="75"/>
                    <a:pt x="0" y="75"/>
                    <a:pt x="0" y="75"/>
                  </a:cubicBezTo>
                  <a:lnTo>
                    <a:pt x="0" y="88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4" name="iṡľïdé"/>
            <p:cNvSpPr/>
            <p:nvPr/>
          </p:nvSpPr>
          <p:spPr bwMode="auto">
            <a:xfrm>
              <a:off x="41141651" y="21166138"/>
              <a:ext cx="1108075" cy="1441450"/>
            </a:xfrm>
            <a:custGeom>
              <a:avLst/>
              <a:gdLst/>
              <a:ahLst/>
              <a:cxnLst>
                <a:cxn ang="0">
                  <a:pos x="0" y="108"/>
                </a:cxn>
                <a:cxn ang="0">
                  <a:pos x="83" y="25"/>
                </a:cxn>
                <a:cxn ang="0">
                  <a:pos x="83" y="2"/>
                </a:cxn>
                <a:cxn ang="0">
                  <a:pos x="83" y="0"/>
                </a:cxn>
                <a:cxn ang="0">
                  <a:pos x="0" y="82"/>
                </a:cxn>
                <a:cxn ang="0">
                  <a:pos x="0" y="108"/>
                </a:cxn>
              </a:cxnLst>
              <a:rect l="0" t="0" r="r" b="b"/>
              <a:pathLst>
                <a:path w="83" h="108">
                  <a:moveTo>
                    <a:pt x="0" y="108"/>
                  </a:moveTo>
                  <a:cubicBezTo>
                    <a:pt x="83" y="25"/>
                    <a:pt x="83" y="25"/>
                    <a:pt x="83" y="25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1"/>
                    <a:pt x="83" y="0"/>
                    <a:pt x="83" y="0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0" y="108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5" name="iṧ1íďê"/>
            <p:cNvSpPr/>
            <p:nvPr/>
          </p:nvSpPr>
          <p:spPr bwMode="auto">
            <a:xfrm>
              <a:off x="41141651" y="21672551"/>
              <a:ext cx="1108075" cy="1268413"/>
            </a:xfrm>
            <a:custGeom>
              <a:avLst/>
              <a:gdLst/>
              <a:ahLst/>
              <a:cxnLst>
                <a:cxn ang="0">
                  <a:pos x="0" y="799"/>
                </a:cxn>
                <a:cxn ang="0">
                  <a:pos x="698" y="110"/>
                </a:cxn>
                <a:cxn ang="0">
                  <a:pos x="698" y="0"/>
                </a:cxn>
                <a:cxn ang="0">
                  <a:pos x="0" y="698"/>
                </a:cxn>
                <a:cxn ang="0">
                  <a:pos x="0" y="799"/>
                </a:cxn>
              </a:cxnLst>
              <a:rect l="0" t="0" r="r" b="b"/>
              <a:pathLst>
                <a:path w="698" h="799">
                  <a:moveTo>
                    <a:pt x="0" y="799"/>
                  </a:moveTo>
                  <a:lnTo>
                    <a:pt x="698" y="110"/>
                  </a:lnTo>
                  <a:lnTo>
                    <a:pt x="698" y="0"/>
                  </a:lnTo>
                  <a:lnTo>
                    <a:pt x="0" y="698"/>
                  </a:lnTo>
                  <a:lnTo>
                    <a:pt x="0" y="799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6" name="ïṣľídé"/>
            <p:cNvSpPr/>
            <p:nvPr/>
          </p:nvSpPr>
          <p:spPr bwMode="auto">
            <a:xfrm>
              <a:off x="36293426" y="20391438"/>
              <a:ext cx="1376363" cy="2776538"/>
            </a:xfrm>
            <a:custGeom>
              <a:avLst/>
              <a:gdLst/>
              <a:ahLst/>
              <a:cxnLst>
                <a:cxn ang="0">
                  <a:pos x="0" y="208"/>
                </a:cxn>
                <a:cxn ang="0">
                  <a:pos x="103" y="208"/>
                </a:cxn>
                <a:cxn ang="0">
                  <a:pos x="103" y="59"/>
                </a:cxn>
                <a:cxn ang="0">
                  <a:pos x="0" y="59"/>
                </a:cxn>
                <a:cxn ang="0">
                  <a:pos x="0" y="208"/>
                </a:cxn>
              </a:cxnLst>
              <a:rect l="0" t="0" r="r" b="b"/>
              <a:pathLst>
                <a:path w="103" h="208">
                  <a:moveTo>
                    <a:pt x="0" y="208"/>
                  </a:moveTo>
                  <a:cubicBezTo>
                    <a:pt x="103" y="208"/>
                    <a:pt x="103" y="208"/>
                    <a:pt x="103" y="208"/>
                  </a:cubicBezTo>
                  <a:cubicBezTo>
                    <a:pt x="103" y="59"/>
                    <a:pt x="103" y="59"/>
                    <a:pt x="103" y="59"/>
                  </a:cubicBezTo>
                  <a:cubicBezTo>
                    <a:pt x="103" y="0"/>
                    <a:pt x="0" y="0"/>
                    <a:pt x="0" y="59"/>
                  </a:cubicBezTo>
                  <a:lnTo>
                    <a:pt x="0" y="208"/>
                  </a:lnTo>
                  <a:close/>
                </a:path>
              </a:pathLst>
            </a:custGeom>
            <a:solidFill>
              <a:srgbClr val="21839C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7" name="íśľïḋè"/>
            <p:cNvSpPr/>
            <p:nvPr/>
          </p:nvSpPr>
          <p:spPr bwMode="auto">
            <a:xfrm>
              <a:off x="36428363" y="20591463"/>
              <a:ext cx="1108075" cy="2443163"/>
            </a:xfrm>
            <a:custGeom>
              <a:avLst/>
              <a:gdLst/>
              <a:ahLst/>
              <a:cxnLst>
                <a:cxn ang="0">
                  <a:pos x="0" y="183"/>
                </a:cxn>
                <a:cxn ang="0">
                  <a:pos x="83" y="183"/>
                </a:cxn>
                <a:cxn ang="0">
                  <a:pos x="83" y="45"/>
                </a:cxn>
                <a:cxn ang="0">
                  <a:pos x="0" y="45"/>
                </a:cxn>
                <a:cxn ang="0">
                  <a:pos x="0" y="183"/>
                </a:cxn>
              </a:cxnLst>
              <a:rect l="0" t="0" r="r" b="b"/>
              <a:pathLst>
                <a:path w="83" h="183">
                  <a:moveTo>
                    <a:pt x="0" y="183"/>
                  </a:moveTo>
                  <a:cubicBezTo>
                    <a:pt x="83" y="183"/>
                    <a:pt x="83" y="183"/>
                    <a:pt x="83" y="183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0"/>
                    <a:pt x="0" y="0"/>
                    <a:pt x="0" y="45"/>
                  </a:cubicBezTo>
                  <a:lnTo>
                    <a:pt x="0" y="183"/>
                  </a:lnTo>
                  <a:close/>
                </a:path>
              </a:pathLst>
            </a:custGeom>
            <a:solidFill>
              <a:srgbClr val="9FEC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8" name="îşľîḓè"/>
            <p:cNvSpPr/>
            <p:nvPr/>
          </p:nvSpPr>
          <p:spPr bwMode="auto">
            <a:xfrm>
              <a:off x="36428363" y="20924838"/>
              <a:ext cx="1066800" cy="1174750"/>
            </a:xfrm>
            <a:custGeom>
              <a:avLst/>
              <a:gdLst/>
              <a:ahLst/>
              <a:cxnLst>
                <a:cxn ang="0">
                  <a:pos x="0" y="88"/>
                </a:cxn>
                <a:cxn ang="0">
                  <a:pos x="80" y="7"/>
                </a:cxn>
                <a:cxn ang="0">
                  <a:pos x="75" y="0"/>
                </a:cxn>
                <a:cxn ang="0">
                  <a:pos x="0" y="75"/>
                </a:cxn>
                <a:cxn ang="0">
                  <a:pos x="0" y="88"/>
                </a:cxn>
              </a:cxnLst>
              <a:rect l="0" t="0" r="r" b="b"/>
              <a:pathLst>
                <a:path w="80" h="88">
                  <a:moveTo>
                    <a:pt x="0" y="88"/>
                  </a:moveTo>
                  <a:cubicBezTo>
                    <a:pt x="80" y="7"/>
                    <a:pt x="80" y="7"/>
                    <a:pt x="80" y="7"/>
                  </a:cubicBezTo>
                  <a:cubicBezTo>
                    <a:pt x="79" y="4"/>
                    <a:pt x="77" y="2"/>
                    <a:pt x="75" y="0"/>
                  </a:cubicBezTo>
                  <a:cubicBezTo>
                    <a:pt x="0" y="75"/>
                    <a:pt x="0" y="75"/>
                    <a:pt x="0" y="75"/>
                  </a:cubicBezTo>
                  <a:lnTo>
                    <a:pt x="0" y="88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9" name="íŝḻïḍe"/>
            <p:cNvSpPr/>
            <p:nvPr/>
          </p:nvSpPr>
          <p:spPr bwMode="auto">
            <a:xfrm>
              <a:off x="36428363" y="21166138"/>
              <a:ext cx="1108075" cy="1441450"/>
            </a:xfrm>
            <a:custGeom>
              <a:avLst/>
              <a:gdLst/>
              <a:ahLst/>
              <a:cxnLst>
                <a:cxn ang="0">
                  <a:pos x="0" y="108"/>
                </a:cxn>
                <a:cxn ang="0">
                  <a:pos x="83" y="25"/>
                </a:cxn>
                <a:cxn ang="0">
                  <a:pos x="83" y="2"/>
                </a:cxn>
                <a:cxn ang="0">
                  <a:pos x="83" y="0"/>
                </a:cxn>
                <a:cxn ang="0">
                  <a:pos x="0" y="82"/>
                </a:cxn>
                <a:cxn ang="0">
                  <a:pos x="0" y="108"/>
                </a:cxn>
              </a:cxnLst>
              <a:rect l="0" t="0" r="r" b="b"/>
              <a:pathLst>
                <a:path w="83" h="108">
                  <a:moveTo>
                    <a:pt x="0" y="108"/>
                  </a:moveTo>
                  <a:cubicBezTo>
                    <a:pt x="83" y="25"/>
                    <a:pt x="83" y="25"/>
                    <a:pt x="83" y="25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1"/>
                    <a:pt x="83" y="0"/>
                    <a:pt x="83" y="0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0" y="108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0" name="iŝ1ïḋè"/>
            <p:cNvSpPr/>
            <p:nvPr/>
          </p:nvSpPr>
          <p:spPr bwMode="auto">
            <a:xfrm>
              <a:off x="36428363" y="21672551"/>
              <a:ext cx="1108075" cy="1268413"/>
            </a:xfrm>
            <a:custGeom>
              <a:avLst/>
              <a:gdLst/>
              <a:ahLst/>
              <a:cxnLst>
                <a:cxn ang="0">
                  <a:pos x="0" y="799"/>
                </a:cxn>
                <a:cxn ang="0">
                  <a:pos x="698" y="110"/>
                </a:cxn>
                <a:cxn ang="0">
                  <a:pos x="698" y="0"/>
                </a:cxn>
                <a:cxn ang="0">
                  <a:pos x="0" y="698"/>
                </a:cxn>
                <a:cxn ang="0">
                  <a:pos x="0" y="799"/>
                </a:cxn>
              </a:cxnLst>
              <a:rect l="0" t="0" r="r" b="b"/>
              <a:pathLst>
                <a:path w="698" h="799">
                  <a:moveTo>
                    <a:pt x="0" y="799"/>
                  </a:moveTo>
                  <a:lnTo>
                    <a:pt x="698" y="110"/>
                  </a:lnTo>
                  <a:lnTo>
                    <a:pt x="698" y="0"/>
                  </a:lnTo>
                  <a:lnTo>
                    <a:pt x="0" y="698"/>
                  </a:lnTo>
                  <a:lnTo>
                    <a:pt x="0" y="799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1" name="íṩḷídé"/>
            <p:cNvSpPr/>
            <p:nvPr/>
          </p:nvSpPr>
          <p:spPr bwMode="auto">
            <a:xfrm>
              <a:off x="40620951" y="23769638"/>
              <a:ext cx="1976438" cy="254000"/>
            </a:xfrm>
            <a:prstGeom prst="rect">
              <a:avLst/>
            </a:prstGeom>
            <a:solidFill>
              <a:srgbClr val="21839C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2" name="îṣľïdè"/>
            <p:cNvSpPr/>
            <p:nvPr/>
          </p:nvSpPr>
          <p:spPr bwMode="auto">
            <a:xfrm>
              <a:off x="38042851" y="20939126"/>
              <a:ext cx="2578100" cy="3084513"/>
            </a:xfrm>
            <a:custGeom>
              <a:avLst/>
              <a:gdLst/>
              <a:ahLst/>
              <a:cxnLst>
                <a:cxn ang="0">
                  <a:pos x="96" y="156"/>
                </a:cxn>
                <a:cxn ang="0">
                  <a:pos x="193" y="59"/>
                </a:cxn>
                <a:cxn ang="0">
                  <a:pos x="191" y="45"/>
                </a:cxn>
                <a:cxn ang="0">
                  <a:pos x="96" y="140"/>
                </a:cxn>
                <a:cxn ang="0">
                  <a:pos x="96" y="156"/>
                </a:cxn>
                <a:cxn ang="0">
                  <a:pos x="96" y="124"/>
                </a:cxn>
                <a:cxn ang="0">
                  <a:pos x="96" y="93"/>
                </a:cxn>
                <a:cxn ang="0">
                  <a:pos x="174" y="14"/>
                </a:cxn>
                <a:cxn ang="0">
                  <a:pos x="187" y="33"/>
                </a:cxn>
                <a:cxn ang="0">
                  <a:pos x="96" y="124"/>
                </a:cxn>
                <a:cxn ang="0">
                  <a:pos x="96" y="77"/>
                </a:cxn>
                <a:cxn ang="0">
                  <a:pos x="96" y="61"/>
                </a:cxn>
                <a:cxn ang="0">
                  <a:pos x="157" y="0"/>
                </a:cxn>
                <a:cxn ang="0">
                  <a:pos x="166" y="7"/>
                </a:cxn>
                <a:cxn ang="0">
                  <a:pos x="96" y="77"/>
                </a:cxn>
                <a:cxn ang="0">
                  <a:pos x="21" y="231"/>
                </a:cxn>
                <a:cxn ang="0">
                  <a:pos x="96" y="156"/>
                </a:cxn>
                <a:cxn ang="0">
                  <a:pos x="96" y="140"/>
                </a:cxn>
                <a:cxn ang="0">
                  <a:pos x="5" y="231"/>
                </a:cxn>
                <a:cxn ang="0">
                  <a:pos x="21" y="231"/>
                </a:cxn>
                <a:cxn ang="0">
                  <a:pos x="96" y="61"/>
                </a:cxn>
                <a:cxn ang="0">
                  <a:pos x="96" y="77"/>
                </a:cxn>
                <a:cxn ang="0">
                  <a:pos x="0" y="173"/>
                </a:cxn>
                <a:cxn ang="0">
                  <a:pos x="0" y="157"/>
                </a:cxn>
                <a:cxn ang="0">
                  <a:pos x="96" y="61"/>
                </a:cxn>
                <a:cxn ang="0">
                  <a:pos x="96" y="93"/>
                </a:cxn>
                <a:cxn ang="0">
                  <a:pos x="96" y="124"/>
                </a:cxn>
                <a:cxn ang="0">
                  <a:pos x="0" y="221"/>
                </a:cxn>
                <a:cxn ang="0">
                  <a:pos x="0" y="189"/>
                </a:cxn>
                <a:cxn ang="0">
                  <a:pos x="96" y="93"/>
                </a:cxn>
              </a:cxnLst>
              <a:rect l="0" t="0" r="r" b="b"/>
              <a:pathLst>
                <a:path w="193" h="231">
                  <a:moveTo>
                    <a:pt x="96" y="156"/>
                  </a:moveTo>
                  <a:cubicBezTo>
                    <a:pt x="193" y="59"/>
                    <a:pt x="193" y="59"/>
                    <a:pt x="193" y="59"/>
                  </a:cubicBezTo>
                  <a:cubicBezTo>
                    <a:pt x="193" y="54"/>
                    <a:pt x="192" y="49"/>
                    <a:pt x="191" y="45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96" y="156"/>
                    <a:pt x="96" y="156"/>
                    <a:pt x="96" y="156"/>
                  </a:cubicBezTo>
                  <a:close/>
                  <a:moveTo>
                    <a:pt x="96" y="124"/>
                  </a:moveTo>
                  <a:cubicBezTo>
                    <a:pt x="96" y="93"/>
                    <a:pt x="96" y="93"/>
                    <a:pt x="96" y="93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9" y="20"/>
                    <a:pt x="184" y="26"/>
                    <a:pt x="187" y="33"/>
                  </a:cubicBezTo>
                  <a:cubicBezTo>
                    <a:pt x="96" y="124"/>
                    <a:pt x="96" y="124"/>
                    <a:pt x="96" y="124"/>
                  </a:cubicBezTo>
                  <a:close/>
                  <a:moveTo>
                    <a:pt x="96" y="77"/>
                  </a:moveTo>
                  <a:cubicBezTo>
                    <a:pt x="96" y="61"/>
                    <a:pt x="96" y="61"/>
                    <a:pt x="96" y="61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60" y="2"/>
                    <a:pt x="163" y="5"/>
                    <a:pt x="166" y="7"/>
                  </a:cubicBezTo>
                  <a:lnTo>
                    <a:pt x="96" y="77"/>
                  </a:lnTo>
                  <a:close/>
                  <a:moveTo>
                    <a:pt x="21" y="231"/>
                  </a:moveTo>
                  <a:cubicBezTo>
                    <a:pt x="96" y="156"/>
                    <a:pt x="96" y="156"/>
                    <a:pt x="96" y="156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5" y="231"/>
                    <a:pt x="5" y="231"/>
                    <a:pt x="5" y="231"/>
                  </a:cubicBezTo>
                  <a:cubicBezTo>
                    <a:pt x="21" y="231"/>
                    <a:pt x="21" y="231"/>
                    <a:pt x="21" y="231"/>
                  </a:cubicBezTo>
                  <a:close/>
                  <a:moveTo>
                    <a:pt x="96" y="61"/>
                  </a:moveTo>
                  <a:cubicBezTo>
                    <a:pt x="96" y="77"/>
                    <a:pt x="96" y="77"/>
                    <a:pt x="96" y="77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96" y="61"/>
                    <a:pt x="96" y="61"/>
                    <a:pt x="96" y="61"/>
                  </a:cubicBezTo>
                  <a:close/>
                  <a:moveTo>
                    <a:pt x="96" y="93"/>
                  </a:moveTo>
                  <a:cubicBezTo>
                    <a:pt x="96" y="124"/>
                    <a:pt x="96" y="124"/>
                    <a:pt x="96" y="124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189"/>
                    <a:pt x="0" y="189"/>
                    <a:pt x="0" y="189"/>
                  </a:cubicBezTo>
                  <a:lnTo>
                    <a:pt x="96" y="93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33" name="组合 532"/>
          <p:cNvGrpSpPr/>
          <p:nvPr/>
        </p:nvGrpSpPr>
        <p:grpSpPr>
          <a:xfrm>
            <a:off x="4494624" y="2379404"/>
            <a:ext cx="978253" cy="2639487"/>
            <a:chOff x="4494624" y="2379404"/>
            <a:chExt cx="978253" cy="2639487"/>
          </a:xfrm>
        </p:grpSpPr>
        <p:grpSp>
          <p:nvGrpSpPr>
            <p:cNvPr id="513" name="组合 512"/>
            <p:cNvGrpSpPr/>
            <p:nvPr/>
          </p:nvGrpSpPr>
          <p:grpSpPr>
            <a:xfrm>
              <a:off x="4494624" y="2379404"/>
              <a:ext cx="978253" cy="1008000"/>
              <a:chOff x="3705569" y="2893895"/>
              <a:chExt cx="978253" cy="1008000"/>
            </a:xfrm>
          </p:grpSpPr>
          <p:cxnSp>
            <p:nvCxnSpPr>
              <p:cNvPr id="514" name="直接连接符 513"/>
              <p:cNvCxnSpPr/>
              <p:nvPr/>
            </p:nvCxnSpPr>
            <p:spPr bwMode="auto">
              <a:xfrm>
                <a:off x="3705569" y="2893896"/>
                <a:ext cx="616562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515" name="直接连接符 514"/>
              <p:cNvCxnSpPr/>
              <p:nvPr/>
            </p:nvCxnSpPr>
            <p:spPr bwMode="auto">
              <a:xfrm>
                <a:off x="4322131" y="2893895"/>
                <a:ext cx="361691" cy="10080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516" name="组合 515"/>
            <p:cNvGrpSpPr/>
            <p:nvPr/>
          </p:nvGrpSpPr>
          <p:grpSpPr>
            <a:xfrm>
              <a:off x="4494624" y="3253920"/>
              <a:ext cx="978253" cy="514511"/>
              <a:chOff x="3705569" y="2893896"/>
              <a:chExt cx="978253" cy="514511"/>
            </a:xfrm>
          </p:grpSpPr>
          <p:cxnSp>
            <p:nvCxnSpPr>
              <p:cNvPr id="517" name="直接连接符 516"/>
              <p:cNvCxnSpPr/>
              <p:nvPr/>
            </p:nvCxnSpPr>
            <p:spPr bwMode="auto">
              <a:xfrm>
                <a:off x="3705569" y="2893896"/>
                <a:ext cx="616562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518" name="直接连接符 517"/>
              <p:cNvCxnSpPr/>
              <p:nvPr/>
            </p:nvCxnSpPr>
            <p:spPr bwMode="auto">
              <a:xfrm>
                <a:off x="4322131" y="2893896"/>
                <a:ext cx="361691" cy="514511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519" name="组合 518"/>
            <p:cNvGrpSpPr/>
            <p:nvPr/>
          </p:nvGrpSpPr>
          <p:grpSpPr>
            <a:xfrm flipV="1">
              <a:off x="4494624" y="3620034"/>
              <a:ext cx="978253" cy="514511"/>
              <a:chOff x="3705569" y="2893896"/>
              <a:chExt cx="978253" cy="514511"/>
            </a:xfrm>
          </p:grpSpPr>
          <p:cxnSp>
            <p:nvCxnSpPr>
              <p:cNvPr id="520" name="直接连接符 519"/>
              <p:cNvCxnSpPr/>
              <p:nvPr/>
            </p:nvCxnSpPr>
            <p:spPr bwMode="auto">
              <a:xfrm>
                <a:off x="3705569" y="2893896"/>
                <a:ext cx="616562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521" name="直接连接符 520"/>
              <p:cNvCxnSpPr/>
              <p:nvPr/>
            </p:nvCxnSpPr>
            <p:spPr bwMode="auto">
              <a:xfrm>
                <a:off x="4322131" y="2893896"/>
                <a:ext cx="361691" cy="514511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522" name="组合 521"/>
            <p:cNvGrpSpPr/>
            <p:nvPr/>
          </p:nvGrpSpPr>
          <p:grpSpPr>
            <a:xfrm flipV="1">
              <a:off x="4494624" y="4010891"/>
              <a:ext cx="978253" cy="1008000"/>
              <a:chOff x="3705569" y="2885791"/>
              <a:chExt cx="978253" cy="1008000"/>
            </a:xfrm>
          </p:grpSpPr>
          <p:cxnSp>
            <p:nvCxnSpPr>
              <p:cNvPr id="523" name="直接连接符 522"/>
              <p:cNvCxnSpPr/>
              <p:nvPr/>
            </p:nvCxnSpPr>
            <p:spPr bwMode="auto">
              <a:xfrm>
                <a:off x="3705569" y="2893896"/>
                <a:ext cx="616562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524" name="直接连接符 523"/>
              <p:cNvCxnSpPr/>
              <p:nvPr/>
            </p:nvCxnSpPr>
            <p:spPr bwMode="auto">
              <a:xfrm>
                <a:off x="4322131" y="2885791"/>
                <a:ext cx="361691" cy="10080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527" name="文本框 526"/>
          <p:cNvSpPr txBox="1"/>
          <p:nvPr/>
        </p:nvSpPr>
        <p:spPr>
          <a:xfrm>
            <a:off x="5732083" y="4671728"/>
            <a:ext cx="3758998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field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8" name="文本框 527"/>
          <p:cNvSpPr txBox="1"/>
          <p:nvPr/>
        </p:nvSpPr>
        <p:spPr>
          <a:xfrm>
            <a:off x="5732083" y="2220937"/>
            <a:ext cx="3758998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field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29" name="组合 528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530" name="文本框 529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1" name="文本框 530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2" name="文本框 531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394" grpId="0" animBg="1"/>
      <p:bldP spid="395" grpId="0" animBg="1"/>
      <p:bldP spid="396" grpId="0" animBg="1"/>
      <p:bldP spid="397" grpId="0"/>
      <p:bldP spid="398" grpId="0"/>
      <p:bldP spid="399" grpId="0"/>
      <p:bldP spid="527" grpId="0"/>
      <p:bldP spid="5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7776665" y="2351324"/>
            <a:ext cx="3347378" cy="751535"/>
            <a:chOff x="2741785" y="2343753"/>
            <a:chExt cx="3347378" cy="751535"/>
          </a:xfrm>
        </p:grpSpPr>
        <p:sp>
          <p:nvSpPr>
            <p:cNvPr id="43" name="文本框 42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776665" y="3559997"/>
            <a:ext cx="3347378" cy="751535"/>
            <a:chOff x="2741785" y="2343753"/>
            <a:chExt cx="3347378" cy="751535"/>
          </a:xfrm>
        </p:grpSpPr>
        <p:sp>
          <p:nvSpPr>
            <p:cNvPr id="46" name="文本框 45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776665" y="4768669"/>
            <a:ext cx="3347378" cy="751535"/>
            <a:chOff x="2741785" y="2343753"/>
            <a:chExt cx="3347378" cy="751535"/>
          </a:xfrm>
        </p:grpSpPr>
        <p:sp>
          <p:nvSpPr>
            <p:cNvPr id="49" name="文本框 48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101351" y="2351324"/>
            <a:ext cx="3347378" cy="751535"/>
            <a:chOff x="2741785" y="2343753"/>
            <a:chExt cx="3347378" cy="751535"/>
          </a:xfrm>
        </p:grpSpPr>
        <p:sp>
          <p:nvSpPr>
            <p:cNvPr id="52" name="文本框 51"/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101351" y="3559997"/>
            <a:ext cx="3347378" cy="751535"/>
            <a:chOff x="2741785" y="2343753"/>
            <a:chExt cx="3347378" cy="751535"/>
          </a:xfrm>
        </p:grpSpPr>
        <p:sp>
          <p:nvSpPr>
            <p:cNvPr id="55" name="文本框 54"/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101351" y="4768669"/>
            <a:ext cx="3347378" cy="751535"/>
            <a:chOff x="2741785" y="2343753"/>
            <a:chExt cx="3347378" cy="751535"/>
          </a:xfrm>
        </p:grpSpPr>
        <p:sp>
          <p:nvSpPr>
            <p:cNvPr id="58" name="文本框 57"/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772029" y="2708535"/>
            <a:ext cx="2647946" cy="2542656"/>
            <a:chOff x="4772029" y="2708535"/>
            <a:chExt cx="2647946" cy="2542656"/>
          </a:xfrm>
        </p:grpSpPr>
        <p:grpSp>
          <p:nvGrpSpPr>
            <p:cNvPr id="10" name="iśḻídé"/>
            <p:cNvGrpSpPr/>
            <p:nvPr/>
          </p:nvGrpSpPr>
          <p:grpSpPr>
            <a:xfrm>
              <a:off x="4772029" y="2708535"/>
              <a:ext cx="2647946" cy="2542656"/>
              <a:chOff x="3734097" y="1934413"/>
              <a:chExt cx="3888411" cy="3733800"/>
            </a:xfrm>
          </p:grpSpPr>
          <p:sp>
            <p:nvSpPr>
              <p:cNvPr id="12" name="i$lîďê"/>
              <p:cNvSpPr/>
              <p:nvPr/>
            </p:nvSpPr>
            <p:spPr bwMode="auto">
              <a:xfrm>
                <a:off x="5443718" y="1934413"/>
                <a:ext cx="1060961" cy="1494587"/>
              </a:xfrm>
              <a:custGeom>
                <a:avLst/>
                <a:gdLst/>
                <a:ahLst/>
                <a:cxnLst>
                  <a:cxn ang="0">
                    <a:pos x="307" y="353"/>
                  </a:cxn>
                  <a:cxn ang="0">
                    <a:pos x="284" y="409"/>
                  </a:cxn>
                  <a:cxn ang="0">
                    <a:pos x="229" y="432"/>
                  </a:cxn>
                  <a:cxn ang="0">
                    <a:pos x="173" y="409"/>
                  </a:cxn>
                  <a:cxn ang="0">
                    <a:pos x="157" y="385"/>
                  </a:cxn>
                  <a:cxn ang="0">
                    <a:pos x="155" y="381"/>
                  </a:cxn>
                  <a:cxn ang="0">
                    <a:pos x="0" y="0"/>
                  </a:cxn>
                  <a:cxn ang="0">
                    <a:pos x="167" y="19"/>
                  </a:cxn>
                  <a:cxn ang="0">
                    <a:pos x="298" y="317"/>
                  </a:cxn>
                  <a:cxn ang="0">
                    <a:pos x="307" y="353"/>
                  </a:cxn>
                </a:cxnLst>
                <a:rect l="0" t="0" r="r" b="b"/>
                <a:pathLst>
                  <a:path w="307" h="432">
                    <a:moveTo>
                      <a:pt x="307" y="353"/>
                    </a:moveTo>
                    <a:cubicBezTo>
                      <a:pt x="307" y="375"/>
                      <a:pt x="299" y="393"/>
                      <a:pt x="284" y="409"/>
                    </a:cubicBezTo>
                    <a:cubicBezTo>
                      <a:pt x="269" y="424"/>
                      <a:pt x="250" y="432"/>
                      <a:pt x="229" y="432"/>
                    </a:cubicBezTo>
                    <a:cubicBezTo>
                      <a:pt x="207" y="432"/>
                      <a:pt x="189" y="424"/>
                      <a:pt x="173" y="409"/>
                    </a:cubicBezTo>
                    <a:cubicBezTo>
                      <a:pt x="166" y="402"/>
                      <a:pt x="161" y="394"/>
                      <a:pt x="157" y="385"/>
                    </a:cubicBezTo>
                    <a:cubicBezTo>
                      <a:pt x="156" y="384"/>
                      <a:pt x="156" y="382"/>
                      <a:pt x="155" y="38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7" y="19"/>
                      <a:pt x="167" y="19"/>
                      <a:pt x="167" y="19"/>
                    </a:cubicBezTo>
                    <a:cubicBezTo>
                      <a:pt x="298" y="317"/>
                      <a:pt x="298" y="317"/>
                      <a:pt x="298" y="317"/>
                    </a:cubicBezTo>
                    <a:cubicBezTo>
                      <a:pt x="304" y="328"/>
                      <a:pt x="307" y="340"/>
                      <a:pt x="307" y="35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" name="îSļïḓe"/>
              <p:cNvSpPr/>
              <p:nvPr/>
            </p:nvSpPr>
            <p:spPr bwMode="auto">
              <a:xfrm>
                <a:off x="6328741" y="3030917"/>
                <a:ext cx="1293767" cy="1439494"/>
              </a:xfrm>
              <a:custGeom>
                <a:avLst/>
                <a:gdLst/>
                <a:ahLst/>
                <a:cxnLst>
                  <a:cxn ang="0">
                    <a:pos x="30" y="275"/>
                  </a:cxn>
                  <a:cxn ang="0">
                    <a:pos x="334" y="0"/>
                  </a:cxn>
                  <a:cxn ang="0">
                    <a:pos x="374" y="163"/>
                  </a:cxn>
                  <a:cxn ang="0">
                    <a:pos x="139" y="388"/>
                  </a:cxn>
                  <a:cxn ang="0">
                    <a:pos x="108" y="409"/>
                  </a:cxn>
                  <a:cxn ang="0">
                    <a:pos x="48" y="406"/>
                  </a:cxn>
                  <a:cxn ang="0">
                    <a:pos x="7" y="362"/>
                  </a:cxn>
                  <a:cxn ang="0">
                    <a:pos x="10" y="302"/>
                  </a:cxn>
                  <a:cxn ang="0">
                    <a:pos x="26" y="278"/>
                  </a:cxn>
                  <a:cxn ang="0">
                    <a:pos x="30" y="275"/>
                  </a:cxn>
                </a:cxnLst>
                <a:rect l="0" t="0" r="r" b="b"/>
                <a:pathLst>
                  <a:path w="374" h="416">
                    <a:moveTo>
                      <a:pt x="30" y="275"/>
                    </a:moveTo>
                    <a:cubicBezTo>
                      <a:pt x="334" y="0"/>
                      <a:pt x="334" y="0"/>
                      <a:pt x="334" y="0"/>
                    </a:cubicBezTo>
                    <a:cubicBezTo>
                      <a:pt x="374" y="163"/>
                      <a:pt x="374" y="163"/>
                      <a:pt x="374" y="163"/>
                    </a:cubicBezTo>
                    <a:cubicBezTo>
                      <a:pt x="139" y="388"/>
                      <a:pt x="139" y="388"/>
                      <a:pt x="139" y="388"/>
                    </a:cubicBezTo>
                    <a:cubicBezTo>
                      <a:pt x="131" y="397"/>
                      <a:pt x="120" y="404"/>
                      <a:pt x="108" y="409"/>
                    </a:cubicBezTo>
                    <a:cubicBezTo>
                      <a:pt x="87" y="416"/>
                      <a:pt x="67" y="415"/>
                      <a:pt x="48" y="406"/>
                    </a:cubicBezTo>
                    <a:cubicBezTo>
                      <a:pt x="28" y="397"/>
                      <a:pt x="14" y="382"/>
                      <a:pt x="7" y="362"/>
                    </a:cubicBezTo>
                    <a:cubicBezTo>
                      <a:pt x="0" y="342"/>
                      <a:pt x="1" y="322"/>
                      <a:pt x="10" y="302"/>
                    </a:cubicBezTo>
                    <a:cubicBezTo>
                      <a:pt x="14" y="293"/>
                      <a:pt x="20" y="285"/>
                      <a:pt x="26" y="278"/>
                    </a:cubicBezTo>
                    <a:cubicBezTo>
                      <a:pt x="27" y="277"/>
                      <a:pt x="29" y="276"/>
                      <a:pt x="30" y="27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" name="îşļíḋè"/>
              <p:cNvSpPr/>
              <p:nvPr/>
            </p:nvSpPr>
            <p:spPr bwMode="auto">
              <a:xfrm>
                <a:off x="3734097" y="2883413"/>
                <a:ext cx="1677633" cy="680650"/>
              </a:xfrm>
              <a:custGeom>
                <a:avLst/>
                <a:gdLst/>
                <a:ahLst/>
                <a:cxnLst>
                  <a:cxn ang="0">
                    <a:pos x="409" y="158"/>
                  </a:cxn>
                  <a:cxn ang="0">
                    <a:pos x="0" y="197"/>
                  </a:cxn>
                  <a:cxn ang="0">
                    <a:pos x="66" y="43"/>
                  </a:cxn>
                  <a:cxn ang="0">
                    <a:pos x="389" y="3"/>
                  </a:cxn>
                  <a:cxn ang="0">
                    <a:pos x="426" y="5"/>
                  </a:cxn>
                  <a:cxn ang="0">
                    <a:pos x="473" y="43"/>
                  </a:cxn>
                  <a:cxn ang="0">
                    <a:pos x="479" y="102"/>
                  </a:cxn>
                  <a:cxn ang="0">
                    <a:pos x="441" y="149"/>
                  </a:cxn>
                  <a:cxn ang="0">
                    <a:pos x="414" y="158"/>
                  </a:cxn>
                  <a:cxn ang="0">
                    <a:pos x="409" y="158"/>
                  </a:cxn>
                </a:cxnLst>
                <a:rect l="0" t="0" r="r" b="b"/>
                <a:pathLst>
                  <a:path w="485" h="197">
                    <a:moveTo>
                      <a:pt x="409" y="158"/>
                    </a:moveTo>
                    <a:cubicBezTo>
                      <a:pt x="0" y="197"/>
                      <a:pt x="0" y="197"/>
                      <a:pt x="0" y="197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389" y="3"/>
                      <a:pt x="389" y="3"/>
                      <a:pt x="389" y="3"/>
                    </a:cubicBezTo>
                    <a:cubicBezTo>
                      <a:pt x="401" y="0"/>
                      <a:pt x="413" y="1"/>
                      <a:pt x="426" y="5"/>
                    </a:cubicBezTo>
                    <a:cubicBezTo>
                      <a:pt x="447" y="11"/>
                      <a:pt x="463" y="24"/>
                      <a:pt x="473" y="43"/>
                    </a:cubicBezTo>
                    <a:cubicBezTo>
                      <a:pt x="483" y="62"/>
                      <a:pt x="485" y="82"/>
                      <a:pt x="479" y="102"/>
                    </a:cubicBezTo>
                    <a:cubicBezTo>
                      <a:pt x="473" y="123"/>
                      <a:pt x="460" y="138"/>
                      <a:pt x="441" y="149"/>
                    </a:cubicBezTo>
                    <a:cubicBezTo>
                      <a:pt x="432" y="154"/>
                      <a:pt x="423" y="157"/>
                      <a:pt x="414" y="158"/>
                    </a:cubicBezTo>
                    <a:cubicBezTo>
                      <a:pt x="412" y="158"/>
                      <a:pt x="411" y="158"/>
                      <a:pt x="409" y="15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" name="iş1iḑè"/>
              <p:cNvSpPr/>
              <p:nvPr/>
            </p:nvSpPr>
            <p:spPr bwMode="auto">
              <a:xfrm>
                <a:off x="4336552" y="3933711"/>
                <a:ext cx="749959" cy="1734502"/>
              </a:xfrm>
              <a:custGeom>
                <a:avLst/>
                <a:gdLst/>
                <a:ahLst/>
                <a:cxnLst>
                  <a:cxn ang="0">
                    <a:pos x="183" y="17"/>
                  </a:cxn>
                  <a:cxn ang="0">
                    <a:pos x="215" y="67"/>
                  </a:cxn>
                  <a:cxn ang="0">
                    <a:pos x="215" y="96"/>
                  </a:cxn>
                  <a:cxn ang="0">
                    <a:pos x="214" y="100"/>
                  </a:cxn>
                  <a:cxn ang="0">
                    <a:pos x="126" y="501"/>
                  </a:cxn>
                  <a:cxn ang="0">
                    <a:pos x="0" y="391"/>
                  </a:cxn>
                  <a:cxn ang="0">
                    <a:pos x="60" y="72"/>
                  </a:cxn>
                  <a:cxn ang="0">
                    <a:pos x="74" y="37"/>
                  </a:cxn>
                  <a:cxn ang="0">
                    <a:pos x="124" y="4"/>
                  </a:cxn>
                  <a:cxn ang="0">
                    <a:pos x="183" y="17"/>
                  </a:cxn>
                </a:cxnLst>
                <a:rect l="0" t="0" r="r" b="b"/>
                <a:pathLst>
                  <a:path w="217" h="501">
                    <a:moveTo>
                      <a:pt x="183" y="17"/>
                    </a:moveTo>
                    <a:cubicBezTo>
                      <a:pt x="201" y="29"/>
                      <a:pt x="211" y="46"/>
                      <a:pt x="215" y="67"/>
                    </a:cubicBezTo>
                    <a:cubicBezTo>
                      <a:pt x="217" y="77"/>
                      <a:pt x="217" y="87"/>
                      <a:pt x="215" y="96"/>
                    </a:cubicBezTo>
                    <a:cubicBezTo>
                      <a:pt x="215" y="97"/>
                      <a:pt x="215" y="99"/>
                      <a:pt x="214" y="100"/>
                    </a:cubicBezTo>
                    <a:cubicBezTo>
                      <a:pt x="126" y="501"/>
                      <a:pt x="126" y="501"/>
                      <a:pt x="126" y="501"/>
                    </a:cubicBezTo>
                    <a:cubicBezTo>
                      <a:pt x="0" y="391"/>
                      <a:pt x="0" y="391"/>
                      <a:pt x="0" y="391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62" y="59"/>
                      <a:pt x="66" y="48"/>
                      <a:pt x="74" y="37"/>
                    </a:cubicBezTo>
                    <a:cubicBezTo>
                      <a:pt x="86" y="19"/>
                      <a:pt x="103" y="8"/>
                      <a:pt x="124" y="4"/>
                    </a:cubicBezTo>
                    <a:cubicBezTo>
                      <a:pt x="146" y="0"/>
                      <a:pt x="165" y="4"/>
                      <a:pt x="183" y="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" name="íṡḻîdê"/>
              <p:cNvSpPr/>
              <p:nvPr/>
            </p:nvSpPr>
            <p:spPr bwMode="auto">
              <a:xfrm>
                <a:off x="4859035" y="1934413"/>
                <a:ext cx="1162258" cy="1494587"/>
              </a:xfrm>
              <a:custGeom>
                <a:avLst/>
                <a:gdLst/>
                <a:ahLst/>
                <a:cxnLst>
                  <a:cxn ang="0">
                    <a:pos x="336" y="19"/>
                  </a:cxn>
                  <a:cxn ang="0">
                    <a:pos x="153" y="380"/>
                  </a:cxn>
                  <a:cxn ang="0">
                    <a:pos x="134" y="409"/>
                  </a:cxn>
                  <a:cxn ang="0">
                    <a:pos x="79" y="432"/>
                  </a:cxn>
                  <a:cxn ang="0">
                    <a:pos x="23" y="409"/>
                  </a:cxn>
                  <a:cxn ang="0">
                    <a:pos x="0" y="353"/>
                  </a:cxn>
                  <a:cxn ang="0">
                    <a:pos x="8" y="318"/>
                  </a:cxn>
                  <a:cxn ang="0">
                    <a:pos x="11" y="314"/>
                  </a:cxn>
                  <a:cxn ang="0">
                    <a:pos x="169" y="0"/>
                  </a:cxn>
                  <a:cxn ang="0">
                    <a:pos x="336" y="19"/>
                  </a:cxn>
                </a:cxnLst>
                <a:rect l="0" t="0" r="r" b="b"/>
                <a:pathLst>
                  <a:path w="336" h="432">
                    <a:moveTo>
                      <a:pt x="336" y="19"/>
                    </a:moveTo>
                    <a:cubicBezTo>
                      <a:pt x="153" y="380"/>
                      <a:pt x="153" y="380"/>
                      <a:pt x="153" y="380"/>
                    </a:cubicBezTo>
                    <a:cubicBezTo>
                      <a:pt x="149" y="391"/>
                      <a:pt x="143" y="400"/>
                      <a:pt x="134" y="409"/>
                    </a:cubicBezTo>
                    <a:cubicBezTo>
                      <a:pt x="119" y="424"/>
                      <a:pt x="100" y="432"/>
                      <a:pt x="79" y="432"/>
                    </a:cubicBezTo>
                    <a:cubicBezTo>
                      <a:pt x="57" y="432"/>
                      <a:pt x="39" y="424"/>
                      <a:pt x="23" y="409"/>
                    </a:cubicBezTo>
                    <a:cubicBezTo>
                      <a:pt x="8" y="393"/>
                      <a:pt x="0" y="375"/>
                      <a:pt x="0" y="353"/>
                    </a:cubicBezTo>
                    <a:cubicBezTo>
                      <a:pt x="0" y="341"/>
                      <a:pt x="3" y="329"/>
                      <a:pt x="8" y="318"/>
                    </a:cubicBezTo>
                    <a:cubicBezTo>
                      <a:pt x="9" y="317"/>
                      <a:pt x="10" y="316"/>
                      <a:pt x="11" y="314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336" y="1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ïṩḷïďé"/>
              <p:cNvSpPr/>
              <p:nvPr/>
            </p:nvSpPr>
            <p:spPr bwMode="auto">
              <a:xfrm>
                <a:off x="3734097" y="3030917"/>
                <a:ext cx="1363077" cy="1464374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359" y="279"/>
                  </a:cxn>
                  <a:cxn ang="0">
                    <a:pos x="381" y="305"/>
                  </a:cxn>
                  <a:cxn ang="0">
                    <a:pos x="387" y="364"/>
                  </a:cxn>
                  <a:cxn ang="0">
                    <a:pos x="350" y="411"/>
                  </a:cxn>
                  <a:cxn ang="0">
                    <a:pos x="290" y="417"/>
                  </a:cxn>
                  <a:cxn ang="0">
                    <a:pos x="259" y="399"/>
                  </a:cxn>
                  <a:cxn ang="0">
                    <a:pos x="256" y="396"/>
                  </a:cxn>
                  <a:cxn ang="0">
                    <a:pos x="0" y="154"/>
                  </a:cxn>
                  <a:cxn ang="0">
                    <a:pos x="66" y="0"/>
                  </a:cxn>
                </a:cxnLst>
                <a:rect l="0" t="0" r="r" b="b"/>
                <a:pathLst>
                  <a:path w="394" h="423">
                    <a:moveTo>
                      <a:pt x="66" y="0"/>
                    </a:moveTo>
                    <a:cubicBezTo>
                      <a:pt x="359" y="279"/>
                      <a:pt x="359" y="279"/>
                      <a:pt x="359" y="279"/>
                    </a:cubicBezTo>
                    <a:cubicBezTo>
                      <a:pt x="368" y="285"/>
                      <a:pt x="376" y="294"/>
                      <a:pt x="381" y="305"/>
                    </a:cubicBezTo>
                    <a:cubicBezTo>
                      <a:pt x="392" y="324"/>
                      <a:pt x="394" y="344"/>
                      <a:pt x="387" y="364"/>
                    </a:cubicBezTo>
                    <a:cubicBezTo>
                      <a:pt x="381" y="385"/>
                      <a:pt x="369" y="401"/>
                      <a:pt x="350" y="411"/>
                    </a:cubicBezTo>
                    <a:cubicBezTo>
                      <a:pt x="331" y="421"/>
                      <a:pt x="311" y="423"/>
                      <a:pt x="290" y="417"/>
                    </a:cubicBezTo>
                    <a:cubicBezTo>
                      <a:pt x="278" y="413"/>
                      <a:pt x="267" y="407"/>
                      <a:pt x="259" y="399"/>
                    </a:cubicBezTo>
                    <a:cubicBezTo>
                      <a:pt x="257" y="398"/>
                      <a:pt x="256" y="397"/>
                      <a:pt x="256" y="396"/>
                    </a:cubicBezTo>
                    <a:cubicBezTo>
                      <a:pt x="0" y="154"/>
                      <a:pt x="0" y="154"/>
                      <a:pt x="0" y="154"/>
                    </a:cubicBezTo>
                    <a:lnTo>
                      <a:pt x="6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8" name="ïṣľïde"/>
              <p:cNvSpPr/>
              <p:nvPr/>
            </p:nvSpPr>
            <p:spPr bwMode="auto">
              <a:xfrm>
                <a:off x="5436610" y="4557492"/>
                <a:ext cx="1633204" cy="1092950"/>
              </a:xfrm>
              <a:custGeom>
                <a:avLst/>
                <a:gdLst/>
                <a:ahLst/>
                <a:cxnLst>
                  <a:cxn ang="0">
                    <a:pos x="325" y="316"/>
                  </a:cxn>
                  <a:cxn ang="0">
                    <a:pos x="46" y="151"/>
                  </a:cxn>
                  <a:cxn ang="0">
                    <a:pos x="17" y="126"/>
                  </a:cxn>
                  <a:cxn ang="0">
                    <a:pos x="3" y="68"/>
                  </a:cxn>
                  <a:cxn ang="0">
                    <a:pos x="34" y="17"/>
                  </a:cxn>
                  <a:cxn ang="0">
                    <a:pos x="93" y="3"/>
                  </a:cxn>
                  <a:cxn ang="0">
                    <a:pos x="120" y="13"/>
                  </a:cxn>
                  <a:cxn ang="0">
                    <a:pos x="124" y="15"/>
                  </a:cxn>
                  <a:cxn ang="0">
                    <a:pos x="472" y="234"/>
                  </a:cxn>
                  <a:cxn ang="0">
                    <a:pos x="325" y="316"/>
                  </a:cxn>
                </a:cxnLst>
                <a:rect l="0" t="0" r="r" b="b"/>
                <a:pathLst>
                  <a:path w="472" h="316">
                    <a:moveTo>
                      <a:pt x="325" y="316"/>
                    </a:moveTo>
                    <a:cubicBezTo>
                      <a:pt x="46" y="151"/>
                      <a:pt x="46" y="151"/>
                      <a:pt x="46" y="151"/>
                    </a:cubicBezTo>
                    <a:cubicBezTo>
                      <a:pt x="34" y="145"/>
                      <a:pt x="24" y="137"/>
                      <a:pt x="17" y="126"/>
                    </a:cubicBezTo>
                    <a:cubicBezTo>
                      <a:pt x="4" y="109"/>
                      <a:pt x="0" y="89"/>
                      <a:pt x="3" y="68"/>
                    </a:cubicBezTo>
                    <a:cubicBezTo>
                      <a:pt x="6" y="47"/>
                      <a:pt x="17" y="30"/>
                      <a:pt x="34" y="17"/>
                    </a:cubicBezTo>
                    <a:cubicBezTo>
                      <a:pt x="52" y="4"/>
                      <a:pt x="71" y="0"/>
                      <a:pt x="93" y="3"/>
                    </a:cubicBezTo>
                    <a:cubicBezTo>
                      <a:pt x="103" y="5"/>
                      <a:pt x="112" y="8"/>
                      <a:pt x="120" y="13"/>
                    </a:cubicBezTo>
                    <a:cubicBezTo>
                      <a:pt x="121" y="14"/>
                      <a:pt x="123" y="15"/>
                      <a:pt x="124" y="15"/>
                    </a:cubicBezTo>
                    <a:cubicBezTo>
                      <a:pt x="472" y="234"/>
                      <a:pt x="472" y="234"/>
                      <a:pt x="472" y="234"/>
                    </a:cubicBezTo>
                    <a:lnTo>
                      <a:pt x="325" y="316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9" name="iṥ1iḓe"/>
              <p:cNvSpPr/>
              <p:nvPr/>
            </p:nvSpPr>
            <p:spPr bwMode="auto">
              <a:xfrm>
                <a:off x="4336552" y="4561046"/>
                <a:ext cx="1663415" cy="1107167"/>
              </a:xfrm>
              <a:custGeom>
                <a:avLst/>
                <a:gdLst/>
                <a:ahLst/>
                <a:cxnLst>
                  <a:cxn ang="0">
                    <a:pos x="386" y="4"/>
                  </a:cxn>
                  <a:cxn ang="0">
                    <a:pos x="445" y="16"/>
                  </a:cxn>
                  <a:cxn ang="0">
                    <a:pos x="478" y="67"/>
                  </a:cxn>
                  <a:cxn ang="0">
                    <a:pos x="465" y="125"/>
                  </a:cxn>
                  <a:cxn ang="0">
                    <a:pos x="439" y="150"/>
                  </a:cxn>
                  <a:cxn ang="0">
                    <a:pos x="435" y="151"/>
                  </a:cxn>
                  <a:cxn ang="0">
                    <a:pos x="126" y="320"/>
                  </a:cxn>
                  <a:cxn ang="0">
                    <a:pos x="0" y="210"/>
                  </a:cxn>
                  <a:cxn ang="0">
                    <a:pos x="355" y="17"/>
                  </a:cxn>
                  <a:cxn ang="0">
                    <a:pos x="386" y="4"/>
                  </a:cxn>
                </a:cxnLst>
                <a:rect l="0" t="0" r="r" b="b"/>
                <a:pathLst>
                  <a:path w="481" h="320">
                    <a:moveTo>
                      <a:pt x="386" y="4"/>
                    </a:moveTo>
                    <a:cubicBezTo>
                      <a:pt x="408" y="0"/>
                      <a:pt x="427" y="4"/>
                      <a:pt x="445" y="16"/>
                    </a:cubicBezTo>
                    <a:cubicBezTo>
                      <a:pt x="463" y="28"/>
                      <a:pt x="474" y="45"/>
                      <a:pt x="478" y="67"/>
                    </a:cubicBezTo>
                    <a:cubicBezTo>
                      <a:pt x="481" y="88"/>
                      <a:pt x="477" y="107"/>
                      <a:pt x="465" y="125"/>
                    </a:cubicBezTo>
                    <a:cubicBezTo>
                      <a:pt x="458" y="136"/>
                      <a:pt x="449" y="144"/>
                      <a:pt x="439" y="150"/>
                    </a:cubicBezTo>
                    <a:cubicBezTo>
                      <a:pt x="437" y="150"/>
                      <a:pt x="436" y="151"/>
                      <a:pt x="435" y="151"/>
                    </a:cubicBezTo>
                    <a:cubicBezTo>
                      <a:pt x="126" y="320"/>
                      <a:pt x="126" y="320"/>
                      <a:pt x="126" y="320"/>
                    </a:cubicBezTo>
                    <a:cubicBezTo>
                      <a:pt x="0" y="210"/>
                      <a:pt x="0" y="210"/>
                      <a:pt x="0" y="210"/>
                    </a:cubicBezTo>
                    <a:cubicBezTo>
                      <a:pt x="355" y="17"/>
                      <a:pt x="355" y="17"/>
                      <a:pt x="355" y="17"/>
                    </a:cubicBezTo>
                    <a:cubicBezTo>
                      <a:pt x="364" y="10"/>
                      <a:pt x="375" y="6"/>
                      <a:pt x="386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íśḻiḍe"/>
              <p:cNvSpPr/>
              <p:nvPr/>
            </p:nvSpPr>
            <p:spPr bwMode="auto">
              <a:xfrm>
                <a:off x="6335849" y="3914162"/>
                <a:ext cx="733965" cy="1736279"/>
              </a:xfrm>
              <a:custGeom>
                <a:avLst/>
                <a:gdLst/>
                <a:ahLst/>
                <a:cxnLst>
                  <a:cxn ang="0">
                    <a:pos x="143" y="35"/>
                  </a:cxn>
                  <a:cxn ang="0">
                    <a:pos x="156" y="68"/>
                  </a:cxn>
                  <a:cxn ang="0">
                    <a:pos x="157" y="72"/>
                  </a:cxn>
                  <a:cxn ang="0">
                    <a:pos x="212" y="420"/>
                  </a:cxn>
                  <a:cxn ang="0">
                    <a:pos x="65" y="502"/>
                  </a:cxn>
                  <a:cxn ang="0">
                    <a:pos x="3" y="102"/>
                  </a:cxn>
                  <a:cxn ang="0">
                    <a:pos x="2" y="68"/>
                  </a:cxn>
                  <a:cxn ang="0">
                    <a:pos x="33" y="17"/>
                  </a:cxn>
                  <a:cxn ang="0">
                    <a:pos x="92" y="3"/>
                  </a:cxn>
                  <a:cxn ang="0">
                    <a:pos x="143" y="35"/>
                  </a:cxn>
                </a:cxnLst>
                <a:rect l="0" t="0" r="r" b="b"/>
                <a:pathLst>
                  <a:path w="212" h="502">
                    <a:moveTo>
                      <a:pt x="143" y="35"/>
                    </a:moveTo>
                    <a:cubicBezTo>
                      <a:pt x="150" y="45"/>
                      <a:pt x="154" y="56"/>
                      <a:pt x="156" y="68"/>
                    </a:cubicBezTo>
                    <a:cubicBezTo>
                      <a:pt x="157" y="70"/>
                      <a:pt x="157" y="71"/>
                      <a:pt x="157" y="72"/>
                    </a:cubicBezTo>
                    <a:cubicBezTo>
                      <a:pt x="212" y="420"/>
                      <a:pt x="212" y="420"/>
                      <a:pt x="212" y="420"/>
                    </a:cubicBezTo>
                    <a:cubicBezTo>
                      <a:pt x="65" y="502"/>
                      <a:pt x="65" y="502"/>
                      <a:pt x="65" y="502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0" y="91"/>
                      <a:pt x="0" y="80"/>
                      <a:pt x="2" y="68"/>
                    </a:cubicBezTo>
                    <a:cubicBezTo>
                      <a:pt x="5" y="46"/>
                      <a:pt x="16" y="29"/>
                      <a:pt x="33" y="17"/>
                    </a:cubicBezTo>
                    <a:cubicBezTo>
                      <a:pt x="51" y="4"/>
                      <a:pt x="70" y="0"/>
                      <a:pt x="92" y="3"/>
                    </a:cubicBezTo>
                    <a:cubicBezTo>
                      <a:pt x="113" y="7"/>
                      <a:pt x="130" y="17"/>
                      <a:pt x="143" y="3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9" name="ïśḷídè"/>
              <p:cNvSpPr/>
              <p:nvPr/>
            </p:nvSpPr>
            <p:spPr bwMode="auto">
              <a:xfrm>
                <a:off x="5951984" y="2879859"/>
                <a:ext cx="1670524" cy="716193"/>
              </a:xfrm>
              <a:custGeom>
                <a:avLst/>
                <a:gdLst/>
                <a:ahLst/>
                <a:cxnLst>
                  <a:cxn ang="0">
                    <a:pos x="483" y="207"/>
                  </a:cxn>
                  <a:cxn ang="0">
                    <a:pos x="81" y="158"/>
                  </a:cxn>
                  <a:cxn ang="0">
                    <a:pos x="48" y="151"/>
                  </a:cxn>
                  <a:cxn ang="0">
                    <a:pos x="7" y="106"/>
                  </a:cxn>
                  <a:cxn ang="0">
                    <a:pos x="10" y="46"/>
                  </a:cxn>
                  <a:cxn ang="0">
                    <a:pos x="54" y="6"/>
                  </a:cxn>
                  <a:cxn ang="0">
                    <a:pos x="90" y="2"/>
                  </a:cxn>
                  <a:cxn ang="0">
                    <a:pos x="94" y="2"/>
                  </a:cxn>
                  <a:cxn ang="0">
                    <a:pos x="443" y="44"/>
                  </a:cxn>
                  <a:cxn ang="0">
                    <a:pos x="483" y="207"/>
                  </a:cxn>
                </a:cxnLst>
                <a:rect l="0" t="0" r="r" b="b"/>
                <a:pathLst>
                  <a:path w="483" h="207">
                    <a:moveTo>
                      <a:pt x="483" y="207"/>
                    </a:moveTo>
                    <a:cubicBezTo>
                      <a:pt x="81" y="158"/>
                      <a:pt x="81" y="158"/>
                      <a:pt x="81" y="158"/>
                    </a:cubicBezTo>
                    <a:cubicBezTo>
                      <a:pt x="70" y="158"/>
                      <a:pt x="59" y="156"/>
                      <a:pt x="48" y="151"/>
                    </a:cubicBezTo>
                    <a:cubicBezTo>
                      <a:pt x="28" y="141"/>
                      <a:pt x="14" y="127"/>
                      <a:pt x="7" y="106"/>
                    </a:cubicBezTo>
                    <a:cubicBezTo>
                      <a:pt x="0" y="86"/>
                      <a:pt x="1" y="66"/>
                      <a:pt x="10" y="46"/>
                    </a:cubicBezTo>
                    <a:cubicBezTo>
                      <a:pt x="19" y="27"/>
                      <a:pt x="34" y="13"/>
                      <a:pt x="54" y="6"/>
                    </a:cubicBezTo>
                    <a:cubicBezTo>
                      <a:pt x="66" y="2"/>
                      <a:pt x="78" y="0"/>
                      <a:pt x="90" y="2"/>
                    </a:cubicBezTo>
                    <a:cubicBezTo>
                      <a:pt x="91" y="2"/>
                      <a:pt x="93" y="2"/>
                      <a:pt x="94" y="2"/>
                    </a:cubicBezTo>
                    <a:cubicBezTo>
                      <a:pt x="443" y="44"/>
                      <a:pt x="443" y="44"/>
                      <a:pt x="443" y="44"/>
                    </a:cubicBezTo>
                    <a:lnTo>
                      <a:pt x="483" y="20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0" name="íšḷïḋè"/>
            <p:cNvSpPr/>
            <p:nvPr/>
          </p:nvSpPr>
          <p:spPr bwMode="auto">
            <a:xfrm>
              <a:off x="5416459" y="4148883"/>
              <a:ext cx="216393" cy="217033"/>
            </a:xfrm>
            <a:custGeom>
              <a:avLst/>
              <a:gdLst>
                <a:gd name="T0" fmla="*/ 107 w 185"/>
                <a:gd name="T1" fmla="*/ 144 h 186"/>
                <a:gd name="T2" fmla="*/ 30 w 185"/>
                <a:gd name="T3" fmla="*/ 135 h 186"/>
                <a:gd name="T4" fmla="*/ 116 w 185"/>
                <a:gd name="T5" fmla="*/ 101 h 186"/>
                <a:gd name="T6" fmla="*/ 25 w 185"/>
                <a:gd name="T7" fmla="*/ 110 h 186"/>
                <a:gd name="T8" fmla="*/ 116 w 185"/>
                <a:gd name="T9" fmla="*/ 101 h 186"/>
                <a:gd name="T10" fmla="*/ 36 w 185"/>
                <a:gd name="T11" fmla="*/ 85 h 186"/>
                <a:gd name="T12" fmla="*/ 113 w 185"/>
                <a:gd name="T13" fmla="*/ 93 h 186"/>
                <a:gd name="T14" fmla="*/ 71 w 185"/>
                <a:gd name="T15" fmla="*/ 68 h 186"/>
                <a:gd name="T16" fmla="*/ 98 w 185"/>
                <a:gd name="T17" fmla="*/ 76 h 186"/>
                <a:gd name="T18" fmla="*/ 71 w 185"/>
                <a:gd name="T19" fmla="*/ 160 h 186"/>
                <a:gd name="T20" fmla="*/ 45 w 185"/>
                <a:gd name="T21" fmla="*/ 152 h 186"/>
                <a:gd name="T22" fmla="*/ 169 w 185"/>
                <a:gd name="T23" fmla="*/ 42 h 186"/>
                <a:gd name="T24" fmla="*/ 42 w 185"/>
                <a:gd name="T25" fmla="*/ 25 h 186"/>
                <a:gd name="T26" fmla="*/ 38 w 185"/>
                <a:gd name="T27" fmla="*/ 0 h 186"/>
                <a:gd name="T28" fmla="*/ 34 w 185"/>
                <a:gd name="T29" fmla="*/ 25 h 186"/>
                <a:gd name="T30" fmla="*/ 17 w 185"/>
                <a:gd name="T31" fmla="*/ 42 h 186"/>
                <a:gd name="T32" fmla="*/ 0 w 185"/>
                <a:gd name="T33" fmla="*/ 169 h 186"/>
                <a:gd name="T34" fmla="*/ 169 w 185"/>
                <a:gd name="T35" fmla="*/ 186 h 186"/>
                <a:gd name="T36" fmla="*/ 185 w 185"/>
                <a:gd name="T37" fmla="*/ 59 h 186"/>
                <a:gd name="T38" fmla="*/ 135 w 185"/>
                <a:gd name="T39" fmla="*/ 177 h 186"/>
                <a:gd name="T40" fmla="*/ 8 w 185"/>
                <a:gd name="T41" fmla="*/ 169 h 186"/>
                <a:gd name="T42" fmla="*/ 17 w 185"/>
                <a:gd name="T43" fmla="*/ 51 h 186"/>
                <a:gd name="T44" fmla="*/ 135 w 185"/>
                <a:gd name="T45" fmla="*/ 177 h 186"/>
                <a:gd name="T46" fmla="*/ 169 w 185"/>
                <a:gd name="T47" fmla="*/ 177 h 186"/>
                <a:gd name="T48" fmla="*/ 143 w 185"/>
                <a:gd name="T49" fmla="*/ 51 h 186"/>
                <a:gd name="T50" fmla="*/ 177 w 185"/>
                <a:gd name="T51" fmla="*/ 59 h 186"/>
                <a:gd name="T52" fmla="*/ 116 w 185"/>
                <a:gd name="T53" fmla="*/ 127 h 186"/>
                <a:gd name="T54" fmla="*/ 25 w 185"/>
                <a:gd name="T55" fmla="*/ 118 h 186"/>
                <a:gd name="T56" fmla="*/ 116 w 185"/>
                <a:gd name="T57" fmla="*/ 127 h 186"/>
                <a:gd name="T58" fmla="*/ 152 w 185"/>
                <a:gd name="T59" fmla="*/ 85 h 186"/>
                <a:gd name="T60" fmla="*/ 169 w 185"/>
                <a:gd name="T61" fmla="*/ 85 h 186"/>
                <a:gd name="T62" fmla="*/ 160 w 185"/>
                <a:gd name="T63" fmla="*/ 135 h 186"/>
                <a:gd name="T64" fmla="*/ 160 w 185"/>
                <a:gd name="T65" fmla="*/ 144 h 186"/>
                <a:gd name="T66" fmla="*/ 160 w 185"/>
                <a:gd name="T67" fmla="*/ 135 h 186"/>
                <a:gd name="T68" fmla="*/ 156 w 185"/>
                <a:gd name="T69" fmla="*/ 114 h 186"/>
                <a:gd name="T70" fmla="*/ 164 w 185"/>
                <a:gd name="T71" fmla="*/ 11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5" h="186">
                  <a:moveTo>
                    <a:pt x="36" y="144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9" y="141"/>
                    <a:pt x="111" y="138"/>
                    <a:pt x="113" y="135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2" y="138"/>
                    <a:pt x="34" y="141"/>
                    <a:pt x="36" y="144"/>
                  </a:cubicBezTo>
                  <a:close/>
                  <a:moveTo>
                    <a:pt x="116" y="101"/>
                  </a:moveTo>
                  <a:cubicBezTo>
                    <a:pt x="27" y="101"/>
                    <a:pt x="27" y="101"/>
                    <a:pt x="27" y="101"/>
                  </a:cubicBezTo>
                  <a:cubicBezTo>
                    <a:pt x="26" y="104"/>
                    <a:pt x="26" y="107"/>
                    <a:pt x="25" y="110"/>
                  </a:cubicBezTo>
                  <a:cubicBezTo>
                    <a:pt x="118" y="110"/>
                    <a:pt x="118" y="110"/>
                    <a:pt x="118" y="110"/>
                  </a:cubicBezTo>
                  <a:cubicBezTo>
                    <a:pt x="117" y="107"/>
                    <a:pt x="117" y="104"/>
                    <a:pt x="116" y="101"/>
                  </a:cubicBezTo>
                  <a:close/>
                  <a:moveTo>
                    <a:pt x="107" y="85"/>
                  </a:moveTo>
                  <a:cubicBezTo>
                    <a:pt x="36" y="85"/>
                    <a:pt x="36" y="85"/>
                    <a:pt x="36" y="85"/>
                  </a:cubicBezTo>
                  <a:cubicBezTo>
                    <a:pt x="34" y="87"/>
                    <a:pt x="32" y="90"/>
                    <a:pt x="30" y="93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11" y="90"/>
                    <a:pt x="109" y="87"/>
                    <a:pt x="107" y="85"/>
                  </a:cubicBezTo>
                  <a:close/>
                  <a:moveTo>
                    <a:pt x="71" y="68"/>
                  </a:moveTo>
                  <a:cubicBezTo>
                    <a:pt x="62" y="68"/>
                    <a:pt x="53" y="71"/>
                    <a:pt x="45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90" y="71"/>
                    <a:pt x="81" y="68"/>
                    <a:pt x="71" y="68"/>
                  </a:cubicBezTo>
                  <a:close/>
                  <a:moveTo>
                    <a:pt x="71" y="160"/>
                  </a:moveTo>
                  <a:cubicBezTo>
                    <a:pt x="81" y="160"/>
                    <a:pt x="90" y="157"/>
                    <a:pt x="98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53" y="157"/>
                    <a:pt x="62" y="160"/>
                    <a:pt x="71" y="160"/>
                  </a:cubicBezTo>
                  <a:close/>
                  <a:moveTo>
                    <a:pt x="169" y="42"/>
                  </a:moveTo>
                  <a:cubicBezTo>
                    <a:pt x="42" y="42"/>
                    <a:pt x="42" y="42"/>
                    <a:pt x="42" y="42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7" y="23"/>
                    <a:pt x="50" y="18"/>
                    <a:pt x="50" y="13"/>
                  </a:cubicBezTo>
                  <a:cubicBezTo>
                    <a:pt x="50" y="6"/>
                    <a:pt x="45" y="0"/>
                    <a:pt x="38" y="0"/>
                  </a:cubicBezTo>
                  <a:cubicBezTo>
                    <a:pt x="31" y="0"/>
                    <a:pt x="25" y="6"/>
                    <a:pt x="25" y="13"/>
                  </a:cubicBezTo>
                  <a:cubicBezTo>
                    <a:pt x="25" y="18"/>
                    <a:pt x="29" y="23"/>
                    <a:pt x="34" y="25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7" y="42"/>
                    <a:pt x="0" y="50"/>
                    <a:pt x="0" y="5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6"/>
                    <a:pt x="17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8" y="186"/>
                    <a:pt x="185" y="178"/>
                    <a:pt x="185" y="169"/>
                  </a:cubicBezTo>
                  <a:cubicBezTo>
                    <a:pt x="185" y="59"/>
                    <a:pt x="185" y="59"/>
                    <a:pt x="185" y="59"/>
                  </a:cubicBezTo>
                  <a:cubicBezTo>
                    <a:pt x="185" y="50"/>
                    <a:pt x="178" y="42"/>
                    <a:pt x="169" y="42"/>
                  </a:cubicBezTo>
                  <a:close/>
                  <a:moveTo>
                    <a:pt x="135" y="177"/>
                  </a:move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4"/>
                    <a:pt x="8" y="1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5"/>
                    <a:pt x="12" y="51"/>
                    <a:pt x="17" y="51"/>
                  </a:cubicBezTo>
                  <a:cubicBezTo>
                    <a:pt x="135" y="51"/>
                    <a:pt x="135" y="51"/>
                    <a:pt x="135" y="51"/>
                  </a:cubicBezTo>
                  <a:lnTo>
                    <a:pt x="135" y="177"/>
                  </a:lnTo>
                  <a:close/>
                  <a:moveTo>
                    <a:pt x="177" y="169"/>
                  </a:moveTo>
                  <a:cubicBezTo>
                    <a:pt x="177" y="174"/>
                    <a:pt x="173" y="177"/>
                    <a:pt x="169" y="177"/>
                  </a:cubicBezTo>
                  <a:cubicBezTo>
                    <a:pt x="143" y="177"/>
                    <a:pt x="143" y="177"/>
                    <a:pt x="143" y="177"/>
                  </a:cubicBezTo>
                  <a:cubicBezTo>
                    <a:pt x="143" y="51"/>
                    <a:pt x="143" y="51"/>
                    <a:pt x="143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3" y="51"/>
                    <a:pt x="177" y="55"/>
                    <a:pt x="177" y="59"/>
                  </a:cubicBezTo>
                  <a:lnTo>
                    <a:pt x="177" y="169"/>
                  </a:lnTo>
                  <a:close/>
                  <a:moveTo>
                    <a:pt x="116" y="127"/>
                  </a:moveTo>
                  <a:cubicBezTo>
                    <a:pt x="117" y="124"/>
                    <a:pt x="117" y="121"/>
                    <a:pt x="118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6" y="121"/>
                    <a:pt x="26" y="124"/>
                    <a:pt x="27" y="127"/>
                  </a:cubicBezTo>
                  <a:lnTo>
                    <a:pt x="116" y="127"/>
                  </a:lnTo>
                  <a:close/>
                  <a:moveTo>
                    <a:pt x="160" y="76"/>
                  </a:moveTo>
                  <a:cubicBezTo>
                    <a:pt x="155" y="76"/>
                    <a:pt x="152" y="80"/>
                    <a:pt x="152" y="85"/>
                  </a:cubicBezTo>
                  <a:cubicBezTo>
                    <a:pt x="152" y="89"/>
                    <a:pt x="155" y="93"/>
                    <a:pt x="160" y="93"/>
                  </a:cubicBezTo>
                  <a:cubicBezTo>
                    <a:pt x="165" y="93"/>
                    <a:pt x="169" y="89"/>
                    <a:pt x="169" y="85"/>
                  </a:cubicBezTo>
                  <a:cubicBezTo>
                    <a:pt x="169" y="80"/>
                    <a:pt x="165" y="76"/>
                    <a:pt x="160" y="76"/>
                  </a:cubicBezTo>
                  <a:close/>
                  <a:moveTo>
                    <a:pt x="160" y="135"/>
                  </a:moveTo>
                  <a:cubicBezTo>
                    <a:pt x="158" y="135"/>
                    <a:pt x="156" y="137"/>
                    <a:pt x="156" y="139"/>
                  </a:cubicBezTo>
                  <a:cubicBezTo>
                    <a:pt x="156" y="142"/>
                    <a:pt x="158" y="144"/>
                    <a:pt x="160" y="144"/>
                  </a:cubicBezTo>
                  <a:cubicBezTo>
                    <a:pt x="162" y="144"/>
                    <a:pt x="164" y="142"/>
                    <a:pt x="164" y="139"/>
                  </a:cubicBezTo>
                  <a:cubicBezTo>
                    <a:pt x="164" y="137"/>
                    <a:pt x="162" y="135"/>
                    <a:pt x="160" y="135"/>
                  </a:cubicBezTo>
                  <a:close/>
                  <a:moveTo>
                    <a:pt x="160" y="110"/>
                  </a:moveTo>
                  <a:cubicBezTo>
                    <a:pt x="158" y="110"/>
                    <a:pt x="156" y="112"/>
                    <a:pt x="156" y="114"/>
                  </a:cubicBezTo>
                  <a:cubicBezTo>
                    <a:pt x="156" y="116"/>
                    <a:pt x="158" y="118"/>
                    <a:pt x="160" y="118"/>
                  </a:cubicBezTo>
                  <a:cubicBezTo>
                    <a:pt x="162" y="118"/>
                    <a:pt x="164" y="116"/>
                    <a:pt x="164" y="114"/>
                  </a:cubicBezTo>
                  <a:cubicBezTo>
                    <a:pt x="164" y="112"/>
                    <a:pt x="162" y="110"/>
                    <a:pt x="160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í$ļídê"/>
            <p:cNvSpPr/>
            <p:nvPr/>
          </p:nvSpPr>
          <p:spPr bwMode="auto">
            <a:xfrm>
              <a:off x="6009141" y="4588546"/>
              <a:ext cx="217034" cy="216393"/>
            </a:xfrm>
            <a:custGeom>
              <a:avLst/>
              <a:gdLst>
                <a:gd name="T0" fmla="*/ 122 w 186"/>
                <a:gd name="T1" fmla="*/ 160 h 185"/>
                <a:gd name="T2" fmla="*/ 122 w 186"/>
                <a:gd name="T3" fmla="*/ 152 h 185"/>
                <a:gd name="T4" fmla="*/ 59 w 186"/>
                <a:gd name="T5" fmla="*/ 156 h 185"/>
                <a:gd name="T6" fmla="*/ 63 w 186"/>
                <a:gd name="T7" fmla="*/ 143 h 185"/>
                <a:gd name="T8" fmla="*/ 110 w 186"/>
                <a:gd name="T9" fmla="*/ 139 h 185"/>
                <a:gd name="T10" fmla="*/ 63 w 186"/>
                <a:gd name="T11" fmla="*/ 135 h 185"/>
                <a:gd name="T12" fmla="*/ 63 w 186"/>
                <a:gd name="T13" fmla="*/ 143 h 185"/>
                <a:gd name="T14" fmla="*/ 152 w 186"/>
                <a:gd name="T15" fmla="*/ 50 h 185"/>
                <a:gd name="T16" fmla="*/ 143 w 186"/>
                <a:gd name="T17" fmla="*/ 0 h 185"/>
                <a:gd name="T18" fmla="*/ 34 w 186"/>
                <a:gd name="T19" fmla="*/ 8 h 185"/>
                <a:gd name="T20" fmla="*/ 25 w 186"/>
                <a:gd name="T21" fmla="*/ 50 h 185"/>
                <a:gd name="T22" fmla="*/ 0 w 186"/>
                <a:gd name="T23" fmla="*/ 143 h 185"/>
                <a:gd name="T24" fmla="*/ 34 w 186"/>
                <a:gd name="T25" fmla="*/ 169 h 185"/>
                <a:gd name="T26" fmla="*/ 42 w 186"/>
                <a:gd name="T27" fmla="*/ 185 h 185"/>
                <a:gd name="T28" fmla="*/ 152 w 186"/>
                <a:gd name="T29" fmla="*/ 177 h 185"/>
                <a:gd name="T30" fmla="*/ 160 w 186"/>
                <a:gd name="T31" fmla="*/ 169 h 185"/>
                <a:gd name="T32" fmla="*/ 186 w 186"/>
                <a:gd name="T33" fmla="*/ 76 h 185"/>
                <a:gd name="T34" fmla="*/ 42 w 186"/>
                <a:gd name="T35" fmla="*/ 8 h 185"/>
                <a:gd name="T36" fmla="*/ 143 w 186"/>
                <a:gd name="T37" fmla="*/ 50 h 185"/>
                <a:gd name="T38" fmla="*/ 42 w 186"/>
                <a:gd name="T39" fmla="*/ 8 h 185"/>
                <a:gd name="T40" fmla="*/ 42 w 186"/>
                <a:gd name="T41" fmla="*/ 177 h 185"/>
                <a:gd name="T42" fmla="*/ 143 w 186"/>
                <a:gd name="T43" fmla="*/ 126 h 185"/>
                <a:gd name="T44" fmla="*/ 177 w 186"/>
                <a:gd name="T45" fmla="*/ 143 h 185"/>
                <a:gd name="T46" fmla="*/ 152 w 186"/>
                <a:gd name="T47" fmla="*/ 160 h 185"/>
                <a:gd name="T48" fmla="*/ 143 w 186"/>
                <a:gd name="T49" fmla="*/ 118 h 185"/>
                <a:gd name="T50" fmla="*/ 34 w 186"/>
                <a:gd name="T51" fmla="*/ 126 h 185"/>
                <a:gd name="T52" fmla="*/ 25 w 186"/>
                <a:gd name="T53" fmla="*/ 160 h 185"/>
                <a:gd name="T54" fmla="*/ 8 w 186"/>
                <a:gd name="T55" fmla="*/ 76 h 185"/>
                <a:gd name="T56" fmla="*/ 160 w 186"/>
                <a:gd name="T57" fmla="*/ 59 h 185"/>
                <a:gd name="T58" fmla="*/ 177 w 186"/>
                <a:gd name="T59" fmla="*/ 143 h 185"/>
                <a:gd name="T60" fmla="*/ 143 w 186"/>
                <a:gd name="T61" fmla="*/ 84 h 185"/>
                <a:gd name="T62" fmla="*/ 160 w 186"/>
                <a:gd name="T63" fmla="*/ 84 h 185"/>
                <a:gd name="T64" fmla="*/ 127 w 186"/>
                <a:gd name="T65" fmla="*/ 76 h 185"/>
                <a:gd name="T66" fmla="*/ 127 w 186"/>
                <a:gd name="T67" fmla="*/ 93 h 185"/>
                <a:gd name="T68" fmla="*/ 127 w 186"/>
                <a:gd name="T69" fmla="*/ 7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" h="185">
                  <a:moveTo>
                    <a:pt x="63" y="160"/>
                  </a:moveTo>
                  <a:cubicBezTo>
                    <a:pt x="122" y="160"/>
                    <a:pt x="122" y="160"/>
                    <a:pt x="122" y="160"/>
                  </a:cubicBezTo>
                  <a:cubicBezTo>
                    <a:pt x="125" y="160"/>
                    <a:pt x="127" y="158"/>
                    <a:pt x="127" y="156"/>
                  </a:cubicBezTo>
                  <a:cubicBezTo>
                    <a:pt x="127" y="154"/>
                    <a:pt x="125" y="152"/>
                    <a:pt x="122" y="152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1" y="152"/>
                    <a:pt x="59" y="154"/>
                    <a:pt x="59" y="156"/>
                  </a:cubicBezTo>
                  <a:cubicBezTo>
                    <a:pt x="59" y="158"/>
                    <a:pt x="61" y="160"/>
                    <a:pt x="63" y="160"/>
                  </a:cubicBezTo>
                  <a:close/>
                  <a:moveTo>
                    <a:pt x="63" y="143"/>
                  </a:moveTo>
                  <a:cubicBezTo>
                    <a:pt x="106" y="143"/>
                    <a:pt x="106" y="143"/>
                    <a:pt x="106" y="143"/>
                  </a:cubicBezTo>
                  <a:cubicBezTo>
                    <a:pt x="108" y="143"/>
                    <a:pt x="110" y="141"/>
                    <a:pt x="110" y="139"/>
                  </a:cubicBezTo>
                  <a:cubicBezTo>
                    <a:pt x="110" y="137"/>
                    <a:pt x="108" y="135"/>
                    <a:pt x="106" y="135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1" y="135"/>
                    <a:pt x="59" y="137"/>
                    <a:pt x="59" y="139"/>
                  </a:cubicBezTo>
                  <a:cubicBezTo>
                    <a:pt x="59" y="141"/>
                    <a:pt x="61" y="143"/>
                    <a:pt x="63" y="143"/>
                  </a:cubicBezTo>
                  <a:close/>
                  <a:moveTo>
                    <a:pt x="160" y="50"/>
                  </a:moveTo>
                  <a:cubicBezTo>
                    <a:pt x="152" y="50"/>
                    <a:pt x="152" y="50"/>
                    <a:pt x="152" y="50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4"/>
                    <a:pt x="148" y="0"/>
                    <a:pt x="1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0"/>
                    <a:pt x="34" y="4"/>
                    <a:pt x="34" y="8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11" y="50"/>
                    <a:pt x="0" y="62"/>
                    <a:pt x="0" y="7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57"/>
                    <a:pt x="11" y="169"/>
                    <a:pt x="25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4" y="182"/>
                    <a:pt x="38" y="185"/>
                    <a:pt x="42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8" y="185"/>
                    <a:pt x="152" y="182"/>
                    <a:pt x="152" y="177"/>
                  </a:cubicBezTo>
                  <a:cubicBezTo>
                    <a:pt x="152" y="169"/>
                    <a:pt x="152" y="169"/>
                    <a:pt x="152" y="169"/>
                  </a:cubicBezTo>
                  <a:cubicBezTo>
                    <a:pt x="160" y="169"/>
                    <a:pt x="160" y="169"/>
                    <a:pt x="160" y="169"/>
                  </a:cubicBezTo>
                  <a:cubicBezTo>
                    <a:pt x="174" y="169"/>
                    <a:pt x="186" y="157"/>
                    <a:pt x="186" y="143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62"/>
                    <a:pt x="174" y="50"/>
                    <a:pt x="160" y="50"/>
                  </a:cubicBezTo>
                  <a:close/>
                  <a:moveTo>
                    <a:pt x="42" y="8"/>
                  </a:moveTo>
                  <a:cubicBezTo>
                    <a:pt x="143" y="8"/>
                    <a:pt x="143" y="8"/>
                    <a:pt x="143" y="8"/>
                  </a:cubicBezTo>
                  <a:cubicBezTo>
                    <a:pt x="143" y="50"/>
                    <a:pt x="143" y="50"/>
                    <a:pt x="143" y="50"/>
                  </a:cubicBezTo>
                  <a:cubicBezTo>
                    <a:pt x="42" y="50"/>
                    <a:pt x="42" y="50"/>
                    <a:pt x="42" y="50"/>
                  </a:cubicBezTo>
                  <a:lnTo>
                    <a:pt x="42" y="8"/>
                  </a:lnTo>
                  <a:close/>
                  <a:moveTo>
                    <a:pt x="143" y="177"/>
                  </a:moveTo>
                  <a:cubicBezTo>
                    <a:pt x="42" y="177"/>
                    <a:pt x="42" y="177"/>
                    <a:pt x="42" y="17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143" y="126"/>
                    <a:pt x="143" y="126"/>
                    <a:pt x="143" y="126"/>
                  </a:cubicBezTo>
                  <a:lnTo>
                    <a:pt x="143" y="177"/>
                  </a:lnTo>
                  <a:close/>
                  <a:moveTo>
                    <a:pt x="177" y="143"/>
                  </a:moveTo>
                  <a:cubicBezTo>
                    <a:pt x="177" y="153"/>
                    <a:pt x="170" y="160"/>
                    <a:pt x="160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2"/>
                    <a:pt x="148" y="118"/>
                    <a:pt x="143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38" y="118"/>
                    <a:pt x="34" y="122"/>
                    <a:pt x="34" y="126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16" y="160"/>
                    <a:pt x="8" y="153"/>
                    <a:pt x="8" y="143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6"/>
                    <a:pt x="16" y="59"/>
                    <a:pt x="25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70" y="59"/>
                    <a:pt x="177" y="66"/>
                    <a:pt x="177" y="76"/>
                  </a:cubicBezTo>
                  <a:lnTo>
                    <a:pt x="177" y="143"/>
                  </a:lnTo>
                  <a:close/>
                  <a:moveTo>
                    <a:pt x="152" y="76"/>
                  </a:moveTo>
                  <a:cubicBezTo>
                    <a:pt x="147" y="76"/>
                    <a:pt x="143" y="79"/>
                    <a:pt x="143" y="84"/>
                  </a:cubicBezTo>
                  <a:cubicBezTo>
                    <a:pt x="143" y="89"/>
                    <a:pt x="147" y="93"/>
                    <a:pt x="152" y="93"/>
                  </a:cubicBezTo>
                  <a:cubicBezTo>
                    <a:pt x="157" y="93"/>
                    <a:pt x="160" y="89"/>
                    <a:pt x="160" y="84"/>
                  </a:cubicBezTo>
                  <a:cubicBezTo>
                    <a:pt x="160" y="79"/>
                    <a:pt x="157" y="76"/>
                    <a:pt x="152" y="76"/>
                  </a:cubicBezTo>
                  <a:close/>
                  <a:moveTo>
                    <a:pt x="127" y="76"/>
                  </a:moveTo>
                  <a:cubicBezTo>
                    <a:pt x="122" y="76"/>
                    <a:pt x="118" y="79"/>
                    <a:pt x="118" y="84"/>
                  </a:cubicBezTo>
                  <a:cubicBezTo>
                    <a:pt x="118" y="89"/>
                    <a:pt x="122" y="93"/>
                    <a:pt x="127" y="93"/>
                  </a:cubicBezTo>
                  <a:cubicBezTo>
                    <a:pt x="131" y="93"/>
                    <a:pt x="135" y="89"/>
                    <a:pt x="135" y="84"/>
                  </a:cubicBezTo>
                  <a:cubicBezTo>
                    <a:pt x="135" y="79"/>
                    <a:pt x="131" y="76"/>
                    <a:pt x="127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ïṡliďé"/>
            <p:cNvSpPr/>
            <p:nvPr/>
          </p:nvSpPr>
          <p:spPr bwMode="auto">
            <a:xfrm>
              <a:off x="5596570" y="3421273"/>
              <a:ext cx="216393" cy="216393"/>
            </a:xfrm>
            <a:custGeom>
              <a:avLst/>
              <a:gdLst>
                <a:gd name="T0" fmla="*/ 92 w 185"/>
                <a:gd name="T1" fmla="*/ 42 h 185"/>
                <a:gd name="T2" fmla="*/ 92 w 185"/>
                <a:gd name="T3" fmla="*/ 34 h 185"/>
                <a:gd name="T4" fmla="*/ 92 w 185"/>
                <a:gd name="T5" fmla="*/ 8 h 185"/>
                <a:gd name="T6" fmla="*/ 120 w 185"/>
                <a:gd name="T7" fmla="*/ 12 h 185"/>
                <a:gd name="T8" fmla="*/ 64 w 185"/>
                <a:gd name="T9" fmla="*/ 13 h 185"/>
                <a:gd name="T10" fmla="*/ 92 w 185"/>
                <a:gd name="T11" fmla="*/ 8 h 185"/>
                <a:gd name="T12" fmla="*/ 109 w 185"/>
                <a:gd name="T13" fmla="*/ 24 h 185"/>
                <a:gd name="T14" fmla="*/ 76 w 185"/>
                <a:gd name="T15" fmla="*/ 25 h 185"/>
                <a:gd name="T16" fmla="*/ 92 w 185"/>
                <a:gd name="T17" fmla="*/ 25 h 185"/>
                <a:gd name="T18" fmla="*/ 55 w 185"/>
                <a:gd name="T19" fmla="*/ 169 h 185"/>
                <a:gd name="T20" fmla="*/ 101 w 185"/>
                <a:gd name="T21" fmla="*/ 164 h 185"/>
                <a:gd name="T22" fmla="*/ 55 w 185"/>
                <a:gd name="T23" fmla="*/ 160 h 185"/>
                <a:gd name="T24" fmla="*/ 55 w 185"/>
                <a:gd name="T25" fmla="*/ 169 h 185"/>
                <a:gd name="T26" fmla="*/ 185 w 185"/>
                <a:gd name="T27" fmla="*/ 146 h 185"/>
                <a:gd name="T28" fmla="*/ 168 w 185"/>
                <a:gd name="T29" fmla="*/ 87 h 185"/>
                <a:gd name="T30" fmla="*/ 164 w 185"/>
                <a:gd name="T31" fmla="*/ 84 h 185"/>
                <a:gd name="T32" fmla="*/ 156 w 185"/>
                <a:gd name="T33" fmla="*/ 34 h 185"/>
                <a:gd name="T34" fmla="*/ 147 w 185"/>
                <a:gd name="T35" fmla="*/ 34 h 185"/>
                <a:gd name="T36" fmla="*/ 38 w 185"/>
                <a:gd name="T37" fmla="*/ 84 h 185"/>
                <a:gd name="T38" fmla="*/ 33 w 185"/>
                <a:gd name="T39" fmla="*/ 29 h 185"/>
                <a:gd name="T40" fmla="*/ 29 w 185"/>
                <a:gd name="T41" fmla="*/ 84 h 185"/>
                <a:gd name="T42" fmla="*/ 17 w 185"/>
                <a:gd name="T43" fmla="*/ 87 h 185"/>
                <a:gd name="T44" fmla="*/ 0 w 185"/>
                <a:gd name="T45" fmla="*/ 146 h 185"/>
                <a:gd name="T46" fmla="*/ 0 w 185"/>
                <a:gd name="T47" fmla="*/ 147 h 185"/>
                <a:gd name="T48" fmla="*/ 0 w 185"/>
                <a:gd name="T49" fmla="*/ 156 h 185"/>
                <a:gd name="T50" fmla="*/ 0 w 185"/>
                <a:gd name="T51" fmla="*/ 169 h 185"/>
                <a:gd name="T52" fmla="*/ 168 w 185"/>
                <a:gd name="T53" fmla="*/ 185 h 185"/>
                <a:gd name="T54" fmla="*/ 185 w 185"/>
                <a:gd name="T55" fmla="*/ 160 h 185"/>
                <a:gd name="T56" fmla="*/ 185 w 185"/>
                <a:gd name="T57" fmla="*/ 156 h 185"/>
                <a:gd name="T58" fmla="*/ 24 w 185"/>
                <a:gd name="T59" fmla="*/ 93 h 185"/>
                <a:gd name="T60" fmla="*/ 176 w 185"/>
                <a:gd name="T61" fmla="*/ 143 h 185"/>
                <a:gd name="T62" fmla="*/ 24 w 185"/>
                <a:gd name="T63" fmla="*/ 93 h 185"/>
                <a:gd name="T64" fmla="*/ 168 w 185"/>
                <a:gd name="T65" fmla="*/ 177 h 185"/>
                <a:gd name="T66" fmla="*/ 8 w 185"/>
                <a:gd name="T67" fmla="*/ 169 h 185"/>
                <a:gd name="T68" fmla="*/ 177 w 185"/>
                <a:gd name="T69" fmla="*/ 152 h 185"/>
                <a:gd name="T70" fmla="*/ 21 w 185"/>
                <a:gd name="T71" fmla="*/ 169 h 185"/>
                <a:gd name="T72" fmla="*/ 21 w 185"/>
                <a:gd name="T73" fmla="*/ 160 h 185"/>
                <a:gd name="T74" fmla="*/ 21 w 185"/>
                <a:gd name="T75" fmla="*/ 169 h 185"/>
                <a:gd name="T76" fmla="*/ 42 w 185"/>
                <a:gd name="T77" fmla="*/ 164 h 185"/>
                <a:gd name="T78" fmla="*/ 33 w 185"/>
                <a:gd name="T79" fmla="*/ 16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185">
                  <a:moveTo>
                    <a:pt x="88" y="38"/>
                  </a:moveTo>
                  <a:cubicBezTo>
                    <a:pt x="88" y="40"/>
                    <a:pt x="90" y="42"/>
                    <a:pt x="92" y="42"/>
                  </a:cubicBezTo>
                  <a:cubicBezTo>
                    <a:pt x="95" y="42"/>
                    <a:pt x="97" y="40"/>
                    <a:pt x="97" y="38"/>
                  </a:cubicBezTo>
                  <a:cubicBezTo>
                    <a:pt x="97" y="35"/>
                    <a:pt x="95" y="34"/>
                    <a:pt x="92" y="34"/>
                  </a:cubicBezTo>
                  <a:cubicBezTo>
                    <a:pt x="90" y="34"/>
                    <a:pt x="88" y="35"/>
                    <a:pt x="88" y="38"/>
                  </a:cubicBezTo>
                  <a:close/>
                  <a:moveTo>
                    <a:pt x="92" y="8"/>
                  </a:moveTo>
                  <a:cubicBezTo>
                    <a:pt x="101" y="8"/>
                    <a:pt x="109" y="12"/>
                    <a:pt x="114" y="18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3" y="4"/>
                    <a:pt x="103" y="0"/>
                    <a:pt x="92" y="0"/>
                  </a:cubicBezTo>
                  <a:cubicBezTo>
                    <a:pt x="81" y="0"/>
                    <a:pt x="71" y="5"/>
                    <a:pt x="64" y="1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5" y="12"/>
                    <a:pt x="83" y="8"/>
                    <a:pt x="92" y="8"/>
                  </a:cubicBezTo>
                  <a:close/>
                  <a:moveTo>
                    <a:pt x="103" y="30"/>
                  </a:moveTo>
                  <a:cubicBezTo>
                    <a:pt x="109" y="24"/>
                    <a:pt x="109" y="24"/>
                    <a:pt x="109" y="24"/>
                  </a:cubicBezTo>
                  <a:cubicBezTo>
                    <a:pt x="105" y="20"/>
                    <a:pt x="99" y="17"/>
                    <a:pt x="92" y="17"/>
                  </a:cubicBezTo>
                  <a:cubicBezTo>
                    <a:pt x="86" y="17"/>
                    <a:pt x="80" y="20"/>
                    <a:pt x="76" y="25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4" y="28"/>
                    <a:pt x="88" y="25"/>
                    <a:pt x="92" y="25"/>
                  </a:cubicBezTo>
                  <a:cubicBezTo>
                    <a:pt x="97" y="25"/>
                    <a:pt x="101" y="27"/>
                    <a:pt x="103" y="30"/>
                  </a:cubicBezTo>
                  <a:close/>
                  <a:moveTo>
                    <a:pt x="55" y="169"/>
                  </a:moveTo>
                  <a:cubicBezTo>
                    <a:pt x="97" y="169"/>
                    <a:pt x="97" y="169"/>
                    <a:pt x="97" y="169"/>
                  </a:cubicBezTo>
                  <a:cubicBezTo>
                    <a:pt x="99" y="169"/>
                    <a:pt x="101" y="167"/>
                    <a:pt x="101" y="164"/>
                  </a:cubicBezTo>
                  <a:cubicBezTo>
                    <a:pt x="101" y="162"/>
                    <a:pt x="99" y="160"/>
                    <a:pt x="97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2" y="160"/>
                    <a:pt x="50" y="162"/>
                    <a:pt x="50" y="164"/>
                  </a:cubicBezTo>
                  <a:cubicBezTo>
                    <a:pt x="50" y="167"/>
                    <a:pt x="52" y="169"/>
                    <a:pt x="55" y="169"/>
                  </a:cubicBezTo>
                  <a:close/>
                  <a:moveTo>
                    <a:pt x="185" y="147"/>
                  </a:moveTo>
                  <a:cubicBezTo>
                    <a:pt x="185" y="147"/>
                    <a:pt x="185" y="146"/>
                    <a:pt x="185" y="146"/>
                  </a:cubicBezTo>
                  <a:cubicBezTo>
                    <a:pt x="185" y="146"/>
                    <a:pt x="185" y="146"/>
                    <a:pt x="185" y="146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7" y="85"/>
                    <a:pt x="166" y="84"/>
                    <a:pt x="164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34"/>
                    <a:pt x="156" y="34"/>
                    <a:pt x="156" y="34"/>
                  </a:cubicBezTo>
                  <a:cubicBezTo>
                    <a:pt x="156" y="31"/>
                    <a:pt x="154" y="29"/>
                    <a:pt x="152" y="29"/>
                  </a:cubicBezTo>
                  <a:cubicBezTo>
                    <a:pt x="149" y="29"/>
                    <a:pt x="147" y="31"/>
                    <a:pt x="147" y="3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1"/>
                    <a:pt x="36" y="29"/>
                    <a:pt x="33" y="29"/>
                  </a:cubicBezTo>
                  <a:cubicBezTo>
                    <a:pt x="31" y="29"/>
                    <a:pt x="29" y="31"/>
                    <a:pt x="29" y="3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9" y="84"/>
                    <a:pt x="17" y="85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7"/>
                    <a:pt x="0" y="14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7"/>
                    <a:pt x="0" y="159"/>
                    <a:pt x="0" y="160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5"/>
                    <a:pt x="17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78" y="185"/>
                    <a:pt x="185" y="178"/>
                    <a:pt x="185" y="169"/>
                  </a:cubicBezTo>
                  <a:cubicBezTo>
                    <a:pt x="185" y="160"/>
                    <a:pt x="185" y="160"/>
                    <a:pt x="185" y="160"/>
                  </a:cubicBezTo>
                  <a:cubicBezTo>
                    <a:pt x="185" y="159"/>
                    <a:pt x="185" y="157"/>
                    <a:pt x="185" y="156"/>
                  </a:cubicBezTo>
                  <a:cubicBezTo>
                    <a:pt x="185" y="156"/>
                    <a:pt x="185" y="156"/>
                    <a:pt x="185" y="156"/>
                  </a:cubicBezTo>
                  <a:lnTo>
                    <a:pt x="185" y="147"/>
                  </a:lnTo>
                  <a:close/>
                  <a:moveTo>
                    <a:pt x="24" y="93"/>
                  </a:moveTo>
                  <a:cubicBezTo>
                    <a:pt x="161" y="93"/>
                    <a:pt x="161" y="93"/>
                    <a:pt x="161" y="9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9" y="143"/>
                    <a:pt x="9" y="143"/>
                    <a:pt x="9" y="143"/>
                  </a:cubicBezTo>
                  <a:lnTo>
                    <a:pt x="24" y="93"/>
                  </a:lnTo>
                  <a:close/>
                  <a:moveTo>
                    <a:pt x="177" y="169"/>
                  </a:moveTo>
                  <a:cubicBezTo>
                    <a:pt x="177" y="173"/>
                    <a:pt x="173" y="177"/>
                    <a:pt x="16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3"/>
                    <a:pt x="8" y="169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177" y="152"/>
                    <a:pt x="177" y="152"/>
                    <a:pt x="177" y="152"/>
                  </a:cubicBezTo>
                  <a:lnTo>
                    <a:pt x="177" y="169"/>
                  </a:lnTo>
                  <a:close/>
                  <a:moveTo>
                    <a:pt x="21" y="169"/>
                  </a:moveTo>
                  <a:cubicBezTo>
                    <a:pt x="23" y="169"/>
                    <a:pt x="25" y="167"/>
                    <a:pt x="25" y="164"/>
                  </a:cubicBezTo>
                  <a:cubicBezTo>
                    <a:pt x="25" y="162"/>
                    <a:pt x="23" y="160"/>
                    <a:pt x="21" y="160"/>
                  </a:cubicBezTo>
                  <a:cubicBezTo>
                    <a:pt x="18" y="160"/>
                    <a:pt x="17" y="162"/>
                    <a:pt x="17" y="164"/>
                  </a:cubicBezTo>
                  <a:cubicBezTo>
                    <a:pt x="17" y="167"/>
                    <a:pt x="18" y="169"/>
                    <a:pt x="21" y="169"/>
                  </a:cubicBezTo>
                  <a:close/>
                  <a:moveTo>
                    <a:pt x="38" y="169"/>
                  </a:moveTo>
                  <a:cubicBezTo>
                    <a:pt x="40" y="169"/>
                    <a:pt x="42" y="167"/>
                    <a:pt x="42" y="164"/>
                  </a:cubicBezTo>
                  <a:cubicBezTo>
                    <a:pt x="42" y="162"/>
                    <a:pt x="40" y="160"/>
                    <a:pt x="38" y="160"/>
                  </a:cubicBezTo>
                  <a:cubicBezTo>
                    <a:pt x="35" y="160"/>
                    <a:pt x="33" y="162"/>
                    <a:pt x="33" y="164"/>
                  </a:cubicBezTo>
                  <a:cubicBezTo>
                    <a:pt x="33" y="167"/>
                    <a:pt x="35" y="169"/>
                    <a:pt x="38" y="1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î$ḷîďè"/>
            <p:cNvSpPr/>
            <p:nvPr/>
          </p:nvSpPr>
          <p:spPr bwMode="auto">
            <a:xfrm>
              <a:off x="6354706" y="3447132"/>
              <a:ext cx="217034" cy="217033"/>
            </a:xfrm>
            <a:custGeom>
              <a:avLst/>
              <a:gdLst>
                <a:gd name="T0" fmla="*/ 160 w 186"/>
                <a:gd name="T1" fmla="*/ 13 h 186"/>
                <a:gd name="T2" fmla="*/ 135 w 186"/>
                <a:gd name="T3" fmla="*/ 13 h 186"/>
                <a:gd name="T4" fmla="*/ 70 w 186"/>
                <a:gd name="T5" fmla="*/ 35 h 186"/>
                <a:gd name="T6" fmla="*/ 0 w 186"/>
                <a:gd name="T7" fmla="*/ 51 h 186"/>
                <a:gd name="T8" fmla="*/ 8 w 186"/>
                <a:gd name="T9" fmla="*/ 118 h 186"/>
                <a:gd name="T10" fmla="*/ 51 w 186"/>
                <a:gd name="T11" fmla="*/ 182 h 186"/>
                <a:gd name="T12" fmla="*/ 55 w 186"/>
                <a:gd name="T13" fmla="*/ 186 h 186"/>
                <a:gd name="T14" fmla="*/ 93 w 186"/>
                <a:gd name="T15" fmla="*/ 182 h 186"/>
                <a:gd name="T16" fmla="*/ 93 w 186"/>
                <a:gd name="T17" fmla="*/ 181 h 186"/>
                <a:gd name="T18" fmla="*/ 135 w 186"/>
                <a:gd name="T19" fmla="*/ 145 h 186"/>
                <a:gd name="T20" fmla="*/ 148 w 186"/>
                <a:gd name="T21" fmla="*/ 160 h 186"/>
                <a:gd name="T22" fmla="*/ 160 w 186"/>
                <a:gd name="T23" fmla="*/ 106 h 186"/>
                <a:gd name="T24" fmla="*/ 160 w 186"/>
                <a:gd name="T25" fmla="*/ 55 h 186"/>
                <a:gd name="T26" fmla="*/ 8 w 186"/>
                <a:gd name="T27" fmla="*/ 93 h 186"/>
                <a:gd name="T28" fmla="*/ 34 w 186"/>
                <a:gd name="T29" fmla="*/ 89 h 186"/>
                <a:gd name="T30" fmla="*/ 8 w 186"/>
                <a:gd name="T31" fmla="*/ 85 h 186"/>
                <a:gd name="T32" fmla="*/ 21 w 186"/>
                <a:gd name="T33" fmla="*/ 76 h 186"/>
                <a:gd name="T34" fmla="*/ 21 w 186"/>
                <a:gd name="T35" fmla="*/ 68 h 186"/>
                <a:gd name="T36" fmla="*/ 8 w 186"/>
                <a:gd name="T37" fmla="*/ 51 h 186"/>
                <a:gd name="T38" fmla="*/ 67 w 186"/>
                <a:gd name="T39" fmla="*/ 116 h 186"/>
                <a:gd name="T40" fmla="*/ 54 w 186"/>
                <a:gd name="T41" fmla="*/ 160 h 186"/>
                <a:gd name="T42" fmla="*/ 70 w 186"/>
                <a:gd name="T43" fmla="*/ 125 h 186"/>
                <a:gd name="T44" fmla="*/ 80 w 186"/>
                <a:gd name="T45" fmla="*/ 160 h 186"/>
                <a:gd name="T46" fmla="*/ 81 w 186"/>
                <a:gd name="T47" fmla="*/ 169 h 186"/>
                <a:gd name="T48" fmla="*/ 58 w 186"/>
                <a:gd name="T49" fmla="*/ 177 h 186"/>
                <a:gd name="T50" fmla="*/ 81 w 186"/>
                <a:gd name="T51" fmla="*/ 169 h 186"/>
                <a:gd name="T52" fmla="*/ 76 w 186"/>
                <a:gd name="T53" fmla="*/ 118 h 186"/>
                <a:gd name="T54" fmla="*/ 135 w 186"/>
                <a:gd name="T55" fmla="*/ 25 h 186"/>
                <a:gd name="T56" fmla="*/ 152 w 186"/>
                <a:gd name="T57" fmla="*/ 148 h 186"/>
                <a:gd name="T58" fmla="*/ 143 w 186"/>
                <a:gd name="T59" fmla="*/ 148 h 186"/>
                <a:gd name="T60" fmla="*/ 148 w 186"/>
                <a:gd name="T61" fmla="*/ 9 h 186"/>
                <a:gd name="T62" fmla="*/ 152 w 186"/>
                <a:gd name="T63" fmla="*/ 148 h 186"/>
                <a:gd name="T64" fmla="*/ 160 w 186"/>
                <a:gd name="T65" fmla="*/ 63 h 186"/>
                <a:gd name="T66" fmla="*/ 160 w 186"/>
                <a:gd name="T67" fmla="*/ 9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6" h="186">
                  <a:moveTo>
                    <a:pt x="160" y="55"/>
                  </a:moveTo>
                  <a:cubicBezTo>
                    <a:pt x="160" y="13"/>
                    <a:pt x="160" y="13"/>
                    <a:pt x="160" y="13"/>
                  </a:cubicBezTo>
                  <a:cubicBezTo>
                    <a:pt x="160" y="6"/>
                    <a:pt x="155" y="0"/>
                    <a:pt x="148" y="0"/>
                  </a:cubicBezTo>
                  <a:cubicBezTo>
                    <a:pt x="141" y="0"/>
                    <a:pt x="135" y="6"/>
                    <a:pt x="135" y="13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0" y="46"/>
                    <a:pt x="0" y="5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4"/>
                    <a:pt x="4" y="118"/>
                    <a:pt x="8" y="118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4"/>
                    <a:pt x="53" y="186"/>
                    <a:pt x="55" y="186"/>
                  </a:cubicBezTo>
                  <a:cubicBezTo>
                    <a:pt x="89" y="186"/>
                    <a:pt x="89" y="186"/>
                    <a:pt x="89" y="186"/>
                  </a:cubicBezTo>
                  <a:cubicBezTo>
                    <a:pt x="91" y="186"/>
                    <a:pt x="93" y="184"/>
                    <a:pt x="93" y="182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135" y="145"/>
                    <a:pt x="135" y="145"/>
                    <a:pt x="135" y="145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55"/>
                    <a:pt x="141" y="160"/>
                    <a:pt x="148" y="160"/>
                  </a:cubicBezTo>
                  <a:cubicBezTo>
                    <a:pt x="155" y="160"/>
                    <a:pt x="160" y="155"/>
                    <a:pt x="160" y="148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74" y="106"/>
                    <a:pt x="186" y="94"/>
                    <a:pt x="186" y="80"/>
                  </a:cubicBezTo>
                  <a:cubicBezTo>
                    <a:pt x="186" y="66"/>
                    <a:pt x="174" y="55"/>
                    <a:pt x="160" y="55"/>
                  </a:cubicBezTo>
                  <a:close/>
                  <a:moveTo>
                    <a:pt x="8" y="110"/>
                  </a:moveTo>
                  <a:cubicBezTo>
                    <a:pt x="8" y="93"/>
                    <a:pt x="8" y="93"/>
                    <a:pt x="8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2" y="93"/>
                    <a:pt x="34" y="91"/>
                    <a:pt x="34" y="89"/>
                  </a:cubicBezTo>
                  <a:cubicBezTo>
                    <a:pt x="34" y="86"/>
                    <a:pt x="32" y="85"/>
                    <a:pt x="29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5" y="74"/>
                    <a:pt x="25" y="72"/>
                  </a:cubicBezTo>
                  <a:cubicBezTo>
                    <a:pt x="25" y="70"/>
                    <a:pt x="23" y="68"/>
                    <a:pt x="21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7" y="116"/>
                    <a:pt x="67" y="116"/>
                    <a:pt x="67" y="116"/>
                  </a:cubicBezTo>
                  <a:lnTo>
                    <a:pt x="8" y="110"/>
                  </a:lnTo>
                  <a:close/>
                  <a:moveTo>
                    <a:pt x="54" y="160"/>
                  </a:moveTo>
                  <a:cubicBezTo>
                    <a:pt x="46" y="122"/>
                    <a:pt x="46" y="122"/>
                    <a:pt x="46" y="122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2" y="126"/>
                    <a:pt x="72" y="126"/>
                    <a:pt x="72" y="126"/>
                  </a:cubicBezTo>
                  <a:cubicBezTo>
                    <a:pt x="80" y="160"/>
                    <a:pt x="80" y="160"/>
                    <a:pt x="80" y="160"/>
                  </a:cubicBezTo>
                  <a:lnTo>
                    <a:pt x="54" y="160"/>
                  </a:lnTo>
                  <a:close/>
                  <a:moveTo>
                    <a:pt x="81" y="169"/>
                  </a:moveTo>
                  <a:cubicBezTo>
                    <a:pt x="83" y="177"/>
                    <a:pt x="83" y="177"/>
                    <a:pt x="83" y="177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6" y="169"/>
                    <a:pt x="56" y="169"/>
                    <a:pt x="56" y="169"/>
                  </a:cubicBezTo>
                  <a:lnTo>
                    <a:pt x="81" y="169"/>
                  </a:lnTo>
                  <a:close/>
                  <a:moveTo>
                    <a:pt x="135" y="136"/>
                  </a:moveTo>
                  <a:cubicBezTo>
                    <a:pt x="76" y="118"/>
                    <a:pt x="76" y="118"/>
                    <a:pt x="76" y="118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135" y="25"/>
                    <a:pt x="135" y="25"/>
                    <a:pt x="135" y="25"/>
                  </a:cubicBezTo>
                  <a:lnTo>
                    <a:pt x="135" y="136"/>
                  </a:lnTo>
                  <a:close/>
                  <a:moveTo>
                    <a:pt x="152" y="148"/>
                  </a:moveTo>
                  <a:cubicBezTo>
                    <a:pt x="152" y="150"/>
                    <a:pt x="150" y="152"/>
                    <a:pt x="148" y="152"/>
                  </a:cubicBezTo>
                  <a:cubicBezTo>
                    <a:pt x="145" y="152"/>
                    <a:pt x="143" y="150"/>
                    <a:pt x="143" y="148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0"/>
                    <a:pt x="145" y="9"/>
                    <a:pt x="148" y="9"/>
                  </a:cubicBezTo>
                  <a:cubicBezTo>
                    <a:pt x="150" y="9"/>
                    <a:pt x="152" y="10"/>
                    <a:pt x="152" y="13"/>
                  </a:cubicBezTo>
                  <a:lnTo>
                    <a:pt x="152" y="148"/>
                  </a:lnTo>
                  <a:close/>
                  <a:moveTo>
                    <a:pt x="160" y="97"/>
                  </a:moveTo>
                  <a:cubicBezTo>
                    <a:pt x="160" y="63"/>
                    <a:pt x="160" y="63"/>
                    <a:pt x="160" y="63"/>
                  </a:cubicBezTo>
                  <a:cubicBezTo>
                    <a:pt x="170" y="63"/>
                    <a:pt x="177" y="71"/>
                    <a:pt x="177" y="80"/>
                  </a:cubicBezTo>
                  <a:cubicBezTo>
                    <a:pt x="177" y="90"/>
                    <a:pt x="170" y="97"/>
                    <a:pt x="160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íṧļîďé"/>
            <p:cNvSpPr/>
            <p:nvPr/>
          </p:nvSpPr>
          <p:spPr bwMode="auto">
            <a:xfrm>
              <a:off x="6621262" y="4154538"/>
              <a:ext cx="197129" cy="217035"/>
            </a:xfrm>
            <a:custGeom>
              <a:avLst/>
              <a:gdLst>
                <a:gd name="T0" fmla="*/ 46 w 169"/>
                <a:gd name="T1" fmla="*/ 76 h 186"/>
                <a:gd name="T2" fmla="*/ 50 w 169"/>
                <a:gd name="T3" fmla="*/ 72 h 186"/>
                <a:gd name="T4" fmla="*/ 50 w 169"/>
                <a:gd name="T5" fmla="*/ 55 h 186"/>
                <a:gd name="T6" fmla="*/ 46 w 169"/>
                <a:gd name="T7" fmla="*/ 51 h 186"/>
                <a:gd name="T8" fmla="*/ 42 w 169"/>
                <a:gd name="T9" fmla="*/ 55 h 186"/>
                <a:gd name="T10" fmla="*/ 42 w 169"/>
                <a:gd name="T11" fmla="*/ 72 h 186"/>
                <a:gd name="T12" fmla="*/ 46 w 169"/>
                <a:gd name="T13" fmla="*/ 76 h 186"/>
                <a:gd name="T14" fmla="*/ 122 w 169"/>
                <a:gd name="T15" fmla="*/ 76 h 186"/>
                <a:gd name="T16" fmla="*/ 126 w 169"/>
                <a:gd name="T17" fmla="*/ 72 h 186"/>
                <a:gd name="T18" fmla="*/ 126 w 169"/>
                <a:gd name="T19" fmla="*/ 55 h 186"/>
                <a:gd name="T20" fmla="*/ 122 w 169"/>
                <a:gd name="T21" fmla="*/ 51 h 186"/>
                <a:gd name="T22" fmla="*/ 118 w 169"/>
                <a:gd name="T23" fmla="*/ 55 h 186"/>
                <a:gd name="T24" fmla="*/ 118 w 169"/>
                <a:gd name="T25" fmla="*/ 72 h 186"/>
                <a:gd name="T26" fmla="*/ 122 w 169"/>
                <a:gd name="T27" fmla="*/ 76 h 186"/>
                <a:gd name="T28" fmla="*/ 160 w 169"/>
                <a:gd name="T29" fmla="*/ 26 h 186"/>
                <a:gd name="T30" fmla="*/ 98 w 169"/>
                <a:gd name="T31" fmla="*/ 26 h 186"/>
                <a:gd name="T32" fmla="*/ 111 w 169"/>
                <a:gd name="T33" fmla="*/ 6 h 186"/>
                <a:gd name="T34" fmla="*/ 105 w 169"/>
                <a:gd name="T35" fmla="*/ 0 h 186"/>
                <a:gd name="T36" fmla="*/ 88 w 169"/>
                <a:gd name="T37" fmla="*/ 26 h 186"/>
                <a:gd name="T38" fmla="*/ 8 w 169"/>
                <a:gd name="T39" fmla="*/ 26 h 186"/>
                <a:gd name="T40" fmla="*/ 0 w 169"/>
                <a:gd name="T41" fmla="*/ 34 h 186"/>
                <a:gd name="T42" fmla="*/ 0 w 169"/>
                <a:gd name="T43" fmla="*/ 152 h 186"/>
                <a:gd name="T44" fmla="*/ 8 w 169"/>
                <a:gd name="T45" fmla="*/ 161 h 186"/>
                <a:gd name="T46" fmla="*/ 95 w 169"/>
                <a:gd name="T47" fmla="*/ 161 h 186"/>
                <a:gd name="T48" fmla="*/ 105 w 169"/>
                <a:gd name="T49" fmla="*/ 186 h 186"/>
                <a:gd name="T50" fmla="*/ 112 w 169"/>
                <a:gd name="T51" fmla="*/ 182 h 186"/>
                <a:gd name="T52" fmla="*/ 104 w 169"/>
                <a:gd name="T53" fmla="*/ 161 h 186"/>
                <a:gd name="T54" fmla="*/ 160 w 169"/>
                <a:gd name="T55" fmla="*/ 161 h 186"/>
                <a:gd name="T56" fmla="*/ 169 w 169"/>
                <a:gd name="T57" fmla="*/ 152 h 186"/>
                <a:gd name="T58" fmla="*/ 169 w 169"/>
                <a:gd name="T59" fmla="*/ 34 h 186"/>
                <a:gd name="T60" fmla="*/ 160 w 169"/>
                <a:gd name="T61" fmla="*/ 26 h 186"/>
                <a:gd name="T62" fmla="*/ 84 w 169"/>
                <a:gd name="T63" fmla="*/ 135 h 186"/>
                <a:gd name="T64" fmla="*/ 92 w 169"/>
                <a:gd name="T65" fmla="*/ 135 h 186"/>
                <a:gd name="T66" fmla="*/ 93 w 169"/>
                <a:gd name="T67" fmla="*/ 152 h 186"/>
                <a:gd name="T68" fmla="*/ 8 w 169"/>
                <a:gd name="T69" fmla="*/ 152 h 186"/>
                <a:gd name="T70" fmla="*/ 8 w 169"/>
                <a:gd name="T71" fmla="*/ 34 h 186"/>
                <a:gd name="T72" fmla="*/ 83 w 169"/>
                <a:gd name="T73" fmla="*/ 34 h 186"/>
                <a:gd name="T74" fmla="*/ 64 w 169"/>
                <a:gd name="T75" fmla="*/ 101 h 186"/>
                <a:gd name="T76" fmla="*/ 63 w 169"/>
                <a:gd name="T77" fmla="*/ 106 h 186"/>
                <a:gd name="T78" fmla="*/ 94 w 169"/>
                <a:gd name="T79" fmla="*/ 106 h 186"/>
                <a:gd name="T80" fmla="*/ 92 w 169"/>
                <a:gd name="T81" fmla="*/ 127 h 186"/>
                <a:gd name="T82" fmla="*/ 84 w 169"/>
                <a:gd name="T83" fmla="*/ 127 h 186"/>
                <a:gd name="T84" fmla="*/ 27 w 169"/>
                <a:gd name="T85" fmla="*/ 115 h 186"/>
                <a:gd name="T86" fmla="*/ 23 w 169"/>
                <a:gd name="T87" fmla="*/ 122 h 186"/>
                <a:gd name="T88" fmla="*/ 84 w 169"/>
                <a:gd name="T89" fmla="*/ 135 h 186"/>
                <a:gd name="T90" fmla="*/ 160 w 169"/>
                <a:gd name="T91" fmla="*/ 152 h 186"/>
                <a:gd name="T92" fmla="*/ 102 w 169"/>
                <a:gd name="T93" fmla="*/ 152 h 186"/>
                <a:gd name="T94" fmla="*/ 100 w 169"/>
                <a:gd name="T95" fmla="*/ 134 h 186"/>
                <a:gd name="T96" fmla="*/ 145 w 169"/>
                <a:gd name="T97" fmla="*/ 122 h 186"/>
                <a:gd name="T98" fmla="*/ 141 w 169"/>
                <a:gd name="T99" fmla="*/ 115 h 186"/>
                <a:gd name="T100" fmla="*/ 100 w 169"/>
                <a:gd name="T101" fmla="*/ 126 h 186"/>
                <a:gd name="T102" fmla="*/ 103 w 169"/>
                <a:gd name="T103" fmla="*/ 103 h 186"/>
                <a:gd name="T104" fmla="*/ 104 w 169"/>
                <a:gd name="T105" fmla="*/ 98 h 186"/>
                <a:gd name="T106" fmla="*/ 73 w 169"/>
                <a:gd name="T107" fmla="*/ 98 h 186"/>
                <a:gd name="T108" fmla="*/ 93 w 169"/>
                <a:gd name="T109" fmla="*/ 34 h 186"/>
                <a:gd name="T110" fmla="*/ 160 w 169"/>
                <a:gd name="T111" fmla="*/ 34 h 186"/>
                <a:gd name="T112" fmla="*/ 160 w 169"/>
                <a:gd name="T113" fmla="*/ 15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9" h="186">
                  <a:moveTo>
                    <a:pt x="46" y="76"/>
                  </a:moveTo>
                  <a:cubicBezTo>
                    <a:pt x="49" y="76"/>
                    <a:pt x="50" y="75"/>
                    <a:pt x="50" y="72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3"/>
                    <a:pt x="49" y="51"/>
                    <a:pt x="46" y="51"/>
                  </a:cubicBezTo>
                  <a:cubicBezTo>
                    <a:pt x="44" y="51"/>
                    <a:pt x="42" y="53"/>
                    <a:pt x="42" y="55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5"/>
                    <a:pt x="44" y="76"/>
                    <a:pt x="46" y="76"/>
                  </a:cubicBezTo>
                  <a:close/>
                  <a:moveTo>
                    <a:pt x="122" y="76"/>
                  </a:moveTo>
                  <a:cubicBezTo>
                    <a:pt x="125" y="76"/>
                    <a:pt x="126" y="75"/>
                    <a:pt x="126" y="72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6" y="53"/>
                    <a:pt x="125" y="51"/>
                    <a:pt x="122" y="51"/>
                  </a:cubicBezTo>
                  <a:cubicBezTo>
                    <a:pt x="120" y="51"/>
                    <a:pt x="118" y="53"/>
                    <a:pt x="118" y="55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5"/>
                    <a:pt x="120" y="76"/>
                    <a:pt x="122" y="76"/>
                  </a:cubicBezTo>
                  <a:close/>
                  <a:moveTo>
                    <a:pt x="160" y="26"/>
                  </a:moveTo>
                  <a:cubicBezTo>
                    <a:pt x="98" y="26"/>
                    <a:pt x="98" y="26"/>
                    <a:pt x="98" y="26"/>
                  </a:cubicBezTo>
                  <a:cubicBezTo>
                    <a:pt x="105" y="13"/>
                    <a:pt x="111" y="6"/>
                    <a:pt x="111" y="6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4" y="1"/>
                    <a:pt x="96" y="10"/>
                    <a:pt x="8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4" y="26"/>
                    <a:pt x="0" y="30"/>
                    <a:pt x="0" y="34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4" y="161"/>
                    <a:pt x="8" y="161"/>
                  </a:cubicBezTo>
                  <a:cubicBezTo>
                    <a:pt x="95" y="161"/>
                    <a:pt x="95" y="161"/>
                    <a:pt x="95" y="161"/>
                  </a:cubicBezTo>
                  <a:cubicBezTo>
                    <a:pt x="97" y="169"/>
                    <a:pt x="100" y="178"/>
                    <a:pt x="105" y="186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08" y="175"/>
                    <a:pt x="105" y="168"/>
                    <a:pt x="104" y="161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5" y="161"/>
                    <a:pt x="169" y="157"/>
                    <a:pt x="169" y="152"/>
                  </a:cubicBezTo>
                  <a:cubicBezTo>
                    <a:pt x="169" y="34"/>
                    <a:pt x="169" y="34"/>
                    <a:pt x="169" y="34"/>
                  </a:cubicBezTo>
                  <a:cubicBezTo>
                    <a:pt x="169" y="30"/>
                    <a:pt x="165" y="26"/>
                    <a:pt x="160" y="26"/>
                  </a:cubicBezTo>
                  <a:close/>
                  <a:moveTo>
                    <a:pt x="84" y="135"/>
                  </a:moveTo>
                  <a:cubicBezTo>
                    <a:pt x="87" y="135"/>
                    <a:pt x="89" y="135"/>
                    <a:pt x="92" y="135"/>
                  </a:cubicBezTo>
                  <a:cubicBezTo>
                    <a:pt x="92" y="141"/>
                    <a:pt x="92" y="146"/>
                    <a:pt x="93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75" y="51"/>
                    <a:pt x="66" y="74"/>
                    <a:pt x="64" y="101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3" y="111"/>
                    <a:pt x="92" y="118"/>
                    <a:pt x="92" y="127"/>
                  </a:cubicBezTo>
                  <a:cubicBezTo>
                    <a:pt x="89" y="127"/>
                    <a:pt x="87" y="127"/>
                    <a:pt x="84" y="127"/>
                  </a:cubicBezTo>
                  <a:cubicBezTo>
                    <a:pt x="52" y="127"/>
                    <a:pt x="27" y="115"/>
                    <a:pt x="27" y="11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4" y="123"/>
                    <a:pt x="50" y="135"/>
                    <a:pt x="84" y="135"/>
                  </a:cubicBezTo>
                  <a:close/>
                  <a:moveTo>
                    <a:pt x="160" y="152"/>
                  </a:moveTo>
                  <a:cubicBezTo>
                    <a:pt x="102" y="152"/>
                    <a:pt x="102" y="152"/>
                    <a:pt x="102" y="152"/>
                  </a:cubicBezTo>
                  <a:cubicBezTo>
                    <a:pt x="101" y="146"/>
                    <a:pt x="100" y="140"/>
                    <a:pt x="100" y="134"/>
                  </a:cubicBezTo>
                  <a:cubicBezTo>
                    <a:pt x="126" y="131"/>
                    <a:pt x="144" y="123"/>
                    <a:pt x="145" y="122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24" y="123"/>
                    <a:pt x="100" y="126"/>
                  </a:cubicBezTo>
                  <a:cubicBezTo>
                    <a:pt x="101" y="112"/>
                    <a:pt x="103" y="103"/>
                    <a:pt x="103" y="103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6" y="72"/>
                    <a:pt x="85" y="50"/>
                    <a:pt x="93" y="34"/>
                  </a:cubicBezTo>
                  <a:cubicBezTo>
                    <a:pt x="160" y="34"/>
                    <a:pt x="160" y="34"/>
                    <a:pt x="160" y="34"/>
                  </a:cubicBezTo>
                  <a:lnTo>
                    <a:pt x="160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66" name="文本框 65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4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17028" y="3290024"/>
            <a:ext cx="2463944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PART 03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578953" y="4083457"/>
            <a:ext cx="736600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455128" y="4173848"/>
            <a:ext cx="4252135" cy="995905"/>
            <a:chOff x="2755900" y="256321"/>
            <a:chExt cx="4252135" cy="995905"/>
          </a:xfrm>
        </p:grpSpPr>
        <p:sp>
          <p:nvSpPr>
            <p:cNvPr id="5" name="文本框 4"/>
            <p:cNvSpPr txBox="1"/>
            <p:nvPr/>
          </p:nvSpPr>
          <p:spPr>
            <a:xfrm>
              <a:off x="2755900" y="25632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阶段推广策略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755900" y="813388"/>
              <a:ext cx="4252135" cy="4388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presentation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fieldpresentation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field</a:t>
              </a:r>
              <a:endParaRPr lang="en-US" altLang="zh-CN" sz="8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7cd02daf-2923-4aeb-b270-5ef1fe5d5d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55907" y="1801093"/>
            <a:ext cx="4000486" cy="3491488"/>
            <a:chOff x="3768725" y="1563688"/>
            <a:chExt cx="4441826" cy="3876675"/>
          </a:xfrm>
        </p:grpSpPr>
        <p:sp>
          <p:nvSpPr>
            <p:cNvPr id="9" name="íṡliḋê"/>
            <p:cNvSpPr/>
            <p:nvPr/>
          </p:nvSpPr>
          <p:spPr bwMode="auto">
            <a:xfrm>
              <a:off x="3768725" y="4938713"/>
              <a:ext cx="896938" cy="501650"/>
            </a:xfrm>
            <a:custGeom>
              <a:avLst/>
              <a:gdLst>
                <a:gd name="T0" fmla="*/ 107 w 272"/>
                <a:gd name="T1" fmla="*/ 150 h 152"/>
                <a:gd name="T2" fmla="*/ 127 w 272"/>
                <a:gd name="T3" fmla="*/ 148 h 152"/>
                <a:gd name="T4" fmla="*/ 151 w 272"/>
                <a:gd name="T5" fmla="*/ 151 h 152"/>
                <a:gd name="T6" fmla="*/ 170 w 272"/>
                <a:gd name="T7" fmla="*/ 145 h 152"/>
                <a:gd name="T8" fmla="*/ 151 w 272"/>
                <a:gd name="T9" fmla="*/ 151 h 152"/>
                <a:gd name="T10" fmla="*/ 63 w 272"/>
                <a:gd name="T11" fmla="*/ 140 h 152"/>
                <a:gd name="T12" fmla="*/ 84 w 272"/>
                <a:gd name="T13" fmla="*/ 142 h 152"/>
                <a:gd name="T14" fmla="*/ 195 w 272"/>
                <a:gd name="T15" fmla="*/ 144 h 152"/>
                <a:gd name="T16" fmla="*/ 213 w 272"/>
                <a:gd name="T17" fmla="*/ 134 h 152"/>
                <a:gd name="T18" fmla="*/ 195 w 272"/>
                <a:gd name="T19" fmla="*/ 144 h 152"/>
                <a:gd name="T20" fmla="*/ 24 w 272"/>
                <a:gd name="T21" fmla="*/ 119 h 152"/>
                <a:gd name="T22" fmla="*/ 43 w 272"/>
                <a:gd name="T23" fmla="*/ 127 h 152"/>
                <a:gd name="T24" fmla="*/ 236 w 272"/>
                <a:gd name="T25" fmla="*/ 127 h 152"/>
                <a:gd name="T26" fmla="*/ 250 w 272"/>
                <a:gd name="T27" fmla="*/ 112 h 152"/>
                <a:gd name="T28" fmla="*/ 236 w 272"/>
                <a:gd name="T29" fmla="*/ 127 h 152"/>
                <a:gd name="T30" fmla="*/ 0 w 272"/>
                <a:gd name="T31" fmla="*/ 82 h 152"/>
                <a:gd name="T32" fmla="*/ 11 w 272"/>
                <a:gd name="T33" fmla="*/ 99 h 152"/>
                <a:gd name="T34" fmla="*/ 267 w 272"/>
                <a:gd name="T35" fmla="*/ 96 h 152"/>
                <a:gd name="T36" fmla="*/ 268 w 272"/>
                <a:gd name="T37" fmla="*/ 76 h 152"/>
                <a:gd name="T38" fmla="*/ 271 w 272"/>
                <a:gd name="T39" fmla="*/ 68 h 152"/>
                <a:gd name="T40" fmla="*/ 267 w 272"/>
                <a:gd name="T41" fmla="*/ 96 h 152"/>
                <a:gd name="T42" fmla="*/ 4 w 272"/>
                <a:gd name="T43" fmla="*/ 57 h 152"/>
                <a:gd name="T44" fmla="*/ 19 w 272"/>
                <a:gd name="T45" fmla="*/ 43 h 152"/>
                <a:gd name="T46" fmla="*/ 258 w 272"/>
                <a:gd name="T47" fmla="*/ 48 h 152"/>
                <a:gd name="T48" fmla="*/ 246 w 272"/>
                <a:gd name="T49" fmla="*/ 31 h 152"/>
                <a:gd name="T50" fmla="*/ 258 w 272"/>
                <a:gd name="T51" fmla="*/ 48 h 152"/>
                <a:gd name="T52" fmla="*/ 35 w 272"/>
                <a:gd name="T53" fmla="*/ 25 h 152"/>
                <a:gd name="T54" fmla="*/ 54 w 272"/>
                <a:gd name="T55" fmla="*/ 19 h 152"/>
                <a:gd name="T56" fmla="*/ 224 w 272"/>
                <a:gd name="T57" fmla="*/ 22 h 152"/>
                <a:gd name="T58" fmla="*/ 207 w 272"/>
                <a:gd name="T59" fmla="*/ 11 h 152"/>
                <a:gd name="T60" fmla="*/ 224 w 272"/>
                <a:gd name="T61" fmla="*/ 22 h 152"/>
                <a:gd name="T62" fmla="*/ 76 w 272"/>
                <a:gd name="T63" fmla="*/ 8 h 152"/>
                <a:gd name="T64" fmla="*/ 96 w 272"/>
                <a:gd name="T65" fmla="*/ 7 h 152"/>
                <a:gd name="T66" fmla="*/ 183 w 272"/>
                <a:gd name="T67" fmla="*/ 8 h 152"/>
                <a:gd name="T68" fmla="*/ 164 w 272"/>
                <a:gd name="T69" fmla="*/ 1 h 152"/>
                <a:gd name="T70" fmla="*/ 183 w 272"/>
                <a:gd name="T71" fmla="*/ 8 h 152"/>
                <a:gd name="T72" fmla="*/ 119 w 272"/>
                <a:gd name="T73" fmla="*/ 0 h 152"/>
                <a:gd name="T74" fmla="*/ 139 w 272"/>
                <a:gd name="T75" fmla="*/ 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2" h="152">
                  <a:moveTo>
                    <a:pt x="127" y="152"/>
                  </a:moveTo>
                  <a:cubicBezTo>
                    <a:pt x="120" y="151"/>
                    <a:pt x="113" y="151"/>
                    <a:pt x="107" y="15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14" y="147"/>
                    <a:pt x="120" y="147"/>
                    <a:pt x="127" y="148"/>
                  </a:cubicBezTo>
                  <a:lnTo>
                    <a:pt x="127" y="152"/>
                  </a:lnTo>
                  <a:close/>
                  <a:moveTo>
                    <a:pt x="151" y="151"/>
                  </a:moveTo>
                  <a:cubicBezTo>
                    <a:pt x="151" y="147"/>
                    <a:pt x="151" y="147"/>
                    <a:pt x="151" y="147"/>
                  </a:cubicBezTo>
                  <a:cubicBezTo>
                    <a:pt x="157" y="147"/>
                    <a:pt x="164" y="146"/>
                    <a:pt x="170" y="145"/>
                  </a:cubicBezTo>
                  <a:cubicBezTo>
                    <a:pt x="171" y="149"/>
                    <a:pt x="171" y="149"/>
                    <a:pt x="171" y="149"/>
                  </a:cubicBezTo>
                  <a:cubicBezTo>
                    <a:pt x="164" y="150"/>
                    <a:pt x="158" y="151"/>
                    <a:pt x="151" y="151"/>
                  </a:cubicBezTo>
                  <a:close/>
                  <a:moveTo>
                    <a:pt x="83" y="146"/>
                  </a:moveTo>
                  <a:cubicBezTo>
                    <a:pt x="76" y="144"/>
                    <a:pt x="70" y="142"/>
                    <a:pt x="63" y="140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71" y="138"/>
                    <a:pt x="77" y="140"/>
                    <a:pt x="84" y="142"/>
                  </a:cubicBezTo>
                  <a:lnTo>
                    <a:pt x="83" y="146"/>
                  </a:lnTo>
                  <a:close/>
                  <a:moveTo>
                    <a:pt x="195" y="144"/>
                  </a:moveTo>
                  <a:cubicBezTo>
                    <a:pt x="194" y="140"/>
                    <a:pt x="194" y="140"/>
                    <a:pt x="194" y="140"/>
                  </a:cubicBezTo>
                  <a:cubicBezTo>
                    <a:pt x="200" y="139"/>
                    <a:pt x="207" y="137"/>
                    <a:pt x="213" y="134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08" y="140"/>
                    <a:pt x="201" y="143"/>
                    <a:pt x="195" y="144"/>
                  </a:cubicBezTo>
                  <a:close/>
                  <a:moveTo>
                    <a:pt x="41" y="130"/>
                  </a:moveTo>
                  <a:cubicBezTo>
                    <a:pt x="35" y="127"/>
                    <a:pt x="29" y="123"/>
                    <a:pt x="24" y="119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32" y="120"/>
                    <a:pt x="37" y="124"/>
                    <a:pt x="43" y="127"/>
                  </a:cubicBezTo>
                  <a:lnTo>
                    <a:pt x="41" y="130"/>
                  </a:lnTo>
                  <a:close/>
                  <a:moveTo>
                    <a:pt x="236" y="127"/>
                  </a:moveTo>
                  <a:cubicBezTo>
                    <a:pt x="234" y="124"/>
                    <a:pt x="234" y="124"/>
                    <a:pt x="234" y="124"/>
                  </a:cubicBezTo>
                  <a:cubicBezTo>
                    <a:pt x="240" y="120"/>
                    <a:pt x="245" y="117"/>
                    <a:pt x="250" y="112"/>
                  </a:cubicBezTo>
                  <a:cubicBezTo>
                    <a:pt x="252" y="115"/>
                    <a:pt x="252" y="115"/>
                    <a:pt x="252" y="115"/>
                  </a:cubicBezTo>
                  <a:cubicBezTo>
                    <a:pt x="248" y="120"/>
                    <a:pt x="242" y="124"/>
                    <a:pt x="236" y="127"/>
                  </a:cubicBezTo>
                  <a:close/>
                  <a:moveTo>
                    <a:pt x="8" y="101"/>
                  </a:moveTo>
                  <a:cubicBezTo>
                    <a:pt x="4" y="95"/>
                    <a:pt x="1" y="88"/>
                    <a:pt x="0" y="82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7"/>
                    <a:pt x="7" y="93"/>
                    <a:pt x="11" y="99"/>
                  </a:cubicBezTo>
                  <a:lnTo>
                    <a:pt x="8" y="101"/>
                  </a:lnTo>
                  <a:close/>
                  <a:moveTo>
                    <a:pt x="267" y="96"/>
                  </a:moveTo>
                  <a:cubicBezTo>
                    <a:pt x="264" y="94"/>
                    <a:pt x="264" y="94"/>
                    <a:pt x="264" y="94"/>
                  </a:cubicBezTo>
                  <a:cubicBezTo>
                    <a:pt x="267" y="88"/>
                    <a:pt x="268" y="82"/>
                    <a:pt x="268" y="76"/>
                  </a:cubicBezTo>
                  <a:cubicBezTo>
                    <a:pt x="268" y="73"/>
                    <a:pt x="268" y="71"/>
                    <a:pt x="267" y="69"/>
                  </a:cubicBezTo>
                  <a:cubicBezTo>
                    <a:pt x="271" y="68"/>
                    <a:pt x="271" y="68"/>
                    <a:pt x="271" y="68"/>
                  </a:cubicBezTo>
                  <a:cubicBezTo>
                    <a:pt x="272" y="71"/>
                    <a:pt x="272" y="73"/>
                    <a:pt x="272" y="76"/>
                  </a:cubicBezTo>
                  <a:cubicBezTo>
                    <a:pt x="272" y="83"/>
                    <a:pt x="270" y="89"/>
                    <a:pt x="267" y="96"/>
                  </a:cubicBezTo>
                  <a:close/>
                  <a:moveTo>
                    <a:pt x="8" y="59"/>
                  </a:moveTo>
                  <a:cubicBezTo>
                    <a:pt x="4" y="57"/>
                    <a:pt x="4" y="57"/>
                    <a:pt x="4" y="57"/>
                  </a:cubicBezTo>
                  <a:cubicBezTo>
                    <a:pt x="7" y="51"/>
                    <a:pt x="11" y="46"/>
                    <a:pt x="16" y="40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4" y="48"/>
                    <a:pt x="10" y="53"/>
                    <a:pt x="8" y="59"/>
                  </a:cubicBezTo>
                  <a:close/>
                  <a:moveTo>
                    <a:pt x="258" y="48"/>
                  </a:moveTo>
                  <a:cubicBezTo>
                    <a:pt x="254" y="43"/>
                    <a:pt x="250" y="39"/>
                    <a:pt x="244" y="34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52" y="36"/>
                    <a:pt x="257" y="41"/>
                    <a:pt x="261" y="46"/>
                  </a:cubicBezTo>
                  <a:lnTo>
                    <a:pt x="258" y="48"/>
                  </a:lnTo>
                  <a:close/>
                  <a:moveTo>
                    <a:pt x="37" y="28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40" y="22"/>
                    <a:pt x="46" y="18"/>
                    <a:pt x="53" y="16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48" y="22"/>
                    <a:pt x="42" y="25"/>
                    <a:pt x="37" y="28"/>
                  </a:cubicBezTo>
                  <a:close/>
                  <a:moveTo>
                    <a:pt x="224" y="22"/>
                  </a:moveTo>
                  <a:cubicBezTo>
                    <a:pt x="218" y="19"/>
                    <a:pt x="212" y="17"/>
                    <a:pt x="206" y="15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14" y="13"/>
                    <a:pt x="220" y="16"/>
                    <a:pt x="226" y="19"/>
                  </a:cubicBezTo>
                  <a:lnTo>
                    <a:pt x="224" y="22"/>
                  </a:lnTo>
                  <a:close/>
                  <a:moveTo>
                    <a:pt x="77" y="11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82" y="6"/>
                    <a:pt x="89" y="4"/>
                    <a:pt x="95" y="3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89" y="8"/>
                    <a:pt x="83" y="10"/>
                    <a:pt x="77" y="11"/>
                  </a:cubicBezTo>
                  <a:close/>
                  <a:moveTo>
                    <a:pt x="183" y="8"/>
                  </a:moveTo>
                  <a:cubicBezTo>
                    <a:pt x="176" y="7"/>
                    <a:pt x="170" y="6"/>
                    <a:pt x="163" y="5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70" y="2"/>
                    <a:pt x="177" y="3"/>
                    <a:pt x="184" y="5"/>
                  </a:cubicBezTo>
                  <a:lnTo>
                    <a:pt x="183" y="8"/>
                  </a:lnTo>
                  <a:close/>
                  <a:moveTo>
                    <a:pt x="120" y="4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6" y="0"/>
                    <a:pt x="133" y="0"/>
                    <a:pt x="140" y="0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3" y="4"/>
                    <a:pt x="126" y="4"/>
                    <a:pt x="120" y="4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ïşļídè"/>
            <p:cNvSpPr/>
            <p:nvPr/>
          </p:nvSpPr>
          <p:spPr bwMode="auto">
            <a:xfrm>
              <a:off x="5557838" y="371316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śļiḑè"/>
            <p:cNvSpPr/>
            <p:nvPr/>
          </p:nvSpPr>
          <p:spPr bwMode="auto">
            <a:xfrm>
              <a:off x="4065588" y="286861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8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ïS1íḓê"/>
            <p:cNvSpPr/>
            <p:nvPr/>
          </p:nvSpPr>
          <p:spPr bwMode="auto">
            <a:xfrm>
              <a:off x="6983413" y="4518026"/>
              <a:ext cx="1227138" cy="681038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ŝliďe"/>
            <p:cNvSpPr/>
            <p:nvPr/>
          </p:nvSpPr>
          <p:spPr bwMode="auto">
            <a:xfrm>
              <a:off x="6586538" y="3106738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Sḻiḍê"/>
            <p:cNvSpPr/>
            <p:nvPr/>
          </p:nvSpPr>
          <p:spPr bwMode="auto">
            <a:xfrm>
              <a:off x="5213350" y="2262188"/>
              <a:ext cx="1228725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ïŝḻîḓê"/>
            <p:cNvSpPr/>
            <p:nvPr/>
          </p:nvSpPr>
          <p:spPr bwMode="auto">
            <a:xfrm>
              <a:off x="4530725" y="3113088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ṡļiḋê"/>
            <p:cNvSpPr/>
            <p:nvPr/>
          </p:nvSpPr>
          <p:spPr bwMode="auto">
            <a:xfrm>
              <a:off x="4511675" y="3014663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ṩlïdê"/>
            <p:cNvSpPr/>
            <p:nvPr/>
          </p:nvSpPr>
          <p:spPr bwMode="auto">
            <a:xfrm>
              <a:off x="4524375" y="3014663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7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7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iSļíḋè"/>
            <p:cNvSpPr/>
            <p:nvPr/>
          </p:nvSpPr>
          <p:spPr bwMode="auto">
            <a:xfrm>
              <a:off x="4699000" y="3122613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š1îḍe"/>
            <p:cNvSpPr/>
            <p:nvPr/>
          </p:nvSpPr>
          <p:spPr bwMode="auto">
            <a:xfrm>
              <a:off x="4294188" y="2163763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íşḷîḋê"/>
            <p:cNvSpPr/>
            <p:nvPr/>
          </p:nvSpPr>
          <p:spPr bwMode="auto">
            <a:xfrm>
              <a:off x="4322763" y="2209801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íṡlíḑè"/>
            <p:cNvSpPr/>
            <p:nvPr/>
          </p:nvSpPr>
          <p:spPr bwMode="auto">
            <a:xfrm>
              <a:off x="5160963" y="3303588"/>
              <a:ext cx="26988" cy="96838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iṣľíḓé"/>
            <p:cNvSpPr/>
            <p:nvPr/>
          </p:nvSpPr>
          <p:spPr bwMode="auto">
            <a:xfrm>
              <a:off x="5130800" y="2678113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3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3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ïśḻiďè"/>
            <p:cNvSpPr/>
            <p:nvPr/>
          </p:nvSpPr>
          <p:spPr bwMode="auto">
            <a:xfrm>
              <a:off x="4325938" y="2209801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íṩļîďê"/>
            <p:cNvSpPr/>
            <p:nvPr/>
          </p:nvSpPr>
          <p:spPr bwMode="auto">
            <a:xfrm>
              <a:off x="4294188" y="2163763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ïsḻîďè"/>
            <p:cNvSpPr/>
            <p:nvPr/>
          </p:nvSpPr>
          <p:spPr bwMode="auto">
            <a:xfrm>
              <a:off x="4283075" y="2170113"/>
              <a:ext cx="887413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ïṧlíḍê"/>
            <p:cNvSpPr/>
            <p:nvPr/>
          </p:nvSpPr>
          <p:spPr bwMode="auto">
            <a:xfrm>
              <a:off x="5983288" y="391795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íšľiḋé"/>
            <p:cNvSpPr/>
            <p:nvPr/>
          </p:nvSpPr>
          <p:spPr bwMode="auto">
            <a:xfrm>
              <a:off x="5962650" y="3817938"/>
              <a:ext cx="201613" cy="131763"/>
            </a:xfrm>
            <a:custGeom>
              <a:avLst/>
              <a:gdLst>
                <a:gd name="T0" fmla="*/ 127 w 127"/>
                <a:gd name="T1" fmla="*/ 69 h 83"/>
                <a:gd name="T2" fmla="*/ 9 w 127"/>
                <a:gd name="T3" fmla="*/ 0 h 83"/>
                <a:gd name="T4" fmla="*/ 0 w 127"/>
                <a:gd name="T5" fmla="*/ 15 h 83"/>
                <a:gd name="T6" fmla="*/ 119 w 127"/>
                <a:gd name="T7" fmla="*/ 83 h 83"/>
                <a:gd name="T8" fmla="*/ 127 w 127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9"/>
                  </a:moveTo>
                  <a:lnTo>
                    <a:pt x="9" y="0"/>
                  </a:lnTo>
                  <a:lnTo>
                    <a:pt x="0" y="15"/>
                  </a:lnTo>
                  <a:lnTo>
                    <a:pt x="119" y="83"/>
                  </a:lnTo>
                  <a:lnTo>
                    <a:pt x="127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ïślíḓe"/>
            <p:cNvSpPr/>
            <p:nvPr/>
          </p:nvSpPr>
          <p:spPr bwMode="auto">
            <a:xfrm>
              <a:off x="5976938" y="3817938"/>
              <a:ext cx="315913" cy="182563"/>
            </a:xfrm>
            <a:custGeom>
              <a:avLst/>
              <a:gdLst>
                <a:gd name="T0" fmla="*/ 199 w 199"/>
                <a:gd name="T1" fmla="*/ 115 h 115"/>
                <a:gd name="T2" fmla="*/ 83 w 199"/>
                <a:gd name="T3" fmla="*/ 48 h 115"/>
                <a:gd name="T4" fmla="*/ 0 w 199"/>
                <a:gd name="T5" fmla="*/ 0 h 115"/>
                <a:gd name="T6" fmla="*/ 118 w 199"/>
                <a:gd name="T7" fmla="*/ 69 h 115"/>
                <a:gd name="T8" fmla="*/ 199 w 199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5">
                  <a:moveTo>
                    <a:pt x="199" y="115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5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i$1íḋé"/>
            <p:cNvSpPr/>
            <p:nvPr/>
          </p:nvSpPr>
          <p:spPr bwMode="auto">
            <a:xfrm>
              <a:off x="6151563" y="3927476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íṧľíḍè"/>
            <p:cNvSpPr/>
            <p:nvPr/>
          </p:nvSpPr>
          <p:spPr bwMode="auto">
            <a:xfrm>
              <a:off x="5745163" y="2968626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ṣḷiḍê"/>
            <p:cNvSpPr/>
            <p:nvPr/>
          </p:nvSpPr>
          <p:spPr bwMode="auto">
            <a:xfrm>
              <a:off x="5775325" y="3014663"/>
              <a:ext cx="828675" cy="1031875"/>
            </a:xfrm>
            <a:custGeom>
              <a:avLst/>
              <a:gdLst>
                <a:gd name="T0" fmla="*/ 12 w 522"/>
                <a:gd name="T1" fmla="*/ 349 h 650"/>
                <a:gd name="T2" fmla="*/ 12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3 h 650"/>
                <a:gd name="T12" fmla="*/ 12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2" y="349"/>
                  </a:moveTo>
                  <a:lnTo>
                    <a:pt x="12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3"/>
                  </a:lnTo>
                  <a:lnTo>
                    <a:pt x="12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íṩḷiḑe"/>
            <p:cNvSpPr/>
            <p:nvPr/>
          </p:nvSpPr>
          <p:spPr bwMode="auto">
            <a:xfrm>
              <a:off x="6613525" y="4108451"/>
              <a:ext cx="25400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ïs1ïḑé"/>
            <p:cNvSpPr/>
            <p:nvPr/>
          </p:nvSpPr>
          <p:spPr bwMode="auto">
            <a:xfrm>
              <a:off x="6583363" y="3482976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8 h 355"/>
                <a:gd name="T4" fmla="*/ 13 w 13"/>
                <a:gd name="T5" fmla="*/ 0 h 355"/>
                <a:gd name="T6" fmla="*/ 2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8"/>
                  </a:lnTo>
                  <a:lnTo>
                    <a:pt x="13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îṡľïḍé"/>
            <p:cNvSpPr/>
            <p:nvPr/>
          </p:nvSpPr>
          <p:spPr bwMode="auto">
            <a:xfrm>
              <a:off x="5778500" y="301466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5 h 301"/>
                <a:gd name="T4" fmla="*/ 10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5"/>
                  </a:lnTo>
                  <a:lnTo>
                    <a:pt x="10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iṥļîďé"/>
            <p:cNvSpPr/>
            <p:nvPr/>
          </p:nvSpPr>
          <p:spPr bwMode="auto">
            <a:xfrm>
              <a:off x="5745163" y="2968626"/>
              <a:ext cx="896938" cy="1149350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şľiḓé"/>
            <p:cNvSpPr/>
            <p:nvPr/>
          </p:nvSpPr>
          <p:spPr bwMode="auto">
            <a:xfrm>
              <a:off x="5735638" y="297497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ïṧḻíḋe"/>
            <p:cNvSpPr/>
            <p:nvPr/>
          </p:nvSpPr>
          <p:spPr bwMode="auto">
            <a:xfrm>
              <a:off x="5586413" y="251936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íSļiḑe"/>
            <p:cNvSpPr/>
            <p:nvPr/>
          </p:nvSpPr>
          <p:spPr bwMode="auto">
            <a:xfrm>
              <a:off x="5567363" y="242093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îṩlïďe"/>
            <p:cNvSpPr/>
            <p:nvPr/>
          </p:nvSpPr>
          <p:spPr bwMode="auto">
            <a:xfrm>
              <a:off x="5580063" y="242093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iṣliďê"/>
            <p:cNvSpPr/>
            <p:nvPr/>
          </p:nvSpPr>
          <p:spPr bwMode="auto">
            <a:xfrm>
              <a:off x="5754688" y="252888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íṧļiďé"/>
            <p:cNvSpPr/>
            <p:nvPr/>
          </p:nvSpPr>
          <p:spPr bwMode="auto">
            <a:xfrm>
              <a:off x="5349875" y="157003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îšľíḋê"/>
            <p:cNvSpPr/>
            <p:nvPr/>
          </p:nvSpPr>
          <p:spPr bwMode="auto">
            <a:xfrm>
              <a:off x="5378450" y="161607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9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9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îśliḑè"/>
            <p:cNvSpPr/>
            <p:nvPr/>
          </p:nvSpPr>
          <p:spPr bwMode="auto">
            <a:xfrm>
              <a:off x="6216650" y="271145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i$ḻíďè"/>
            <p:cNvSpPr/>
            <p:nvPr/>
          </p:nvSpPr>
          <p:spPr bwMode="auto">
            <a:xfrm>
              <a:off x="6188075" y="208438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íś1íďe"/>
            <p:cNvSpPr/>
            <p:nvPr/>
          </p:nvSpPr>
          <p:spPr bwMode="auto">
            <a:xfrm>
              <a:off x="5381625" y="161607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9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9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íṣḷiďè"/>
            <p:cNvSpPr/>
            <p:nvPr/>
          </p:nvSpPr>
          <p:spPr bwMode="auto">
            <a:xfrm>
              <a:off x="5349875" y="157003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îs1ïḍé"/>
            <p:cNvSpPr/>
            <p:nvPr/>
          </p:nvSpPr>
          <p:spPr bwMode="auto">
            <a:xfrm>
              <a:off x="5338763" y="157638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îslîḍé"/>
            <p:cNvSpPr/>
            <p:nvPr/>
          </p:nvSpPr>
          <p:spPr bwMode="auto">
            <a:xfrm>
              <a:off x="6972300" y="337661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ïş1ïdê"/>
            <p:cNvSpPr/>
            <p:nvPr/>
          </p:nvSpPr>
          <p:spPr bwMode="auto">
            <a:xfrm>
              <a:off x="6953250" y="327818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ïSḷiḓé"/>
            <p:cNvSpPr/>
            <p:nvPr/>
          </p:nvSpPr>
          <p:spPr bwMode="auto">
            <a:xfrm>
              <a:off x="6965950" y="327818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î$ḻídé"/>
            <p:cNvSpPr/>
            <p:nvPr/>
          </p:nvSpPr>
          <p:spPr bwMode="auto">
            <a:xfrm>
              <a:off x="7140575" y="338613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ïṩľïḍè"/>
            <p:cNvSpPr/>
            <p:nvPr/>
          </p:nvSpPr>
          <p:spPr bwMode="auto">
            <a:xfrm>
              <a:off x="6735763" y="2427288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ísḷíḓê"/>
            <p:cNvSpPr/>
            <p:nvPr/>
          </p:nvSpPr>
          <p:spPr bwMode="auto">
            <a:xfrm>
              <a:off x="6764338" y="247332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išḻîḍe"/>
            <p:cNvSpPr/>
            <p:nvPr/>
          </p:nvSpPr>
          <p:spPr bwMode="auto">
            <a:xfrm>
              <a:off x="7602538" y="3568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ïṣľiḋê"/>
            <p:cNvSpPr/>
            <p:nvPr/>
          </p:nvSpPr>
          <p:spPr bwMode="auto">
            <a:xfrm>
              <a:off x="7573963" y="294163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îṥlíḍe"/>
            <p:cNvSpPr/>
            <p:nvPr/>
          </p:nvSpPr>
          <p:spPr bwMode="auto">
            <a:xfrm>
              <a:off x="6767513" y="247332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î$1îḑê"/>
            <p:cNvSpPr/>
            <p:nvPr/>
          </p:nvSpPr>
          <p:spPr bwMode="auto">
            <a:xfrm>
              <a:off x="6735763" y="242728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isľîḑe"/>
            <p:cNvSpPr/>
            <p:nvPr/>
          </p:nvSpPr>
          <p:spPr bwMode="auto">
            <a:xfrm>
              <a:off x="6724650" y="243363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ïṥlïdê"/>
            <p:cNvSpPr/>
            <p:nvPr/>
          </p:nvSpPr>
          <p:spPr bwMode="auto">
            <a:xfrm>
              <a:off x="7421563" y="477520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îSḷïḑè"/>
            <p:cNvSpPr/>
            <p:nvPr/>
          </p:nvSpPr>
          <p:spPr bwMode="auto">
            <a:xfrm>
              <a:off x="7402513" y="4675188"/>
              <a:ext cx="200025" cy="131763"/>
            </a:xfrm>
            <a:custGeom>
              <a:avLst/>
              <a:gdLst>
                <a:gd name="T0" fmla="*/ 126 w 126"/>
                <a:gd name="T1" fmla="*/ 69 h 83"/>
                <a:gd name="T2" fmla="*/ 8 w 126"/>
                <a:gd name="T3" fmla="*/ 0 h 83"/>
                <a:gd name="T4" fmla="*/ 0 w 126"/>
                <a:gd name="T5" fmla="*/ 15 h 83"/>
                <a:gd name="T6" fmla="*/ 118 w 126"/>
                <a:gd name="T7" fmla="*/ 83 h 83"/>
                <a:gd name="T8" fmla="*/ 126 w 126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83">
                  <a:moveTo>
                    <a:pt x="126" y="69"/>
                  </a:moveTo>
                  <a:lnTo>
                    <a:pt x="8" y="0"/>
                  </a:lnTo>
                  <a:lnTo>
                    <a:pt x="0" y="15"/>
                  </a:lnTo>
                  <a:lnTo>
                    <a:pt x="118" y="83"/>
                  </a:lnTo>
                  <a:lnTo>
                    <a:pt x="126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išlîdê"/>
            <p:cNvSpPr/>
            <p:nvPr/>
          </p:nvSpPr>
          <p:spPr bwMode="auto">
            <a:xfrm>
              <a:off x="7415213" y="4675188"/>
              <a:ext cx="315913" cy="180975"/>
            </a:xfrm>
            <a:custGeom>
              <a:avLst/>
              <a:gdLst>
                <a:gd name="T0" fmla="*/ 199 w 199"/>
                <a:gd name="T1" fmla="*/ 114 h 114"/>
                <a:gd name="T2" fmla="*/ 83 w 199"/>
                <a:gd name="T3" fmla="*/ 48 h 114"/>
                <a:gd name="T4" fmla="*/ 0 w 199"/>
                <a:gd name="T5" fmla="*/ 0 h 114"/>
                <a:gd name="T6" fmla="*/ 118 w 199"/>
                <a:gd name="T7" fmla="*/ 69 h 114"/>
                <a:gd name="T8" fmla="*/ 199 w 199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4">
                  <a:moveTo>
                    <a:pt x="199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iṧḷîḑé"/>
            <p:cNvSpPr/>
            <p:nvPr/>
          </p:nvSpPr>
          <p:spPr bwMode="auto">
            <a:xfrm>
              <a:off x="7589838" y="4784726"/>
              <a:ext cx="161925" cy="242888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ïṩliḍè"/>
            <p:cNvSpPr/>
            <p:nvPr/>
          </p:nvSpPr>
          <p:spPr bwMode="auto">
            <a:xfrm>
              <a:off x="7183438" y="382428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î$1ídé"/>
            <p:cNvSpPr/>
            <p:nvPr/>
          </p:nvSpPr>
          <p:spPr bwMode="auto">
            <a:xfrm>
              <a:off x="7213600" y="3871913"/>
              <a:ext cx="828675" cy="1030288"/>
            </a:xfrm>
            <a:custGeom>
              <a:avLst/>
              <a:gdLst>
                <a:gd name="T0" fmla="*/ 13 w 522"/>
                <a:gd name="T1" fmla="*/ 348 h 649"/>
                <a:gd name="T2" fmla="*/ 13 w 522"/>
                <a:gd name="T3" fmla="*/ 0 h 649"/>
                <a:gd name="T4" fmla="*/ 2 w 522"/>
                <a:gd name="T5" fmla="*/ 8 h 649"/>
                <a:gd name="T6" fmla="*/ 0 w 522"/>
                <a:gd name="T7" fmla="*/ 357 h 649"/>
                <a:gd name="T8" fmla="*/ 509 w 522"/>
                <a:gd name="T9" fmla="*/ 649 h 649"/>
                <a:gd name="T10" fmla="*/ 522 w 522"/>
                <a:gd name="T11" fmla="*/ 643 h 649"/>
                <a:gd name="T12" fmla="*/ 13 w 522"/>
                <a:gd name="T13" fmla="*/ 3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49">
                  <a:moveTo>
                    <a:pt x="13" y="348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49"/>
                  </a:lnTo>
                  <a:lnTo>
                    <a:pt x="522" y="643"/>
                  </a:lnTo>
                  <a:lnTo>
                    <a:pt x="13" y="348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îŝľíḓè"/>
            <p:cNvSpPr/>
            <p:nvPr/>
          </p:nvSpPr>
          <p:spPr bwMode="auto">
            <a:xfrm>
              <a:off x="8051800" y="4965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íṧḷïḑé"/>
            <p:cNvSpPr/>
            <p:nvPr/>
          </p:nvSpPr>
          <p:spPr bwMode="auto">
            <a:xfrm>
              <a:off x="8021638" y="4338638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2 w 13"/>
                <a:gd name="T7" fmla="*/ 7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2" y="7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îṣḻíḑé"/>
            <p:cNvSpPr/>
            <p:nvPr/>
          </p:nvSpPr>
          <p:spPr bwMode="auto">
            <a:xfrm>
              <a:off x="7216775" y="387191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4 h 301"/>
                <a:gd name="T4" fmla="*/ 11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4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íśḻïḋé"/>
            <p:cNvSpPr/>
            <p:nvPr/>
          </p:nvSpPr>
          <p:spPr bwMode="auto">
            <a:xfrm>
              <a:off x="7183438" y="3824288"/>
              <a:ext cx="898525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îŝļíḍè"/>
            <p:cNvSpPr/>
            <p:nvPr/>
          </p:nvSpPr>
          <p:spPr bwMode="auto">
            <a:xfrm>
              <a:off x="7173913" y="383222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iṧḷîďè"/>
            <p:cNvSpPr/>
            <p:nvPr/>
          </p:nvSpPr>
          <p:spPr bwMode="auto">
            <a:xfrm>
              <a:off x="5900738" y="1563688"/>
              <a:ext cx="444500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0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1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2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3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3 h 191"/>
                <a:gd name="T34" fmla="*/ 8 w 135"/>
                <a:gd name="T35" fmla="*/ 129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8 h 191"/>
                <a:gd name="T42" fmla="*/ 24 w 135"/>
                <a:gd name="T43" fmla="*/ 168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7 h 191"/>
                <a:gd name="T56" fmla="*/ 27 w 135"/>
                <a:gd name="T57" fmla="*/ 167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6 h 191"/>
                <a:gd name="T72" fmla="*/ 30 w 135"/>
                <a:gd name="T73" fmla="*/ 166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5 h 191"/>
                <a:gd name="T88" fmla="*/ 33 w 135"/>
                <a:gd name="T89" fmla="*/ 165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0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3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29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8"/>
                    <a:pt x="23" y="168"/>
                    <a:pt x="23" y="168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0"/>
                    <a:pt x="118" y="190"/>
                    <a:pt x="118" y="190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7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1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íṧḻíḋê"/>
            <p:cNvSpPr/>
            <p:nvPr/>
          </p:nvSpPr>
          <p:spPr bwMode="auto">
            <a:xfrm>
              <a:off x="5900738" y="1570038"/>
              <a:ext cx="415925" cy="630238"/>
            </a:xfrm>
            <a:custGeom>
              <a:avLst/>
              <a:gdLst>
                <a:gd name="T0" fmla="*/ 118 w 126"/>
                <a:gd name="T1" fmla="*/ 63 h 191"/>
                <a:gd name="T2" fmla="*/ 8 w 126"/>
                <a:gd name="T3" fmla="*/ 3 h 191"/>
                <a:gd name="T4" fmla="*/ 0 w 126"/>
                <a:gd name="T5" fmla="*/ 11 h 191"/>
                <a:gd name="T6" fmla="*/ 0 w 126"/>
                <a:gd name="T7" fmla="*/ 110 h 191"/>
                <a:gd name="T8" fmla="*/ 8 w 126"/>
                <a:gd name="T9" fmla="*/ 127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8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7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ïşḻîḍê"/>
            <p:cNvSpPr/>
            <p:nvPr/>
          </p:nvSpPr>
          <p:spPr bwMode="auto">
            <a:xfrm>
              <a:off x="6008688" y="182086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ísḷídê"/>
            <p:cNvSpPr/>
            <p:nvPr/>
          </p:nvSpPr>
          <p:spPr bwMode="auto">
            <a:xfrm>
              <a:off x="6088063" y="1870076"/>
              <a:ext cx="26988" cy="52388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ïṧľïḓe"/>
            <p:cNvSpPr/>
            <p:nvPr/>
          </p:nvSpPr>
          <p:spPr bwMode="auto">
            <a:xfrm>
              <a:off x="6167438" y="19161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ïSľíḑê"/>
            <p:cNvSpPr/>
            <p:nvPr/>
          </p:nvSpPr>
          <p:spPr bwMode="auto">
            <a:xfrm>
              <a:off x="7219950" y="2308226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ïsḷîďé"/>
            <p:cNvSpPr/>
            <p:nvPr/>
          </p:nvSpPr>
          <p:spPr bwMode="auto">
            <a:xfrm>
              <a:off x="7219950" y="2314576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îš1iďe"/>
            <p:cNvSpPr/>
            <p:nvPr/>
          </p:nvSpPr>
          <p:spPr bwMode="auto">
            <a:xfrm>
              <a:off x="7329488" y="2568576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îSlïdè"/>
            <p:cNvSpPr/>
            <p:nvPr/>
          </p:nvSpPr>
          <p:spPr bwMode="auto">
            <a:xfrm>
              <a:off x="7408863" y="2614613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îṧļïḓe"/>
            <p:cNvSpPr/>
            <p:nvPr/>
          </p:nvSpPr>
          <p:spPr bwMode="auto">
            <a:xfrm>
              <a:off x="7488238" y="26606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ïṥ1ïḓe"/>
            <p:cNvSpPr/>
            <p:nvPr/>
          </p:nvSpPr>
          <p:spPr bwMode="auto">
            <a:xfrm>
              <a:off x="4567238" y="1982788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íṩľiḓe"/>
            <p:cNvSpPr/>
            <p:nvPr/>
          </p:nvSpPr>
          <p:spPr bwMode="auto">
            <a:xfrm>
              <a:off x="4567238" y="1989138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išlïḓè"/>
            <p:cNvSpPr/>
            <p:nvPr/>
          </p:nvSpPr>
          <p:spPr bwMode="auto">
            <a:xfrm>
              <a:off x="4676775" y="2243138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ïṣḻíḋé"/>
            <p:cNvSpPr/>
            <p:nvPr/>
          </p:nvSpPr>
          <p:spPr bwMode="auto">
            <a:xfrm>
              <a:off x="4756150" y="22891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ïşḻiḓê"/>
            <p:cNvSpPr/>
            <p:nvPr/>
          </p:nvSpPr>
          <p:spPr bwMode="auto">
            <a:xfrm>
              <a:off x="4833938" y="23352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işľîḑè"/>
            <p:cNvSpPr/>
            <p:nvPr/>
          </p:nvSpPr>
          <p:spPr bwMode="auto">
            <a:xfrm>
              <a:off x="5992813" y="2760663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îš1ïḓè"/>
            <p:cNvSpPr/>
            <p:nvPr/>
          </p:nvSpPr>
          <p:spPr bwMode="auto">
            <a:xfrm>
              <a:off x="5992813" y="2767013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ïṣliḓe"/>
            <p:cNvSpPr/>
            <p:nvPr/>
          </p:nvSpPr>
          <p:spPr bwMode="auto">
            <a:xfrm>
              <a:off x="6102350" y="3021013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iṣ1íde"/>
            <p:cNvSpPr/>
            <p:nvPr/>
          </p:nvSpPr>
          <p:spPr bwMode="auto">
            <a:xfrm>
              <a:off x="6180138" y="3067051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iŝlídé"/>
            <p:cNvSpPr/>
            <p:nvPr/>
          </p:nvSpPr>
          <p:spPr bwMode="auto">
            <a:xfrm>
              <a:off x="6259513" y="3113088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iśḷîďé"/>
            <p:cNvSpPr/>
            <p:nvPr/>
          </p:nvSpPr>
          <p:spPr bwMode="auto">
            <a:xfrm>
              <a:off x="7510463" y="3560763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ïṩľïḍê"/>
            <p:cNvSpPr/>
            <p:nvPr/>
          </p:nvSpPr>
          <p:spPr bwMode="auto">
            <a:xfrm>
              <a:off x="7510463" y="3568701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işḻíḑé"/>
            <p:cNvSpPr/>
            <p:nvPr/>
          </p:nvSpPr>
          <p:spPr bwMode="auto">
            <a:xfrm>
              <a:off x="7620000" y="3821113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íŝlïde"/>
            <p:cNvSpPr/>
            <p:nvPr/>
          </p:nvSpPr>
          <p:spPr bwMode="auto">
            <a:xfrm>
              <a:off x="7699375" y="38671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îšḻiḍê"/>
            <p:cNvSpPr/>
            <p:nvPr/>
          </p:nvSpPr>
          <p:spPr bwMode="auto">
            <a:xfrm>
              <a:off x="7778750" y="39147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isḷíḑè"/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ïSḷîḋe"/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ïślíḋe"/>
            <p:cNvSpPr/>
            <p:nvPr/>
          </p:nvSpPr>
          <p:spPr bwMode="auto">
            <a:xfrm>
              <a:off x="4649788" y="2644776"/>
              <a:ext cx="52388" cy="165100"/>
            </a:xfrm>
            <a:custGeom>
              <a:avLst/>
              <a:gdLst>
                <a:gd name="T0" fmla="*/ 0 w 16"/>
                <a:gd name="T1" fmla="*/ 13 h 50"/>
                <a:gd name="T2" fmla="*/ 0 w 16"/>
                <a:gd name="T3" fmla="*/ 29 h 50"/>
                <a:gd name="T4" fmla="*/ 0 w 16"/>
                <a:gd name="T5" fmla="*/ 36 h 50"/>
                <a:gd name="T6" fmla="*/ 16 w 16"/>
                <a:gd name="T7" fmla="*/ 45 h 50"/>
                <a:gd name="T8" fmla="*/ 16 w 16"/>
                <a:gd name="T9" fmla="*/ 38 h 50"/>
                <a:gd name="T10" fmla="*/ 16 w 16"/>
                <a:gd name="T11" fmla="*/ 22 h 50"/>
                <a:gd name="T12" fmla="*/ 0 w 16"/>
                <a:gd name="T13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0" y="1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50"/>
                    <a:pt x="16" y="4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iŝ1îdè"/>
            <p:cNvSpPr/>
            <p:nvPr/>
          </p:nvSpPr>
          <p:spPr bwMode="auto">
            <a:xfrm>
              <a:off x="4616450" y="2622551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íṡlîde"/>
            <p:cNvSpPr/>
            <p:nvPr/>
          </p:nvSpPr>
          <p:spPr bwMode="auto">
            <a:xfrm>
              <a:off x="4716463" y="2681288"/>
              <a:ext cx="22225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3 h 12"/>
                <a:gd name="T4" fmla="*/ 2 w 7"/>
                <a:gd name="T5" fmla="*/ 11 h 12"/>
                <a:gd name="T6" fmla="*/ 6 w 7"/>
                <a:gd name="T7" fmla="*/ 8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6"/>
                    <a:pt x="0" y="9"/>
                    <a:pt x="2" y="11"/>
                  </a:cubicBezTo>
                  <a:cubicBezTo>
                    <a:pt x="3" y="12"/>
                    <a:pt x="5" y="11"/>
                    <a:pt x="6" y="8"/>
                  </a:cubicBezTo>
                  <a:cubicBezTo>
                    <a:pt x="7" y="6"/>
                    <a:pt x="6" y="2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ïṣ1îḓè"/>
            <p:cNvSpPr/>
            <p:nvPr/>
          </p:nvSpPr>
          <p:spPr bwMode="auto">
            <a:xfrm>
              <a:off x="4640263" y="2786063"/>
              <a:ext cx="68263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iṣľíḑè"/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ïṧľiďê"/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ïṡḷîdé"/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îṡḻíde"/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íś1îḓé"/>
            <p:cNvSpPr/>
            <p:nvPr/>
          </p:nvSpPr>
          <p:spPr bwMode="auto">
            <a:xfrm>
              <a:off x="4665663" y="2797176"/>
              <a:ext cx="23813" cy="28575"/>
            </a:xfrm>
            <a:custGeom>
              <a:avLst/>
              <a:gdLst>
                <a:gd name="T0" fmla="*/ 0 w 7"/>
                <a:gd name="T1" fmla="*/ 3 h 9"/>
                <a:gd name="T2" fmla="*/ 2 w 7"/>
                <a:gd name="T3" fmla="*/ 8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iśļïḋé"/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ïṧ1îḓè"/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ïśľíḑé"/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ísļíďè"/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íṥļiḋè"/>
            <p:cNvSpPr/>
            <p:nvPr/>
          </p:nvSpPr>
          <p:spPr bwMode="auto">
            <a:xfrm>
              <a:off x="4649788" y="2724151"/>
              <a:ext cx="52388" cy="42863"/>
            </a:xfrm>
            <a:custGeom>
              <a:avLst/>
              <a:gdLst>
                <a:gd name="T0" fmla="*/ 0 w 16"/>
                <a:gd name="T1" fmla="*/ 0 h 13"/>
                <a:gd name="T2" fmla="*/ 0 w 16"/>
                <a:gd name="T3" fmla="*/ 1 h 13"/>
                <a:gd name="T4" fmla="*/ 8 w 16"/>
                <a:gd name="T5" fmla="*/ 12 h 13"/>
                <a:gd name="T6" fmla="*/ 11 w 16"/>
                <a:gd name="T7" fmla="*/ 13 h 13"/>
                <a:gd name="T8" fmla="*/ 16 w 16"/>
                <a:gd name="T9" fmla="*/ 10 h 13"/>
                <a:gd name="T10" fmla="*/ 16 w 16"/>
                <a:gd name="T11" fmla="*/ 9 h 13"/>
                <a:gd name="T12" fmla="*/ 11 w 16"/>
                <a:gd name="T13" fmla="*/ 10 h 13"/>
                <a:gd name="T14" fmla="*/ 8 w 16"/>
                <a:gd name="T15" fmla="*/ 10 h 13"/>
                <a:gd name="T16" fmla="*/ 0 w 1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3"/>
                    <a:pt x="11" y="13"/>
                  </a:cubicBezTo>
                  <a:cubicBezTo>
                    <a:pt x="14" y="13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10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í$1îďé"/>
            <p:cNvSpPr/>
            <p:nvPr/>
          </p:nvSpPr>
          <p:spPr bwMode="auto">
            <a:xfrm>
              <a:off x="4597400" y="2519363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2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8"/>
                    <a:pt x="11" y="52"/>
                  </a:cubicBezTo>
                  <a:cubicBezTo>
                    <a:pt x="13" y="57"/>
                    <a:pt x="20" y="69"/>
                    <a:pt x="24" y="72"/>
                  </a:cubicBezTo>
                  <a:cubicBezTo>
                    <a:pt x="28" y="74"/>
                    <a:pt x="36" y="70"/>
                    <a:pt x="38" y="68"/>
                  </a:cubicBezTo>
                  <a:cubicBezTo>
                    <a:pt x="39" y="65"/>
                    <a:pt x="49" y="27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íS1iďè"/>
            <p:cNvSpPr/>
            <p:nvPr/>
          </p:nvSpPr>
          <p:spPr bwMode="auto">
            <a:xfrm>
              <a:off x="4616450" y="2536826"/>
              <a:ext cx="125413" cy="180975"/>
            </a:xfrm>
            <a:custGeom>
              <a:avLst/>
              <a:gdLst>
                <a:gd name="T0" fmla="*/ 29 w 38"/>
                <a:gd name="T1" fmla="*/ 16 h 55"/>
                <a:gd name="T2" fmla="*/ 4 w 38"/>
                <a:gd name="T3" fmla="*/ 5 h 55"/>
                <a:gd name="T4" fmla="*/ 2 w 38"/>
                <a:gd name="T5" fmla="*/ 36 h 55"/>
                <a:gd name="T6" fmla="*/ 2 w 38"/>
                <a:gd name="T7" fmla="*/ 36 h 55"/>
                <a:gd name="T8" fmla="*/ 2 w 38"/>
                <a:gd name="T9" fmla="*/ 36 h 55"/>
                <a:gd name="T10" fmla="*/ 3 w 38"/>
                <a:gd name="T11" fmla="*/ 37 h 55"/>
                <a:gd name="T12" fmla="*/ 3 w 38"/>
                <a:gd name="T13" fmla="*/ 37 h 55"/>
                <a:gd name="T14" fmla="*/ 3 w 38"/>
                <a:gd name="T15" fmla="*/ 37 h 55"/>
                <a:gd name="T16" fmla="*/ 3 w 38"/>
                <a:gd name="T17" fmla="*/ 34 h 55"/>
                <a:gd name="T18" fmla="*/ 3 w 38"/>
                <a:gd name="T19" fmla="*/ 30 h 55"/>
                <a:gd name="T20" fmla="*/ 7 w 38"/>
                <a:gd name="T21" fmla="*/ 17 h 55"/>
                <a:gd name="T22" fmla="*/ 8 w 38"/>
                <a:gd name="T23" fmla="*/ 16 h 55"/>
                <a:gd name="T24" fmla="*/ 9 w 38"/>
                <a:gd name="T25" fmla="*/ 15 h 55"/>
                <a:gd name="T26" fmla="*/ 9 w 38"/>
                <a:gd name="T27" fmla="*/ 15 h 55"/>
                <a:gd name="T28" fmla="*/ 23 w 38"/>
                <a:gd name="T29" fmla="*/ 25 h 55"/>
                <a:gd name="T30" fmla="*/ 28 w 38"/>
                <a:gd name="T31" fmla="*/ 30 h 55"/>
                <a:gd name="T32" fmla="*/ 29 w 38"/>
                <a:gd name="T33" fmla="*/ 29 h 55"/>
                <a:gd name="T34" fmla="*/ 34 w 38"/>
                <a:gd name="T35" fmla="*/ 49 h 55"/>
                <a:gd name="T36" fmla="*/ 33 w 38"/>
                <a:gd name="T37" fmla="*/ 51 h 55"/>
                <a:gd name="T38" fmla="*/ 33 w 38"/>
                <a:gd name="T39" fmla="*/ 54 h 55"/>
                <a:gd name="T40" fmla="*/ 33 w 38"/>
                <a:gd name="T41" fmla="*/ 54 h 55"/>
                <a:gd name="T42" fmla="*/ 34 w 38"/>
                <a:gd name="T43" fmla="*/ 55 h 55"/>
                <a:gd name="T44" fmla="*/ 34 w 38"/>
                <a:gd name="T45" fmla="*/ 54 h 55"/>
                <a:gd name="T46" fmla="*/ 34 w 38"/>
                <a:gd name="T47" fmla="*/ 53 h 55"/>
                <a:gd name="T48" fmla="*/ 34 w 38"/>
                <a:gd name="T49" fmla="*/ 52 h 55"/>
                <a:gd name="T50" fmla="*/ 29 w 38"/>
                <a:gd name="T51" fmla="*/ 16 h 55"/>
                <a:gd name="T52" fmla="*/ 17 w 38"/>
                <a:gd name="T53" fmla="*/ 17 h 55"/>
                <a:gd name="T54" fmla="*/ 16 w 38"/>
                <a:gd name="T55" fmla="*/ 16 h 55"/>
                <a:gd name="T56" fmla="*/ 17 w 38"/>
                <a:gd name="T5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5">
                  <a:moveTo>
                    <a:pt x="29" y="16"/>
                  </a:moveTo>
                  <a:cubicBezTo>
                    <a:pt x="21" y="3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1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9"/>
                  </a:cubicBezTo>
                  <a:cubicBezTo>
                    <a:pt x="34" y="50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îşļîḑê"/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ïšḷíḍé"/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išľiḑé"/>
            <p:cNvSpPr/>
            <p:nvPr/>
          </p:nvSpPr>
          <p:spPr bwMode="auto">
            <a:xfrm>
              <a:off x="4676775" y="27971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ïṣļîḋé"/>
            <p:cNvSpPr/>
            <p:nvPr/>
          </p:nvSpPr>
          <p:spPr bwMode="auto">
            <a:xfrm>
              <a:off x="4649788" y="2736851"/>
              <a:ext cx="52388" cy="60325"/>
            </a:xfrm>
            <a:custGeom>
              <a:avLst/>
              <a:gdLst>
                <a:gd name="T0" fmla="*/ 0 w 16"/>
                <a:gd name="T1" fmla="*/ 0 h 18"/>
                <a:gd name="T2" fmla="*/ 0 w 16"/>
                <a:gd name="T3" fmla="*/ 1 h 18"/>
                <a:gd name="T4" fmla="*/ 8 w 16"/>
                <a:gd name="T5" fmla="*/ 18 h 18"/>
                <a:gd name="T6" fmla="*/ 8 w 16"/>
                <a:gd name="T7" fmla="*/ 18 h 18"/>
                <a:gd name="T8" fmla="*/ 16 w 16"/>
                <a:gd name="T9" fmla="*/ 10 h 18"/>
                <a:gd name="T10" fmla="*/ 16 w 16"/>
                <a:gd name="T11" fmla="*/ 9 h 18"/>
                <a:gd name="T12" fmla="*/ 8 w 16"/>
                <a:gd name="T13" fmla="*/ 17 h 18"/>
                <a:gd name="T14" fmla="*/ 0 w 16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i$ľîdé"/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îs1íḓê"/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ïṣ1ïḍè"/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îSḻíḑe"/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i$ľíḋè"/>
            <p:cNvSpPr/>
            <p:nvPr/>
          </p:nvSpPr>
          <p:spPr bwMode="auto">
            <a:xfrm>
              <a:off x="6173788" y="3471863"/>
              <a:ext cx="53975" cy="161925"/>
            </a:xfrm>
            <a:custGeom>
              <a:avLst/>
              <a:gdLst>
                <a:gd name="T0" fmla="*/ 0 w 16"/>
                <a:gd name="T1" fmla="*/ 13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2 h 49"/>
                <a:gd name="T12" fmla="*/ 0 w 16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3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îšḷiḍè"/>
            <p:cNvSpPr/>
            <p:nvPr/>
          </p:nvSpPr>
          <p:spPr bwMode="auto">
            <a:xfrm>
              <a:off x="6142038" y="3449638"/>
              <a:ext cx="19050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íSḷiďè"/>
            <p:cNvSpPr/>
            <p:nvPr/>
          </p:nvSpPr>
          <p:spPr bwMode="auto">
            <a:xfrm>
              <a:off x="6240463" y="350520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2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2" y="2"/>
                    <a:pt x="1" y="4"/>
                  </a:cubicBezTo>
                  <a:cubicBezTo>
                    <a:pt x="0" y="7"/>
                    <a:pt x="0" y="10"/>
                    <a:pt x="2" y="12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7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îš1îḋê"/>
            <p:cNvSpPr/>
            <p:nvPr/>
          </p:nvSpPr>
          <p:spPr bwMode="auto">
            <a:xfrm>
              <a:off x="6164263" y="3614738"/>
              <a:ext cx="69850" cy="131763"/>
            </a:xfrm>
            <a:custGeom>
              <a:avLst/>
              <a:gdLst>
                <a:gd name="T0" fmla="*/ 11 w 21"/>
                <a:gd name="T1" fmla="*/ 3 h 40"/>
                <a:gd name="T2" fmla="*/ 0 w 21"/>
                <a:gd name="T3" fmla="*/ 1 h 40"/>
                <a:gd name="T4" fmla="*/ 4 w 21"/>
                <a:gd name="T5" fmla="*/ 32 h 40"/>
                <a:gd name="T6" fmla="*/ 19 w 21"/>
                <a:gd name="T7" fmla="*/ 40 h 40"/>
                <a:gd name="T8" fmla="*/ 21 w 21"/>
                <a:gd name="T9" fmla="*/ 13 h 40"/>
                <a:gd name="T10" fmla="*/ 11 w 21"/>
                <a:gd name="T1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0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1"/>
                    <a:pt x="4" y="32"/>
                    <a:pt x="4" y="32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î$líďè"/>
            <p:cNvSpPr/>
            <p:nvPr/>
          </p:nvSpPr>
          <p:spPr bwMode="auto">
            <a:xfrm>
              <a:off x="6191250" y="3624263"/>
              <a:ext cx="22225" cy="28575"/>
            </a:xfrm>
            <a:custGeom>
              <a:avLst/>
              <a:gdLst>
                <a:gd name="T0" fmla="*/ 0 w 7"/>
                <a:gd name="T1" fmla="*/ 2 h 9"/>
                <a:gd name="T2" fmla="*/ 2 w 7"/>
                <a:gd name="T3" fmla="*/ 7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2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îŝļíḑê"/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iSḻïḑê"/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iš1ïḍè"/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íṣ1îďé"/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ïṥḻîďe"/>
            <p:cNvSpPr/>
            <p:nvPr/>
          </p:nvSpPr>
          <p:spPr bwMode="auto">
            <a:xfrm>
              <a:off x="6173788" y="355123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1 h 12"/>
                <a:gd name="T4" fmla="*/ 8 w 16"/>
                <a:gd name="T5" fmla="*/ 12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iṩḻíḋê"/>
            <p:cNvSpPr/>
            <p:nvPr/>
          </p:nvSpPr>
          <p:spPr bwMode="auto">
            <a:xfrm>
              <a:off x="6121400" y="3343276"/>
              <a:ext cx="161925" cy="247650"/>
            </a:xfrm>
            <a:custGeom>
              <a:avLst/>
              <a:gdLst>
                <a:gd name="T0" fmla="*/ 24 w 49"/>
                <a:gd name="T1" fmla="*/ 14 h 75"/>
                <a:gd name="T2" fmla="*/ 11 w 49"/>
                <a:gd name="T3" fmla="*/ 53 h 75"/>
                <a:gd name="T4" fmla="*/ 24 w 49"/>
                <a:gd name="T5" fmla="*/ 72 h 75"/>
                <a:gd name="T6" fmla="*/ 38 w 49"/>
                <a:gd name="T7" fmla="*/ 68 h 75"/>
                <a:gd name="T8" fmla="*/ 24 w 49"/>
                <a:gd name="T9" fmla="*/ 1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5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3" y="58"/>
                    <a:pt x="20" y="70"/>
                    <a:pt x="24" y="72"/>
                  </a:cubicBezTo>
                  <a:cubicBezTo>
                    <a:pt x="28" y="75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îşľïdê"/>
            <p:cNvSpPr/>
            <p:nvPr/>
          </p:nvSpPr>
          <p:spPr bwMode="auto">
            <a:xfrm>
              <a:off x="6142038" y="3363913"/>
              <a:ext cx="125413" cy="177800"/>
            </a:xfrm>
            <a:custGeom>
              <a:avLst/>
              <a:gdLst>
                <a:gd name="T0" fmla="*/ 29 w 38"/>
                <a:gd name="T1" fmla="*/ 16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6 h 54"/>
                <a:gd name="T8" fmla="*/ 2 w 38"/>
                <a:gd name="T9" fmla="*/ 36 h 54"/>
                <a:gd name="T10" fmla="*/ 3 w 38"/>
                <a:gd name="T11" fmla="*/ 37 h 54"/>
                <a:gd name="T12" fmla="*/ 3 w 38"/>
                <a:gd name="T13" fmla="*/ 37 h 54"/>
                <a:gd name="T14" fmla="*/ 3 w 38"/>
                <a:gd name="T15" fmla="*/ 37 h 54"/>
                <a:gd name="T16" fmla="*/ 3 w 38"/>
                <a:gd name="T17" fmla="*/ 34 h 54"/>
                <a:gd name="T18" fmla="*/ 3 w 38"/>
                <a:gd name="T19" fmla="*/ 30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30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2 h 54"/>
                <a:gd name="T50" fmla="*/ 29 w 38"/>
                <a:gd name="T51" fmla="*/ 16 h 54"/>
                <a:gd name="T52" fmla="*/ 17 w 38"/>
                <a:gd name="T53" fmla="*/ 17 h 54"/>
                <a:gd name="T54" fmla="*/ 16 w 38"/>
                <a:gd name="T55" fmla="*/ 16 h 54"/>
                <a:gd name="T56" fmla="*/ 17 w 38"/>
                <a:gd name="T57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4">
                  <a:moveTo>
                    <a:pt x="29" y="16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íŝlíḍè"/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ïṧḷïḓè"/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isḷïḍê"/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ïṥlïḑe"/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ïṣļíḋè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ïṣļíḋ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íṣ1íḓ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í$ḷîḍ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ïṣľîďè"/>
            <p:cNvSpPr/>
            <p:nvPr/>
          </p:nvSpPr>
          <p:spPr bwMode="auto">
            <a:xfrm>
              <a:off x="6151563" y="3486151"/>
              <a:ext cx="104775" cy="107950"/>
            </a:xfrm>
            <a:custGeom>
              <a:avLst/>
              <a:gdLst>
                <a:gd name="T0" fmla="*/ 7 w 32"/>
                <a:gd name="T1" fmla="*/ 11 h 33"/>
                <a:gd name="T2" fmla="*/ 15 w 32"/>
                <a:gd name="T3" fmla="*/ 8 h 33"/>
                <a:gd name="T4" fmla="*/ 20 w 32"/>
                <a:gd name="T5" fmla="*/ 12 h 33"/>
                <a:gd name="T6" fmla="*/ 23 w 32"/>
                <a:gd name="T7" fmla="*/ 18 h 33"/>
                <a:gd name="T8" fmla="*/ 31 w 32"/>
                <a:gd name="T9" fmla="*/ 11 h 33"/>
                <a:gd name="T10" fmla="*/ 32 w 32"/>
                <a:gd name="T11" fmla="*/ 10 h 33"/>
                <a:gd name="T12" fmla="*/ 29 w 32"/>
                <a:gd name="T13" fmla="*/ 26 h 33"/>
                <a:gd name="T14" fmla="*/ 16 w 32"/>
                <a:gd name="T15" fmla="*/ 31 h 33"/>
                <a:gd name="T16" fmla="*/ 1 w 32"/>
                <a:gd name="T17" fmla="*/ 10 h 33"/>
                <a:gd name="T18" fmla="*/ 0 w 32"/>
                <a:gd name="T19" fmla="*/ 0 h 33"/>
                <a:gd name="T20" fmla="*/ 7 w 32"/>
                <a:gd name="T21" fmla="*/ 12 h 33"/>
                <a:gd name="T22" fmla="*/ 7 w 32"/>
                <a:gd name="T23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3">
                  <a:moveTo>
                    <a:pt x="7" y="11"/>
                  </a:moveTo>
                  <a:cubicBezTo>
                    <a:pt x="9" y="8"/>
                    <a:pt x="13" y="7"/>
                    <a:pt x="15" y="8"/>
                  </a:cubicBezTo>
                  <a:cubicBezTo>
                    <a:pt x="17" y="10"/>
                    <a:pt x="20" y="11"/>
                    <a:pt x="20" y="12"/>
                  </a:cubicBezTo>
                  <a:cubicBezTo>
                    <a:pt x="22" y="14"/>
                    <a:pt x="23" y="18"/>
                    <a:pt x="23" y="18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3" y="33"/>
                    <a:pt x="16" y="31"/>
                  </a:cubicBezTo>
                  <a:cubicBezTo>
                    <a:pt x="9" y="30"/>
                    <a:pt x="1" y="10"/>
                    <a:pt x="1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2"/>
                    <a:pt x="7" y="12"/>
                    <a:pt x="7" y="12"/>
                  </a:cubicBezTo>
                  <a:lnTo>
                    <a:pt x="7" y="11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îṥ1iḍê"/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ïṩļíde"/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ïṧḻîḑê"/>
            <p:cNvSpPr/>
            <p:nvPr/>
          </p:nvSpPr>
          <p:spPr bwMode="auto">
            <a:xfrm>
              <a:off x="7599363" y="4329113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ïṩḻiḑè"/>
            <p:cNvSpPr/>
            <p:nvPr/>
          </p:nvSpPr>
          <p:spPr bwMode="auto">
            <a:xfrm>
              <a:off x="7566025" y="4306888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íślíḍé"/>
            <p:cNvSpPr/>
            <p:nvPr/>
          </p:nvSpPr>
          <p:spPr bwMode="auto">
            <a:xfrm>
              <a:off x="7666038" y="436245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1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1" y="1"/>
                    <a:pt x="1" y="4"/>
                  </a:cubicBezTo>
                  <a:cubicBezTo>
                    <a:pt x="0" y="7"/>
                    <a:pt x="0" y="10"/>
                    <a:pt x="2" y="11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6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ïśļiḓé"/>
            <p:cNvSpPr/>
            <p:nvPr/>
          </p:nvSpPr>
          <p:spPr bwMode="auto">
            <a:xfrm>
              <a:off x="7589838" y="4467226"/>
              <a:ext cx="69850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3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3"/>
                    <a:pt x="4" y="33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iśliḑe"/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íşlíḓé"/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íṩ1îḑè"/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îṩḻîḓe"/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îṩ1iḍé"/>
            <p:cNvSpPr/>
            <p:nvPr/>
          </p:nvSpPr>
          <p:spPr bwMode="auto">
            <a:xfrm>
              <a:off x="7616825" y="4478338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îŝ1iḍè"/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îŝḻîḓé"/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íşļïdê"/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íṡḷiḍè"/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îṥļiḓe"/>
            <p:cNvSpPr/>
            <p:nvPr/>
          </p:nvSpPr>
          <p:spPr bwMode="auto">
            <a:xfrm>
              <a:off x="7599363" y="440848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iṡļíďe"/>
            <p:cNvSpPr/>
            <p:nvPr/>
          </p:nvSpPr>
          <p:spPr bwMode="auto">
            <a:xfrm>
              <a:off x="7546975" y="4200526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3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íS1ïďê"/>
            <p:cNvSpPr/>
            <p:nvPr/>
          </p:nvSpPr>
          <p:spPr bwMode="auto">
            <a:xfrm>
              <a:off x="7566025" y="4221163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29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1 h 54"/>
                <a:gd name="T50" fmla="*/ 29 w 38"/>
                <a:gd name="T51" fmla="*/ 15 h 54"/>
                <a:gd name="T52" fmla="*/ 17 w 38"/>
                <a:gd name="T53" fmla="*/ 16 h 54"/>
                <a:gd name="T54" fmla="*/ 16 w 38"/>
                <a:gd name="T55" fmla="*/ 16 h 54"/>
                <a:gd name="T56" fmla="*/ 17 w 38"/>
                <a:gd name="T57" fmla="*/ 17 h 54"/>
                <a:gd name="T58" fmla="*/ 17 w 38"/>
                <a:gd name="T5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6"/>
                    <a:pt x="26" y="28"/>
                    <a:pt x="28" y="29"/>
                  </a:cubicBezTo>
                  <a:cubicBezTo>
                    <a:pt x="28" y="30"/>
                    <a:pt x="29" y="29"/>
                    <a:pt x="29" y="29"/>
                  </a:cubicBezTo>
                  <a:cubicBezTo>
                    <a:pt x="31" y="3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  <a:moveTo>
                    <a:pt x="17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îşḷíḍê"/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íṧliḑê"/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ïślïḍê"/>
            <p:cNvSpPr/>
            <p:nvPr/>
          </p:nvSpPr>
          <p:spPr bwMode="auto">
            <a:xfrm>
              <a:off x="7626350" y="4478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îṩḻîḍè"/>
            <p:cNvSpPr/>
            <p:nvPr/>
          </p:nvSpPr>
          <p:spPr bwMode="auto">
            <a:xfrm>
              <a:off x="7599363" y="4421188"/>
              <a:ext cx="53975" cy="57150"/>
            </a:xfrm>
            <a:custGeom>
              <a:avLst/>
              <a:gdLst>
                <a:gd name="T0" fmla="*/ 0 w 16"/>
                <a:gd name="T1" fmla="*/ 0 h 17"/>
                <a:gd name="T2" fmla="*/ 0 w 16"/>
                <a:gd name="T3" fmla="*/ 0 h 17"/>
                <a:gd name="T4" fmla="*/ 8 w 16"/>
                <a:gd name="T5" fmla="*/ 17 h 17"/>
                <a:gd name="T6" fmla="*/ 8 w 16"/>
                <a:gd name="T7" fmla="*/ 17 h 17"/>
                <a:gd name="T8" fmla="*/ 16 w 16"/>
                <a:gd name="T9" fmla="*/ 9 h 17"/>
                <a:gd name="T10" fmla="*/ 16 w 16"/>
                <a:gd name="T11" fmla="*/ 9 h 17"/>
                <a:gd name="T12" fmla="*/ 8 w 16"/>
                <a:gd name="T13" fmla="*/ 17 h 17"/>
                <a:gd name="T14" fmla="*/ 0 w 16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ïṧḻîḋe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ïṥľïḑé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îś1ïḓê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ïSḷîḍé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ïŝļiḋè"/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ïşľíḑé"/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ïšľiḋe"/>
            <p:cNvSpPr/>
            <p:nvPr/>
          </p:nvSpPr>
          <p:spPr bwMode="auto">
            <a:xfrm>
              <a:off x="7143750" y="2901951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î$ļîḋe"/>
            <p:cNvSpPr/>
            <p:nvPr/>
          </p:nvSpPr>
          <p:spPr bwMode="auto">
            <a:xfrm>
              <a:off x="7112000" y="2874963"/>
              <a:ext cx="19050" cy="47625"/>
            </a:xfrm>
            <a:custGeom>
              <a:avLst/>
              <a:gdLst>
                <a:gd name="T0" fmla="*/ 1 w 6"/>
                <a:gd name="T1" fmla="*/ 1 h 14"/>
                <a:gd name="T2" fmla="*/ 5 w 6"/>
                <a:gd name="T3" fmla="*/ 7 h 14"/>
                <a:gd name="T4" fmla="*/ 4 w 6"/>
                <a:gd name="T5" fmla="*/ 14 h 14"/>
                <a:gd name="T6" fmla="*/ 0 w 6"/>
                <a:gd name="T7" fmla="*/ 7 h 14"/>
                <a:gd name="T8" fmla="*/ 1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1" y="1"/>
                  </a:moveTo>
                  <a:cubicBezTo>
                    <a:pt x="3" y="1"/>
                    <a:pt x="5" y="4"/>
                    <a:pt x="5" y="7"/>
                  </a:cubicBezTo>
                  <a:cubicBezTo>
                    <a:pt x="6" y="11"/>
                    <a:pt x="6" y="14"/>
                    <a:pt x="4" y="14"/>
                  </a:cubicBezTo>
                  <a:cubicBezTo>
                    <a:pt x="3" y="13"/>
                    <a:pt x="1" y="10"/>
                    <a:pt x="0" y="7"/>
                  </a:cubicBezTo>
                  <a:cubicBezTo>
                    <a:pt x="0" y="3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îšḷiḓè"/>
            <p:cNvSpPr/>
            <p:nvPr/>
          </p:nvSpPr>
          <p:spPr bwMode="auto">
            <a:xfrm>
              <a:off x="7210425" y="2935288"/>
              <a:ext cx="19050" cy="42863"/>
            </a:xfrm>
            <a:custGeom>
              <a:avLst/>
              <a:gdLst>
                <a:gd name="T0" fmla="*/ 4 w 6"/>
                <a:gd name="T1" fmla="*/ 1 h 13"/>
                <a:gd name="T2" fmla="*/ 0 w 6"/>
                <a:gd name="T3" fmla="*/ 4 h 13"/>
                <a:gd name="T4" fmla="*/ 2 w 6"/>
                <a:gd name="T5" fmla="*/ 11 h 13"/>
                <a:gd name="T6" fmla="*/ 5 w 6"/>
                <a:gd name="T7" fmla="*/ 9 h 13"/>
                <a:gd name="T8" fmla="*/ 4 w 6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4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3"/>
                    <a:pt x="5" y="11"/>
                    <a:pt x="5" y="9"/>
                  </a:cubicBezTo>
                  <a:cubicBezTo>
                    <a:pt x="6" y="6"/>
                    <a:pt x="6" y="3"/>
                    <a:pt x="4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îśľíḓé"/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íŝľïďé"/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i$ḷîdê"/>
            <p:cNvSpPr/>
            <p:nvPr/>
          </p:nvSpPr>
          <p:spPr bwMode="auto">
            <a:xfrm>
              <a:off x="7143750" y="2981326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3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9"/>
                    <a:pt x="13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íṣḷîdè"/>
            <p:cNvSpPr/>
            <p:nvPr/>
          </p:nvSpPr>
          <p:spPr bwMode="auto">
            <a:xfrm>
              <a:off x="7091363" y="2773363"/>
              <a:ext cx="158750" cy="244475"/>
            </a:xfrm>
            <a:custGeom>
              <a:avLst/>
              <a:gdLst>
                <a:gd name="T0" fmla="*/ 24 w 48"/>
                <a:gd name="T1" fmla="*/ 14 h 74"/>
                <a:gd name="T2" fmla="*/ 11 w 48"/>
                <a:gd name="T3" fmla="*/ 53 h 74"/>
                <a:gd name="T4" fmla="*/ 24 w 48"/>
                <a:gd name="T5" fmla="*/ 72 h 74"/>
                <a:gd name="T6" fmla="*/ 37 w 48"/>
                <a:gd name="T7" fmla="*/ 68 h 74"/>
                <a:gd name="T8" fmla="*/ 24 w 48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4">
                  <a:moveTo>
                    <a:pt x="24" y="14"/>
                  </a:moveTo>
                  <a:cubicBezTo>
                    <a:pt x="0" y="0"/>
                    <a:pt x="9" y="48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7" y="68"/>
                  </a:cubicBezTo>
                  <a:cubicBezTo>
                    <a:pt x="39" y="66"/>
                    <a:pt x="48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iSľíḍè"/>
            <p:cNvSpPr/>
            <p:nvPr/>
          </p:nvSpPr>
          <p:spPr bwMode="auto">
            <a:xfrm>
              <a:off x="7104063" y="2794001"/>
              <a:ext cx="133350" cy="177800"/>
            </a:xfrm>
            <a:custGeom>
              <a:avLst/>
              <a:gdLst>
                <a:gd name="T0" fmla="*/ 31 w 40"/>
                <a:gd name="T1" fmla="*/ 15 h 54"/>
                <a:gd name="T2" fmla="*/ 6 w 40"/>
                <a:gd name="T3" fmla="*/ 5 h 54"/>
                <a:gd name="T4" fmla="*/ 4 w 40"/>
                <a:gd name="T5" fmla="*/ 35 h 54"/>
                <a:gd name="T6" fmla="*/ 5 w 40"/>
                <a:gd name="T7" fmla="*/ 36 h 54"/>
                <a:gd name="T8" fmla="*/ 5 w 40"/>
                <a:gd name="T9" fmla="*/ 28 h 54"/>
                <a:gd name="T10" fmla="*/ 29 w 40"/>
                <a:gd name="T11" fmla="*/ 29 h 54"/>
                <a:gd name="T12" fmla="*/ 31 w 40"/>
                <a:gd name="T13" fmla="*/ 28 h 54"/>
                <a:gd name="T14" fmla="*/ 35 w 40"/>
                <a:gd name="T15" fmla="*/ 48 h 54"/>
                <a:gd name="T16" fmla="*/ 35 w 40"/>
                <a:gd name="T17" fmla="*/ 51 h 54"/>
                <a:gd name="T18" fmla="*/ 35 w 40"/>
                <a:gd name="T19" fmla="*/ 53 h 54"/>
                <a:gd name="T20" fmla="*/ 35 w 40"/>
                <a:gd name="T21" fmla="*/ 54 h 54"/>
                <a:gd name="T22" fmla="*/ 36 w 40"/>
                <a:gd name="T23" fmla="*/ 54 h 54"/>
                <a:gd name="T24" fmla="*/ 36 w 40"/>
                <a:gd name="T25" fmla="*/ 54 h 54"/>
                <a:gd name="T26" fmla="*/ 36 w 40"/>
                <a:gd name="T27" fmla="*/ 53 h 54"/>
                <a:gd name="T28" fmla="*/ 36 w 40"/>
                <a:gd name="T29" fmla="*/ 51 h 54"/>
                <a:gd name="T30" fmla="*/ 31 w 40"/>
                <a:gd name="T31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4">
                  <a:moveTo>
                    <a:pt x="31" y="15"/>
                  </a:moveTo>
                  <a:cubicBezTo>
                    <a:pt x="23" y="2"/>
                    <a:pt x="10" y="0"/>
                    <a:pt x="6" y="5"/>
                  </a:cubicBezTo>
                  <a:cubicBezTo>
                    <a:pt x="0" y="12"/>
                    <a:pt x="3" y="27"/>
                    <a:pt x="4" y="35"/>
                  </a:cubicBezTo>
                  <a:cubicBezTo>
                    <a:pt x="4" y="36"/>
                    <a:pt x="4" y="36"/>
                    <a:pt x="5" y="36"/>
                  </a:cubicBezTo>
                  <a:cubicBezTo>
                    <a:pt x="5" y="34"/>
                    <a:pt x="2" y="28"/>
                    <a:pt x="5" y="28"/>
                  </a:cubicBezTo>
                  <a:cubicBezTo>
                    <a:pt x="25" y="34"/>
                    <a:pt x="28" y="28"/>
                    <a:pt x="29" y="29"/>
                  </a:cubicBezTo>
                  <a:cubicBezTo>
                    <a:pt x="30" y="29"/>
                    <a:pt x="31" y="29"/>
                    <a:pt x="31" y="28"/>
                  </a:cubicBezTo>
                  <a:cubicBezTo>
                    <a:pt x="33" y="37"/>
                    <a:pt x="34" y="42"/>
                    <a:pt x="35" y="48"/>
                  </a:cubicBezTo>
                  <a:cubicBezTo>
                    <a:pt x="35" y="49"/>
                    <a:pt x="35" y="50"/>
                    <a:pt x="35" y="51"/>
                  </a:cubicBezTo>
                  <a:cubicBezTo>
                    <a:pt x="35" y="51"/>
                    <a:pt x="35" y="53"/>
                    <a:pt x="35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2"/>
                    <a:pt x="36" y="52"/>
                    <a:pt x="36" y="51"/>
                  </a:cubicBezTo>
                  <a:cubicBezTo>
                    <a:pt x="37" y="46"/>
                    <a:pt x="40" y="23"/>
                    <a:pt x="31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îşliďè"/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iṩ1ïḓé"/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îŝľïḑe"/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í$ḻiḑe"/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îṧliḋé"/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2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işliḋê"/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íSlíḋé"/>
            <p:cNvSpPr/>
            <p:nvPr/>
          </p:nvSpPr>
          <p:spPr bwMode="auto">
            <a:xfrm>
              <a:off x="7137400" y="2760663"/>
              <a:ext cx="79375" cy="92075"/>
            </a:xfrm>
            <a:custGeom>
              <a:avLst/>
              <a:gdLst>
                <a:gd name="T0" fmla="*/ 22 w 24"/>
                <a:gd name="T1" fmla="*/ 14 h 28"/>
                <a:gd name="T2" fmla="*/ 15 w 24"/>
                <a:gd name="T3" fmla="*/ 28 h 28"/>
                <a:gd name="T4" fmla="*/ 2 w 24"/>
                <a:gd name="T5" fmla="*/ 14 h 28"/>
                <a:gd name="T6" fmla="*/ 9 w 24"/>
                <a:gd name="T7" fmla="*/ 0 h 28"/>
                <a:gd name="T8" fmla="*/ 22 w 24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8">
                  <a:moveTo>
                    <a:pt x="22" y="14"/>
                  </a:moveTo>
                  <a:cubicBezTo>
                    <a:pt x="24" y="21"/>
                    <a:pt x="21" y="28"/>
                    <a:pt x="15" y="28"/>
                  </a:cubicBezTo>
                  <a:cubicBezTo>
                    <a:pt x="10" y="28"/>
                    <a:pt x="4" y="21"/>
                    <a:pt x="2" y="14"/>
                  </a:cubicBezTo>
                  <a:cubicBezTo>
                    <a:pt x="0" y="6"/>
                    <a:pt x="3" y="0"/>
                    <a:pt x="9" y="0"/>
                  </a:cubicBezTo>
                  <a:cubicBezTo>
                    <a:pt x="14" y="0"/>
                    <a:pt x="20" y="6"/>
                    <a:pt x="22" y="1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îṣḻídè"/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ïSľíde"/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íŝľiḍe"/>
            <p:cNvSpPr/>
            <p:nvPr/>
          </p:nvSpPr>
          <p:spPr bwMode="auto">
            <a:xfrm>
              <a:off x="5722938" y="2041526"/>
              <a:ext cx="52388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is1íḓê"/>
            <p:cNvSpPr/>
            <p:nvPr/>
          </p:nvSpPr>
          <p:spPr bwMode="auto">
            <a:xfrm>
              <a:off x="5689600" y="2014538"/>
              <a:ext cx="19050" cy="47625"/>
            </a:xfrm>
            <a:custGeom>
              <a:avLst/>
              <a:gdLst>
                <a:gd name="T0" fmla="*/ 2 w 6"/>
                <a:gd name="T1" fmla="*/ 1 h 14"/>
                <a:gd name="T2" fmla="*/ 6 w 6"/>
                <a:gd name="T3" fmla="*/ 7 h 14"/>
                <a:gd name="T4" fmla="*/ 5 w 6"/>
                <a:gd name="T5" fmla="*/ 14 h 14"/>
                <a:gd name="T6" fmla="*/ 1 w 6"/>
                <a:gd name="T7" fmla="*/ 7 h 14"/>
                <a:gd name="T8" fmla="*/ 2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2" y="1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4"/>
                    <a:pt x="5" y="14"/>
                  </a:cubicBezTo>
                  <a:cubicBezTo>
                    <a:pt x="3" y="13"/>
                    <a:pt x="1" y="10"/>
                    <a:pt x="1" y="7"/>
                  </a:cubicBezTo>
                  <a:cubicBezTo>
                    <a:pt x="0" y="3"/>
                    <a:pt x="0" y="0"/>
                    <a:pt x="2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iṣļíḍé"/>
            <p:cNvSpPr/>
            <p:nvPr/>
          </p:nvSpPr>
          <p:spPr bwMode="auto">
            <a:xfrm>
              <a:off x="5788025" y="2074863"/>
              <a:ext cx="23813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4 h 12"/>
                <a:gd name="T4" fmla="*/ 2 w 7"/>
                <a:gd name="T5" fmla="*/ 11 h 12"/>
                <a:gd name="T6" fmla="*/ 6 w 7"/>
                <a:gd name="T7" fmla="*/ 9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2" y="1"/>
                    <a:pt x="1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2"/>
                    <a:pt x="5" y="11"/>
                    <a:pt x="6" y="9"/>
                  </a:cubicBezTo>
                  <a:cubicBezTo>
                    <a:pt x="7" y="6"/>
                    <a:pt x="6" y="3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ïşḻiḍê"/>
            <p:cNvSpPr/>
            <p:nvPr/>
          </p:nvSpPr>
          <p:spPr bwMode="auto">
            <a:xfrm>
              <a:off x="5711825" y="2179638"/>
              <a:ext cx="69850" cy="134938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iṡḷïdè"/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íṣḻiḓé"/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îṡļiḍe"/>
            <p:cNvSpPr/>
            <p:nvPr/>
          </p:nvSpPr>
          <p:spPr bwMode="auto">
            <a:xfrm>
              <a:off x="5765800" y="2173288"/>
              <a:ext cx="42863" cy="144463"/>
            </a:xfrm>
            <a:custGeom>
              <a:avLst/>
              <a:gdLst>
                <a:gd name="T0" fmla="*/ 6 w 27"/>
                <a:gd name="T1" fmla="*/ 0 h 91"/>
                <a:gd name="T2" fmla="*/ 6 w 27"/>
                <a:gd name="T3" fmla="*/ 11 h 91"/>
                <a:gd name="T4" fmla="*/ 0 w 27"/>
                <a:gd name="T5" fmla="*/ 85 h 91"/>
                <a:gd name="T6" fmla="*/ 12 w 27"/>
                <a:gd name="T7" fmla="*/ 91 h 91"/>
                <a:gd name="T8" fmla="*/ 25 w 27"/>
                <a:gd name="T9" fmla="*/ 65 h 91"/>
                <a:gd name="T10" fmla="*/ 12 w 27"/>
                <a:gd name="T11" fmla="*/ 46 h 91"/>
                <a:gd name="T12" fmla="*/ 27 w 27"/>
                <a:gd name="T13" fmla="*/ 46 h 91"/>
                <a:gd name="T14" fmla="*/ 14 w 27"/>
                <a:gd name="T15" fmla="*/ 11 h 91"/>
                <a:gd name="T16" fmla="*/ 6 w 27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1">
                  <a:moveTo>
                    <a:pt x="6" y="0"/>
                  </a:moveTo>
                  <a:lnTo>
                    <a:pt x="6" y="11"/>
                  </a:lnTo>
                  <a:lnTo>
                    <a:pt x="0" y="85"/>
                  </a:lnTo>
                  <a:lnTo>
                    <a:pt x="12" y="91"/>
                  </a:lnTo>
                  <a:lnTo>
                    <a:pt x="25" y="65"/>
                  </a:lnTo>
                  <a:lnTo>
                    <a:pt x="12" y="46"/>
                  </a:lnTo>
                  <a:lnTo>
                    <a:pt x="27" y="46"/>
                  </a:lnTo>
                  <a:lnTo>
                    <a:pt x="14" y="1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î$ḻidè"/>
            <p:cNvSpPr/>
            <p:nvPr/>
          </p:nvSpPr>
          <p:spPr bwMode="auto">
            <a:xfrm>
              <a:off x="5738813" y="2190751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ïṥļïḓe"/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í$lîďe"/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ís1ïde"/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ïsḻïďe"/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iṥļîḓe"/>
            <p:cNvSpPr/>
            <p:nvPr/>
          </p:nvSpPr>
          <p:spPr bwMode="auto">
            <a:xfrm>
              <a:off x="5722938" y="2120901"/>
              <a:ext cx="52388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0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i$ľídé"/>
            <p:cNvSpPr/>
            <p:nvPr/>
          </p:nvSpPr>
          <p:spPr bwMode="auto">
            <a:xfrm>
              <a:off x="5672138" y="1903413"/>
              <a:ext cx="161925" cy="254000"/>
            </a:xfrm>
            <a:custGeom>
              <a:avLst/>
              <a:gdLst>
                <a:gd name="T0" fmla="*/ 24 w 49"/>
                <a:gd name="T1" fmla="*/ 14 h 77"/>
                <a:gd name="T2" fmla="*/ 10 w 49"/>
                <a:gd name="T3" fmla="*/ 56 h 77"/>
                <a:gd name="T4" fmla="*/ 23 w 49"/>
                <a:gd name="T5" fmla="*/ 75 h 77"/>
                <a:gd name="T6" fmla="*/ 37 w 49"/>
                <a:gd name="T7" fmla="*/ 71 h 77"/>
                <a:gd name="T8" fmla="*/ 24 w 49"/>
                <a:gd name="T9" fmla="*/ 1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7">
                  <a:moveTo>
                    <a:pt x="24" y="14"/>
                  </a:moveTo>
                  <a:cubicBezTo>
                    <a:pt x="0" y="0"/>
                    <a:pt x="8" y="51"/>
                    <a:pt x="10" y="56"/>
                  </a:cubicBezTo>
                  <a:cubicBezTo>
                    <a:pt x="12" y="60"/>
                    <a:pt x="19" y="73"/>
                    <a:pt x="23" y="75"/>
                  </a:cubicBezTo>
                  <a:cubicBezTo>
                    <a:pt x="27" y="77"/>
                    <a:pt x="35" y="74"/>
                    <a:pt x="37" y="71"/>
                  </a:cubicBezTo>
                  <a:cubicBezTo>
                    <a:pt x="38" y="69"/>
                    <a:pt x="49" y="28"/>
                    <a:pt x="24" y="14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îṩḻïḓé"/>
            <p:cNvSpPr/>
            <p:nvPr/>
          </p:nvSpPr>
          <p:spPr bwMode="auto">
            <a:xfrm>
              <a:off x="5689600" y="1933576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5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5 h 54"/>
                <a:gd name="T24" fmla="*/ 16 w 38"/>
                <a:gd name="T25" fmla="*/ 4 h 54"/>
                <a:gd name="T26" fmla="*/ 28 w 38"/>
                <a:gd name="T27" fmla="*/ 16 h 54"/>
                <a:gd name="T28" fmla="*/ 34 w 38"/>
                <a:gd name="T29" fmla="*/ 48 h 54"/>
                <a:gd name="T30" fmla="*/ 33 w 38"/>
                <a:gd name="T31" fmla="*/ 51 h 54"/>
                <a:gd name="T32" fmla="*/ 33 w 38"/>
                <a:gd name="T33" fmla="*/ 53 h 54"/>
                <a:gd name="T34" fmla="*/ 33 w 38"/>
                <a:gd name="T35" fmla="*/ 54 h 54"/>
                <a:gd name="T36" fmla="*/ 34 w 38"/>
                <a:gd name="T37" fmla="*/ 54 h 54"/>
                <a:gd name="T38" fmla="*/ 34 w 38"/>
                <a:gd name="T39" fmla="*/ 54 h 54"/>
                <a:gd name="T40" fmla="*/ 34 w 38"/>
                <a:gd name="T41" fmla="*/ 53 h 54"/>
                <a:gd name="T42" fmla="*/ 34 w 38"/>
                <a:gd name="T43" fmla="*/ 51 h 54"/>
                <a:gd name="T44" fmla="*/ 29 w 38"/>
                <a:gd name="T45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3"/>
                    <a:pt x="6" y="23"/>
                    <a:pt x="7" y="17"/>
                  </a:cubicBezTo>
                  <a:cubicBezTo>
                    <a:pt x="7" y="16"/>
                    <a:pt x="7" y="16"/>
                    <a:pt x="8" y="15"/>
                  </a:cubicBezTo>
                  <a:cubicBezTo>
                    <a:pt x="8" y="15"/>
                    <a:pt x="10" y="2"/>
                    <a:pt x="16" y="4"/>
                  </a:cubicBezTo>
                  <a:cubicBezTo>
                    <a:pt x="25" y="8"/>
                    <a:pt x="26" y="13"/>
                    <a:pt x="28" y="16"/>
                  </a:cubicBezTo>
                  <a:cubicBezTo>
                    <a:pt x="28" y="1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3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işľîďè"/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iŝ1ïḋê"/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îšļíḓe"/>
            <p:cNvSpPr/>
            <p:nvPr/>
          </p:nvSpPr>
          <p:spPr bwMode="auto">
            <a:xfrm>
              <a:off x="5748338" y="2190751"/>
              <a:ext cx="1588" cy="1588"/>
            </a:xfrm>
            <a:prstGeom prst="rect">
              <a:avLst/>
            </a:pr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íṣľiḍé"/>
            <p:cNvSpPr/>
            <p:nvPr/>
          </p:nvSpPr>
          <p:spPr bwMode="auto">
            <a:xfrm>
              <a:off x="5748338" y="2190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îş1ídé"/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iṧľíḓê"/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îṩḷiḑe"/>
            <p:cNvSpPr/>
            <p:nvPr/>
          </p:nvSpPr>
          <p:spPr bwMode="auto">
            <a:xfrm>
              <a:off x="5745163" y="2216151"/>
              <a:ext cx="1588" cy="1588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iśḻíďè"/>
            <p:cNvSpPr/>
            <p:nvPr/>
          </p:nvSpPr>
          <p:spPr bwMode="auto">
            <a:xfrm>
              <a:off x="5745163" y="22161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iśļïḍe"/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işļïďê"/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íṧļíḑè"/>
            <p:cNvSpPr/>
            <p:nvPr/>
          </p:nvSpPr>
          <p:spPr bwMode="auto">
            <a:xfrm>
              <a:off x="4606925" y="3768726"/>
              <a:ext cx="2487613" cy="1279525"/>
            </a:xfrm>
            <a:custGeom>
              <a:avLst/>
              <a:gdLst>
                <a:gd name="T0" fmla="*/ 52 w 1567"/>
                <a:gd name="T1" fmla="*/ 789 h 806"/>
                <a:gd name="T2" fmla="*/ 4 w 1567"/>
                <a:gd name="T3" fmla="*/ 800 h 806"/>
                <a:gd name="T4" fmla="*/ 39 w 1567"/>
                <a:gd name="T5" fmla="*/ 779 h 806"/>
                <a:gd name="T6" fmla="*/ 102 w 1567"/>
                <a:gd name="T7" fmla="*/ 779 h 806"/>
                <a:gd name="T8" fmla="*/ 104 w 1567"/>
                <a:gd name="T9" fmla="*/ 787 h 806"/>
                <a:gd name="T10" fmla="*/ 233 w 1567"/>
                <a:gd name="T11" fmla="*/ 752 h 806"/>
                <a:gd name="T12" fmla="*/ 83 w 1567"/>
                <a:gd name="T13" fmla="*/ 752 h 806"/>
                <a:gd name="T14" fmla="*/ 116 w 1567"/>
                <a:gd name="T15" fmla="*/ 729 h 806"/>
                <a:gd name="T16" fmla="*/ 281 w 1567"/>
                <a:gd name="T17" fmla="*/ 741 h 806"/>
                <a:gd name="T18" fmla="*/ 283 w 1567"/>
                <a:gd name="T19" fmla="*/ 750 h 806"/>
                <a:gd name="T20" fmla="*/ 412 w 1567"/>
                <a:gd name="T21" fmla="*/ 712 h 806"/>
                <a:gd name="T22" fmla="*/ 461 w 1567"/>
                <a:gd name="T23" fmla="*/ 710 h 806"/>
                <a:gd name="T24" fmla="*/ 501 w 1567"/>
                <a:gd name="T25" fmla="*/ 702 h 806"/>
                <a:gd name="T26" fmla="*/ 156 w 1567"/>
                <a:gd name="T27" fmla="*/ 696 h 806"/>
                <a:gd name="T28" fmla="*/ 160 w 1567"/>
                <a:gd name="T29" fmla="*/ 702 h 806"/>
                <a:gd name="T30" fmla="*/ 590 w 1567"/>
                <a:gd name="T31" fmla="*/ 675 h 806"/>
                <a:gd name="T32" fmla="*/ 640 w 1567"/>
                <a:gd name="T33" fmla="*/ 673 h 806"/>
                <a:gd name="T34" fmla="*/ 682 w 1567"/>
                <a:gd name="T35" fmla="*/ 665 h 806"/>
                <a:gd name="T36" fmla="*/ 727 w 1567"/>
                <a:gd name="T37" fmla="*/ 646 h 806"/>
                <a:gd name="T38" fmla="*/ 730 w 1567"/>
                <a:gd name="T39" fmla="*/ 654 h 806"/>
                <a:gd name="T40" fmla="*/ 268 w 1567"/>
                <a:gd name="T41" fmla="*/ 625 h 806"/>
                <a:gd name="T42" fmla="*/ 819 w 1567"/>
                <a:gd name="T43" fmla="*/ 636 h 806"/>
                <a:gd name="T44" fmla="*/ 861 w 1567"/>
                <a:gd name="T45" fmla="*/ 627 h 806"/>
                <a:gd name="T46" fmla="*/ 906 w 1567"/>
                <a:gd name="T47" fmla="*/ 609 h 806"/>
                <a:gd name="T48" fmla="*/ 908 w 1567"/>
                <a:gd name="T49" fmla="*/ 617 h 806"/>
                <a:gd name="T50" fmla="*/ 345 w 1567"/>
                <a:gd name="T51" fmla="*/ 575 h 806"/>
                <a:gd name="T52" fmla="*/ 998 w 1567"/>
                <a:gd name="T53" fmla="*/ 598 h 806"/>
                <a:gd name="T54" fmla="*/ 1039 w 1567"/>
                <a:gd name="T55" fmla="*/ 588 h 806"/>
                <a:gd name="T56" fmla="*/ 1085 w 1567"/>
                <a:gd name="T57" fmla="*/ 569 h 806"/>
                <a:gd name="T58" fmla="*/ 1087 w 1567"/>
                <a:gd name="T59" fmla="*/ 577 h 806"/>
                <a:gd name="T60" fmla="*/ 1197 w 1567"/>
                <a:gd name="T61" fmla="*/ 546 h 806"/>
                <a:gd name="T62" fmla="*/ 1201 w 1567"/>
                <a:gd name="T63" fmla="*/ 555 h 806"/>
                <a:gd name="T64" fmla="*/ 387 w 1567"/>
                <a:gd name="T65" fmla="*/ 548 h 806"/>
                <a:gd name="T66" fmla="*/ 391 w 1567"/>
                <a:gd name="T67" fmla="*/ 557 h 806"/>
                <a:gd name="T68" fmla="*/ 499 w 1567"/>
                <a:gd name="T69" fmla="*/ 478 h 806"/>
                <a:gd name="T70" fmla="*/ 1241 w 1567"/>
                <a:gd name="T71" fmla="*/ 496 h 806"/>
                <a:gd name="T72" fmla="*/ 1264 w 1567"/>
                <a:gd name="T73" fmla="*/ 461 h 806"/>
                <a:gd name="T74" fmla="*/ 540 w 1567"/>
                <a:gd name="T75" fmla="*/ 451 h 806"/>
                <a:gd name="T76" fmla="*/ 547 w 1567"/>
                <a:gd name="T77" fmla="*/ 457 h 806"/>
                <a:gd name="T78" fmla="*/ 1307 w 1567"/>
                <a:gd name="T79" fmla="*/ 380 h 806"/>
                <a:gd name="T80" fmla="*/ 624 w 1567"/>
                <a:gd name="T81" fmla="*/ 409 h 806"/>
                <a:gd name="T82" fmla="*/ 659 w 1567"/>
                <a:gd name="T83" fmla="*/ 386 h 806"/>
                <a:gd name="T84" fmla="*/ 696 w 1567"/>
                <a:gd name="T85" fmla="*/ 353 h 806"/>
                <a:gd name="T86" fmla="*/ 700 w 1567"/>
                <a:gd name="T87" fmla="*/ 359 h 806"/>
                <a:gd name="T88" fmla="*/ 1357 w 1567"/>
                <a:gd name="T89" fmla="*/ 305 h 806"/>
                <a:gd name="T90" fmla="*/ 1393 w 1567"/>
                <a:gd name="T91" fmla="*/ 268 h 806"/>
                <a:gd name="T92" fmla="*/ 1416 w 1567"/>
                <a:gd name="T93" fmla="*/ 233 h 806"/>
                <a:gd name="T94" fmla="*/ 1436 w 1567"/>
                <a:gd name="T95" fmla="*/ 187 h 806"/>
                <a:gd name="T96" fmla="*/ 1443 w 1567"/>
                <a:gd name="T97" fmla="*/ 191 h 806"/>
                <a:gd name="T98" fmla="*/ 1509 w 1567"/>
                <a:gd name="T99" fmla="*/ 77 h 806"/>
                <a:gd name="T100" fmla="*/ 1544 w 1567"/>
                <a:gd name="T101" fmla="*/ 40 h 806"/>
                <a:gd name="T102" fmla="*/ 1567 w 1567"/>
                <a:gd name="T103" fmla="*/ 4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67" h="806">
                  <a:moveTo>
                    <a:pt x="15" y="806"/>
                  </a:moveTo>
                  <a:lnTo>
                    <a:pt x="12" y="798"/>
                  </a:lnTo>
                  <a:lnTo>
                    <a:pt x="52" y="789"/>
                  </a:lnTo>
                  <a:lnTo>
                    <a:pt x="54" y="798"/>
                  </a:lnTo>
                  <a:lnTo>
                    <a:pt x="15" y="806"/>
                  </a:lnTo>
                  <a:close/>
                  <a:moveTo>
                    <a:pt x="4" y="800"/>
                  </a:moveTo>
                  <a:lnTo>
                    <a:pt x="0" y="793"/>
                  </a:lnTo>
                  <a:lnTo>
                    <a:pt x="35" y="771"/>
                  </a:lnTo>
                  <a:lnTo>
                    <a:pt x="39" y="779"/>
                  </a:lnTo>
                  <a:lnTo>
                    <a:pt x="4" y="800"/>
                  </a:lnTo>
                  <a:close/>
                  <a:moveTo>
                    <a:pt x="104" y="787"/>
                  </a:moveTo>
                  <a:lnTo>
                    <a:pt x="102" y="779"/>
                  </a:lnTo>
                  <a:lnTo>
                    <a:pt x="141" y="771"/>
                  </a:lnTo>
                  <a:lnTo>
                    <a:pt x="143" y="779"/>
                  </a:lnTo>
                  <a:lnTo>
                    <a:pt x="104" y="787"/>
                  </a:lnTo>
                  <a:close/>
                  <a:moveTo>
                    <a:pt x="193" y="768"/>
                  </a:moveTo>
                  <a:lnTo>
                    <a:pt x="191" y="760"/>
                  </a:lnTo>
                  <a:lnTo>
                    <a:pt x="233" y="752"/>
                  </a:lnTo>
                  <a:lnTo>
                    <a:pt x="233" y="760"/>
                  </a:lnTo>
                  <a:lnTo>
                    <a:pt x="193" y="768"/>
                  </a:lnTo>
                  <a:close/>
                  <a:moveTo>
                    <a:pt x="83" y="752"/>
                  </a:moveTo>
                  <a:lnTo>
                    <a:pt x="77" y="744"/>
                  </a:lnTo>
                  <a:lnTo>
                    <a:pt x="112" y="723"/>
                  </a:lnTo>
                  <a:lnTo>
                    <a:pt x="116" y="729"/>
                  </a:lnTo>
                  <a:lnTo>
                    <a:pt x="83" y="752"/>
                  </a:lnTo>
                  <a:close/>
                  <a:moveTo>
                    <a:pt x="283" y="750"/>
                  </a:moveTo>
                  <a:lnTo>
                    <a:pt x="281" y="741"/>
                  </a:lnTo>
                  <a:lnTo>
                    <a:pt x="322" y="733"/>
                  </a:lnTo>
                  <a:lnTo>
                    <a:pt x="322" y="741"/>
                  </a:lnTo>
                  <a:lnTo>
                    <a:pt x="283" y="750"/>
                  </a:lnTo>
                  <a:close/>
                  <a:moveTo>
                    <a:pt x="372" y="731"/>
                  </a:moveTo>
                  <a:lnTo>
                    <a:pt x="370" y="723"/>
                  </a:lnTo>
                  <a:lnTo>
                    <a:pt x="412" y="712"/>
                  </a:lnTo>
                  <a:lnTo>
                    <a:pt x="412" y="721"/>
                  </a:lnTo>
                  <a:lnTo>
                    <a:pt x="372" y="731"/>
                  </a:lnTo>
                  <a:close/>
                  <a:moveTo>
                    <a:pt x="461" y="710"/>
                  </a:moveTo>
                  <a:lnTo>
                    <a:pt x="459" y="702"/>
                  </a:lnTo>
                  <a:lnTo>
                    <a:pt x="501" y="694"/>
                  </a:lnTo>
                  <a:lnTo>
                    <a:pt x="501" y="702"/>
                  </a:lnTo>
                  <a:lnTo>
                    <a:pt x="461" y="710"/>
                  </a:lnTo>
                  <a:close/>
                  <a:moveTo>
                    <a:pt x="160" y="702"/>
                  </a:moveTo>
                  <a:lnTo>
                    <a:pt x="156" y="696"/>
                  </a:lnTo>
                  <a:lnTo>
                    <a:pt x="189" y="673"/>
                  </a:lnTo>
                  <a:lnTo>
                    <a:pt x="195" y="679"/>
                  </a:lnTo>
                  <a:lnTo>
                    <a:pt x="160" y="702"/>
                  </a:lnTo>
                  <a:close/>
                  <a:moveTo>
                    <a:pt x="551" y="692"/>
                  </a:moveTo>
                  <a:lnTo>
                    <a:pt x="549" y="683"/>
                  </a:lnTo>
                  <a:lnTo>
                    <a:pt x="590" y="675"/>
                  </a:lnTo>
                  <a:lnTo>
                    <a:pt x="592" y="683"/>
                  </a:lnTo>
                  <a:lnTo>
                    <a:pt x="551" y="692"/>
                  </a:lnTo>
                  <a:close/>
                  <a:moveTo>
                    <a:pt x="640" y="673"/>
                  </a:moveTo>
                  <a:lnTo>
                    <a:pt x="638" y="665"/>
                  </a:lnTo>
                  <a:lnTo>
                    <a:pt x="680" y="656"/>
                  </a:lnTo>
                  <a:lnTo>
                    <a:pt x="682" y="665"/>
                  </a:lnTo>
                  <a:lnTo>
                    <a:pt x="640" y="673"/>
                  </a:lnTo>
                  <a:close/>
                  <a:moveTo>
                    <a:pt x="730" y="654"/>
                  </a:moveTo>
                  <a:lnTo>
                    <a:pt x="727" y="646"/>
                  </a:lnTo>
                  <a:lnTo>
                    <a:pt x="769" y="638"/>
                  </a:lnTo>
                  <a:lnTo>
                    <a:pt x="771" y="646"/>
                  </a:lnTo>
                  <a:lnTo>
                    <a:pt x="730" y="654"/>
                  </a:lnTo>
                  <a:close/>
                  <a:moveTo>
                    <a:pt x="237" y="654"/>
                  </a:moveTo>
                  <a:lnTo>
                    <a:pt x="233" y="646"/>
                  </a:lnTo>
                  <a:lnTo>
                    <a:pt x="268" y="625"/>
                  </a:lnTo>
                  <a:lnTo>
                    <a:pt x="272" y="631"/>
                  </a:lnTo>
                  <a:lnTo>
                    <a:pt x="237" y="654"/>
                  </a:lnTo>
                  <a:close/>
                  <a:moveTo>
                    <a:pt x="819" y="636"/>
                  </a:moveTo>
                  <a:lnTo>
                    <a:pt x="817" y="627"/>
                  </a:lnTo>
                  <a:lnTo>
                    <a:pt x="858" y="619"/>
                  </a:lnTo>
                  <a:lnTo>
                    <a:pt x="861" y="627"/>
                  </a:lnTo>
                  <a:lnTo>
                    <a:pt x="819" y="636"/>
                  </a:lnTo>
                  <a:close/>
                  <a:moveTo>
                    <a:pt x="908" y="617"/>
                  </a:moveTo>
                  <a:lnTo>
                    <a:pt x="906" y="609"/>
                  </a:lnTo>
                  <a:lnTo>
                    <a:pt x="948" y="600"/>
                  </a:lnTo>
                  <a:lnTo>
                    <a:pt x="950" y="609"/>
                  </a:lnTo>
                  <a:lnTo>
                    <a:pt x="908" y="617"/>
                  </a:lnTo>
                  <a:close/>
                  <a:moveTo>
                    <a:pt x="314" y="604"/>
                  </a:moveTo>
                  <a:lnTo>
                    <a:pt x="310" y="598"/>
                  </a:lnTo>
                  <a:lnTo>
                    <a:pt x="345" y="575"/>
                  </a:lnTo>
                  <a:lnTo>
                    <a:pt x="349" y="582"/>
                  </a:lnTo>
                  <a:lnTo>
                    <a:pt x="314" y="604"/>
                  </a:lnTo>
                  <a:close/>
                  <a:moveTo>
                    <a:pt x="998" y="598"/>
                  </a:moveTo>
                  <a:lnTo>
                    <a:pt x="996" y="590"/>
                  </a:lnTo>
                  <a:lnTo>
                    <a:pt x="1037" y="580"/>
                  </a:lnTo>
                  <a:lnTo>
                    <a:pt x="1039" y="588"/>
                  </a:lnTo>
                  <a:lnTo>
                    <a:pt x="998" y="598"/>
                  </a:lnTo>
                  <a:close/>
                  <a:moveTo>
                    <a:pt x="1087" y="577"/>
                  </a:moveTo>
                  <a:lnTo>
                    <a:pt x="1085" y="569"/>
                  </a:lnTo>
                  <a:lnTo>
                    <a:pt x="1127" y="561"/>
                  </a:lnTo>
                  <a:lnTo>
                    <a:pt x="1129" y="569"/>
                  </a:lnTo>
                  <a:lnTo>
                    <a:pt x="1087" y="577"/>
                  </a:lnTo>
                  <a:close/>
                  <a:moveTo>
                    <a:pt x="1176" y="559"/>
                  </a:moveTo>
                  <a:lnTo>
                    <a:pt x="1174" y="550"/>
                  </a:lnTo>
                  <a:lnTo>
                    <a:pt x="1197" y="546"/>
                  </a:lnTo>
                  <a:lnTo>
                    <a:pt x="1206" y="534"/>
                  </a:lnTo>
                  <a:lnTo>
                    <a:pt x="1212" y="538"/>
                  </a:lnTo>
                  <a:lnTo>
                    <a:pt x="1201" y="555"/>
                  </a:lnTo>
                  <a:lnTo>
                    <a:pt x="1176" y="559"/>
                  </a:lnTo>
                  <a:close/>
                  <a:moveTo>
                    <a:pt x="391" y="557"/>
                  </a:moveTo>
                  <a:lnTo>
                    <a:pt x="387" y="548"/>
                  </a:lnTo>
                  <a:lnTo>
                    <a:pt x="422" y="526"/>
                  </a:lnTo>
                  <a:lnTo>
                    <a:pt x="426" y="534"/>
                  </a:lnTo>
                  <a:lnTo>
                    <a:pt x="391" y="557"/>
                  </a:lnTo>
                  <a:close/>
                  <a:moveTo>
                    <a:pt x="468" y="507"/>
                  </a:moveTo>
                  <a:lnTo>
                    <a:pt x="464" y="501"/>
                  </a:lnTo>
                  <a:lnTo>
                    <a:pt x="499" y="478"/>
                  </a:lnTo>
                  <a:lnTo>
                    <a:pt x="503" y="484"/>
                  </a:lnTo>
                  <a:lnTo>
                    <a:pt x="468" y="507"/>
                  </a:lnTo>
                  <a:close/>
                  <a:moveTo>
                    <a:pt x="1241" y="496"/>
                  </a:moveTo>
                  <a:lnTo>
                    <a:pt x="1233" y="492"/>
                  </a:lnTo>
                  <a:lnTo>
                    <a:pt x="1255" y="457"/>
                  </a:lnTo>
                  <a:lnTo>
                    <a:pt x="1264" y="461"/>
                  </a:lnTo>
                  <a:lnTo>
                    <a:pt x="1241" y="496"/>
                  </a:lnTo>
                  <a:close/>
                  <a:moveTo>
                    <a:pt x="547" y="457"/>
                  </a:moveTo>
                  <a:lnTo>
                    <a:pt x="540" y="451"/>
                  </a:lnTo>
                  <a:lnTo>
                    <a:pt x="576" y="428"/>
                  </a:lnTo>
                  <a:lnTo>
                    <a:pt x="580" y="436"/>
                  </a:lnTo>
                  <a:lnTo>
                    <a:pt x="547" y="457"/>
                  </a:lnTo>
                  <a:close/>
                  <a:moveTo>
                    <a:pt x="1291" y="420"/>
                  </a:moveTo>
                  <a:lnTo>
                    <a:pt x="1285" y="415"/>
                  </a:lnTo>
                  <a:lnTo>
                    <a:pt x="1307" y="380"/>
                  </a:lnTo>
                  <a:lnTo>
                    <a:pt x="1314" y="386"/>
                  </a:lnTo>
                  <a:lnTo>
                    <a:pt x="1291" y="420"/>
                  </a:lnTo>
                  <a:close/>
                  <a:moveTo>
                    <a:pt x="624" y="409"/>
                  </a:moveTo>
                  <a:lnTo>
                    <a:pt x="619" y="403"/>
                  </a:lnTo>
                  <a:lnTo>
                    <a:pt x="653" y="380"/>
                  </a:lnTo>
                  <a:lnTo>
                    <a:pt x="659" y="386"/>
                  </a:lnTo>
                  <a:lnTo>
                    <a:pt x="624" y="409"/>
                  </a:lnTo>
                  <a:close/>
                  <a:moveTo>
                    <a:pt x="700" y="359"/>
                  </a:moveTo>
                  <a:lnTo>
                    <a:pt x="696" y="353"/>
                  </a:lnTo>
                  <a:lnTo>
                    <a:pt x="732" y="330"/>
                  </a:lnTo>
                  <a:lnTo>
                    <a:pt x="736" y="339"/>
                  </a:lnTo>
                  <a:lnTo>
                    <a:pt x="700" y="359"/>
                  </a:lnTo>
                  <a:close/>
                  <a:moveTo>
                    <a:pt x="1341" y="345"/>
                  </a:moveTo>
                  <a:lnTo>
                    <a:pt x="1334" y="339"/>
                  </a:lnTo>
                  <a:lnTo>
                    <a:pt x="1357" y="305"/>
                  </a:lnTo>
                  <a:lnTo>
                    <a:pt x="1366" y="310"/>
                  </a:lnTo>
                  <a:lnTo>
                    <a:pt x="1341" y="345"/>
                  </a:lnTo>
                  <a:close/>
                  <a:moveTo>
                    <a:pt x="1393" y="268"/>
                  </a:moveTo>
                  <a:lnTo>
                    <a:pt x="1384" y="264"/>
                  </a:lnTo>
                  <a:lnTo>
                    <a:pt x="1409" y="229"/>
                  </a:lnTo>
                  <a:lnTo>
                    <a:pt x="1416" y="233"/>
                  </a:lnTo>
                  <a:lnTo>
                    <a:pt x="1393" y="268"/>
                  </a:lnTo>
                  <a:close/>
                  <a:moveTo>
                    <a:pt x="1443" y="191"/>
                  </a:moveTo>
                  <a:lnTo>
                    <a:pt x="1436" y="187"/>
                  </a:lnTo>
                  <a:lnTo>
                    <a:pt x="1459" y="152"/>
                  </a:lnTo>
                  <a:lnTo>
                    <a:pt x="1465" y="158"/>
                  </a:lnTo>
                  <a:lnTo>
                    <a:pt x="1443" y="191"/>
                  </a:lnTo>
                  <a:close/>
                  <a:moveTo>
                    <a:pt x="1494" y="116"/>
                  </a:moveTo>
                  <a:lnTo>
                    <a:pt x="1486" y="112"/>
                  </a:lnTo>
                  <a:lnTo>
                    <a:pt x="1509" y="77"/>
                  </a:lnTo>
                  <a:lnTo>
                    <a:pt x="1517" y="81"/>
                  </a:lnTo>
                  <a:lnTo>
                    <a:pt x="1494" y="116"/>
                  </a:lnTo>
                  <a:close/>
                  <a:moveTo>
                    <a:pt x="1544" y="40"/>
                  </a:moveTo>
                  <a:lnTo>
                    <a:pt x="1538" y="35"/>
                  </a:lnTo>
                  <a:lnTo>
                    <a:pt x="1561" y="0"/>
                  </a:lnTo>
                  <a:lnTo>
                    <a:pt x="1567" y="4"/>
                  </a:lnTo>
                  <a:lnTo>
                    <a:pt x="1544" y="4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í$1îḓè"/>
            <p:cNvSpPr/>
            <p:nvPr/>
          </p:nvSpPr>
          <p:spPr bwMode="auto">
            <a:xfrm>
              <a:off x="4570413" y="2911476"/>
              <a:ext cx="2505075" cy="2173288"/>
            </a:xfrm>
            <a:custGeom>
              <a:avLst/>
              <a:gdLst>
                <a:gd name="T0" fmla="*/ 1536 w 1578"/>
                <a:gd name="T1" fmla="*/ 1360 h 1369"/>
                <a:gd name="T2" fmla="*/ 1486 w 1578"/>
                <a:gd name="T3" fmla="*/ 1367 h 1369"/>
                <a:gd name="T4" fmla="*/ 1486 w 1578"/>
                <a:gd name="T5" fmla="*/ 1358 h 1369"/>
                <a:gd name="T6" fmla="*/ 1353 w 1578"/>
                <a:gd name="T7" fmla="*/ 1367 h 1369"/>
                <a:gd name="T8" fmla="*/ 1395 w 1578"/>
                <a:gd name="T9" fmla="*/ 1367 h 1369"/>
                <a:gd name="T10" fmla="*/ 1262 w 1578"/>
                <a:gd name="T11" fmla="*/ 1356 h 1369"/>
                <a:gd name="T12" fmla="*/ 1212 w 1578"/>
                <a:gd name="T13" fmla="*/ 1365 h 1369"/>
                <a:gd name="T14" fmla="*/ 1212 w 1578"/>
                <a:gd name="T15" fmla="*/ 1356 h 1369"/>
                <a:gd name="T16" fmla="*/ 1079 w 1578"/>
                <a:gd name="T17" fmla="*/ 1362 h 1369"/>
                <a:gd name="T18" fmla="*/ 1120 w 1578"/>
                <a:gd name="T19" fmla="*/ 1365 h 1369"/>
                <a:gd name="T20" fmla="*/ 987 w 1578"/>
                <a:gd name="T21" fmla="*/ 1354 h 1369"/>
                <a:gd name="T22" fmla="*/ 938 w 1578"/>
                <a:gd name="T23" fmla="*/ 1362 h 1369"/>
                <a:gd name="T24" fmla="*/ 938 w 1578"/>
                <a:gd name="T25" fmla="*/ 1354 h 1369"/>
                <a:gd name="T26" fmla="*/ 805 w 1578"/>
                <a:gd name="T27" fmla="*/ 1360 h 1369"/>
                <a:gd name="T28" fmla="*/ 846 w 1578"/>
                <a:gd name="T29" fmla="*/ 1360 h 1369"/>
                <a:gd name="T30" fmla="*/ 713 w 1578"/>
                <a:gd name="T31" fmla="*/ 1352 h 1369"/>
                <a:gd name="T32" fmla="*/ 663 w 1578"/>
                <a:gd name="T33" fmla="*/ 1358 h 1369"/>
                <a:gd name="T34" fmla="*/ 663 w 1578"/>
                <a:gd name="T35" fmla="*/ 1350 h 1369"/>
                <a:gd name="T36" fmla="*/ 530 w 1578"/>
                <a:gd name="T37" fmla="*/ 1358 h 1369"/>
                <a:gd name="T38" fmla="*/ 572 w 1578"/>
                <a:gd name="T39" fmla="*/ 1358 h 1369"/>
                <a:gd name="T40" fmla="*/ 439 w 1578"/>
                <a:gd name="T41" fmla="*/ 1348 h 1369"/>
                <a:gd name="T42" fmla="*/ 389 w 1578"/>
                <a:gd name="T43" fmla="*/ 1356 h 1369"/>
                <a:gd name="T44" fmla="*/ 389 w 1578"/>
                <a:gd name="T45" fmla="*/ 1348 h 1369"/>
                <a:gd name="T46" fmla="*/ 256 w 1578"/>
                <a:gd name="T47" fmla="*/ 1354 h 1369"/>
                <a:gd name="T48" fmla="*/ 297 w 1578"/>
                <a:gd name="T49" fmla="*/ 1354 h 1369"/>
                <a:gd name="T50" fmla="*/ 164 w 1578"/>
                <a:gd name="T51" fmla="*/ 1346 h 1369"/>
                <a:gd name="T52" fmla="*/ 114 w 1578"/>
                <a:gd name="T53" fmla="*/ 1354 h 1369"/>
                <a:gd name="T54" fmla="*/ 114 w 1578"/>
                <a:gd name="T55" fmla="*/ 1346 h 1369"/>
                <a:gd name="T56" fmla="*/ 0 w 1578"/>
                <a:gd name="T57" fmla="*/ 1352 h 1369"/>
                <a:gd name="T58" fmla="*/ 15 w 1578"/>
                <a:gd name="T59" fmla="*/ 1344 h 1369"/>
                <a:gd name="T60" fmla="*/ 46 w 1578"/>
                <a:gd name="T61" fmla="*/ 1284 h 1369"/>
                <a:gd name="T62" fmla="*/ 67 w 1578"/>
                <a:gd name="T63" fmla="*/ 1246 h 1369"/>
                <a:gd name="T64" fmla="*/ 81 w 1578"/>
                <a:gd name="T65" fmla="*/ 1198 h 1369"/>
                <a:gd name="T66" fmla="*/ 90 w 1578"/>
                <a:gd name="T67" fmla="*/ 1203 h 1369"/>
                <a:gd name="T68" fmla="*/ 144 w 1578"/>
                <a:gd name="T69" fmla="*/ 1080 h 1369"/>
                <a:gd name="T70" fmla="*/ 175 w 1578"/>
                <a:gd name="T71" fmla="*/ 1041 h 1369"/>
                <a:gd name="T72" fmla="*/ 193 w 1578"/>
                <a:gd name="T73" fmla="*/ 1003 h 1369"/>
                <a:gd name="T74" fmla="*/ 210 w 1578"/>
                <a:gd name="T75" fmla="*/ 955 h 1369"/>
                <a:gd name="T76" fmla="*/ 216 w 1578"/>
                <a:gd name="T77" fmla="*/ 960 h 1369"/>
                <a:gd name="T78" fmla="*/ 272 w 1578"/>
                <a:gd name="T79" fmla="*/ 839 h 1369"/>
                <a:gd name="T80" fmla="*/ 302 w 1578"/>
                <a:gd name="T81" fmla="*/ 798 h 1369"/>
                <a:gd name="T82" fmla="*/ 322 w 1578"/>
                <a:gd name="T83" fmla="*/ 762 h 1369"/>
                <a:gd name="T84" fmla="*/ 337 w 1578"/>
                <a:gd name="T85" fmla="*/ 713 h 1369"/>
                <a:gd name="T86" fmla="*/ 345 w 1578"/>
                <a:gd name="T87" fmla="*/ 717 h 1369"/>
                <a:gd name="T88" fmla="*/ 399 w 1578"/>
                <a:gd name="T89" fmla="*/ 596 h 1369"/>
                <a:gd name="T90" fmla="*/ 430 w 1578"/>
                <a:gd name="T91" fmla="*/ 555 h 1369"/>
                <a:gd name="T92" fmla="*/ 449 w 1578"/>
                <a:gd name="T93" fmla="*/ 519 h 1369"/>
                <a:gd name="T94" fmla="*/ 466 w 1578"/>
                <a:gd name="T95" fmla="*/ 472 h 1369"/>
                <a:gd name="T96" fmla="*/ 474 w 1578"/>
                <a:gd name="T97" fmla="*/ 474 h 1369"/>
                <a:gd name="T98" fmla="*/ 516 w 1578"/>
                <a:gd name="T99" fmla="*/ 349 h 1369"/>
                <a:gd name="T100" fmla="*/ 538 w 1578"/>
                <a:gd name="T101" fmla="*/ 303 h 1369"/>
                <a:gd name="T102" fmla="*/ 551 w 1578"/>
                <a:gd name="T103" fmla="*/ 264 h 1369"/>
                <a:gd name="T104" fmla="*/ 559 w 1578"/>
                <a:gd name="T105" fmla="*/ 214 h 1369"/>
                <a:gd name="T106" fmla="*/ 568 w 1578"/>
                <a:gd name="T107" fmla="*/ 216 h 1369"/>
                <a:gd name="T108" fmla="*/ 599 w 1578"/>
                <a:gd name="T109" fmla="*/ 87 h 1369"/>
                <a:gd name="T110" fmla="*/ 624 w 1578"/>
                <a:gd name="T111" fmla="*/ 44 h 1369"/>
                <a:gd name="T112" fmla="*/ 636 w 1578"/>
                <a:gd name="T113" fmla="*/ 4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8" h="1369">
                  <a:moveTo>
                    <a:pt x="1578" y="1369"/>
                  </a:moveTo>
                  <a:lnTo>
                    <a:pt x="1536" y="1369"/>
                  </a:lnTo>
                  <a:lnTo>
                    <a:pt x="1536" y="1360"/>
                  </a:lnTo>
                  <a:lnTo>
                    <a:pt x="1578" y="1360"/>
                  </a:lnTo>
                  <a:lnTo>
                    <a:pt x="1578" y="1369"/>
                  </a:lnTo>
                  <a:close/>
                  <a:moveTo>
                    <a:pt x="1486" y="1367"/>
                  </a:moveTo>
                  <a:lnTo>
                    <a:pt x="1445" y="1367"/>
                  </a:lnTo>
                  <a:lnTo>
                    <a:pt x="1445" y="1358"/>
                  </a:lnTo>
                  <a:lnTo>
                    <a:pt x="1486" y="1358"/>
                  </a:lnTo>
                  <a:lnTo>
                    <a:pt x="1486" y="1367"/>
                  </a:lnTo>
                  <a:close/>
                  <a:moveTo>
                    <a:pt x="1395" y="1367"/>
                  </a:moveTo>
                  <a:lnTo>
                    <a:pt x="1353" y="1367"/>
                  </a:lnTo>
                  <a:lnTo>
                    <a:pt x="1353" y="1358"/>
                  </a:lnTo>
                  <a:lnTo>
                    <a:pt x="1395" y="1358"/>
                  </a:lnTo>
                  <a:lnTo>
                    <a:pt x="1395" y="1367"/>
                  </a:lnTo>
                  <a:close/>
                  <a:moveTo>
                    <a:pt x="1303" y="1365"/>
                  </a:moveTo>
                  <a:lnTo>
                    <a:pt x="1262" y="1365"/>
                  </a:lnTo>
                  <a:lnTo>
                    <a:pt x="1262" y="1356"/>
                  </a:lnTo>
                  <a:lnTo>
                    <a:pt x="1303" y="1356"/>
                  </a:lnTo>
                  <a:lnTo>
                    <a:pt x="1303" y="1365"/>
                  </a:lnTo>
                  <a:close/>
                  <a:moveTo>
                    <a:pt x="1212" y="1365"/>
                  </a:moveTo>
                  <a:lnTo>
                    <a:pt x="1170" y="1365"/>
                  </a:lnTo>
                  <a:lnTo>
                    <a:pt x="1170" y="1356"/>
                  </a:lnTo>
                  <a:lnTo>
                    <a:pt x="1212" y="1356"/>
                  </a:lnTo>
                  <a:lnTo>
                    <a:pt x="1212" y="1365"/>
                  </a:lnTo>
                  <a:close/>
                  <a:moveTo>
                    <a:pt x="1120" y="1365"/>
                  </a:moveTo>
                  <a:lnTo>
                    <a:pt x="1079" y="1362"/>
                  </a:lnTo>
                  <a:lnTo>
                    <a:pt x="1079" y="1354"/>
                  </a:lnTo>
                  <a:lnTo>
                    <a:pt x="1120" y="1356"/>
                  </a:lnTo>
                  <a:lnTo>
                    <a:pt x="1120" y="1365"/>
                  </a:lnTo>
                  <a:close/>
                  <a:moveTo>
                    <a:pt x="1029" y="1362"/>
                  </a:moveTo>
                  <a:lnTo>
                    <a:pt x="987" y="1362"/>
                  </a:lnTo>
                  <a:lnTo>
                    <a:pt x="987" y="1354"/>
                  </a:lnTo>
                  <a:lnTo>
                    <a:pt x="1029" y="1354"/>
                  </a:lnTo>
                  <a:lnTo>
                    <a:pt x="1029" y="1362"/>
                  </a:lnTo>
                  <a:close/>
                  <a:moveTo>
                    <a:pt x="938" y="1362"/>
                  </a:moveTo>
                  <a:lnTo>
                    <a:pt x="896" y="1360"/>
                  </a:lnTo>
                  <a:lnTo>
                    <a:pt x="896" y="1352"/>
                  </a:lnTo>
                  <a:lnTo>
                    <a:pt x="938" y="1354"/>
                  </a:lnTo>
                  <a:lnTo>
                    <a:pt x="938" y="1362"/>
                  </a:lnTo>
                  <a:close/>
                  <a:moveTo>
                    <a:pt x="846" y="1360"/>
                  </a:moveTo>
                  <a:lnTo>
                    <a:pt x="805" y="1360"/>
                  </a:lnTo>
                  <a:lnTo>
                    <a:pt x="805" y="1352"/>
                  </a:lnTo>
                  <a:lnTo>
                    <a:pt x="846" y="1352"/>
                  </a:lnTo>
                  <a:lnTo>
                    <a:pt x="846" y="1360"/>
                  </a:lnTo>
                  <a:close/>
                  <a:moveTo>
                    <a:pt x="755" y="1360"/>
                  </a:moveTo>
                  <a:lnTo>
                    <a:pt x="713" y="1360"/>
                  </a:lnTo>
                  <a:lnTo>
                    <a:pt x="713" y="1352"/>
                  </a:lnTo>
                  <a:lnTo>
                    <a:pt x="755" y="1352"/>
                  </a:lnTo>
                  <a:lnTo>
                    <a:pt x="755" y="1360"/>
                  </a:lnTo>
                  <a:close/>
                  <a:moveTo>
                    <a:pt x="663" y="1358"/>
                  </a:moveTo>
                  <a:lnTo>
                    <a:pt x="622" y="1358"/>
                  </a:lnTo>
                  <a:lnTo>
                    <a:pt x="622" y="1350"/>
                  </a:lnTo>
                  <a:lnTo>
                    <a:pt x="663" y="1350"/>
                  </a:lnTo>
                  <a:lnTo>
                    <a:pt x="663" y="1358"/>
                  </a:lnTo>
                  <a:close/>
                  <a:moveTo>
                    <a:pt x="572" y="1358"/>
                  </a:moveTo>
                  <a:lnTo>
                    <a:pt x="530" y="1358"/>
                  </a:lnTo>
                  <a:lnTo>
                    <a:pt x="530" y="1350"/>
                  </a:lnTo>
                  <a:lnTo>
                    <a:pt x="572" y="1350"/>
                  </a:lnTo>
                  <a:lnTo>
                    <a:pt x="572" y="1358"/>
                  </a:lnTo>
                  <a:close/>
                  <a:moveTo>
                    <a:pt x="480" y="1356"/>
                  </a:moveTo>
                  <a:lnTo>
                    <a:pt x="439" y="1356"/>
                  </a:lnTo>
                  <a:lnTo>
                    <a:pt x="439" y="1348"/>
                  </a:lnTo>
                  <a:lnTo>
                    <a:pt x="480" y="1348"/>
                  </a:lnTo>
                  <a:lnTo>
                    <a:pt x="480" y="1356"/>
                  </a:lnTo>
                  <a:close/>
                  <a:moveTo>
                    <a:pt x="389" y="1356"/>
                  </a:moveTo>
                  <a:lnTo>
                    <a:pt x="347" y="1356"/>
                  </a:lnTo>
                  <a:lnTo>
                    <a:pt x="347" y="1348"/>
                  </a:lnTo>
                  <a:lnTo>
                    <a:pt x="389" y="1348"/>
                  </a:lnTo>
                  <a:lnTo>
                    <a:pt x="389" y="1356"/>
                  </a:lnTo>
                  <a:close/>
                  <a:moveTo>
                    <a:pt x="297" y="1354"/>
                  </a:moveTo>
                  <a:lnTo>
                    <a:pt x="256" y="1354"/>
                  </a:lnTo>
                  <a:lnTo>
                    <a:pt x="256" y="1346"/>
                  </a:lnTo>
                  <a:lnTo>
                    <a:pt x="297" y="1346"/>
                  </a:lnTo>
                  <a:lnTo>
                    <a:pt x="297" y="1354"/>
                  </a:lnTo>
                  <a:close/>
                  <a:moveTo>
                    <a:pt x="206" y="1354"/>
                  </a:moveTo>
                  <a:lnTo>
                    <a:pt x="164" y="1354"/>
                  </a:lnTo>
                  <a:lnTo>
                    <a:pt x="164" y="1346"/>
                  </a:lnTo>
                  <a:lnTo>
                    <a:pt x="206" y="1346"/>
                  </a:lnTo>
                  <a:lnTo>
                    <a:pt x="206" y="1354"/>
                  </a:lnTo>
                  <a:close/>
                  <a:moveTo>
                    <a:pt x="114" y="1354"/>
                  </a:moveTo>
                  <a:lnTo>
                    <a:pt x="73" y="1352"/>
                  </a:lnTo>
                  <a:lnTo>
                    <a:pt x="73" y="1344"/>
                  </a:lnTo>
                  <a:lnTo>
                    <a:pt x="114" y="1346"/>
                  </a:lnTo>
                  <a:lnTo>
                    <a:pt x="114" y="1354"/>
                  </a:lnTo>
                  <a:close/>
                  <a:moveTo>
                    <a:pt x="23" y="1352"/>
                  </a:moveTo>
                  <a:lnTo>
                    <a:pt x="0" y="1352"/>
                  </a:lnTo>
                  <a:lnTo>
                    <a:pt x="17" y="1323"/>
                  </a:lnTo>
                  <a:lnTo>
                    <a:pt x="23" y="1327"/>
                  </a:lnTo>
                  <a:lnTo>
                    <a:pt x="15" y="1344"/>
                  </a:lnTo>
                  <a:lnTo>
                    <a:pt x="23" y="1344"/>
                  </a:lnTo>
                  <a:lnTo>
                    <a:pt x="23" y="1352"/>
                  </a:lnTo>
                  <a:close/>
                  <a:moveTo>
                    <a:pt x="46" y="1284"/>
                  </a:moveTo>
                  <a:lnTo>
                    <a:pt x="40" y="1279"/>
                  </a:lnTo>
                  <a:lnTo>
                    <a:pt x="58" y="1242"/>
                  </a:lnTo>
                  <a:lnTo>
                    <a:pt x="67" y="1246"/>
                  </a:lnTo>
                  <a:lnTo>
                    <a:pt x="46" y="1284"/>
                  </a:lnTo>
                  <a:close/>
                  <a:moveTo>
                    <a:pt x="90" y="1203"/>
                  </a:moveTo>
                  <a:lnTo>
                    <a:pt x="81" y="1198"/>
                  </a:lnTo>
                  <a:lnTo>
                    <a:pt x="102" y="1161"/>
                  </a:lnTo>
                  <a:lnTo>
                    <a:pt x="108" y="1165"/>
                  </a:lnTo>
                  <a:lnTo>
                    <a:pt x="90" y="1203"/>
                  </a:lnTo>
                  <a:close/>
                  <a:moveTo>
                    <a:pt x="131" y="1122"/>
                  </a:moveTo>
                  <a:lnTo>
                    <a:pt x="125" y="1117"/>
                  </a:lnTo>
                  <a:lnTo>
                    <a:pt x="144" y="1080"/>
                  </a:lnTo>
                  <a:lnTo>
                    <a:pt x="152" y="1084"/>
                  </a:lnTo>
                  <a:lnTo>
                    <a:pt x="131" y="1122"/>
                  </a:lnTo>
                  <a:close/>
                  <a:moveTo>
                    <a:pt x="175" y="1041"/>
                  </a:moveTo>
                  <a:lnTo>
                    <a:pt x="166" y="1036"/>
                  </a:lnTo>
                  <a:lnTo>
                    <a:pt x="187" y="999"/>
                  </a:lnTo>
                  <a:lnTo>
                    <a:pt x="193" y="1003"/>
                  </a:lnTo>
                  <a:lnTo>
                    <a:pt x="175" y="1041"/>
                  </a:lnTo>
                  <a:close/>
                  <a:moveTo>
                    <a:pt x="216" y="960"/>
                  </a:moveTo>
                  <a:lnTo>
                    <a:pt x="210" y="955"/>
                  </a:lnTo>
                  <a:lnTo>
                    <a:pt x="229" y="918"/>
                  </a:lnTo>
                  <a:lnTo>
                    <a:pt x="237" y="922"/>
                  </a:lnTo>
                  <a:lnTo>
                    <a:pt x="216" y="960"/>
                  </a:lnTo>
                  <a:close/>
                  <a:moveTo>
                    <a:pt x="260" y="879"/>
                  </a:moveTo>
                  <a:lnTo>
                    <a:pt x="252" y="874"/>
                  </a:lnTo>
                  <a:lnTo>
                    <a:pt x="272" y="839"/>
                  </a:lnTo>
                  <a:lnTo>
                    <a:pt x="279" y="841"/>
                  </a:lnTo>
                  <a:lnTo>
                    <a:pt x="260" y="879"/>
                  </a:lnTo>
                  <a:close/>
                  <a:moveTo>
                    <a:pt x="302" y="798"/>
                  </a:moveTo>
                  <a:lnTo>
                    <a:pt x="295" y="794"/>
                  </a:lnTo>
                  <a:lnTo>
                    <a:pt x="314" y="758"/>
                  </a:lnTo>
                  <a:lnTo>
                    <a:pt x="322" y="762"/>
                  </a:lnTo>
                  <a:lnTo>
                    <a:pt x="302" y="798"/>
                  </a:lnTo>
                  <a:close/>
                  <a:moveTo>
                    <a:pt x="345" y="717"/>
                  </a:moveTo>
                  <a:lnTo>
                    <a:pt x="337" y="713"/>
                  </a:lnTo>
                  <a:lnTo>
                    <a:pt x="358" y="677"/>
                  </a:lnTo>
                  <a:lnTo>
                    <a:pt x="364" y="681"/>
                  </a:lnTo>
                  <a:lnTo>
                    <a:pt x="345" y="717"/>
                  </a:lnTo>
                  <a:close/>
                  <a:moveTo>
                    <a:pt x="387" y="636"/>
                  </a:moveTo>
                  <a:lnTo>
                    <a:pt x="381" y="632"/>
                  </a:lnTo>
                  <a:lnTo>
                    <a:pt x="399" y="596"/>
                  </a:lnTo>
                  <a:lnTo>
                    <a:pt x="408" y="600"/>
                  </a:lnTo>
                  <a:lnTo>
                    <a:pt x="387" y="636"/>
                  </a:lnTo>
                  <a:close/>
                  <a:moveTo>
                    <a:pt x="430" y="555"/>
                  </a:moveTo>
                  <a:lnTo>
                    <a:pt x="422" y="553"/>
                  </a:lnTo>
                  <a:lnTo>
                    <a:pt x="443" y="515"/>
                  </a:lnTo>
                  <a:lnTo>
                    <a:pt x="449" y="519"/>
                  </a:lnTo>
                  <a:lnTo>
                    <a:pt x="430" y="555"/>
                  </a:lnTo>
                  <a:close/>
                  <a:moveTo>
                    <a:pt x="474" y="474"/>
                  </a:moveTo>
                  <a:lnTo>
                    <a:pt x="466" y="472"/>
                  </a:lnTo>
                  <a:lnTo>
                    <a:pt x="484" y="434"/>
                  </a:lnTo>
                  <a:lnTo>
                    <a:pt x="493" y="438"/>
                  </a:lnTo>
                  <a:lnTo>
                    <a:pt x="474" y="474"/>
                  </a:lnTo>
                  <a:close/>
                  <a:moveTo>
                    <a:pt x="511" y="391"/>
                  </a:moveTo>
                  <a:lnTo>
                    <a:pt x="503" y="389"/>
                  </a:lnTo>
                  <a:lnTo>
                    <a:pt x="516" y="349"/>
                  </a:lnTo>
                  <a:lnTo>
                    <a:pt x="524" y="351"/>
                  </a:lnTo>
                  <a:lnTo>
                    <a:pt x="511" y="391"/>
                  </a:lnTo>
                  <a:close/>
                  <a:moveTo>
                    <a:pt x="538" y="303"/>
                  </a:moveTo>
                  <a:lnTo>
                    <a:pt x="530" y="301"/>
                  </a:lnTo>
                  <a:lnTo>
                    <a:pt x="545" y="262"/>
                  </a:lnTo>
                  <a:lnTo>
                    <a:pt x="551" y="264"/>
                  </a:lnTo>
                  <a:lnTo>
                    <a:pt x="538" y="303"/>
                  </a:lnTo>
                  <a:close/>
                  <a:moveTo>
                    <a:pt x="568" y="216"/>
                  </a:moveTo>
                  <a:lnTo>
                    <a:pt x="559" y="214"/>
                  </a:lnTo>
                  <a:lnTo>
                    <a:pt x="572" y="175"/>
                  </a:lnTo>
                  <a:lnTo>
                    <a:pt x="580" y="177"/>
                  </a:lnTo>
                  <a:lnTo>
                    <a:pt x="568" y="216"/>
                  </a:lnTo>
                  <a:close/>
                  <a:moveTo>
                    <a:pt x="595" y="131"/>
                  </a:moveTo>
                  <a:lnTo>
                    <a:pt x="586" y="127"/>
                  </a:lnTo>
                  <a:lnTo>
                    <a:pt x="599" y="87"/>
                  </a:lnTo>
                  <a:lnTo>
                    <a:pt x="607" y="92"/>
                  </a:lnTo>
                  <a:lnTo>
                    <a:pt x="595" y="131"/>
                  </a:lnTo>
                  <a:close/>
                  <a:moveTo>
                    <a:pt x="624" y="44"/>
                  </a:moveTo>
                  <a:lnTo>
                    <a:pt x="615" y="40"/>
                  </a:lnTo>
                  <a:lnTo>
                    <a:pt x="628" y="0"/>
                  </a:lnTo>
                  <a:lnTo>
                    <a:pt x="636" y="4"/>
                  </a:lnTo>
                  <a:lnTo>
                    <a:pt x="624" y="4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íś1íḋe"/>
            <p:cNvSpPr/>
            <p:nvPr/>
          </p:nvSpPr>
          <p:spPr bwMode="auto">
            <a:xfrm>
              <a:off x="4537075" y="3548063"/>
              <a:ext cx="53975" cy="1503363"/>
            </a:xfrm>
            <a:custGeom>
              <a:avLst/>
              <a:gdLst>
                <a:gd name="T0" fmla="*/ 25 w 34"/>
                <a:gd name="T1" fmla="*/ 947 h 947"/>
                <a:gd name="T2" fmla="*/ 23 w 34"/>
                <a:gd name="T3" fmla="*/ 914 h 947"/>
                <a:gd name="T4" fmla="*/ 32 w 34"/>
                <a:gd name="T5" fmla="*/ 914 h 947"/>
                <a:gd name="T6" fmla="*/ 34 w 34"/>
                <a:gd name="T7" fmla="*/ 947 h 947"/>
                <a:gd name="T8" fmla="*/ 25 w 34"/>
                <a:gd name="T9" fmla="*/ 947 h 947"/>
                <a:gd name="T10" fmla="*/ 23 w 34"/>
                <a:gd name="T11" fmla="*/ 864 h 947"/>
                <a:gd name="T12" fmla="*/ 21 w 34"/>
                <a:gd name="T13" fmla="*/ 822 h 947"/>
                <a:gd name="T14" fmla="*/ 29 w 34"/>
                <a:gd name="T15" fmla="*/ 822 h 947"/>
                <a:gd name="T16" fmla="*/ 32 w 34"/>
                <a:gd name="T17" fmla="*/ 864 h 947"/>
                <a:gd name="T18" fmla="*/ 23 w 34"/>
                <a:gd name="T19" fmla="*/ 864 h 947"/>
                <a:gd name="T20" fmla="*/ 21 w 34"/>
                <a:gd name="T21" fmla="*/ 773 h 947"/>
                <a:gd name="T22" fmla="*/ 19 w 34"/>
                <a:gd name="T23" fmla="*/ 731 h 947"/>
                <a:gd name="T24" fmla="*/ 27 w 34"/>
                <a:gd name="T25" fmla="*/ 731 h 947"/>
                <a:gd name="T26" fmla="*/ 29 w 34"/>
                <a:gd name="T27" fmla="*/ 773 h 947"/>
                <a:gd name="T28" fmla="*/ 21 w 34"/>
                <a:gd name="T29" fmla="*/ 773 h 947"/>
                <a:gd name="T30" fmla="*/ 17 w 34"/>
                <a:gd name="T31" fmla="*/ 681 h 947"/>
                <a:gd name="T32" fmla="*/ 17 w 34"/>
                <a:gd name="T33" fmla="*/ 640 h 947"/>
                <a:gd name="T34" fmla="*/ 25 w 34"/>
                <a:gd name="T35" fmla="*/ 640 h 947"/>
                <a:gd name="T36" fmla="*/ 25 w 34"/>
                <a:gd name="T37" fmla="*/ 681 h 947"/>
                <a:gd name="T38" fmla="*/ 17 w 34"/>
                <a:gd name="T39" fmla="*/ 681 h 947"/>
                <a:gd name="T40" fmla="*/ 15 w 34"/>
                <a:gd name="T41" fmla="*/ 590 h 947"/>
                <a:gd name="T42" fmla="*/ 15 w 34"/>
                <a:gd name="T43" fmla="*/ 548 h 947"/>
                <a:gd name="T44" fmla="*/ 23 w 34"/>
                <a:gd name="T45" fmla="*/ 548 h 947"/>
                <a:gd name="T46" fmla="*/ 23 w 34"/>
                <a:gd name="T47" fmla="*/ 590 h 947"/>
                <a:gd name="T48" fmla="*/ 15 w 34"/>
                <a:gd name="T49" fmla="*/ 590 h 947"/>
                <a:gd name="T50" fmla="*/ 13 w 34"/>
                <a:gd name="T51" fmla="*/ 498 h 947"/>
                <a:gd name="T52" fmla="*/ 13 w 34"/>
                <a:gd name="T53" fmla="*/ 457 h 947"/>
                <a:gd name="T54" fmla="*/ 21 w 34"/>
                <a:gd name="T55" fmla="*/ 457 h 947"/>
                <a:gd name="T56" fmla="*/ 21 w 34"/>
                <a:gd name="T57" fmla="*/ 498 h 947"/>
                <a:gd name="T58" fmla="*/ 13 w 34"/>
                <a:gd name="T59" fmla="*/ 498 h 947"/>
                <a:gd name="T60" fmla="*/ 11 w 34"/>
                <a:gd name="T61" fmla="*/ 407 h 947"/>
                <a:gd name="T62" fmla="*/ 9 w 34"/>
                <a:gd name="T63" fmla="*/ 366 h 947"/>
                <a:gd name="T64" fmla="*/ 17 w 34"/>
                <a:gd name="T65" fmla="*/ 366 h 947"/>
                <a:gd name="T66" fmla="*/ 19 w 34"/>
                <a:gd name="T67" fmla="*/ 407 h 947"/>
                <a:gd name="T68" fmla="*/ 11 w 34"/>
                <a:gd name="T69" fmla="*/ 407 h 947"/>
                <a:gd name="T70" fmla="*/ 9 w 34"/>
                <a:gd name="T71" fmla="*/ 316 h 947"/>
                <a:gd name="T72" fmla="*/ 7 w 34"/>
                <a:gd name="T73" fmla="*/ 274 h 947"/>
                <a:gd name="T74" fmla="*/ 15 w 34"/>
                <a:gd name="T75" fmla="*/ 274 h 947"/>
                <a:gd name="T76" fmla="*/ 17 w 34"/>
                <a:gd name="T77" fmla="*/ 316 h 947"/>
                <a:gd name="T78" fmla="*/ 9 w 34"/>
                <a:gd name="T79" fmla="*/ 316 h 947"/>
                <a:gd name="T80" fmla="*/ 7 w 34"/>
                <a:gd name="T81" fmla="*/ 224 h 947"/>
                <a:gd name="T82" fmla="*/ 5 w 34"/>
                <a:gd name="T83" fmla="*/ 183 h 947"/>
                <a:gd name="T84" fmla="*/ 13 w 34"/>
                <a:gd name="T85" fmla="*/ 183 h 947"/>
                <a:gd name="T86" fmla="*/ 15 w 34"/>
                <a:gd name="T87" fmla="*/ 224 h 947"/>
                <a:gd name="T88" fmla="*/ 7 w 34"/>
                <a:gd name="T89" fmla="*/ 224 h 947"/>
                <a:gd name="T90" fmla="*/ 2 w 34"/>
                <a:gd name="T91" fmla="*/ 133 h 947"/>
                <a:gd name="T92" fmla="*/ 2 w 34"/>
                <a:gd name="T93" fmla="*/ 91 h 947"/>
                <a:gd name="T94" fmla="*/ 11 w 34"/>
                <a:gd name="T95" fmla="*/ 91 h 947"/>
                <a:gd name="T96" fmla="*/ 11 w 34"/>
                <a:gd name="T97" fmla="*/ 133 h 947"/>
                <a:gd name="T98" fmla="*/ 2 w 34"/>
                <a:gd name="T99" fmla="*/ 133 h 947"/>
                <a:gd name="T100" fmla="*/ 0 w 34"/>
                <a:gd name="T101" fmla="*/ 42 h 947"/>
                <a:gd name="T102" fmla="*/ 0 w 34"/>
                <a:gd name="T103" fmla="*/ 0 h 947"/>
                <a:gd name="T104" fmla="*/ 9 w 34"/>
                <a:gd name="T105" fmla="*/ 0 h 947"/>
                <a:gd name="T106" fmla="*/ 9 w 34"/>
                <a:gd name="T107" fmla="*/ 42 h 947"/>
                <a:gd name="T108" fmla="*/ 0 w 34"/>
                <a:gd name="T109" fmla="*/ 42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" h="947">
                  <a:moveTo>
                    <a:pt x="25" y="947"/>
                  </a:moveTo>
                  <a:lnTo>
                    <a:pt x="23" y="914"/>
                  </a:lnTo>
                  <a:lnTo>
                    <a:pt x="32" y="914"/>
                  </a:lnTo>
                  <a:lnTo>
                    <a:pt x="34" y="947"/>
                  </a:lnTo>
                  <a:lnTo>
                    <a:pt x="25" y="947"/>
                  </a:lnTo>
                  <a:close/>
                  <a:moveTo>
                    <a:pt x="23" y="864"/>
                  </a:moveTo>
                  <a:lnTo>
                    <a:pt x="21" y="822"/>
                  </a:lnTo>
                  <a:lnTo>
                    <a:pt x="29" y="822"/>
                  </a:lnTo>
                  <a:lnTo>
                    <a:pt x="32" y="864"/>
                  </a:lnTo>
                  <a:lnTo>
                    <a:pt x="23" y="864"/>
                  </a:lnTo>
                  <a:close/>
                  <a:moveTo>
                    <a:pt x="21" y="773"/>
                  </a:moveTo>
                  <a:lnTo>
                    <a:pt x="19" y="731"/>
                  </a:lnTo>
                  <a:lnTo>
                    <a:pt x="27" y="731"/>
                  </a:lnTo>
                  <a:lnTo>
                    <a:pt x="29" y="773"/>
                  </a:lnTo>
                  <a:lnTo>
                    <a:pt x="21" y="773"/>
                  </a:lnTo>
                  <a:close/>
                  <a:moveTo>
                    <a:pt x="17" y="681"/>
                  </a:moveTo>
                  <a:lnTo>
                    <a:pt x="17" y="640"/>
                  </a:lnTo>
                  <a:lnTo>
                    <a:pt x="25" y="640"/>
                  </a:lnTo>
                  <a:lnTo>
                    <a:pt x="25" y="681"/>
                  </a:lnTo>
                  <a:lnTo>
                    <a:pt x="17" y="681"/>
                  </a:lnTo>
                  <a:close/>
                  <a:moveTo>
                    <a:pt x="15" y="590"/>
                  </a:moveTo>
                  <a:lnTo>
                    <a:pt x="15" y="548"/>
                  </a:lnTo>
                  <a:lnTo>
                    <a:pt x="23" y="548"/>
                  </a:lnTo>
                  <a:lnTo>
                    <a:pt x="23" y="590"/>
                  </a:lnTo>
                  <a:lnTo>
                    <a:pt x="15" y="590"/>
                  </a:lnTo>
                  <a:close/>
                  <a:moveTo>
                    <a:pt x="13" y="498"/>
                  </a:moveTo>
                  <a:lnTo>
                    <a:pt x="13" y="457"/>
                  </a:lnTo>
                  <a:lnTo>
                    <a:pt x="21" y="457"/>
                  </a:lnTo>
                  <a:lnTo>
                    <a:pt x="21" y="498"/>
                  </a:lnTo>
                  <a:lnTo>
                    <a:pt x="13" y="498"/>
                  </a:lnTo>
                  <a:close/>
                  <a:moveTo>
                    <a:pt x="11" y="407"/>
                  </a:moveTo>
                  <a:lnTo>
                    <a:pt x="9" y="366"/>
                  </a:lnTo>
                  <a:lnTo>
                    <a:pt x="17" y="366"/>
                  </a:lnTo>
                  <a:lnTo>
                    <a:pt x="19" y="407"/>
                  </a:lnTo>
                  <a:lnTo>
                    <a:pt x="11" y="407"/>
                  </a:lnTo>
                  <a:close/>
                  <a:moveTo>
                    <a:pt x="9" y="316"/>
                  </a:moveTo>
                  <a:lnTo>
                    <a:pt x="7" y="274"/>
                  </a:lnTo>
                  <a:lnTo>
                    <a:pt x="15" y="274"/>
                  </a:lnTo>
                  <a:lnTo>
                    <a:pt x="17" y="316"/>
                  </a:lnTo>
                  <a:lnTo>
                    <a:pt x="9" y="316"/>
                  </a:lnTo>
                  <a:close/>
                  <a:moveTo>
                    <a:pt x="7" y="224"/>
                  </a:moveTo>
                  <a:lnTo>
                    <a:pt x="5" y="183"/>
                  </a:lnTo>
                  <a:lnTo>
                    <a:pt x="13" y="183"/>
                  </a:lnTo>
                  <a:lnTo>
                    <a:pt x="15" y="224"/>
                  </a:lnTo>
                  <a:lnTo>
                    <a:pt x="7" y="224"/>
                  </a:lnTo>
                  <a:close/>
                  <a:moveTo>
                    <a:pt x="2" y="133"/>
                  </a:moveTo>
                  <a:lnTo>
                    <a:pt x="2" y="91"/>
                  </a:lnTo>
                  <a:lnTo>
                    <a:pt x="11" y="91"/>
                  </a:lnTo>
                  <a:lnTo>
                    <a:pt x="11" y="133"/>
                  </a:lnTo>
                  <a:lnTo>
                    <a:pt x="2" y="133"/>
                  </a:lnTo>
                  <a:close/>
                  <a:moveTo>
                    <a:pt x="0" y="42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ï$1îḍé"/>
            <p:cNvSpPr/>
            <p:nvPr/>
          </p:nvSpPr>
          <p:spPr bwMode="auto">
            <a:xfrm>
              <a:off x="4313238" y="3324226"/>
              <a:ext cx="498475" cy="701675"/>
            </a:xfrm>
            <a:custGeom>
              <a:avLst/>
              <a:gdLst>
                <a:gd name="T0" fmla="*/ 22 w 151"/>
                <a:gd name="T1" fmla="*/ 1 h 213"/>
                <a:gd name="T2" fmla="*/ 17 w 151"/>
                <a:gd name="T3" fmla="*/ 0 h 213"/>
                <a:gd name="T4" fmla="*/ 17 w 151"/>
                <a:gd name="T5" fmla="*/ 1 h 213"/>
                <a:gd name="T6" fmla="*/ 16 w 151"/>
                <a:gd name="T7" fmla="*/ 1 h 213"/>
                <a:gd name="T8" fmla="*/ 15 w 151"/>
                <a:gd name="T9" fmla="*/ 1 h 213"/>
                <a:gd name="T10" fmla="*/ 14 w 151"/>
                <a:gd name="T11" fmla="*/ 2 h 213"/>
                <a:gd name="T12" fmla="*/ 13 w 151"/>
                <a:gd name="T13" fmla="*/ 2 h 213"/>
                <a:gd name="T14" fmla="*/ 12 w 151"/>
                <a:gd name="T15" fmla="*/ 2 h 213"/>
                <a:gd name="T16" fmla="*/ 11 w 151"/>
                <a:gd name="T17" fmla="*/ 2 h 213"/>
                <a:gd name="T18" fmla="*/ 11 w 151"/>
                <a:gd name="T19" fmla="*/ 3 h 213"/>
                <a:gd name="T20" fmla="*/ 10 w 151"/>
                <a:gd name="T21" fmla="*/ 3 h 213"/>
                <a:gd name="T22" fmla="*/ 9 w 151"/>
                <a:gd name="T23" fmla="*/ 3 h 213"/>
                <a:gd name="T24" fmla="*/ 8 w 151"/>
                <a:gd name="T25" fmla="*/ 4 h 213"/>
                <a:gd name="T26" fmla="*/ 7 w 151"/>
                <a:gd name="T27" fmla="*/ 4 h 213"/>
                <a:gd name="T28" fmla="*/ 6 w 151"/>
                <a:gd name="T29" fmla="*/ 4 h 213"/>
                <a:gd name="T30" fmla="*/ 5 w 151"/>
                <a:gd name="T31" fmla="*/ 4 h 213"/>
                <a:gd name="T32" fmla="*/ 0 w 151"/>
                <a:gd name="T33" fmla="*/ 15 h 213"/>
                <a:gd name="T34" fmla="*/ 9 w 151"/>
                <a:gd name="T35" fmla="*/ 144 h 213"/>
                <a:gd name="T36" fmla="*/ 26 w 151"/>
                <a:gd name="T37" fmla="*/ 188 h 213"/>
                <a:gd name="T38" fmla="*/ 26 w 151"/>
                <a:gd name="T39" fmla="*/ 188 h 213"/>
                <a:gd name="T40" fmla="*/ 27 w 151"/>
                <a:gd name="T41" fmla="*/ 188 h 213"/>
                <a:gd name="T42" fmla="*/ 27 w 151"/>
                <a:gd name="T43" fmla="*/ 187 h 213"/>
                <a:gd name="T44" fmla="*/ 28 w 151"/>
                <a:gd name="T45" fmla="*/ 187 h 213"/>
                <a:gd name="T46" fmla="*/ 28 w 151"/>
                <a:gd name="T47" fmla="*/ 187 h 213"/>
                <a:gd name="T48" fmla="*/ 28 w 151"/>
                <a:gd name="T49" fmla="*/ 187 h 213"/>
                <a:gd name="T50" fmla="*/ 29 w 151"/>
                <a:gd name="T51" fmla="*/ 187 h 213"/>
                <a:gd name="T52" fmla="*/ 29 w 151"/>
                <a:gd name="T53" fmla="*/ 187 h 213"/>
                <a:gd name="T54" fmla="*/ 30 w 151"/>
                <a:gd name="T55" fmla="*/ 187 h 213"/>
                <a:gd name="T56" fmla="*/ 30 w 151"/>
                <a:gd name="T57" fmla="*/ 186 h 213"/>
                <a:gd name="T58" fmla="*/ 31 w 151"/>
                <a:gd name="T59" fmla="*/ 186 h 213"/>
                <a:gd name="T60" fmla="*/ 31 w 151"/>
                <a:gd name="T61" fmla="*/ 186 h 213"/>
                <a:gd name="T62" fmla="*/ 32 w 151"/>
                <a:gd name="T63" fmla="*/ 186 h 213"/>
                <a:gd name="T64" fmla="*/ 32 w 151"/>
                <a:gd name="T65" fmla="*/ 186 h 213"/>
                <a:gd name="T66" fmla="*/ 32 w 151"/>
                <a:gd name="T67" fmla="*/ 186 h 213"/>
                <a:gd name="T68" fmla="*/ 33 w 151"/>
                <a:gd name="T69" fmla="*/ 186 h 213"/>
                <a:gd name="T70" fmla="*/ 33 w 151"/>
                <a:gd name="T71" fmla="*/ 185 h 213"/>
                <a:gd name="T72" fmla="*/ 34 w 151"/>
                <a:gd name="T73" fmla="*/ 185 h 213"/>
                <a:gd name="T74" fmla="*/ 34 w 151"/>
                <a:gd name="T75" fmla="*/ 185 h 213"/>
                <a:gd name="T76" fmla="*/ 35 w 151"/>
                <a:gd name="T77" fmla="*/ 185 h 213"/>
                <a:gd name="T78" fmla="*/ 35 w 151"/>
                <a:gd name="T79" fmla="*/ 185 h 213"/>
                <a:gd name="T80" fmla="*/ 35 w 151"/>
                <a:gd name="T81" fmla="*/ 185 h 213"/>
                <a:gd name="T82" fmla="*/ 36 w 151"/>
                <a:gd name="T83" fmla="*/ 185 h 213"/>
                <a:gd name="T84" fmla="*/ 36 w 151"/>
                <a:gd name="T85" fmla="*/ 184 h 213"/>
                <a:gd name="T86" fmla="*/ 37 w 151"/>
                <a:gd name="T87" fmla="*/ 184 h 213"/>
                <a:gd name="T88" fmla="*/ 37 w 151"/>
                <a:gd name="T89" fmla="*/ 184 h 213"/>
                <a:gd name="T90" fmla="*/ 38 w 151"/>
                <a:gd name="T91" fmla="*/ 184 h 213"/>
                <a:gd name="T92" fmla="*/ 38 w 151"/>
                <a:gd name="T93" fmla="*/ 184 h 213"/>
                <a:gd name="T94" fmla="*/ 38 w 151"/>
                <a:gd name="T95" fmla="*/ 184 h 213"/>
                <a:gd name="T96" fmla="*/ 39 w 151"/>
                <a:gd name="T97" fmla="*/ 184 h 213"/>
                <a:gd name="T98" fmla="*/ 39 w 151"/>
                <a:gd name="T99" fmla="*/ 183 h 213"/>
                <a:gd name="T100" fmla="*/ 132 w 151"/>
                <a:gd name="T101" fmla="*/ 212 h 213"/>
                <a:gd name="T102" fmla="*/ 137 w 151"/>
                <a:gd name="T103" fmla="*/ 212 h 213"/>
                <a:gd name="T104" fmla="*/ 151 w 151"/>
                <a:gd name="T105" fmla="*/ 198 h 213"/>
                <a:gd name="T106" fmla="*/ 142 w 151"/>
                <a:gd name="T107" fmla="*/ 6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213">
                  <a:moveTo>
                    <a:pt x="142" y="69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5"/>
                    <a:pt x="0" y="9"/>
                    <a:pt x="0" y="1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3"/>
                    <a:pt x="4" y="141"/>
                    <a:pt x="9" y="144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8"/>
                    <a:pt x="27" y="188"/>
                    <a:pt x="27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6"/>
                    <a:pt x="29" y="186"/>
                    <a:pt x="29" y="186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132" y="212"/>
                    <a:pt x="132" y="212"/>
                    <a:pt x="132" y="212"/>
                  </a:cubicBezTo>
                  <a:cubicBezTo>
                    <a:pt x="134" y="213"/>
                    <a:pt x="135" y="213"/>
                    <a:pt x="136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46" y="209"/>
                    <a:pt x="151" y="209"/>
                    <a:pt x="151" y="19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1" y="80"/>
                    <a:pt x="147" y="71"/>
                    <a:pt x="142" y="69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iṩľíḋê"/>
            <p:cNvSpPr/>
            <p:nvPr/>
          </p:nvSpPr>
          <p:spPr bwMode="auto">
            <a:xfrm>
              <a:off x="4313238" y="3333751"/>
              <a:ext cx="465138" cy="698500"/>
            </a:xfrm>
            <a:custGeom>
              <a:avLst/>
              <a:gdLst>
                <a:gd name="T0" fmla="*/ 132 w 141"/>
                <a:gd name="T1" fmla="*/ 70 h 212"/>
                <a:gd name="T2" fmla="*/ 9 w 141"/>
                <a:gd name="T3" fmla="*/ 2 h 212"/>
                <a:gd name="T4" fmla="*/ 0 w 141"/>
                <a:gd name="T5" fmla="*/ 12 h 212"/>
                <a:gd name="T6" fmla="*/ 0 w 141"/>
                <a:gd name="T7" fmla="*/ 121 h 212"/>
                <a:gd name="T8" fmla="*/ 9 w 141"/>
                <a:gd name="T9" fmla="*/ 141 h 212"/>
                <a:gd name="T10" fmla="*/ 26 w 141"/>
                <a:gd name="T11" fmla="*/ 151 h 212"/>
                <a:gd name="T12" fmla="*/ 26 w 141"/>
                <a:gd name="T13" fmla="*/ 185 h 212"/>
                <a:gd name="T14" fmla="*/ 48 w 141"/>
                <a:gd name="T15" fmla="*/ 165 h 212"/>
                <a:gd name="T16" fmla="*/ 132 w 141"/>
                <a:gd name="T17" fmla="*/ 209 h 212"/>
                <a:gd name="T18" fmla="*/ 141 w 141"/>
                <a:gd name="T19" fmla="*/ 199 h 212"/>
                <a:gd name="T20" fmla="*/ 141 w 141"/>
                <a:gd name="T21" fmla="*/ 90 h 212"/>
                <a:gd name="T22" fmla="*/ 132 w 141"/>
                <a:gd name="T23" fmla="*/ 7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1" h="212">
                  <a:moveTo>
                    <a:pt x="132" y="7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4" y="0"/>
                    <a:pt x="0" y="4"/>
                    <a:pt x="0" y="1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4" y="138"/>
                    <a:pt x="9" y="14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85"/>
                    <a:pt x="26" y="185"/>
                    <a:pt x="26" y="18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132" y="209"/>
                    <a:pt x="132" y="209"/>
                    <a:pt x="132" y="209"/>
                  </a:cubicBezTo>
                  <a:cubicBezTo>
                    <a:pt x="137" y="212"/>
                    <a:pt x="141" y="207"/>
                    <a:pt x="141" y="199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1" y="82"/>
                    <a:pt x="137" y="73"/>
                    <a:pt x="132" y="70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7" name="íšļïďê"/>
            <p:cNvSpPr/>
            <p:nvPr/>
          </p:nvSpPr>
          <p:spPr bwMode="auto">
            <a:xfrm>
              <a:off x="4435475" y="3609976"/>
              <a:ext cx="30163" cy="63500"/>
            </a:xfrm>
            <a:custGeom>
              <a:avLst/>
              <a:gdLst>
                <a:gd name="T0" fmla="*/ 9 w 9"/>
                <a:gd name="T1" fmla="*/ 12 h 19"/>
                <a:gd name="T2" fmla="*/ 4 w 9"/>
                <a:gd name="T3" fmla="*/ 18 h 19"/>
                <a:gd name="T4" fmla="*/ 0 w 9"/>
                <a:gd name="T5" fmla="*/ 7 h 19"/>
                <a:gd name="T6" fmla="*/ 4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4" y="18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4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8" name="íṣḷíďé"/>
            <p:cNvSpPr/>
            <p:nvPr/>
          </p:nvSpPr>
          <p:spPr bwMode="auto">
            <a:xfrm>
              <a:off x="4521200" y="3663951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iśļíḍe"/>
            <p:cNvSpPr/>
            <p:nvPr/>
          </p:nvSpPr>
          <p:spPr bwMode="auto">
            <a:xfrm>
              <a:off x="4610100" y="3716338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6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2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ïŝḷíďé"/>
            <p:cNvSpPr/>
            <p:nvPr/>
          </p:nvSpPr>
          <p:spPr bwMode="auto">
            <a:xfrm>
              <a:off x="4078288" y="51133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2 h 32"/>
                <a:gd name="T8" fmla="*/ 23 w 51"/>
                <a:gd name="T9" fmla="*/ 27 h 32"/>
                <a:gd name="T10" fmla="*/ 26 w 51"/>
                <a:gd name="T11" fmla="*/ 24 h 32"/>
                <a:gd name="T12" fmla="*/ 29 w 51"/>
                <a:gd name="T13" fmla="*/ 24 h 32"/>
                <a:gd name="T14" fmla="*/ 48 w 51"/>
                <a:gd name="T15" fmla="*/ 13 h 32"/>
                <a:gd name="T16" fmla="*/ 47 w 51"/>
                <a:gd name="T17" fmla="*/ 5 h 32"/>
                <a:gd name="T18" fmla="*/ 28 w 51"/>
                <a:gd name="T19" fmla="*/ 7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1"/>
                    <a:pt x="7" y="32"/>
                    <a:pt x="11" y="32"/>
                  </a:cubicBezTo>
                  <a:cubicBezTo>
                    <a:pt x="15" y="31"/>
                    <a:pt x="23" y="27"/>
                    <a:pt x="23" y="27"/>
                  </a:cubicBezTo>
                  <a:cubicBezTo>
                    <a:pt x="23" y="27"/>
                    <a:pt x="26" y="23"/>
                    <a:pt x="26" y="24"/>
                  </a:cubicBezTo>
                  <a:cubicBezTo>
                    <a:pt x="27" y="24"/>
                    <a:pt x="29" y="24"/>
                    <a:pt x="29" y="24"/>
                  </a:cubicBezTo>
                  <a:cubicBezTo>
                    <a:pt x="29" y="24"/>
                    <a:pt x="46" y="16"/>
                    <a:pt x="48" y="13"/>
                  </a:cubicBezTo>
                  <a:cubicBezTo>
                    <a:pt x="51" y="9"/>
                    <a:pt x="47" y="5"/>
                    <a:pt x="47" y="5"/>
                  </a:cubicBezTo>
                  <a:cubicBezTo>
                    <a:pt x="47" y="5"/>
                    <a:pt x="42" y="0"/>
                    <a:pt x="28" y="7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1" name="ïṥľïḍe"/>
            <p:cNvSpPr/>
            <p:nvPr/>
          </p:nvSpPr>
          <p:spPr bwMode="auto">
            <a:xfrm>
              <a:off x="4251325" y="52022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1 h 32"/>
                <a:gd name="T8" fmla="*/ 23 w 51"/>
                <a:gd name="T9" fmla="*/ 26 h 32"/>
                <a:gd name="T10" fmla="*/ 26 w 51"/>
                <a:gd name="T11" fmla="*/ 23 h 32"/>
                <a:gd name="T12" fmla="*/ 29 w 51"/>
                <a:gd name="T13" fmla="*/ 23 h 32"/>
                <a:gd name="T14" fmla="*/ 48 w 51"/>
                <a:gd name="T15" fmla="*/ 12 h 32"/>
                <a:gd name="T16" fmla="*/ 47 w 51"/>
                <a:gd name="T17" fmla="*/ 4 h 32"/>
                <a:gd name="T18" fmla="*/ 28 w 51"/>
                <a:gd name="T19" fmla="*/ 6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0"/>
                    <a:pt x="7" y="32"/>
                    <a:pt x="11" y="31"/>
                  </a:cubicBezTo>
                  <a:cubicBezTo>
                    <a:pt x="15" y="31"/>
                    <a:pt x="23" y="26"/>
                    <a:pt x="23" y="26"/>
                  </a:cubicBezTo>
                  <a:cubicBezTo>
                    <a:pt x="23" y="26"/>
                    <a:pt x="26" y="23"/>
                    <a:pt x="26" y="23"/>
                  </a:cubicBezTo>
                  <a:cubicBezTo>
                    <a:pt x="27" y="23"/>
                    <a:pt x="29" y="23"/>
                    <a:pt x="29" y="23"/>
                  </a:cubicBezTo>
                  <a:cubicBezTo>
                    <a:pt x="29" y="23"/>
                    <a:pt x="46" y="16"/>
                    <a:pt x="48" y="12"/>
                  </a:cubicBezTo>
                  <a:cubicBezTo>
                    <a:pt x="51" y="9"/>
                    <a:pt x="47" y="4"/>
                    <a:pt x="47" y="4"/>
                  </a:cubicBezTo>
                  <a:cubicBezTo>
                    <a:pt x="47" y="4"/>
                    <a:pt x="42" y="0"/>
                    <a:pt x="28" y="6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2" name="isḻiḋê"/>
            <p:cNvSpPr/>
            <p:nvPr/>
          </p:nvSpPr>
          <p:spPr bwMode="auto">
            <a:xfrm>
              <a:off x="4078288" y="4560888"/>
              <a:ext cx="182563" cy="631825"/>
            </a:xfrm>
            <a:custGeom>
              <a:avLst/>
              <a:gdLst>
                <a:gd name="T0" fmla="*/ 49 w 55"/>
                <a:gd name="T1" fmla="*/ 14 h 192"/>
                <a:gd name="T2" fmla="*/ 47 w 55"/>
                <a:gd name="T3" fmla="*/ 13 h 192"/>
                <a:gd name="T4" fmla="*/ 41 w 55"/>
                <a:gd name="T5" fmla="*/ 11 h 192"/>
                <a:gd name="T6" fmla="*/ 35 w 55"/>
                <a:gd name="T7" fmla="*/ 8 h 192"/>
                <a:gd name="T8" fmla="*/ 16 w 55"/>
                <a:gd name="T9" fmla="*/ 0 h 192"/>
                <a:gd name="T10" fmla="*/ 2 w 55"/>
                <a:gd name="T11" fmla="*/ 174 h 192"/>
                <a:gd name="T12" fmla="*/ 0 w 55"/>
                <a:gd name="T13" fmla="*/ 189 h 192"/>
                <a:gd name="T14" fmla="*/ 2 w 55"/>
                <a:gd name="T15" fmla="*/ 191 h 192"/>
                <a:gd name="T16" fmla="*/ 4 w 55"/>
                <a:gd name="T17" fmla="*/ 192 h 192"/>
                <a:gd name="T18" fmla="*/ 12 w 55"/>
                <a:gd name="T19" fmla="*/ 192 h 192"/>
                <a:gd name="T20" fmla="*/ 13 w 55"/>
                <a:gd name="T21" fmla="*/ 192 h 192"/>
                <a:gd name="T22" fmla="*/ 32 w 55"/>
                <a:gd name="T23" fmla="*/ 181 h 192"/>
                <a:gd name="T24" fmla="*/ 32 w 55"/>
                <a:gd name="T25" fmla="*/ 180 h 192"/>
                <a:gd name="T26" fmla="*/ 55 w 55"/>
                <a:gd name="T27" fmla="*/ 41 h 192"/>
                <a:gd name="T28" fmla="*/ 49 w 55"/>
                <a:gd name="T29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92">
                  <a:moveTo>
                    <a:pt x="49" y="14"/>
                  </a:moveTo>
                  <a:cubicBezTo>
                    <a:pt x="48" y="14"/>
                    <a:pt x="47" y="13"/>
                    <a:pt x="47" y="13"/>
                  </a:cubicBezTo>
                  <a:cubicBezTo>
                    <a:pt x="45" y="13"/>
                    <a:pt x="43" y="12"/>
                    <a:pt x="41" y="11"/>
                  </a:cubicBezTo>
                  <a:cubicBezTo>
                    <a:pt x="39" y="10"/>
                    <a:pt x="37" y="9"/>
                    <a:pt x="35" y="8"/>
                  </a:cubicBezTo>
                  <a:cubicBezTo>
                    <a:pt x="33" y="7"/>
                    <a:pt x="18" y="1"/>
                    <a:pt x="16" y="0"/>
                  </a:cubicBezTo>
                  <a:cubicBezTo>
                    <a:pt x="16" y="0"/>
                    <a:pt x="4" y="146"/>
                    <a:pt x="2" y="174"/>
                  </a:cubicBezTo>
                  <a:cubicBezTo>
                    <a:pt x="1" y="179"/>
                    <a:pt x="0" y="189"/>
                    <a:pt x="0" y="189"/>
                  </a:cubicBezTo>
                  <a:cubicBezTo>
                    <a:pt x="1" y="190"/>
                    <a:pt x="1" y="191"/>
                    <a:pt x="2" y="191"/>
                  </a:cubicBezTo>
                  <a:cubicBezTo>
                    <a:pt x="3" y="192"/>
                    <a:pt x="3" y="192"/>
                    <a:pt x="4" y="192"/>
                  </a:cubicBezTo>
                  <a:cubicBezTo>
                    <a:pt x="7" y="192"/>
                    <a:pt x="10" y="192"/>
                    <a:pt x="12" y="192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20" y="191"/>
                    <a:pt x="28" y="187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40"/>
                    <a:pt x="49" y="25"/>
                    <a:pt x="49" y="14"/>
                  </a:cubicBezTo>
                  <a:close/>
                </a:path>
              </a:pathLst>
            </a:custGeom>
            <a:solidFill>
              <a:srgbClr val="275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3" name="ïṣľídé"/>
            <p:cNvSpPr/>
            <p:nvPr/>
          </p:nvSpPr>
          <p:spPr bwMode="auto">
            <a:xfrm>
              <a:off x="4468813" y="4065588"/>
              <a:ext cx="282575" cy="190500"/>
            </a:xfrm>
            <a:custGeom>
              <a:avLst/>
              <a:gdLst>
                <a:gd name="T0" fmla="*/ 176 w 178"/>
                <a:gd name="T1" fmla="*/ 21 h 120"/>
                <a:gd name="T2" fmla="*/ 91 w 178"/>
                <a:gd name="T3" fmla="*/ 0 h 120"/>
                <a:gd name="T4" fmla="*/ 0 w 178"/>
                <a:gd name="T5" fmla="*/ 91 h 120"/>
                <a:gd name="T6" fmla="*/ 0 w 178"/>
                <a:gd name="T7" fmla="*/ 91 h 120"/>
                <a:gd name="T8" fmla="*/ 2 w 178"/>
                <a:gd name="T9" fmla="*/ 94 h 120"/>
                <a:gd name="T10" fmla="*/ 2 w 178"/>
                <a:gd name="T11" fmla="*/ 94 h 120"/>
                <a:gd name="T12" fmla="*/ 2 w 178"/>
                <a:gd name="T13" fmla="*/ 94 h 120"/>
                <a:gd name="T14" fmla="*/ 2 w 178"/>
                <a:gd name="T15" fmla="*/ 94 h 120"/>
                <a:gd name="T16" fmla="*/ 2 w 178"/>
                <a:gd name="T17" fmla="*/ 94 h 120"/>
                <a:gd name="T18" fmla="*/ 2 w 178"/>
                <a:gd name="T19" fmla="*/ 94 h 120"/>
                <a:gd name="T20" fmla="*/ 2 w 178"/>
                <a:gd name="T21" fmla="*/ 94 h 120"/>
                <a:gd name="T22" fmla="*/ 2 w 178"/>
                <a:gd name="T23" fmla="*/ 94 h 120"/>
                <a:gd name="T24" fmla="*/ 2 w 178"/>
                <a:gd name="T25" fmla="*/ 94 h 120"/>
                <a:gd name="T26" fmla="*/ 2 w 178"/>
                <a:gd name="T27" fmla="*/ 94 h 120"/>
                <a:gd name="T28" fmla="*/ 2 w 178"/>
                <a:gd name="T29" fmla="*/ 94 h 120"/>
                <a:gd name="T30" fmla="*/ 2 w 178"/>
                <a:gd name="T31" fmla="*/ 94 h 120"/>
                <a:gd name="T32" fmla="*/ 2 w 178"/>
                <a:gd name="T33" fmla="*/ 94 h 120"/>
                <a:gd name="T34" fmla="*/ 2 w 178"/>
                <a:gd name="T35" fmla="*/ 94 h 120"/>
                <a:gd name="T36" fmla="*/ 2 w 178"/>
                <a:gd name="T37" fmla="*/ 96 h 120"/>
                <a:gd name="T38" fmla="*/ 2 w 178"/>
                <a:gd name="T39" fmla="*/ 96 h 120"/>
                <a:gd name="T40" fmla="*/ 2 w 178"/>
                <a:gd name="T41" fmla="*/ 96 h 120"/>
                <a:gd name="T42" fmla="*/ 2 w 178"/>
                <a:gd name="T43" fmla="*/ 96 h 120"/>
                <a:gd name="T44" fmla="*/ 2 w 178"/>
                <a:gd name="T45" fmla="*/ 96 h 120"/>
                <a:gd name="T46" fmla="*/ 2 w 178"/>
                <a:gd name="T47" fmla="*/ 96 h 120"/>
                <a:gd name="T48" fmla="*/ 2 w 178"/>
                <a:gd name="T49" fmla="*/ 96 h 120"/>
                <a:gd name="T50" fmla="*/ 2 w 178"/>
                <a:gd name="T51" fmla="*/ 96 h 120"/>
                <a:gd name="T52" fmla="*/ 2 w 178"/>
                <a:gd name="T53" fmla="*/ 96 h 120"/>
                <a:gd name="T54" fmla="*/ 2 w 178"/>
                <a:gd name="T55" fmla="*/ 96 h 120"/>
                <a:gd name="T56" fmla="*/ 2 w 178"/>
                <a:gd name="T57" fmla="*/ 96 h 120"/>
                <a:gd name="T58" fmla="*/ 2 w 178"/>
                <a:gd name="T59" fmla="*/ 96 h 120"/>
                <a:gd name="T60" fmla="*/ 2 w 178"/>
                <a:gd name="T61" fmla="*/ 98 h 120"/>
                <a:gd name="T62" fmla="*/ 85 w 178"/>
                <a:gd name="T63" fmla="*/ 120 h 120"/>
                <a:gd name="T64" fmla="*/ 178 w 178"/>
                <a:gd name="T65" fmla="*/ 27 h 120"/>
                <a:gd name="T66" fmla="*/ 178 w 178"/>
                <a:gd name="T67" fmla="*/ 27 h 120"/>
                <a:gd name="T68" fmla="*/ 178 w 178"/>
                <a:gd name="T69" fmla="*/ 27 h 120"/>
                <a:gd name="T70" fmla="*/ 178 w 178"/>
                <a:gd name="T71" fmla="*/ 25 h 120"/>
                <a:gd name="T72" fmla="*/ 178 w 178"/>
                <a:gd name="T73" fmla="*/ 25 h 120"/>
                <a:gd name="T74" fmla="*/ 178 w 178"/>
                <a:gd name="T75" fmla="*/ 25 h 120"/>
                <a:gd name="T76" fmla="*/ 178 w 178"/>
                <a:gd name="T77" fmla="*/ 25 h 120"/>
                <a:gd name="T78" fmla="*/ 178 w 178"/>
                <a:gd name="T79" fmla="*/ 25 h 120"/>
                <a:gd name="T80" fmla="*/ 176 w 178"/>
                <a:gd name="T81" fmla="*/ 25 h 120"/>
                <a:gd name="T82" fmla="*/ 176 w 178"/>
                <a:gd name="T83" fmla="*/ 25 h 120"/>
                <a:gd name="T84" fmla="*/ 176 w 178"/>
                <a:gd name="T85" fmla="*/ 25 h 120"/>
                <a:gd name="T86" fmla="*/ 176 w 178"/>
                <a:gd name="T87" fmla="*/ 25 h 120"/>
                <a:gd name="T88" fmla="*/ 176 w 178"/>
                <a:gd name="T89" fmla="*/ 25 h 120"/>
                <a:gd name="T90" fmla="*/ 176 w 178"/>
                <a:gd name="T91" fmla="*/ 25 h 120"/>
                <a:gd name="T92" fmla="*/ 176 w 178"/>
                <a:gd name="T93" fmla="*/ 25 h 120"/>
                <a:gd name="T94" fmla="*/ 176 w 178"/>
                <a:gd name="T95" fmla="*/ 25 h 120"/>
                <a:gd name="T96" fmla="*/ 176 w 178"/>
                <a:gd name="T97" fmla="*/ 25 h 120"/>
                <a:gd name="T98" fmla="*/ 176 w 178"/>
                <a:gd name="T99" fmla="*/ 25 h 120"/>
                <a:gd name="T100" fmla="*/ 176 w 178"/>
                <a:gd name="T101" fmla="*/ 23 h 120"/>
                <a:gd name="T102" fmla="*/ 176 w 178"/>
                <a:gd name="T103" fmla="*/ 23 h 120"/>
                <a:gd name="T104" fmla="*/ 176 w 178"/>
                <a:gd name="T105" fmla="*/ 23 h 120"/>
                <a:gd name="T106" fmla="*/ 176 w 178"/>
                <a:gd name="T107" fmla="*/ 23 h 120"/>
                <a:gd name="T108" fmla="*/ 176 w 178"/>
                <a:gd name="T109" fmla="*/ 23 h 120"/>
                <a:gd name="T110" fmla="*/ 176 w 178"/>
                <a:gd name="T111" fmla="*/ 23 h 120"/>
                <a:gd name="T112" fmla="*/ 176 w 178"/>
                <a:gd name="T113" fmla="*/ 23 h 120"/>
                <a:gd name="T114" fmla="*/ 176 w 178"/>
                <a:gd name="T115" fmla="*/ 23 h 120"/>
                <a:gd name="T116" fmla="*/ 176 w 178"/>
                <a:gd name="T117" fmla="*/ 23 h 120"/>
                <a:gd name="T118" fmla="*/ 176 w 178"/>
                <a:gd name="T119" fmla="*/ 23 h 120"/>
                <a:gd name="T120" fmla="*/ 176 w 178"/>
                <a:gd name="T121" fmla="*/ 2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8" h="120">
                  <a:moveTo>
                    <a:pt x="176" y="23"/>
                  </a:moveTo>
                  <a:lnTo>
                    <a:pt x="176" y="21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2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85" y="120"/>
                  </a:lnTo>
                  <a:lnTo>
                    <a:pt x="87" y="118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4" name="îślíḑe"/>
            <p:cNvSpPr/>
            <p:nvPr/>
          </p:nvSpPr>
          <p:spPr bwMode="auto">
            <a:xfrm>
              <a:off x="4468813" y="4203701"/>
              <a:ext cx="134938" cy="52388"/>
            </a:xfrm>
            <a:custGeom>
              <a:avLst/>
              <a:gdLst>
                <a:gd name="T0" fmla="*/ 0 w 85"/>
                <a:gd name="T1" fmla="*/ 4 h 33"/>
                <a:gd name="T2" fmla="*/ 2 w 85"/>
                <a:gd name="T3" fmla="*/ 7 h 33"/>
                <a:gd name="T4" fmla="*/ 2 w 85"/>
                <a:gd name="T5" fmla="*/ 7 h 33"/>
                <a:gd name="T6" fmla="*/ 2 w 85"/>
                <a:gd name="T7" fmla="*/ 7 h 33"/>
                <a:gd name="T8" fmla="*/ 2 w 85"/>
                <a:gd name="T9" fmla="*/ 7 h 33"/>
                <a:gd name="T10" fmla="*/ 2 w 85"/>
                <a:gd name="T11" fmla="*/ 7 h 33"/>
                <a:gd name="T12" fmla="*/ 2 w 85"/>
                <a:gd name="T13" fmla="*/ 7 h 33"/>
                <a:gd name="T14" fmla="*/ 2 w 85"/>
                <a:gd name="T15" fmla="*/ 7 h 33"/>
                <a:gd name="T16" fmla="*/ 2 w 85"/>
                <a:gd name="T17" fmla="*/ 7 h 33"/>
                <a:gd name="T18" fmla="*/ 2 w 85"/>
                <a:gd name="T19" fmla="*/ 7 h 33"/>
                <a:gd name="T20" fmla="*/ 2 w 85"/>
                <a:gd name="T21" fmla="*/ 7 h 33"/>
                <a:gd name="T22" fmla="*/ 2 w 85"/>
                <a:gd name="T23" fmla="*/ 7 h 33"/>
                <a:gd name="T24" fmla="*/ 2 w 85"/>
                <a:gd name="T25" fmla="*/ 7 h 33"/>
                <a:gd name="T26" fmla="*/ 2 w 85"/>
                <a:gd name="T27" fmla="*/ 7 h 33"/>
                <a:gd name="T28" fmla="*/ 2 w 85"/>
                <a:gd name="T29" fmla="*/ 7 h 33"/>
                <a:gd name="T30" fmla="*/ 2 w 85"/>
                <a:gd name="T31" fmla="*/ 9 h 33"/>
                <a:gd name="T32" fmla="*/ 2 w 85"/>
                <a:gd name="T33" fmla="*/ 9 h 33"/>
                <a:gd name="T34" fmla="*/ 2 w 85"/>
                <a:gd name="T35" fmla="*/ 9 h 33"/>
                <a:gd name="T36" fmla="*/ 2 w 85"/>
                <a:gd name="T37" fmla="*/ 9 h 33"/>
                <a:gd name="T38" fmla="*/ 2 w 85"/>
                <a:gd name="T39" fmla="*/ 9 h 33"/>
                <a:gd name="T40" fmla="*/ 2 w 85"/>
                <a:gd name="T41" fmla="*/ 9 h 33"/>
                <a:gd name="T42" fmla="*/ 2 w 85"/>
                <a:gd name="T43" fmla="*/ 9 h 33"/>
                <a:gd name="T44" fmla="*/ 2 w 85"/>
                <a:gd name="T45" fmla="*/ 9 h 33"/>
                <a:gd name="T46" fmla="*/ 2 w 85"/>
                <a:gd name="T47" fmla="*/ 9 h 33"/>
                <a:gd name="T48" fmla="*/ 2 w 85"/>
                <a:gd name="T49" fmla="*/ 9 h 33"/>
                <a:gd name="T50" fmla="*/ 2 w 85"/>
                <a:gd name="T51" fmla="*/ 9 h 33"/>
                <a:gd name="T52" fmla="*/ 2 w 85"/>
                <a:gd name="T53" fmla="*/ 9 h 33"/>
                <a:gd name="T54" fmla="*/ 2 w 85"/>
                <a:gd name="T55" fmla="*/ 9 h 33"/>
                <a:gd name="T56" fmla="*/ 4 w 85"/>
                <a:gd name="T57" fmla="*/ 11 h 33"/>
                <a:gd name="T58" fmla="*/ 85 w 85"/>
                <a:gd name="T59" fmla="*/ 33 h 33"/>
                <a:gd name="T60" fmla="*/ 4 w 85"/>
                <a:gd name="T61" fmla="*/ 0 h 33"/>
                <a:gd name="T62" fmla="*/ 0 w 85"/>
                <a:gd name="T6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" h="33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3" y="25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5" name="iŝ1iḍé"/>
            <p:cNvSpPr/>
            <p:nvPr/>
          </p:nvSpPr>
          <p:spPr bwMode="auto">
            <a:xfrm>
              <a:off x="4468813" y="4065588"/>
              <a:ext cx="279400" cy="180975"/>
            </a:xfrm>
            <a:custGeom>
              <a:avLst/>
              <a:gdLst>
                <a:gd name="T0" fmla="*/ 1 w 85"/>
                <a:gd name="T1" fmla="*/ 44 h 55"/>
                <a:gd name="T2" fmla="*/ 44 w 85"/>
                <a:gd name="T3" fmla="*/ 0 h 55"/>
                <a:gd name="T4" fmla="*/ 45 w 85"/>
                <a:gd name="T5" fmla="*/ 0 h 55"/>
                <a:gd name="T6" fmla="*/ 85 w 85"/>
                <a:gd name="T7" fmla="*/ 10 h 55"/>
                <a:gd name="T8" fmla="*/ 85 w 85"/>
                <a:gd name="T9" fmla="*/ 11 h 55"/>
                <a:gd name="T10" fmla="*/ 41 w 85"/>
                <a:gd name="T11" fmla="*/ 55 h 55"/>
                <a:gd name="T12" fmla="*/ 40 w 85"/>
                <a:gd name="T13" fmla="*/ 55 h 55"/>
                <a:gd name="T14" fmla="*/ 1 w 85"/>
                <a:gd name="T15" fmla="*/ 45 h 55"/>
                <a:gd name="T16" fmla="*/ 1 w 85"/>
                <a:gd name="T17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55">
                  <a:moveTo>
                    <a:pt x="1" y="44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1"/>
                    <a:pt x="85" y="11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5"/>
                    <a:pt x="0" y="44"/>
                    <a:pt x="1" y="4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6" name="isḻïďè"/>
            <p:cNvSpPr/>
            <p:nvPr/>
          </p:nvSpPr>
          <p:spPr bwMode="auto">
            <a:xfrm>
              <a:off x="4487863" y="4075113"/>
              <a:ext cx="244475" cy="161925"/>
            </a:xfrm>
            <a:custGeom>
              <a:avLst/>
              <a:gdLst>
                <a:gd name="T0" fmla="*/ 0 w 154"/>
                <a:gd name="T1" fmla="*/ 83 h 102"/>
                <a:gd name="T2" fmla="*/ 71 w 154"/>
                <a:gd name="T3" fmla="*/ 102 h 102"/>
                <a:gd name="T4" fmla="*/ 154 w 154"/>
                <a:gd name="T5" fmla="*/ 19 h 102"/>
                <a:gd name="T6" fmla="*/ 83 w 154"/>
                <a:gd name="T7" fmla="*/ 0 h 102"/>
                <a:gd name="T8" fmla="*/ 0 w 154"/>
                <a:gd name="T9" fmla="*/ 8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2">
                  <a:moveTo>
                    <a:pt x="0" y="83"/>
                  </a:moveTo>
                  <a:lnTo>
                    <a:pt x="71" y="102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7" name="íṥlîḍê"/>
            <p:cNvSpPr/>
            <p:nvPr/>
          </p:nvSpPr>
          <p:spPr bwMode="auto">
            <a:xfrm>
              <a:off x="4487863" y="4075113"/>
              <a:ext cx="244475" cy="131763"/>
            </a:xfrm>
            <a:custGeom>
              <a:avLst/>
              <a:gdLst>
                <a:gd name="T0" fmla="*/ 0 w 154"/>
                <a:gd name="T1" fmla="*/ 83 h 83"/>
                <a:gd name="T2" fmla="*/ 83 w 154"/>
                <a:gd name="T3" fmla="*/ 2 h 83"/>
                <a:gd name="T4" fmla="*/ 152 w 154"/>
                <a:gd name="T5" fmla="*/ 19 h 83"/>
                <a:gd name="T6" fmla="*/ 154 w 154"/>
                <a:gd name="T7" fmla="*/ 19 h 83"/>
                <a:gd name="T8" fmla="*/ 83 w 154"/>
                <a:gd name="T9" fmla="*/ 0 h 83"/>
                <a:gd name="T10" fmla="*/ 0 w 154"/>
                <a:gd name="T11" fmla="*/ 83 h 83"/>
                <a:gd name="T12" fmla="*/ 0 w 15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83">
                  <a:moveTo>
                    <a:pt x="0" y="83"/>
                  </a:moveTo>
                  <a:lnTo>
                    <a:pt x="83" y="2"/>
                  </a:lnTo>
                  <a:lnTo>
                    <a:pt x="152" y="19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8" name="ïSḻîḑé"/>
            <p:cNvSpPr/>
            <p:nvPr/>
          </p:nvSpPr>
          <p:spPr bwMode="auto">
            <a:xfrm>
              <a:off x="4533900" y="4224338"/>
              <a:ext cx="11113" cy="6350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1 h 2"/>
                <a:gd name="T4" fmla="*/ 1 w 3"/>
                <a:gd name="T5" fmla="*/ 1 h 2"/>
                <a:gd name="T6" fmla="*/ 1 w 3"/>
                <a:gd name="T7" fmla="*/ 0 h 2"/>
                <a:gd name="T8" fmla="*/ 3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9" name="îŝļiḓé"/>
            <p:cNvSpPr/>
            <p:nvPr/>
          </p:nvSpPr>
          <p:spPr bwMode="auto">
            <a:xfrm>
              <a:off x="4597400" y="4144963"/>
              <a:ext cx="22225" cy="12700"/>
            </a:xfrm>
            <a:custGeom>
              <a:avLst/>
              <a:gdLst>
                <a:gd name="T0" fmla="*/ 0 w 14"/>
                <a:gd name="T1" fmla="*/ 8 h 8"/>
                <a:gd name="T2" fmla="*/ 8 w 14"/>
                <a:gd name="T3" fmla="*/ 0 h 8"/>
                <a:gd name="T4" fmla="*/ 14 w 14"/>
                <a:gd name="T5" fmla="*/ 6 h 8"/>
                <a:gd name="T6" fmla="*/ 0 w 1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8">
                  <a:moveTo>
                    <a:pt x="0" y="8"/>
                  </a:moveTo>
                  <a:lnTo>
                    <a:pt x="8" y="0"/>
                  </a:lnTo>
                  <a:lnTo>
                    <a:pt x="14" y="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0" name="íṩ1íḑé"/>
            <p:cNvSpPr/>
            <p:nvPr/>
          </p:nvSpPr>
          <p:spPr bwMode="auto">
            <a:xfrm>
              <a:off x="4583113" y="4221163"/>
              <a:ext cx="69850" cy="58738"/>
            </a:xfrm>
            <a:custGeom>
              <a:avLst/>
              <a:gdLst>
                <a:gd name="T0" fmla="*/ 18 w 21"/>
                <a:gd name="T1" fmla="*/ 10 h 18"/>
                <a:gd name="T2" fmla="*/ 21 w 21"/>
                <a:gd name="T3" fmla="*/ 15 h 18"/>
                <a:gd name="T4" fmla="*/ 18 w 21"/>
                <a:gd name="T5" fmla="*/ 18 h 18"/>
                <a:gd name="T6" fmla="*/ 18 w 21"/>
                <a:gd name="T7" fmla="*/ 18 h 18"/>
                <a:gd name="T8" fmla="*/ 2 w 21"/>
                <a:gd name="T9" fmla="*/ 5 h 18"/>
                <a:gd name="T10" fmla="*/ 0 w 21"/>
                <a:gd name="T11" fmla="*/ 4 h 18"/>
                <a:gd name="T12" fmla="*/ 0 w 21"/>
                <a:gd name="T13" fmla="*/ 4 h 18"/>
                <a:gd name="T14" fmla="*/ 3 w 21"/>
                <a:gd name="T15" fmla="*/ 1 h 18"/>
                <a:gd name="T16" fmla="*/ 4 w 21"/>
                <a:gd name="T17" fmla="*/ 0 h 18"/>
                <a:gd name="T18" fmla="*/ 8 w 21"/>
                <a:gd name="T19" fmla="*/ 2 h 18"/>
                <a:gd name="T20" fmla="*/ 18 w 21"/>
                <a:gd name="T2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8">
                  <a:moveTo>
                    <a:pt x="18" y="10"/>
                  </a:moveTo>
                  <a:cubicBezTo>
                    <a:pt x="19" y="12"/>
                    <a:pt x="20" y="13"/>
                    <a:pt x="21" y="15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5" y="12"/>
                    <a:pt x="8" y="7"/>
                    <a:pt x="2" y="5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6" y="1"/>
                    <a:pt x="8" y="2"/>
                  </a:cubicBezTo>
                  <a:cubicBezTo>
                    <a:pt x="12" y="3"/>
                    <a:pt x="15" y="7"/>
                    <a:pt x="1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1" name="išḷíḋe"/>
            <p:cNvSpPr/>
            <p:nvPr/>
          </p:nvSpPr>
          <p:spPr bwMode="auto">
            <a:xfrm>
              <a:off x="4237038" y="4579938"/>
              <a:ext cx="171450" cy="704850"/>
            </a:xfrm>
            <a:custGeom>
              <a:avLst/>
              <a:gdLst>
                <a:gd name="T0" fmla="*/ 27 w 52"/>
                <a:gd name="T1" fmla="*/ 9 h 214"/>
                <a:gd name="T2" fmla="*/ 7 w 52"/>
                <a:gd name="T3" fmla="*/ 8 h 214"/>
                <a:gd name="T4" fmla="*/ 0 w 52"/>
                <a:gd name="T5" fmla="*/ 6 h 214"/>
                <a:gd name="T6" fmla="*/ 2 w 52"/>
                <a:gd name="T7" fmla="*/ 91 h 214"/>
                <a:gd name="T8" fmla="*/ 2 w 52"/>
                <a:gd name="T9" fmla="*/ 94 h 214"/>
                <a:gd name="T10" fmla="*/ 2 w 52"/>
                <a:gd name="T11" fmla="*/ 163 h 214"/>
                <a:gd name="T12" fmla="*/ 3 w 52"/>
                <a:gd name="T13" fmla="*/ 182 h 214"/>
                <a:gd name="T14" fmla="*/ 5 w 52"/>
                <a:gd name="T15" fmla="*/ 210 h 214"/>
                <a:gd name="T16" fmla="*/ 5 w 52"/>
                <a:gd name="T17" fmla="*/ 212 h 214"/>
                <a:gd name="T18" fmla="*/ 7 w 52"/>
                <a:gd name="T19" fmla="*/ 213 h 214"/>
                <a:gd name="T20" fmla="*/ 15 w 52"/>
                <a:gd name="T21" fmla="*/ 213 h 214"/>
                <a:gd name="T22" fmla="*/ 37 w 52"/>
                <a:gd name="T23" fmla="*/ 202 h 214"/>
                <a:gd name="T24" fmla="*/ 52 w 52"/>
                <a:gd name="T25" fmla="*/ 0 h 214"/>
                <a:gd name="T26" fmla="*/ 27 w 52"/>
                <a:gd name="T27" fmla="*/ 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214">
                  <a:moveTo>
                    <a:pt x="27" y="9"/>
                  </a:moveTo>
                  <a:cubicBezTo>
                    <a:pt x="20" y="10"/>
                    <a:pt x="13" y="9"/>
                    <a:pt x="7" y="8"/>
                  </a:cubicBezTo>
                  <a:cubicBezTo>
                    <a:pt x="5" y="7"/>
                    <a:pt x="2" y="7"/>
                    <a:pt x="0" y="6"/>
                  </a:cubicBezTo>
                  <a:cubicBezTo>
                    <a:pt x="0" y="17"/>
                    <a:pt x="1" y="68"/>
                    <a:pt x="2" y="91"/>
                  </a:cubicBezTo>
                  <a:cubicBezTo>
                    <a:pt x="2" y="92"/>
                    <a:pt x="2" y="93"/>
                    <a:pt x="2" y="94"/>
                  </a:cubicBezTo>
                  <a:cubicBezTo>
                    <a:pt x="3" y="105"/>
                    <a:pt x="2" y="152"/>
                    <a:pt x="2" y="163"/>
                  </a:cubicBezTo>
                  <a:cubicBezTo>
                    <a:pt x="2" y="170"/>
                    <a:pt x="2" y="176"/>
                    <a:pt x="3" y="182"/>
                  </a:cubicBezTo>
                  <a:cubicBezTo>
                    <a:pt x="4" y="197"/>
                    <a:pt x="5" y="208"/>
                    <a:pt x="5" y="210"/>
                  </a:cubicBezTo>
                  <a:cubicBezTo>
                    <a:pt x="5" y="210"/>
                    <a:pt x="5" y="211"/>
                    <a:pt x="5" y="212"/>
                  </a:cubicBezTo>
                  <a:cubicBezTo>
                    <a:pt x="6" y="212"/>
                    <a:pt x="6" y="213"/>
                    <a:pt x="7" y="213"/>
                  </a:cubicBezTo>
                  <a:cubicBezTo>
                    <a:pt x="9" y="214"/>
                    <a:pt x="12" y="214"/>
                    <a:pt x="15" y="213"/>
                  </a:cubicBezTo>
                  <a:cubicBezTo>
                    <a:pt x="22" y="212"/>
                    <a:pt x="31" y="209"/>
                    <a:pt x="37" y="202"/>
                  </a:cubicBezTo>
                  <a:cubicBezTo>
                    <a:pt x="43" y="145"/>
                    <a:pt x="45" y="61"/>
                    <a:pt x="52" y="0"/>
                  </a:cubicBezTo>
                  <a:cubicBezTo>
                    <a:pt x="44" y="6"/>
                    <a:pt x="36" y="9"/>
                    <a:pt x="27" y="9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2" name="iṧḷiďè"/>
            <p:cNvSpPr/>
            <p:nvPr/>
          </p:nvSpPr>
          <p:spPr bwMode="auto">
            <a:xfrm>
              <a:off x="4276725" y="3979863"/>
              <a:ext cx="12700" cy="9525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0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3" name="íşḻíḑé"/>
            <p:cNvSpPr/>
            <p:nvPr/>
          </p:nvSpPr>
          <p:spPr bwMode="auto">
            <a:xfrm>
              <a:off x="4217988" y="3940176"/>
              <a:ext cx="141288" cy="231775"/>
            </a:xfrm>
            <a:custGeom>
              <a:avLst/>
              <a:gdLst>
                <a:gd name="T0" fmla="*/ 42 w 43"/>
                <a:gd name="T1" fmla="*/ 19 h 70"/>
                <a:gd name="T2" fmla="*/ 40 w 43"/>
                <a:gd name="T3" fmla="*/ 7 h 70"/>
                <a:gd name="T4" fmla="*/ 39 w 43"/>
                <a:gd name="T5" fmla="*/ 0 h 70"/>
                <a:gd name="T6" fmla="*/ 38 w 43"/>
                <a:gd name="T7" fmla="*/ 0 h 70"/>
                <a:gd name="T8" fmla="*/ 36 w 43"/>
                <a:gd name="T9" fmla="*/ 12 h 70"/>
                <a:gd name="T10" fmla="*/ 26 w 43"/>
                <a:gd name="T11" fmla="*/ 5 h 70"/>
                <a:gd name="T12" fmla="*/ 25 w 43"/>
                <a:gd name="T13" fmla="*/ 12 h 70"/>
                <a:gd name="T14" fmla="*/ 22 w 43"/>
                <a:gd name="T15" fmla="*/ 14 h 70"/>
                <a:gd name="T16" fmla="*/ 25 w 43"/>
                <a:gd name="T17" fmla="*/ 21 h 70"/>
                <a:gd name="T18" fmla="*/ 25 w 43"/>
                <a:gd name="T19" fmla="*/ 23 h 70"/>
                <a:gd name="T20" fmla="*/ 7 w 43"/>
                <a:gd name="T21" fmla="*/ 22 h 70"/>
                <a:gd name="T22" fmla="*/ 4 w 43"/>
                <a:gd name="T23" fmla="*/ 31 h 70"/>
                <a:gd name="T24" fmla="*/ 8 w 43"/>
                <a:gd name="T25" fmla="*/ 39 h 70"/>
                <a:gd name="T26" fmla="*/ 8 w 43"/>
                <a:gd name="T27" fmla="*/ 40 h 70"/>
                <a:gd name="T28" fmla="*/ 8 w 43"/>
                <a:gd name="T29" fmla="*/ 40 h 70"/>
                <a:gd name="T30" fmla="*/ 1 w 43"/>
                <a:gd name="T31" fmla="*/ 39 h 70"/>
                <a:gd name="T32" fmla="*/ 0 w 43"/>
                <a:gd name="T33" fmla="*/ 61 h 70"/>
                <a:gd name="T34" fmla="*/ 27 w 43"/>
                <a:gd name="T35" fmla="*/ 70 h 70"/>
                <a:gd name="T36" fmla="*/ 27 w 43"/>
                <a:gd name="T37" fmla="*/ 45 h 70"/>
                <a:gd name="T38" fmla="*/ 36 w 43"/>
                <a:gd name="T39" fmla="*/ 44 h 70"/>
                <a:gd name="T40" fmla="*/ 38 w 43"/>
                <a:gd name="T41" fmla="*/ 43 h 70"/>
                <a:gd name="T42" fmla="*/ 42 w 43"/>
                <a:gd name="T43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70">
                  <a:moveTo>
                    <a:pt x="42" y="19"/>
                  </a:moveTo>
                  <a:cubicBezTo>
                    <a:pt x="42" y="17"/>
                    <a:pt x="40" y="9"/>
                    <a:pt x="40" y="7"/>
                  </a:cubicBezTo>
                  <a:cubicBezTo>
                    <a:pt x="40" y="5"/>
                    <a:pt x="39" y="3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7"/>
                    <a:pt x="36" y="8"/>
                    <a:pt x="36" y="12"/>
                  </a:cubicBezTo>
                  <a:cubicBezTo>
                    <a:pt x="35" y="19"/>
                    <a:pt x="26" y="2"/>
                    <a:pt x="26" y="5"/>
                  </a:cubicBezTo>
                  <a:cubicBezTo>
                    <a:pt x="26" y="5"/>
                    <a:pt x="25" y="14"/>
                    <a:pt x="25" y="12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4" y="15"/>
                    <a:pt x="25" y="17"/>
                    <a:pt x="25" y="21"/>
                  </a:cubicBezTo>
                  <a:cubicBezTo>
                    <a:pt x="25" y="21"/>
                    <a:pt x="25" y="22"/>
                    <a:pt x="25" y="23"/>
                  </a:cubicBezTo>
                  <a:cubicBezTo>
                    <a:pt x="25" y="25"/>
                    <a:pt x="6" y="20"/>
                    <a:pt x="7" y="22"/>
                  </a:cubicBezTo>
                  <a:cubicBezTo>
                    <a:pt x="5" y="25"/>
                    <a:pt x="5" y="28"/>
                    <a:pt x="4" y="31"/>
                  </a:cubicBezTo>
                  <a:cubicBezTo>
                    <a:pt x="2" y="31"/>
                    <a:pt x="9" y="39"/>
                    <a:pt x="8" y="39"/>
                  </a:cubicBezTo>
                  <a:cubicBezTo>
                    <a:pt x="7" y="39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3" y="39"/>
                    <a:pt x="1" y="39"/>
                  </a:cubicBezTo>
                  <a:cubicBezTo>
                    <a:pt x="0" y="40"/>
                    <a:pt x="1" y="59"/>
                    <a:pt x="0" y="61"/>
                  </a:cubicBezTo>
                  <a:cubicBezTo>
                    <a:pt x="4" y="61"/>
                    <a:pt x="24" y="68"/>
                    <a:pt x="27" y="70"/>
                  </a:cubicBezTo>
                  <a:cubicBezTo>
                    <a:pt x="27" y="68"/>
                    <a:pt x="27" y="48"/>
                    <a:pt x="27" y="45"/>
                  </a:cubicBezTo>
                  <a:cubicBezTo>
                    <a:pt x="31" y="45"/>
                    <a:pt x="36" y="44"/>
                    <a:pt x="36" y="44"/>
                  </a:cubicBezTo>
                  <a:cubicBezTo>
                    <a:pt x="37" y="44"/>
                    <a:pt x="37" y="44"/>
                    <a:pt x="38" y="43"/>
                  </a:cubicBezTo>
                  <a:cubicBezTo>
                    <a:pt x="39" y="41"/>
                    <a:pt x="43" y="24"/>
                    <a:pt x="42" y="19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4" name="iŝ1íḍé"/>
            <p:cNvSpPr/>
            <p:nvPr/>
          </p:nvSpPr>
          <p:spPr bwMode="auto">
            <a:xfrm>
              <a:off x="4154488" y="3867151"/>
              <a:ext cx="207963" cy="214313"/>
            </a:xfrm>
            <a:custGeom>
              <a:avLst/>
              <a:gdLst>
                <a:gd name="T0" fmla="*/ 51 w 63"/>
                <a:gd name="T1" fmla="*/ 5 h 65"/>
                <a:gd name="T2" fmla="*/ 51 w 63"/>
                <a:gd name="T3" fmla="*/ 5 h 65"/>
                <a:gd name="T4" fmla="*/ 43 w 63"/>
                <a:gd name="T5" fmla="*/ 1 h 65"/>
                <a:gd name="T6" fmla="*/ 36 w 63"/>
                <a:gd name="T7" fmla="*/ 0 h 65"/>
                <a:gd name="T8" fmla="*/ 14 w 63"/>
                <a:gd name="T9" fmla="*/ 6 h 65"/>
                <a:gd name="T10" fmla="*/ 6 w 63"/>
                <a:gd name="T11" fmla="*/ 12 h 65"/>
                <a:gd name="T12" fmla="*/ 4 w 63"/>
                <a:gd name="T13" fmla="*/ 38 h 65"/>
                <a:gd name="T14" fmla="*/ 9 w 63"/>
                <a:gd name="T15" fmla="*/ 46 h 65"/>
                <a:gd name="T16" fmla="*/ 19 w 63"/>
                <a:gd name="T17" fmla="*/ 60 h 65"/>
                <a:gd name="T18" fmla="*/ 24 w 63"/>
                <a:gd name="T19" fmla="*/ 62 h 65"/>
                <a:gd name="T20" fmla="*/ 40 w 63"/>
                <a:gd name="T21" fmla="*/ 58 h 65"/>
                <a:gd name="T22" fmla="*/ 44 w 63"/>
                <a:gd name="T23" fmla="*/ 45 h 65"/>
                <a:gd name="T24" fmla="*/ 44 w 63"/>
                <a:gd name="T25" fmla="*/ 43 h 65"/>
                <a:gd name="T26" fmla="*/ 50 w 63"/>
                <a:gd name="T27" fmla="*/ 43 h 65"/>
                <a:gd name="T28" fmla="*/ 52 w 63"/>
                <a:gd name="T29" fmla="*/ 43 h 65"/>
                <a:gd name="T30" fmla="*/ 58 w 63"/>
                <a:gd name="T31" fmla="*/ 22 h 65"/>
                <a:gd name="T32" fmla="*/ 51 w 63"/>
                <a:gd name="T33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5">
                  <a:moveTo>
                    <a:pt x="51" y="5"/>
                  </a:moveTo>
                  <a:cubicBezTo>
                    <a:pt x="51" y="5"/>
                    <a:pt x="51" y="5"/>
                    <a:pt x="51" y="5"/>
                  </a:cubicBezTo>
                  <a:cubicBezTo>
                    <a:pt x="48" y="4"/>
                    <a:pt x="45" y="2"/>
                    <a:pt x="43" y="1"/>
                  </a:cubicBezTo>
                  <a:cubicBezTo>
                    <a:pt x="40" y="1"/>
                    <a:pt x="37" y="0"/>
                    <a:pt x="36" y="0"/>
                  </a:cubicBezTo>
                  <a:cubicBezTo>
                    <a:pt x="28" y="0"/>
                    <a:pt x="20" y="1"/>
                    <a:pt x="14" y="6"/>
                  </a:cubicBezTo>
                  <a:cubicBezTo>
                    <a:pt x="11" y="7"/>
                    <a:pt x="8" y="9"/>
                    <a:pt x="6" y="12"/>
                  </a:cubicBezTo>
                  <a:cubicBezTo>
                    <a:pt x="1" y="19"/>
                    <a:pt x="0" y="30"/>
                    <a:pt x="4" y="38"/>
                  </a:cubicBezTo>
                  <a:cubicBezTo>
                    <a:pt x="5" y="41"/>
                    <a:pt x="7" y="43"/>
                    <a:pt x="9" y="46"/>
                  </a:cubicBezTo>
                  <a:cubicBezTo>
                    <a:pt x="12" y="49"/>
                    <a:pt x="15" y="57"/>
                    <a:pt x="19" y="60"/>
                  </a:cubicBezTo>
                  <a:cubicBezTo>
                    <a:pt x="20" y="61"/>
                    <a:pt x="22" y="62"/>
                    <a:pt x="24" y="62"/>
                  </a:cubicBezTo>
                  <a:cubicBezTo>
                    <a:pt x="31" y="63"/>
                    <a:pt x="37" y="65"/>
                    <a:pt x="40" y="58"/>
                  </a:cubicBezTo>
                  <a:cubicBezTo>
                    <a:pt x="41" y="55"/>
                    <a:pt x="44" y="49"/>
                    <a:pt x="44" y="45"/>
                  </a:cubicBezTo>
                  <a:cubicBezTo>
                    <a:pt x="44" y="44"/>
                    <a:pt x="44" y="43"/>
                    <a:pt x="44" y="43"/>
                  </a:cubicBezTo>
                  <a:cubicBezTo>
                    <a:pt x="45" y="35"/>
                    <a:pt x="49" y="39"/>
                    <a:pt x="50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5" y="44"/>
                    <a:pt x="60" y="21"/>
                    <a:pt x="58" y="22"/>
                  </a:cubicBezTo>
                  <a:cubicBezTo>
                    <a:pt x="63" y="19"/>
                    <a:pt x="56" y="6"/>
                    <a:pt x="51" y="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5" name="ïšľiḑè"/>
            <p:cNvSpPr/>
            <p:nvPr/>
          </p:nvSpPr>
          <p:spPr bwMode="auto">
            <a:xfrm>
              <a:off x="4062413" y="4089401"/>
              <a:ext cx="584200" cy="533400"/>
            </a:xfrm>
            <a:custGeom>
              <a:avLst/>
              <a:gdLst>
                <a:gd name="T0" fmla="*/ 177 w 177"/>
                <a:gd name="T1" fmla="*/ 60 h 162"/>
                <a:gd name="T2" fmla="*/ 160 w 177"/>
                <a:gd name="T3" fmla="*/ 45 h 162"/>
                <a:gd name="T4" fmla="*/ 158 w 177"/>
                <a:gd name="T5" fmla="*/ 44 h 162"/>
                <a:gd name="T6" fmla="*/ 153 w 177"/>
                <a:gd name="T7" fmla="*/ 48 h 162"/>
                <a:gd name="T8" fmla="*/ 151 w 177"/>
                <a:gd name="T9" fmla="*/ 50 h 162"/>
                <a:gd name="T10" fmla="*/ 148 w 177"/>
                <a:gd name="T11" fmla="*/ 52 h 162"/>
                <a:gd name="T12" fmla="*/ 148 w 177"/>
                <a:gd name="T13" fmla="*/ 52 h 162"/>
                <a:gd name="T14" fmla="*/ 132 w 177"/>
                <a:gd name="T15" fmla="*/ 69 h 162"/>
                <a:gd name="T16" fmla="*/ 106 w 177"/>
                <a:gd name="T17" fmla="*/ 32 h 162"/>
                <a:gd name="T18" fmla="*/ 40 w 177"/>
                <a:gd name="T19" fmla="*/ 4 h 162"/>
                <a:gd name="T20" fmla="*/ 19 w 177"/>
                <a:gd name="T21" fmla="*/ 142 h 162"/>
                <a:gd name="T22" fmla="*/ 25 w 177"/>
                <a:gd name="T23" fmla="*/ 146 h 162"/>
                <a:gd name="T24" fmla="*/ 49 w 177"/>
                <a:gd name="T25" fmla="*/ 159 h 162"/>
                <a:gd name="T26" fmla="*/ 105 w 177"/>
                <a:gd name="T27" fmla="*/ 149 h 162"/>
                <a:gd name="T28" fmla="*/ 108 w 177"/>
                <a:gd name="T29" fmla="*/ 148 h 162"/>
                <a:gd name="T30" fmla="*/ 103 w 177"/>
                <a:gd name="T31" fmla="*/ 74 h 162"/>
                <a:gd name="T32" fmla="*/ 119 w 177"/>
                <a:gd name="T33" fmla="*/ 101 h 162"/>
                <a:gd name="T34" fmla="*/ 127 w 177"/>
                <a:gd name="T35" fmla="*/ 105 h 162"/>
                <a:gd name="T36" fmla="*/ 134 w 177"/>
                <a:gd name="T37" fmla="*/ 103 h 162"/>
                <a:gd name="T38" fmla="*/ 177 w 177"/>
                <a:gd name="T39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162">
                  <a:moveTo>
                    <a:pt x="177" y="60"/>
                  </a:moveTo>
                  <a:cubicBezTo>
                    <a:pt x="174" y="53"/>
                    <a:pt x="166" y="47"/>
                    <a:pt x="160" y="45"/>
                  </a:cubicBezTo>
                  <a:cubicBezTo>
                    <a:pt x="160" y="44"/>
                    <a:pt x="159" y="44"/>
                    <a:pt x="158" y="44"/>
                  </a:cubicBezTo>
                  <a:cubicBezTo>
                    <a:pt x="157" y="45"/>
                    <a:pt x="155" y="46"/>
                    <a:pt x="153" y="48"/>
                  </a:cubicBezTo>
                  <a:cubicBezTo>
                    <a:pt x="153" y="48"/>
                    <a:pt x="152" y="49"/>
                    <a:pt x="151" y="50"/>
                  </a:cubicBezTo>
                  <a:cubicBezTo>
                    <a:pt x="150" y="50"/>
                    <a:pt x="149" y="51"/>
                    <a:pt x="148" y="52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2" y="58"/>
                    <a:pt x="137" y="64"/>
                    <a:pt x="132" y="69"/>
                  </a:cubicBezTo>
                  <a:cubicBezTo>
                    <a:pt x="135" y="66"/>
                    <a:pt x="108" y="35"/>
                    <a:pt x="106" y="32"/>
                  </a:cubicBezTo>
                  <a:cubicBezTo>
                    <a:pt x="89" y="13"/>
                    <a:pt x="64" y="6"/>
                    <a:pt x="40" y="4"/>
                  </a:cubicBezTo>
                  <a:cubicBezTo>
                    <a:pt x="0" y="0"/>
                    <a:pt x="15" y="138"/>
                    <a:pt x="19" y="142"/>
                  </a:cubicBezTo>
                  <a:cubicBezTo>
                    <a:pt x="20" y="143"/>
                    <a:pt x="22" y="144"/>
                    <a:pt x="25" y="146"/>
                  </a:cubicBezTo>
                  <a:cubicBezTo>
                    <a:pt x="28" y="148"/>
                    <a:pt x="40" y="157"/>
                    <a:pt x="49" y="159"/>
                  </a:cubicBezTo>
                  <a:cubicBezTo>
                    <a:pt x="68" y="162"/>
                    <a:pt x="89" y="162"/>
                    <a:pt x="105" y="149"/>
                  </a:cubicBezTo>
                  <a:cubicBezTo>
                    <a:pt x="106" y="149"/>
                    <a:pt x="107" y="148"/>
                    <a:pt x="108" y="148"/>
                  </a:cubicBezTo>
                  <a:cubicBezTo>
                    <a:pt x="108" y="145"/>
                    <a:pt x="103" y="90"/>
                    <a:pt x="103" y="74"/>
                  </a:cubicBezTo>
                  <a:cubicBezTo>
                    <a:pt x="106" y="78"/>
                    <a:pt x="116" y="96"/>
                    <a:pt x="119" y="101"/>
                  </a:cubicBezTo>
                  <a:cubicBezTo>
                    <a:pt x="121" y="103"/>
                    <a:pt x="124" y="105"/>
                    <a:pt x="127" y="105"/>
                  </a:cubicBezTo>
                  <a:cubicBezTo>
                    <a:pt x="130" y="106"/>
                    <a:pt x="132" y="105"/>
                    <a:pt x="134" y="103"/>
                  </a:cubicBezTo>
                  <a:cubicBezTo>
                    <a:pt x="151" y="90"/>
                    <a:pt x="163" y="75"/>
                    <a:pt x="177" y="6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6" name="i$ḻíḍé"/>
            <p:cNvSpPr/>
            <p:nvPr/>
          </p:nvSpPr>
          <p:spPr bwMode="auto">
            <a:xfrm>
              <a:off x="4610100" y="4181476"/>
              <a:ext cx="63500" cy="61913"/>
            </a:xfrm>
            <a:prstGeom prst="ellipse">
              <a:avLst/>
            </a:pr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7" name="iṥḻïḍê"/>
            <p:cNvSpPr/>
            <p:nvPr/>
          </p:nvSpPr>
          <p:spPr bwMode="auto">
            <a:xfrm>
              <a:off x="4206875" y="4078288"/>
              <a:ext cx="122238" cy="66675"/>
            </a:xfrm>
            <a:custGeom>
              <a:avLst/>
              <a:gdLst>
                <a:gd name="T0" fmla="*/ 0 w 77"/>
                <a:gd name="T1" fmla="*/ 23 h 42"/>
                <a:gd name="T2" fmla="*/ 0 w 77"/>
                <a:gd name="T3" fmla="*/ 0 h 42"/>
                <a:gd name="T4" fmla="*/ 69 w 77"/>
                <a:gd name="T5" fmla="*/ 19 h 42"/>
                <a:gd name="T6" fmla="*/ 77 w 77"/>
                <a:gd name="T7" fmla="*/ 42 h 42"/>
                <a:gd name="T8" fmla="*/ 0 w 77"/>
                <a:gd name="T9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2">
                  <a:moveTo>
                    <a:pt x="0" y="23"/>
                  </a:moveTo>
                  <a:lnTo>
                    <a:pt x="0" y="0"/>
                  </a:lnTo>
                  <a:lnTo>
                    <a:pt x="69" y="19"/>
                  </a:lnTo>
                  <a:lnTo>
                    <a:pt x="77" y="4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8" name="ïṣḻiḓé"/>
            <p:cNvSpPr/>
            <p:nvPr/>
          </p:nvSpPr>
          <p:spPr bwMode="auto">
            <a:xfrm>
              <a:off x="4352925" y="3940176"/>
              <a:ext cx="22225" cy="60325"/>
            </a:xfrm>
            <a:custGeom>
              <a:avLst/>
              <a:gdLst>
                <a:gd name="T0" fmla="*/ 6 w 7"/>
                <a:gd name="T1" fmla="*/ 9 h 18"/>
                <a:gd name="T2" fmla="*/ 5 w 7"/>
                <a:gd name="T3" fmla="*/ 9 h 18"/>
                <a:gd name="T4" fmla="*/ 5 w 7"/>
                <a:gd name="T5" fmla="*/ 14 h 18"/>
                <a:gd name="T6" fmla="*/ 4 w 7"/>
                <a:gd name="T7" fmla="*/ 16 h 18"/>
                <a:gd name="T8" fmla="*/ 4 w 7"/>
                <a:gd name="T9" fmla="*/ 16 h 18"/>
                <a:gd name="T10" fmla="*/ 4 w 7"/>
                <a:gd name="T11" fmla="*/ 16 h 18"/>
                <a:gd name="T12" fmla="*/ 4 w 7"/>
                <a:gd name="T13" fmla="*/ 16 h 18"/>
                <a:gd name="T14" fmla="*/ 4 w 7"/>
                <a:gd name="T15" fmla="*/ 16 h 18"/>
                <a:gd name="T16" fmla="*/ 4 w 7"/>
                <a:gd name="T17" fmla="*/ 16 h 18"/>
                <a:gd name="T18" fmla="*/ 4 w 7"/>
                <a:gd name="T19" fmla="*/ 16 h 18"/>
                <a:gd name="T20" fmla="*/ 4 w 7"/>
                <a:gd name="T21" fmla="*/ 16 h 18"/>
                <a:gd name="T22" fmla="*/ 4 w 7"/>
                <a:gd name="T23" fmla="*/ 16 h 18"/>
                <a:gd name="T24" fmla="*/ 4 w 7"/>
                <a:gd name="T25" fmla="*/ 16 h 18"/>
                <a:gd name="T26" fmla="*/ 4 w 7"/>
                <a:gd name="T27" fmla="*/ 16 h 18"/>
                <a:gd name="T28" fmla="*/ 4 w 7"/>
                <a:gd name="T29" fmla="*/ 16 h 18"/>
                <a:gd name="T30" fmla="*/ 4 w 7"/>
                <a:gd name="T31" fmla="*/ 16 h 18"/>
                <a:gd name="T32" fmla="*/ 4 w 7"/>
                <a:gd name="T33" fmla="*/ 16 h 18"/>
                <a:gd name="T34" fmla="*/ 3 w 7"/>
                <a:gd name="T35" fmla="*/ 14 h 18"/>
                <a:gd name="T36" fmla="*/ 2 w 7"/>
                <a:gd name="T37" fmla="*/ 9 h 18"/>
                <a:gd name="T38" fmla="*/ 3 w 7"/>
                <a:gd name="T39" fmla="*/ 3 h 18"/>
                <a:gd name="T40" fmla="*/ 3 w 7"/>
                <a:gd name="T41" fmla="*/ 2 h 18"/>
                <a:gd name="T42" fmla="*/ 4 w 7"/>
                <a:gd name="T43" fmla="*/ 2 h 18"/>
                <a:gd name="T44" fmla="*/ 4 w 7"/>
                <a:gd name="T45" fmla="*/ 2 h 18"/>
                <a:gd name="T46" fmla="*/ 4 w 7"/>
                <a:gd name="T47" fmla="*/ 2 h 18"/>
                <a:gd name="T48" fmla="*/ 4 w 7"/>
                <a:gd name="T49" fmla="*/ 2 h 18"/>
                <a:gd name="T50" fmla="*/ 4 w 7"/>
                <a:gd name="T51" fmla="*/ 2 h 18"/>
                <a:gd name="T52" fmla="*/ 4 w 7"/>
                <a:gd name="T53" fmla="*/ 2 h 18"/>
                <a:gd name="T54" fmla="*/ 4 w 7"/>
                <a:gd name="T55" fmla="*/ 2 h 18"/>
                <a:gd name="T56" fmla="*/ 4 w 7"/>
                <a:gd name="T57" fmla="*/ 2 h 18"/>
                <a:gd name="T58" fmla="*/ 4 w 7"/>
                <a:gd name="T59" fmla="*/ 2 h 18"/>
                <a:gd name="T60" fmla="*/ 4 w 7"/>
                <a:gd name="T61" fmla="*/ 2 h 18"/>
                <a:gd name="T62" fmla="*/ 4 w 7"/>
                <a:gd name="T63" fmla="*/ 2 h 18"/>
                <a:gd name="T64" fmla="*/ 4 w 7"/>
                <a:gd name="T65" fmla="*/ 2 h 18"/>
                <a:gd name="T66" fmla="*/ 4 w 7"/>
                <a:gd name="T67" fmla="*/ 2 h 18"/>
                <a:gd name="T68" fmla="*/ 5 w 7"/>
                <a:gd name="T69" fmla="*/ 4 h 18"/>
                <a:gd name="T70" fmla="*/ 5 w 7"/>
                <a:gd name="T71" fmla="*/ 9 h 18"/>
                <a:gd name="T72" fmla="*/ 6 w 7"/>
                <a:gd name="T73" fmla="*/ 9 h 18"/>
                <a:gd name="T74" fmla="*/ 7 w 7"/>
                <a:gd name="T75" fmla="*/ 9 h 18"/>
                <a:gd name="T76" fmla="*/ 6 w 7"/>
                <a:gd name="T77" fmla="*/ 3 h 18"/>
                <a:gd name="T78" fmla="*/ 5 w 7"/>
                <a:gd name="T79" fmla="*/ 1 h 18"/>
                <a:gd name="T80" fmla="*/ 4 w 7"/>
                <a:gd name="T81" fmla="*/ 0 h 18"/>
                <a:gd name="T82" fmla="*/ 2 w 7"/>
                <a:gd name="T83" fmla="*/ 1 h 18"/>
                <a:gd name="T84" fmla="*/ 1 w 7"/>
                <a:gd name="T85" fmla="*/ 4 h 18"/>
                <a:gd name="T86" fmla="*/ 0 w 7"/>
                <a:gd name="T87" fmla="*/ 9 h 18"/>
                <a:gd name="T88" fmla="*/ 1 w 7"/>
                <a:gd name="T89" fmla="*/ 15 h 18"/>
                <a:gd name="T90" fmla="*/ 2 w 7"/>
                <a:gd name="T91" fmla="*/ 17 h 18"/>
                <a:gd name="T92" fmla="*/ 4 w 7"/>
                <a:gd name="T93" fmla="*/ 18 h 18"/>
                <a:gd name="T94" fmla="*/ 5 w 7"/>
                <a:gd name="T95" fmla="*/ 17 h 18"/>
                <a:gd name="T96" fmla="*/ 7 w 7"/>
                <a:gd name="T97" fmla="*/ 14 h 18"/>
                <a:gd name="T98" fmla="*/ 7 w 7"/>
                <a:gd name="T99" fmla="*/ 9 h 18"/>
                <a:gd name="T100" fmla="*/ 6 w 7"/>
                <a:gd name="T10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8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11"/>
                    <a:pt x="5" y="13"/>
                    <a:pt x="5" y="14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5"/>
                    <a:pt x="3" y="14"/>
                  </a:cubicBezTo>
                  <a:cubicBezTo>
                    <a:pt x="2" y="12"/>
                    <a:pt x="2" y="11"/>
                    <a:pt x="2" y="9"/>
                  </a:cubicBezTo>
                  <a:cubicBezTo>
                    <a:pt x="2" y="7"/>
                    <a:pt x="2" y="5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5" y="5"/>
                    <a:pt x="5" y="7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7"/>
                    <a:pt x="7" y="4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1" y="16"/>
                    <a:pt x="1" y="16"/>
                    <a:pt x="2" y="17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5" y="18"/>
                    <a:pt x="5" y="17"/>
                    <a:pt x="5" y="17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2"/>
                    <a:pt x="7" y="11"/>
                    <a:pt x="7" y="9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9" name="ïSḷîdê"/>
            <p:cNvSpPr/>
            <p:nvPr/>
          </p:nvSpPr>
          <p:spPr bwMode="auto">
            <a:xfrm>
              <a:off x="4316413" y="3967163"/>
              <a:ext cx="58738" cy="42863"/>
            </a:xfrm>
            <a:custGeom>
              <a:avLst/>
              <a:gdLst>
                <a:gd name="T0" fmla="*/ 18 w 18"/>
                <a:gd name="T1" fmla="*/ 0 h 13"/>
                <a:gd name="T2" fmla="*/ 17 w 18"/>
                <a:gd name="T3" fmla="*/ 0 h 13"/>
                <a:gd name="T4" fmla="*/ 16 w 18"/>
                <a:gd name="T5" fmla="*/ 0 h 13"/>
                <a:gd name="T6" fmla="*/ 13 w 18"/>
                <a:gd name="T7" fmla="*/ 3 h 13"/>
                <a:gd name="T8" fmla="*/ 0 w 18"/>
                <a:gd name="T9" fmla="*/ 12 h 13"/>
                <a:gd name="T10" fmla="*/ 2 w 18"/>
                <a:gd name="T11" fmla="*/ 13 h 13"/>
                <a:gd name="T12" fmla="*/ 9 w 18"/>
                <a:gd name="T13" fmla="*/ 8 h 13"/>
                <a:gd name="T14" fmla="*/ 15 w 18"/>
                <a:gd name="T15" fmla="*/ 4 h 13"/>
                <a:gd name="T16" fmla="*/ 17 w 18"/>
                <a:gd name="T17" fmla="*/ 2 h 13"/>
                <a:gd name="T18" fmla="*/ 17 w 18"/>
                <a:gd name="T19" fmla="*/ 2 h 13"/>
                <a:gd name="T20" fmla="*/ 17 w 18"/>
                <a:gd name="T21" fmla="*/ 2 h 13"/>
                <a:gd name="T22" fmla="*/ 17 w 18"/>
                <a:gd name="T23" fmla="*/ 1 h 13"/>
                <a:gd name="T24" fmla="*/ 17 w 18"/>
                <a:gd name="T25" fmla="*/ 2 h 13"/>
                <a:gd name="T26" fmla="*/ 17 w 18"/>
                <a:gd name="T27" fmla="*/ 2 h 13"/>
                <a:gd name="T28" fmla="*/ 17 w 18"/>
                <a:gd name="T29" fmla="*/ 1 h 13"/>
                <a:gd name="T30" fmla="*/ 17 w 18"/>
                <a:gd name="T31" fmla="*/ 2 h 13"/>
                <a:gd name="T32" fmla="*/ 17 w 18"/>
                <a:gd name="T33" fmla="*/ 1 h 13"/>
                <a:gd name="T34" fmla="*/ 17 w 18"/>
                <a:gd name="T35" fmla="*/ 2 h 13"/>
                <a:gd name="T36" fmla="*/ 17 w 18"/>
                <a:gd name="T37" fmla="*/ 2 h 13"/>
                <a:gd name="T38" fmla="*/ 17 w 18"/>
                <a:gd name="T39" fmla="*/ 1 h 13"/>
                <a:gd name="T40" fmla="*/ 17 w 18"/>
                <a:gd name="T41" fmla="*/ 2 h 13"/>
                <a:gd name="T42" fmla="*/ 18 w 18"/>
                <a:gd name="T4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3">
                  <a:moveTo>
                    <a:pt x="18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4" y="1"/>
                    <a:pt x="13" y="3"/>
                  </a:cubicBezTo>
                  <a:cubicBezTo>
                    <a:pt x="8" y="6"/>
                    <a:pt x="0" y="12"/>
                    <a:pt x="0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5" y="11"/>
                    <a:pt x="9" y="8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5" y="3"/>
                    <a:pt x="16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0.08519 L -1.04167E-6 1.85185E-6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98bac65-d4f3-48aa-9bc5-d719ef84bb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813903" y="2117240"/>
            <a:ext cx="6701940" cy="2454760"/>
            <a:chOff x="4710730" y="1607840"/>
            <a:chExt cx="6206821" cy="2273410"/>
          </a:xfrm>
        </p:grpSpPr>
        <p:grpSp>
          <p:nvGrpSpPr>
            <p:cNvPr id="359" name="îśľidè"/>
            <p:cNvGrpSpPr/>
            <p:nvPr/>
          </p:nvGrpSpPr>
          <p:grpSpPr>
            <a:xfrm>
              <a:off x="4710730" y="2413504"/>
              <a:ext cx="1104464" cy="1359735"/>
              <a:chOff x="2138889" y="3725446"/>
              <a:chExt cx="1868381" cy="2300221"/>
            </a:xfrm>
          </p:grpSpPr>
          <p:sp>
            <p:nvSpPr>
              <p:cNvPr id="363" name="ïšlïḍè"/>
              <p:cNvSpPr/>
              <p:nvPr/>
            </p:nvSpPr>
            <p:spPr bwMode="auto">
              <a:xfrm>
                <a:off x="3122558" y="4642841"/>
                <a:ext cx="141929" cy="221065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2" y="0"/>
                  </a:cxn>
                  <a:cxn ang="0">
                    <a:pos x="20" y="2"/>
                  </a:cxn>
                  <a:cxn ang="0">
                    <a:pos x="18" y="6"/>
                  </a:cxn>
                  <a:cxn ang="0">
                    <a:pos x="17" y="7"/>
                  </a:cxn>
                  <a:cxn ang="0">
                    <a:pos x="18" y="9"/>
                  </a:cxn>
                  <a:cxn ang="0">
                    <a:pos x="19" y="10"/>
                  </a:cxn>
                  <a:cxn ang="0">
                    <a:pos x="25" y="13"/>
                  </a:cxn>
                  <a:cxn ang="0">
                    <a:pos x="25" y="14"/>
                  </a:cxn>
                  <a:cxn ang="0">
                    <a:pos x="1" y="58"/>
                  </a:cxn>
                  <a:cxn ang="0">
                    <a:pos x="0" y="61"/>
                  </a:cxn>
                  <a:cxn ang="0">
                    <a:pos x="2" y="63"/>
                  </a:cxn>
                  <a:cxn ang="0">
                    <a:pos x="7" y="66"/>
                  </a:cxn>
                  <a:cxn ang="0">
                    <a:pos x="10" y="67"/>
                  </a:cxn>
                  <a:cxn ang="0">
                    <a:pos x="10" y="67"/>
                  </a:cxn>
                  <a:cxn ang="0">
                    <a:pos x="12" y="64"/>
                  </a:cxn>
                  <a:cxn ang="0">
                    <a:pos x="42" y="11"/>
                  </a:cxn>
                  <a:cxn ang="0">
                    <a:pos x="43" y="8"/>
                  </a:cxn>
                  <a:cxn ang="0">
                    <a:pos x="41" y="6"/>
                  </a:cxn>
                  <a:cxn ang="0">
                    <a:pos x="36" y="3"/>
                  </a:cxn>
                  <a:cxn ang="0">
                    <a:pos x="35" y="2"/>
                  </a:cxn>
                  <a:cxn ang="0">
                    <a:pos x="33" y="2"/>
                  </a:cxn>
                  <a:cxn ang="0">
                    <a:pos x="25" y="1"/>
                  </a:cxn>
                  <a:cxn ang="0">
                    <a:pos x="22" y="0"/>
                  </a:cxn>
                </a:cxnLst>
                <a:rect l="0" t="0" r="r" b="b"/>
                <a:pathLst>
                  <a:path w="43" h="67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0" y="1"/>
                      <a:pt x="20" y="2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6"/>
                      <a:pt x="17" y="7"/>
                      <a:pt x="17" y="7"/>
                    </a:cubicBezTo>
                    <a:cubicBezTo>
                      <a:pt x="17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10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6" y="13"/>
                      <a:pt x="26" y="14"/>
                      <a:pt x="25" y="14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0" y="59"/>
                      <a:pt x="0" y="60"/>
                      <a:pt x="0" y="61"/>
                    </a:cubicBezTo>
                    <a:cubicBezTo>
                      <a:pt x="0" y="62"/>
                      <a:pt x="1" y="63"/>
                      <a:pt x="2" y="63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8" y="67"/>
                      <a:pt x="9" y="67"/>
                      <a:pt x="10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7"/>
                      <a:pt x="11" y="66"/>
                      <a:pt x="12" y="64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3" y="10"/>
                      <a:pt x="43" y="9"/>
                      <a:pt x="43" y="8"/>
                    </a:cubicBezTo>
                    <a:cubicBezTo>
                      <a:pt x="43" y="7"/>
                      <a:pt x="43" y="7"/>
                      <a:pt x="41" y="6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5" y="2"/>
                      <a:pt x="35" y="2"/>
                    </a:cubicBezTo>
                    <a:cubicBezTo>
                      <a:pt x="34" y="2"/>
                      <a:pt x="33" y="2"/>
                      <a:pt x="33" y="2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0"/>
                      <a:pt x="23" y="0"/>
                      <a:pt x="22" y="0"/>
                    </a:cubicBezTo>
                  </a:path>
                </a:pathLst>
              </a:custGeom>
              <a:solidFill>
                <a:srgbClr val="F1F3F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4" name="iṩliḋé"/>
              <p:cNvSpPr/>
              <p:nvPr/>
            </p:nvSpPr>
            <p:spPr bwMode="auto">
              <a:xfrm>
                <a:off x="3238159" y="4705483"/>
                <a:ext cx="138600" cy="194737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0" y="0"/>
                  </a:cxn>
                  <a:cxn ang="0">
                    <a:pos x="18" y="2"/>
                  </a:cxn>
                  <a:cxn ang="0">
                    <a:pos x="16" y="5"/>
                  </a:cxn>
                  <a:cxn ang="0">
                    <a:pos x="16" y="7"/>
                  </a:cxn>
                  <a:cxn ang="0">
                    <a:pos x="16" y="8"/>
                  </a:cxn>
                  <a:cxn ang="0">
                    <a:pos x="18" y="9"/>
                  </a:cxn>
                  <a:cxn ang="0">
                    <a:pos x="24" y="13"/>
                  </a:cxn>
                  <a:cxn ang="0">
                    <a:pos x="24" y="14"/>
                  </a:cxn>
                  <a:cxn ang="0">
                    <a:pos x="0" y="57"/>
                  </a:cxn>
                  <a:cxn ang="0">
                    <a:pos x="3" y="59"/>
                  </a:cxn>
                  <a:cxn ang="0">
                    <a:pos x="3" y="59"/>
                  </a:cxn>
                  <a:cxn ang="0">
                    <a:pos x="9" y="57"/>
                  </a:cxn>
                  <a:cxn ang="0">
                    <a:pos x="14" y="58"/>
                  </a:cxn>
                  <a:cxn ang="0">
                    <a:pos x="40" y="11"/>
                  </a:cxn>
                  <a:cxn ang="0">
                    <a:pos x="42" y="8"/>
                  </a:cxn>
                  <a:cxn ang="0">
                    <a:pos x="40" y="5"/>
                  </a:cxn>
                  <a:cxn ang="0">
                    <a:pos x="35" y="3"/>
                  </a:cxn>
                  <a:cxn ang="0">
                    <a:pos x="33" y="2"/>
                  </a:cxn>
                  <a:cxn ang="0">
                    <a:pos x="31" y="2"/>
                  </a:cxn>
                  <a:cxn ang="0">
                    <a:pos x="24" y="0"/>
                  </a:cxn>
                  <a:cxn ang="0">
                    <a:pos x="21" y="0"/>
                  </a:cxn>
                </a:cxnLst>
                <a:rect l="0" t="0" r="r" b="b"/>
                <a:pathLst>
                  <a:path w="42" h="59">
                    <a:moveTo>
                      <a:pt x="21" y="0"/>
                    </a:moveTo>
                    <a:cubicBezTo>
                      <a:pt x="21" y="0"/>
                      <a:pt x="20" y="0"/>
                      <a:pt x="20" y="0"/>
                    </a:cubicBezTo>
                    <a:cubicBezTo>
                      <a:pt x="19" y="0"/>
                      <a:pt x="19" y="1"/>
                      <a:pt x="18" y="2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6"/>
                      <a:pt x="16" y="7"/>
                      <a:pt x="16" y="7"/>
                    </a:cubicBezTo>
                    <a:cubicBezTo>
                      <a:pt x="16" y="7"/>
                      <a:pt x="16" y="8"/>
                      <a:pt x="16" y="8"/>
                    </a:cubicBezTo>
                    <a:cubicBezTo>
                      <a:pt x="17" y="9"/>
                      <a:pt x="17" y="9"/>
                      <a:pt x="18" y="9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3"/>
                      <a:pt x="24" y="13"/>
                      <a:pt x="24" y="14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3" y="59"/>
                      <a:pt x="5" y="57"/>
                      <a:pt x="9" y="57"/>
                    </a:cubicBezTo>
                    <a:cubicBezTo>
                      <a:pt x="11" y="57"/>
                      <a:pt x="13" y="57"/>
                      <a:pt x="14" y="58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1" y="10"/>
                      <a:pt x="42" y="8"/>
                      <a:pt x="42" y="8"/>
                    </a:cubicBezTo>
                    <a:cubicBezTo>
                      <a:pt x="42" y="7"/>
                      <a:pt x="41" y="6"/>
                      <a:pt x="40" y="5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4" y="2"/>
                      <a:pt x="34" y="2"/>
                      <a:pt x="33" y="2"/>
                    </a:cubicBezTo>
                    <a:cubicBezTo>
                      <a:pt x="33" y="2"/>
                      <a:pt x="32" y="2"/>
                      <a:pt x="31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2" y="0"/>
                      <a:pt x="21" y="0"/>
                    </a:cubicBezTo>
                  </a:path>
                </a:pathLst>
              </a:custGeom>
              <a:solidFill>
                <a:srgbClr val="F1F3F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5" name="ïṩlïḋê"/>
              <p:cNvSpPr/>
              <p:nvPr/>
            </p:nvSpPr>
            <p:spPr bwMode="auto">
              <a:xfrm>
                <a:off x="2138889" y="5963024"/>
                <a:ext cx="1696795" cy="62643"/>
              </a:xfrm>
              <a:custGeom>
                <a:avLst/>
                <a:gdLst/>
                <a:ahLst/>
                <a:cxnLst>
                  <a:cxn ang="0">
                    <a:pos x="504" y="19"/>
                  </a:cxn>
                  <a:cxn ang="0">
                    <a:pos x="10" y="19"/>
                  </a:cxn>
                  <a:cxn ang="0">
                    <a:pos x="0" y="10"/>
                  </a:cxn>
                  <a:cxn ang="0">
                    <a:pos x="10" y="0"/>
                  </a:cxn>
                  <a:cxn ang="0">
                    <a:pos x="504" y="0"/>
                  </a:cxn>
                  <a:cxn ang="0">
                    <a:pos x="514" y="10"/>
                  </a:cxn>
                  <a:cxn ang="0">
                    <a:pos x="504" y="19"/>
                  </a:cxn>
                </a:cxnLst>
                <a:rect l="0" t="0" r="r" b="b"/>
                <a:pathLst>
                  <a:path w="514" h="19">
                    <a:moveTo>
                      <a:pt x="504" y="19"/>
                    </a:moveTo>
                    <a:cubicBezTo>
                      <a:pt x="10" y="19"/>
                      <a:pt x="10" y="19"/>
                      <a:pt x="10" y="19"/>
                    </a:cubicBezTo>
                    <a:cubicBezTo>
                      <a:pt x="5" y="19"/>
                      <a:pt x="0" y="15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504" y="0"/>
                      <a:pt x="504" y="0"/>
                      <a:pt x="504" y="0"/>
                    </a:cubicBezTo>
                    <a:cubicBezTo>
                      <a:pt x="510" y="0"/>
                      <a:pt x="514" y="4"/>
                      <a:pt x="514" y="10"/>
                    </a:cubicBezTo>
                    <a:cubicBezTo>
                      <a:pt x="514" y="15"/>
                      <a:pt x="510" y="19"/>
                      <a:pt x="504" y="19"/>
                    </a:cubicBezTo>
                    <a:close/>
                  </a:path>
                </a:pathLst>
              </a:custGeom>
              <a:solidFill>
                <a:srgbClr val="A9ACA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6" name="ïŝ1îdè"/>
              <p:cNvSpPr/>
              <p:nvPr/>
            </p:nvSpPr>
            <p:spPr bwMode="auto">
              <a:xfrm>
                <a:off x="3145708" y="4355805"/>
                <a:ext cx="234380" cy="270543"/>
              </a:xfrm>
              <a:custGeom>
                <a:avLst/>
                <a:gdLst/>
                <a:ahLst/>
                <a:cxnLst>
                  <a:cxn ang="0">
                    <a:pos x="30" y="43"/>
                  </a:cxn>
                  <a:cxn ang="0">
                    <a:pos x="27" y="43"/>
                  </a:cxn>
                  <a:cxn ang="0">
                    <a:pos x="19" y="35"/>
                  </a:cxn>
                  <a:cxn ang="0">
                    <a:pos x="15" y="23"/>
                  </a:cxn>
                  <a:cxn ang="0">
                    <a:pos x="21" y="16"/>
                  </a:cxn>
                  <a:cxn ang="0">
                    <a:pos x="29" y="14"/>
                  </a:cxn>
                  <a:cxn ang="0">
                    <a:pos x="30" y="14"/>
                  </a:cxn>
                  <a:cxn ang="0">
                    <a:pos x="38" y="20"/>
                  </a:cxn>
                  <a:cxn ang="0">
                    <a:pos x="44" y="29"/>
                  </a:cxn>
                  <a:cxn ang="0">
                    <a:pos x="43" y="31"/>
                  </a:cxn>
                  <a:cxn ang="0">
                    <a:pos x="41" y="36"/>
                  </a:cxn>
                  <a:cxn ang="0">
                    <a:pos x="35" y="41"/>
                  </a:cxn>
                  <a:cxn ang="0">
                    <a:pos x="30" y="43"/>
                  </a:cxn>
                  <a:cxn ang="0">
                    <a:pos x="32" y="0"/>
                  </a:cxn>
                  <a:cxn ang="0">
                    <a:pos x="24" y="1"/>
                  </a:cxn>
                  <a:cxn ang="0">
                    <a:pos x="14" y="5"/>
                  </a:cxn>
                  <a:cxn ang="0">
                    <a:pos x="4" y="14"/>
                  </a:cxn>
                  <a:cxn ang="0">
                    <a:pos x="0" y="22"/>
                  </a:cxn>
                  <a:cxn ang="0">
                    <a:pos x="1" y="32"/>
                  </a:cxn>
                  <a:cxn ang="0">
                    <a:pos x="6" y="42"/>
                  </a:cxn>
                  <a:cxn ang="0">
                    <a:pos x="23" y="56"/>
                  </a:cxn>
                  <a:cxn ang="0">
                    <a:pos x="27" y="57"/>
                  </a:cxn>
                  <a:cxn ang="0">
                    <a:pos x="41" y="52"/>
                  </a:cxn>
                  <a:cxn ang="0">
                    <a:pos x="47" y="47"/>
                  </a:cxn>
                  <a:cxn ang="0">
                    <a:pos x="51" y="41"/>
                  </a:cxn>
                  <a:cxn ang="0">
                    <a:pos x="52" y="44"/>
                  </a:cxn>
                  <a:cxn ang="0">
                    <a:pos x="55" y="49"/>
                  </a:cxn>
                  <a:cxn ang="0">
                    <a:pos x="56" y="53"/>
                  </a:cxn>
                  <a:cxn ang="0">
                    <a:pos x="54" y="58"/>
                  </a:cxn>
                  <a:cxn ang="0">
                    <a:pos x="48" y="63"/>
                  </a:cxn>
                  <a:cxn ang="0">
                    <a:pos x="43" y="65"/>
                  </a:cxn>
                  <a:cxn ang="0">
                    <a:pos x="38" y="67"/>
                  </a:cxn>
                  <a:cxn ang="0">
                    <a:pos x="34" y="69"/>
                  </a:cxn>
                  <a:cxn ang="0">
                    <a:pos x="31" y="70"/>
                  </a:cxn>
                  <a:cxn ang="0">
                    <a:pos x="30" y="72"/>
                  </a:cxn>
                  <a:cxn ang="0">
                    <a:pos x="31" y="76"/>
                  </a:cxn>
                  <a:cxn ang="0">
                    <a:pos x="33" y="80"/>
                  </a:cxn>
                  <a:cxn ang="0">
                    <a:pos x="35" y="82"/>
                  </a:cxn>
                  <a:cxn ang="0">
                    <a:pos x="35" y="82"/>
                  </a:cxn>
                  <a:cxn ang="0">
                    <a:pos x="39" y="81"/>
                  </a:cxn>
                  <a:cxn ang="0">
                    <a:pos x="44" y="79"/>
                  </a:cxn>
                  <a:cxn ang="0">
                    <a:pos x="50" y="76"/>
                  </a:cxn>
                  <a:cxn ang="0">
                    <a:pos x="55" y="74"/>
                  </a:cxn>
                  <a:cxn ang="0">
                    <a:pos x="65" y="66"/>
                  </a:cxn>
                  <a:cxn ang="0">
                    <a:pos x="70" y="57"/>
                  </a:cxn>
                  <a:cxn ang="0">
                    <a:pos x="70" y="47"/>
                  </a:cxn>
                  <a:cxn ang="0">
                    <a:pos x="65" y="36"/>
                  </a:cxn>
                  <a:cxn ang="0">
                    <a:pos x="49" y="10"/>
                  </a:cxn>
                  <a:cxn ang="0">
                    <a:pos x="42" y="2"/>
                  </a:cxn>
                  <a:cxn ang="0">
                    <a:pos x="33" y="0"/>
                  </a:cxn>
                  <a:cxn ang="0">
                    <a:pos x="32" y="0"/>
                  </a:cxn>
                </a:cxnLst>
                <a:rect l="0" t="0" r="r" b="b"/>
                <a:pathLst>
                  <a:path w="71" h="82">
                    <a:moveTo>
                      <a:pt x="30" y="43"/>
                    </a:moveTo>
                    <a:cubicBezTo>
                      <a:pt x="29" y="43"/>
                      <a:pt x="28" y="43"/>
                      <a:pt x="27" y="43"/>
                    </a:cubicBezTo>
                    <a:cubicBezTo>
                      <a:pt x="24" y="42"/>
                      <a:pt x="21" y="39"/>
                      <a:pt x="19" y="35"/>
                    </a:cubicBezTo>
                    <a:cubicBezTo>
                      <a:pt x="16" y="30"/>
                      <a:pt x="15" y="26"/>
                      <a:pt x="15" y="23"/>
                    </a:cubicBezTo>
                    <a:cubicBezTo>
                      <a:pt x="16" y="21"/>
                      <a:pt x="18" y="18"/>
                      <a:pt x="21" y="16"/>
                    </a:cubicBezTo>
                    <a:cubicBezTo>
                      <a:pt x="24" y="14"/>
                      <a:pt x="26" y="14"/>
                      <a:pt x="29" y="14"/>
                    </a:cubicBezTo>
                    <a:cubicBezTo>
                      <a:pt x="29" y="14"/>
                      <a:pt x="30" y="14"/>
                      <a:pt x="30" y="14"/>
                    </a:cubicBezTo>
                    <a:cubicBezTo>
                      <a:pt x="33" y="14"/>
                      <a:pt x="35" y="16"/>
                      <a:pt x="38" y="20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30"/>
                      <a:pt x="44" y="30"/>
                      <a:pt x="43" y="31"/>
                    </a:cubicBezTo>
                    <a:cubicBezTo>
                      <a:pt x="43" y="33"/>
                      <a:pt x="42" y="35"/>
                      <a:pt x="41" y="36"/>
                    </a:cubicBezTo>
                    <a:cubicBezTo>
                      <a:pt x="40" y="38"/>
                      <a:pt x="38" y="40"/>
                      <a:pt x="35" y="41"/>
                    </a:cubicBezTo>
                    <a:cubicBezTo>
                      <a:pt x="33" y="43"/>
                      <a:pt x="31" y="43"/>
                      <a:pt x="30" y="43"/>
                    </a:cubicBezTo>
                    <a:moveTo>
                      <a:pt x="32" y="0"/>
                    </a:moveTo>
                    <a:cubicBezTo>
                      <a:pt x="29" y="0"/>
                      <a:pt x="26" y="0"/>
                      <a:pt x="24" y="1"/>
                    </a:cubicBezTo>
                    <a:cubicBezTo>
                      <a:pt x="20" y="2"/>
                      <a:pt x="17" y="3"/>
                      <a:pt x="14" y="5"/>
                    </a:cubicBezTo>
                    <a:cubicBezTo>
                      <a:pt x="10" y="8"/>
                      <a:pt x="6" y="11"/>
                      <a:pt x="4" y="14"/>
                    </a:cubicBezTo>
                    <a:cubicBezTo>
                      <a:pt x="2" y="16"/>
                      <a:pt x="1" y="19"/>
                      <a:pt x="0" y="22"/>
                    </a:cubicBezTo>
                    <a:cubicBezTo>
                      <a:pt x="0" y="26"/>
                      <a:pt x="0" y="29"/>
                      <a:pt x="1" y="32"/>
                    </a:cubicBezTo>
                    <a:cubicBezTo>
                      <a:pt x="2" y="35"/>
                      <a:pt x="4" y="39"/>
                      <a:pt x="6" y="42"/>
                    </a:cubicBezTo>
                    <a:cubicBezTo>
                      <a:pt x="11" y="50"/>
                      <a:pt x="17" y="55"/>
                      <a:pt x="23" y="56"/>
                    </a:cubicBezTo>
                    <a:cubicBezTo>
                      <a:pt x="24" y="56"/>
                      <a:pt x="26" y="57"/>
                      <a:pt x="27" y="57"/>
                    </a:cubicBezTo>
                    <a:cubicBezTo>
                      <a:pt x="32" y="57"/>
                      <a:pt x="36" y="55"/>
                      <a:pt x="41" y="52"/>
                    </a:cubicBezTo>
                    <a:cubicBezTo>
                      <a:pt x="44" y="51"/>
                      <a:pt x="46" y="49"/>
                      <a:pt x="47" y="47"/>
                    </a:cubicBezTo>
                    <a:cubicBezTo>
                      <a:pt x="49" y="45"/>
                      <a:pt x="50" y="43"/>
                      <a:pt x="51" y="41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3" y="45"/>
                      <a:pt x="54" y="47"/>
                      <a:pt x="55" y="49"/>
                    </a:cubicBezTo>
                    <a:cubicBezTo>
                      <a:pt x="56" y="50"/>
                      <a:pt x="56" y="52"/>
                      <a:pt x="56" y="53"/>
                    </a:cubicBezTo>
                    <a:cubicBezTo>
                      <a:pt x="56" y="55"/>
                      <a:pt x="55" y="57"/>
                      <a:pt x="54" y="58"/>
                    </a:cubicBezTo>
                    <a:cubicBezTo>
                      <a:pt x="53" y="60"/>
                      <a:pt x="51" y="61"/>
                      <a:pt x="48" y="63"/>
                    </a:cubicBezTo>
                    <a:cubicBezTo>
                      <a:pt x="47" y="64"/>
                      <a:pt x="45" y="65"/>
                      <a:pt x="43" y="65"/>
                    </a:cubicBezTo>
                    <a:cubicBezTo>
                      <a:pt x="42" y="66"/>
                      <a:pt x="40" y="67"/>
                      <a:pt x="38" y="67"/>
                    </a:cubicBezTo>
                    <a:cubicBezTo>
                      <a:pt x="36" y="68"/>
                      <a:pt x="35" y="69"/>
                      <a:pt x="34" y="69"/>
                    </a:cubicBezTo>
                    <a:cubicBezTo>
                      <a:pt x="32" y="69"/>
                      <a:pt x="32" y="70"/>
                      <a:pt x="31" y="70"/>
                    </a:cubicBezTo>
                    <a:cubicBezTo>
                      <a:pt x="31" y="70"/>
                      <a:pt x="30" y="71"/>
                      <a:pt x="30" y="72"/>
                    </a:cubicBezTo>
                    <a:cubicBezTo>
                      <a:pt x="30" y="73"/>
                      <a:pt x="31" y="75"/>
                      <a:pt x="31" y="76"/>
                    </a:cubicBezTo>
                    <a:cubicBezTo>
                      <a:pt x="32" y="78"/>
                      <a:pt x="32" y="79"/>
                      <a:pt x="33" y="80"/>
                    </a:cubicBezTo>
                    <a:cubicBezTo>
                      <a:pt x="34" y="82"/>
                      <a:pt x="34" y="82"/>
                      <a:pt x="35" y="82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6" y="82"/>
                      <a:pt x="37" y="82"/>
                      <a:pt x="39" y="81"/>
                    </a:cubicBezTo>
                    <a:cubicBezTo>
                      <a:pt x="40" y="80"/>
                      <a:pt x="42" y="80"/>
                      <a:pt x="44" y="79"/>
                    </a:cubicBezTo>
                    <a:cubicBezTo>
                      <a:pt x="46" y="78"/>
                      <a:pt x="48" y="77"/>
                      <a:pt x="50" y="76"/>
                    </a:cubicBezTo>
                    <a:cubicBezTo>
                      <a:pt x="52" y="75"/>
                      <a:pt x="54" y="75"/>
                      <a:pt x="55" y="74"/>
                    </a:cubicBezTo>
                    <a:cubicBezTo>
                      <a:pt x="59" y="71"/>
                      <a:pt x="62" y="68"/>
                      <a:pt x="65" y="66"/>
                    </a:cubicBezTo>
                    <a:cubicBezTo>
                      <a:pt x="68" y="63"/>
                      <a:pt x="69" y="60"/>
                      <a:pt x="70" y="57"/>
                    </a:cubicBezTo>
                    <a:cubicBezTo>
                      <a:pt x="71" y="54"/>
                      <a:pt x="71" y="51"/>
                      <a:pt x="70" y="47"/>
                    </a:cubicBezTo>
                    <a:cubicBezTo>
                      <a:pt x="69" y="44"/>
                      <a:pt x="67" y="40"/>
                      <a:pt x="65" y="36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7" y="7"/>
                      <a:pt x="44" y="4"/>
                      <a:pt x="42" y="2"/>
                    </a:cubicBezTo>
                    <a:cubicBezTo>
                      <a:pt x="39" y="1"/>
                      <a:pt x="36" y="0"/>
                      <a:pt x="33" y="0"/>
                    </a:cubicBezTo>
                    <a:cubicBezTo>
                      <a:pt x="33" y="0"/>
                      <a:pt x="32" y="0"/>
                      <a:pt x="32" y="0"/>
                    </a:cubicBezTo>
                  </a:path>
                </a:pathLst>
              </a:custGeom>
              <a:solidFill>
                <a:srgbClr val="D7DDE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7" name="íṥľíďe"/>
              <p:cNvSpPr/>
              <p:nvPr/>
            </p:nvSpPr>
            <p:spPr bwMode="auto">
              <a:xfrm>
                <a:off x="3875327" y="3784759"/>
                <a:ext cx="131943" cy="198065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5" y="0"/>
                  </a:cxn>
                  <a:cxn ang="0">
                    <a:pos x="11" y="1"/>
                  </a:cxn>
                  <a:cxn ang="0">
                    <a:pos x="8" y="2"/>
                  </a:cxn>
                  <a:cxn ang="0">
                    <a:pos x="6" y="3"/>
                  </a:cxn>
                  <a:cxn ang="0">
                    <a:pos x="5" y="5"/>
                  </a:cxn>
                  <a:cxn ang="0">
                    <a:pos x="6" y="8"/>
                  </a:cxn>
                  <a:cxn ang="0">
                    <a:pos x="7" y="11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3" y="10"/>
                  </a:cxn>
                  <a:cxn ang="0">
                    <a:pos x="18" y="9"/>
                  </a:cxn>
                  <a:cxn ang="0">
                    <a:pos x="19" y="9"/>
                  </a:cxn>
                  <a:cxn ang="0">
                    <a:pos x="27" y="12"/>
                  </a:cxn>
                  <a:cxn ang="0">
                    <a:pos x="29" y="17"/>
                  </a:cxn>
                  <a:cxn ang="0">
                    <a:pos x="26" y="23"/>
                  </a:cxn>
                  <a:cxn ang="0">
                    <a:pos x="18" y="25"/>
                  </a:cxn>
                  <a:cxn ang="0">
                    <a:pos x="17" y="25"/>
                  </a:cxn>
                  <a:cxn ang="0">
                    <a:pos x="15" y="25"/>
                  </a:cxn>
                  <a:cxn ang="0">
                    <a:pos x="14" y="28"/>
                  </a:cxn>
                  <a:cxn ang="0">
                    <a:pos x="14" y="31"/>
                  </a:cxn>
                  <a:cxn ang="0">
                    <a:pos x="14" y="33"/>
                  </a:cxn>
                  <a:cxn ang="0">
                    <a:pos x="17" y="33"/>
                  </a:cxn>
                  <a:cxn ang="0">
                    <a:pos x="21" y="34"/>
                  </a:cxn>
                  <a:cxn ang="0">
                    <a:pos x="24" y="36"/>
                  </a:cxn>
                  <a:cxn ang="0">
                    <a:pos x="27" y="39"/>
                  </a:cxn>
                  <a:cxn ang="0">
                    <a:pos x="27" y="43"/>
                  </a:cxn>
                  <a:cxn ang="0">
                    <a:pos x="24" y="48"/>
                  </a:cxn>
                  <a:cxn ang="0">
                    <a:pos x="18" y="50"/>
                  </a:cxn>
                  <a:cxn ang="0">
                    <a:pos x="17" y="50"/>
                  </a:cxn>
                  <a:cxn ang="0">
                    <a:pos x="10" y="48"/>
                  </a:cxn>
                  <a:cxn ang="0">
                    <a:pos x="4" y="46"/>
                  </a:cxn>
                  <a:cxn ang="0">
                    <a:pos x="4" y="46"/>
                  </a:cxn>
                  <a:cxn ang="0">
                    <a:pos x="3" y="47"/>
                  </a:cxn>
                  <a:cxn ang="0">
                    <a:pos x="2" y="50"/>
                  </a:cxn>
                  <a:cxn ang="0">
                    <a:pos x="1" y="53"/>
                  </a:cxn>
                  <a:cxn ang="0">
                    <a:pos x="1" y="55"/>
                  </a:cxn>
                  <a:cxn ang="0">
                    <a:pos x="8" y="58"/>
                  </a:cxn>
                  <a:cxn ang="0">
                    <a:pos x="18" y="59"/>
                  </a:cxn>
                  <a:cxn ang="0">
                    <a:pos x="20" y="60"/>
                  </a:cxn>
                  <a:cxn ang="0">
                    <a:pos x="25" y="59"/>
                  </a:cxn>
                  <a:cxn ang="0">
                    <a:pos x="32" y="56"/>
                  </a:cxn>
                  <a:cxn ang="0">
                    <a:pos x="36" y="51"/>
                  </a:cxn>
                  <a:cxn ang="0">
                    <a:pos x="38" y="44"/>
                  </a:cxn>
                  <a:cxn ang="0">
                    <a:pos x="36" y="36"/>
                  </a:cxn>
                  <a:cxn ang="0">
                    <a:pos x="30" y="30"/>
                  </a:cxn>
                  <a:cxn ang="0">
                    <a:pos x="36" y="25"/>
                  </a:cxn>
                  <a:cxn ang="0">
                    <a:pos x="39" y="16"/>
                  </a:cxn>
                  <a:cxn ang="0">
                    <a:pos x="35" y="5"/>
                  </a:cxn>
                  <a:cxn ang="0">
                    <a:pos x="21" y="0"/>
                  </a:cxn>
                  <a:cxn ang="0">
                    <a:pos x="18" y="0"/>
                  </a:cxn>
                </a:cxnLst>
                <a:rect l="0" t="0" r="r" b="b"/>
                <a:pathLst>
                  <a:path w="40" h="60">
                    <a:moveTo>
                      <a:pt x="18" y="0"/>
                    </a:moveTo>
                    <a:cubicBezTo>
                      <a:pt x="17" y="0"/>
                      <a:pt x="16" y="0"/>
                      <a:pt x="15" y="0"/>
                    </a:cubicBezTo>
                    <a:cubicBezTo>
                      <a:pt x="14" y="0"/>
                      <a:pt x="12" y="0"/>
                      <a:pt x="11" y="1"/>
                    </a:cubicBezTo>
                    <a:cubicBezTo>
                      <a:pt x="10" y="1"/>
                      <a:pt x="9" y="1"/>
                      <a:pt x="8" y="2"/>
                    </a:cubicBezTo>
                    <a:cubicBezTo>
                      <a:pt x="7" y="2"/>
                      <a:pt x="6" y="3"/>
                      <a:pt x="6" y="3"/>
                    </a:cubicBezTo>
                    <a:cubicBezTo>
                      <a:pt x="5" y="3"/>
                      <a:pt x="5" y="4"/>
                      <a:pt x="5" y="5"/>
                    </a:cubicBezTo>
                    <a:cubicBezTo>
                      <a:pt x="5" y="6"/>
                      <a:pt x="5" y="7"/>
                      <a:pt x="6" y="8"/>
                    </a:cubicBezTo>
                    <a:cubicBezTo>
                      <a:pt x="6" y="9"/>
                      <a:pt x="6" y="10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0" y="11"/>
                      <a:pt x="11" y="10"/>
                      <a:pt x="13" y="10"/>
                    </a:cubicBezTo>
                    <a:cubicBezTo>
                      <a:pt x="15" y="9"/>
                      <a:pt x="16" y="9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22" y="9"/>
                      <a:pt x="25" y="10"/>
                      <a:pt x="27" y="12"/>
                    </a:cubicBezTo>
                    <a:cubicBezTo>
                      <a:pt x="28" y="13"/>
                      <a:pt x="29" y="15"/>
                      <a:pt x="29" y="17"/>
                    </a:cubicBezTo>
                    <a:cubicBezTo>
                      <a:pt x="29" y="20"/>
                      <a:pt x="28" y="22"/>
                      <a:pt x="26" y="23"/>
                    </a:cubicBezTo>
                    <a:cubicBezTo>
                      <a:pt x="24" y="24"/>
                      <a:pt x="21" y="25"/>
                      <a:pt x="18" y="25"/>
                    </a:cubicBezTo>
                    <a:cubicBezTo>
                      <a:pt x="18" y="25"/>
                      <a:pt x="18" y="25"/>
                      <a:pt x="17" y="25"/>
                    </a:cubicBezTo>
                    <a:cubicBezTo>
                      <a:pt x="16" y="25"/>
                      <a:pt x="16" y="25"/>
                      <a:pt x="15" y="25"/>
                    </a:cubicBezTo>
                    <a:cubicBezTo>
                      <a:pt x="14" y="26"/>
                      <a:pt x="14" y="26"/>
                      <a:pt x="14" y="28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3" y="32"/>
                      <a:pt x="14" y="33"/>
                      <a:pt x="14" y="33"/>
                    </a:cubicBezTo>
                    <a:cubicBezTo>
                      <a:pt x="15" y="33"/>
                      <a:pt x="15" y="33"/>
                      <a:pt x="17" y="33"/>
                    </a:cubicBezTo>
                    <a:cubicBezTo>
                      <a:pt x="18" y="34"/>
                      <a:pt x="20" y="34"/>
                      <a:pt x="21" y="34"/>
                    </a:cubicBezTo>
                    <a:cubicBezTo>
                      <a:pt x="22" y="35"/>
                      <a:pt x="23" y="36"/>
                      <a:pt x="24" y="36"/>
                    </a:cubicBezTo>
                    <a:cubicBezTo>
                      <a:pt x="26" y="37"/>
                      <a:pt x="26" y="38"/>
                      <a:pt x="27" y="39"/>
                    </a:cubicBezTo>
                    <a:cubicBezTo>
                      <a:pt x="27" y="40"/>
                      <a:pt x="28" y="42"/>
                      <a:pt x="27" y="43"/>
                    </a:cubicBezTo>
                    <a:cubicBezTo>
                      <a:pt x="27" y="45"/>
                      <a:pt x="26" y="47"/>
                      <a:pt x="24" y="48"/>
                    </a:cubicBezTo>
                    <a:cubicBezTo>
                      <a:pt x="23" y="49"/>
                      <a:pt x="21" y="50"/>
                      <a:pt x="18" y="50"/>
                    </a:cubicBezTo>
                    <a:cubicBezTo>
                      <a:pt x="18" y="50"/>
                      <a:pt x="18" y="50"/>
                      <a:pt x="17" y="50"/>
                    </a:cubicBezTo>
                    <a:cubicBezTo>
                      <a:pt x="15" y="50"/>
                      <a:pt x="12" y="49"/>
                      <a:pt x="10" y="48"/>
                    </a:cubicBezTo>
                    <a:cubicBezTo>
                      <a:pt x="8" y="48"/>
                      <a:pt x="6" y="47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3" y="46"/>
                      <a:pt x="3" y="47"/>
                    </a:cubicBezTo>
                    <a:cubicBezTo>
                      <a:pt x="2" y="48"/>
                      <a:pt x="2" y="49"/>
                      <a:pt x="2" y="50"/>
                    </a:cubicBezTo>
                    <a:cubicBezTo>
                      <a:pt x="1" y="51"/>
                      <a:pt x="1" y="52"/>
                      <a:pt x="1" y="53"/>
                    </a:cubicBezTo>
                    <a:cubicBezTo>
                      <a:pt x="0" y="54"/>
                      <a:pt x="0" y="54"/>
                      <a:pt x="1" y="55"/>
                    </a:cubicBezTo>
                    <a:cubicBezTo>
                      <a:pt x="2" y="55"/>
                      <a:pt x="4" y="56"/>
                      <a:pt x="8" y="58"/>
                    </a:cubicBezTo>
                    <a:cubicBezTo>
                      <a:pt x="11" y="59"/>
                      <a:pt x="14" y="59"/>
                      <a:pt x="18" y="59"/>
                    </a:cubicBezTo>
                    <a:cubicBezTo>
                      <a:pt x="19" y="60"/>
                      <a:pt x="19" y="60"/>
                      <a:pt x="20" y="60"/>
                    </a:cubicBezTo>
                    <a:cubicBezTo>
                      <a:pt x="22" y="60"/>
                      <a:pt x="24" y="59"/>
                      <a:pt x="25" y="59"/>
                    </a:cubicBezTo>
                    <a:cubicBezTo>
                      <a:pt x="28" y="58"/>
                      <a:pt x="30" y="58"/>
                      <a:pt x="32" y="56"/>
                    </a:cubicBezTo>
                    <a:cubicBezTo>
                      <a:pt x="33" y="55"/>
                      <a:pt x="35" y="53"/>
                      <a:pt x="36" y="51"/>
                    </a:cubicBezTo>
                    <a:cubicBezTo>
                      <a:pt x="37" y="50"/>
                      <a:pt x="38" y="47"/>
                      <a:pt x="38" y="44"/>
                    </a:cubicBezTo>
                    <a:cubicBezTo>
                      <a:pt x="38" y="41"/>
                      <a:pt x="38" y="38"/>
                      <a:pt x="36" y="36"/>
                    </a:cubicBezTo>
                    <a:cubicBezTo>
                      <a:pt x="35" y="33"/>
                      <a:pt x="33" y="32"/>
                      <a:pt x="30" y="30"/>
                    </a:cubicBezTo>
                    <a:cubicBezTo>
                      <a:pt x="33" y="29"/>
                      <a:pt x="35" y="27"/>
                      <a:pt x="36" y="25"/>
                    </a:cubicBezTo>
                    <a:cubicBezTo>
                      <a:pt x="38" y="23"/>
                      <a:pt x="39" y="20"/>
                      <a:pt x="39" y="16"/>
                    </a:cubicBezTo>
                    <a:cubicBezTo>
                      <a:pt x="40" y="12"/>
                      <a:pt x="38" y="8"/>
                      <a:pt x="35" y="5"/>
                    </a:cubicBezTo>
                    <a:cubicBezTo>
                      <a:pt x="32" y="2"/>
                      <a:pt x="27" y="0"/>
                      <a:pt x="21" y="0"/>
                    </a:cubicBezTo>
                    <a:cubicBezTo>
                      <a:pt x="20" y="0"/>
                      <a:pt x="19" y="0"/>
                      <a:pt x="18" y="0"/>
                    </a:cubicBezTo>
                  </a:path>
                </a:pathLst>
              </a:custGeom>
              <a:solidFill>
                <a:srgbClr val="F1F3F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8" name="iṣ1ïḑe"/>
              <p:cNvSpPr/>
              <p:nvPr/>
            </p:nvSpPr>
            <p:spPr bwMode="auto">
              <a:xfrm>
                <a:off x="3185352" y="4906878"/>
                <a:ext cx="178244" cy="207901"/>
              </a:xfrm>
              <a:custGeom>
                <a:avLst/>
                <a:gdLst/>
                <a:ahLst/>
                <a:cxnLst>
                  <a:cxn ang="0">
                    <a:pos x="392" y="0"/>
                  </a:cxn>
                  <a:cxn ang="0">
                    <a:pos x="0" y="829"/>
                  </a:cxn>
                  <a:cxn ang="0">
                    <a:pos x="567" y="1374"/>
                  </a:cxn>
                  <a:cxn ang="0">
                    <a:pos x="1178" y="742"/>
                  </a:cxn>
                  <a:cxn ang="0">
                    <a:pos x="392" y="0"/>
                  </a:cxn>
                </a:cxnLst>
                <a:rect l="0" t="0" r="r" b="b"/>
                <a:pathLst>
                  <a:path w="1178" h="1374">
                    <a:moveTo>
                      <a:pt x="392" y="0"/>
                    </a:moveTo>
                    <a:lnTo>
                      <a:pt x="0" y="829"/>
                    </a:lnTo>
                    <a:lnTo>
                      <a:pt x="567" y="1374"/>
                    </a:lnTo>
                    <a:lnTo>
                      <a:pt x="1178" y="742"/>
                    </a:lnTo>
                    <a:lnTo>
                      <a:pt x="392" y="0"/>
                    </a:lnTo>
                    <a:close/>
                  </a:path>
                </a:pathLst>
              </a:custGeom>
              <a:solidFill>
                <a:srgbClr val="CE885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9" name="iS1ídé"/>
              <p:cNvSpPr/>
              <p:nvPr/>
            </p:nvSpPr>
            <p:spPr bwMode="auto">
              <a:xfrm>
                <a:off x="3185352" y="4906878"/>
                <a:ext cx="178244" cy="207901"/>
              </a:xfrm>
              <a:custGeom>
                <a:avLst/>
                <a:gdLst/>
                <a:ahLst/>
                <a:cxnLst>
                  <a:cxn ang="0">
                    <a:pos x="392" y="0"/>
                  </a:cxn>
                  <a:cxn ang="0">
                    <a:pos x="0" y="829"/>
                  </a:cxn>
                  <a:cxn ang="0">
                    <a:pos x="567" y="1374"/>
                  </a:cxn>
                  <a:cxn ang="0">
                    <a:pos x="1178" y="742"/>
                  </a:cxn>
                  <a:cxn ang="0">
                    <a:pos x="392" y="0"/>
                  </a:cxn>
                </a:cxnLst>
                <a:rect l="0" t="0" r="r" b="b"/>
                <a:pathLst>
                  <a:path w="1178" h="1374">
                    <a:moveTo>
                      <a:pt x="392" y="0"/>
                    </a:moveTo>
                    <a:lnTo>
                      <a:pt x="0" y="829"/>
                    </a:lnTo>
                    <a:lnTo>
                      <a:pt x="567" y="1374"/>
                    </a:lnTo>
                    <a:lnTo>
                      <a:pt x="1178" y="742"/>
                    </a:lnTo>
                    <a:lnTo>
                      <a:pt x="392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0" name="i$ļíḓé"/>
              <p:cNvSpPr/>
              <p:nvPr/>
            </p:nvSpPr>
            <p:spPr bwMode="auto">
              <a:xfrm>
                <a:off x="3314117" y="4959685"/>
                <a:ext cx="72629" cy="72629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3" y="11"/>
                  </a:cxn>
                  <a:cxn ang="0">
                    <a:pos x="12" y="20"/>
                  </a:cxn>
                  <a:cxn ang="0">
                    <a:pos x="20" y="19"/>
                  </a:cxn>
                  <a:cxn ang="0">
                    <a:pos x="20" y="11"/>
                  </a:cxn>
                  <a:cxn ang="0">
                    <a:pos x="11" y="3"/>
                  </a:cxn>
                  <a:cxn ang="0">
                    <a:pos x="2" y="3"/>
                  </a:cxn>
                </a:cxnLst>
                <a:rect l="0" t="0" r="r" b="b"/>
                <a:pathLst>
                  <a:path w="22" h="22">
                    <a:moveTo>
                      <a:pt x="2" y="3"/>
                    </a:moveTo>
                    <a:cubicBezTo>
                      <a:pt x="0" y="5"/>
                      <a:pt x="0" y="9"/>
                      <a:pt x="3" y="11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4" y="22"/>
                      <a:pt x="18" y="22"/>
                      <a:pt x="20" y="19"/>
                    </a:cubicBezTo>
                    <a:cubicBezTo>
                      <a:pt x="22" y="17"/>
                      <a:pt x="22" y="13"/>
                      <a:pt x="20" y="11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8" y="0"/>
                      <a:pt x="5" y="1"/>
                      <a:pt x="2" y="3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1" name="ïś1ïḑè"/>
              <p:cNvSpPr/>
              <p:nvPr/>
            </p:nvSpPr>
            <p:spPr bwMode="auto">
              <a:xfrm>
                <a:off x="3287638" y="4989342"/>
                <a:ext cx="72629" cy="72629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2" y="11"/>
                  </a:cxn>
                  <a:cxn ang="0">
                    <a:pos x="11" y="20"/>
                  </a:cxn>
                  <a:cxn ang="0">
                    <a:pos x="19" y="19"/>
                  </a:cxn>
                  <a:cxn ang="0">
                    <a:pos x="19" y="11"/>
                  </a:cxn>
                  <a:cxn ang="0">
                    <a:pos x="10" y="3"/>
                  </a:cxn>
                  <a:cxn ang="0">
                    <a:pos x="2" y="3"/>
                  </a:cxn>
                </a:cxnLst>
                <a:rect l="0" t="0" r="r" b="b"/>
                <a:pathLst>
                  <a:path w="22" h="22">
                    <a:moveTo>
                      <a:pt x="2" y="3"/>
                    </a:moveTo>
                    <a:cubicBezTo>
                      <a:pt x="0" y="5"/>
                      <a:pt x="0" y="9"/>
                      <a:pt x="2" y="1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3" y="22"/>
                      <a:pt x="17" y="22"/>
                      <a:pt x="19" y="19"/>
                    </a:cubicBezTo>
                    <a:cubicBezTo>
                      <a:pt x="22" y="17"/>
                      <a:pt x="21" y="13"/>
                      <a:pt x="19" y="11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8" y="0"/>
                      <a:pt x="4" y="1"/>
                      <a:pt x="2" y="3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2" name="íṡḷïḍê"/>
              <p:cNvSpPr/>
              <p:nvPr/>
            </p:nvSpPr>
            <p:spPr bwMode="auto">
              <a:xfrm>
                <a:off x="3257981" y="5019150"/>
                <a:ext cx="72629" cy="72478"/>
              </a:xfrm>
              <a:custGeom>
                <a:avLst/>
                <a:gdLst/>
                <a:ahLst/>
                <a:cxnLst>
                  <a:cxn ang="0">
                    <a:pos x="3" y="3"/>
                  </a:cxn>
                  <a:cxn ang="0">
                    <a:pos x="3" y="11"/>
                  </a:cxn>
                  <a:cxn ang="0">
                    <a:pos x="12" y="19"/>
                  </a:cxn>
                  <a:cxn ang="0">
                    <a:pos x="20" y="19"/>
                  </a:cxn>
                  <a:cxn ang="0">
                    <a:pos x="20" y="11"/>
                  </a:cxn>
                  <a:cxn ang="0">
                    <a:pos x="11" y="3"/>
                  </a:cxn>
                  <a:cxn ang="0">
                    <a:pos x="3" y="3"/>
                  </a:cxn>
                </a:cxnLst>
                <a:rect l="0" t="0" r="r" b="b"/>
                <a:pathLst>
                  <a:path w="22" h="22">
                    <a:moveTo>
                      <a:pt x="3" y="3"/>
                    </a:moveTo>
                    <a:cubicBezTo>
                      <a:pt x="0" y="5"/>
                      <a:pt x="0" y="9"/>
                      <a:pt x="3" y="11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22"/>
                      <a:pt x="18" y="22"/>
                      <a:pt x="20" y="19"/>
                    </a:cubicBezTo>
                    <a:cubicBezTo>
                      <a:pt x="22" y="17"/>
                      <a:pt x="22" y="13"/>
                      <a:pt x="20" y="11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8" y="0"/>
                      <a:pt x="5" y="0"/>
                      <a:pt x="3" y="3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3" name="iṧļíďé"/>
              <p:cNvSpPr/>
              <p:nvPr/>
            </p:nvSpPr>
            <p:spPr bwMode="auto">
              <a:xfrm>
                <a:off x="3231501" y="5048807"/>
                <a:ext cx="72629" cy="72629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2" y="11"/>
                  </a:cxn>
                  <a:cxn ang="0">
                    <a:pos x="11" y="19"/>
                  </a:cxn>
                  <a:cxn ang="0">
                    <a:pos x="20" y="19"/>
                  </a:cxn>
                  <a:cxn ang="0">
                    <a:pos x="19" y="11"/>
                  </a:cxn>
                  <a:cxn ang="0">
                    <a:pos x="10" y="2"/>
                  </a:cxn>
                  <a:cxn ang="0">
                    <a:pos x="2" y="3"/>
                  </a:cxn>
                </a:cxnLst>
                <a:rect l="0" t="0" r="r" b="b"/>
                <a:pathLst>
                  <a:path w="22" h="22">
                    <a:moveTo>
                      <a:pt x="2" y="3"/>
                    </a:moveTo>
                    <a:cubicBezTo>
                      <a:pt x="0" y="5"/>
                      <a:pt x="0" y="9"/>
                      <a:pt x="2" y="1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4" y="22"/>
                      <a:pt x="17" y="21"/>
                      <a:pt x="20" y="19"/>
                    </a:cubicBezTo>
                    <a:cubicBezTo>
                      <a:pt x="22" y="17"/>
                      <a:pt x="22" y="13"/>
                      <a:pt x="19" y="1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0"/>
                      <a:pt x="4" y="0"/>
                      <a:pt x="2" y="3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4" name="ísḷiďè"/>
              <p:cNvSpPr/>
              <p:nvPr/>
            </p:nvSpPr>
            <p:spPr bwMode="auto">
              <a:xfrm>
                <a:off x="3112723" y="4840906"/>
                <a:ext cx="221216" cy="158422"/>
              </a:xfrm>
              <a:custGeom>
                <a:avLst/>
                <a:gdLst/>
                <a:ahLst/>
                <a:cxnLst>
                  <a:cxn ang="0">
                    <a:pos x="67" y="29"/>
                  </a:cxn>
                  <a:cxn ang="0">
                    <a:pos x="58" y="38"/>
                  </a:cxn>
                  <a:cxn ang="0">
                    <a:pos x="27" y="36"/>
                  </a:cxn>
                  <a:cxn ang="0">
                    <a:pos x="22" y="42"/>
                  </a:cxn>
                  <a:cxn ang="0">
                    <a:pos x="0" y="23"/>
                  </a:cxn>
                  <a:cxn ang="0">
                    <a:pos x="22" y="0"/>
                  </a:cxn>
                  <a:cxn ang="0">
                    <a:pos x="41" y="18"/>
                  </a:cxn>
                  <a:cxn ang="0">
                    <a:pos x="60" y="22"/>
                  </a:cxn>
                  <a:cxn ang="0">
                    <a:pos x="67" y="29"/>
                  </a:cxn>
                </a:cxnLst>
                <a:rect l="0" t="0" r="r" b="b"/>
                <a:pathLst>
                  <a:path w="67" h="48">
                    <a:moveTo>
                      <a:pt x="67" y="29"/>
                    </a:moveTo>
                    <a:cubicBezTo>
                      <a:pt x="58" y="38"/>
                      <a:pt x="58" y="38"/>
                      <a:pt x="58" y="38"/>
                    </a:cubicBezTo>
                    <a:cubicBezTo>
                      <a:pt x="43" y="48"/>
                      <a:pt x="34" y="43"/>
                      <a:pt x="27" y="36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9" y="12"/>
                      <a:pt x="60" y="22"/>
                    </a:cubicBezTo>
                    <a:cubicBezTo>
                      <a:pt x="67" y="29"/>
                      <a:pt x="67" y="29"/>
                      <a:pt x="67" y="29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5" name="ïṡļîḋê"/>
              <p:cNvSpPr/>
              <p:nvPr/>
            </p:nvSpPr>
            <p:spPr bwMode="auto">
              <a:xfrm>
                <a:off x="3109394" y="4844235"/>
                <a:ext cx="161751" cy="217736"/>
              </a:xfrm>
              <a:custGeom>
                <a:avLst/>
                <a:gdLst/>
                <a:ahLst/>
                <a:cxnLst>
                  <a:cxn ang="0">
                    <a:pos x="32" y="66"/>
                  </a:cxn>
                  <a:cxn ang="0">
                    <a:pos x="31" y="33"/>
                  </a:cxn>
                  <a:cxn ang="0">
                    <a:pos x="42" y="21"/>
                  </a:cxn>
                  <a:cxn ang="0">
                    <a:pos x="22" y="0"/>
                  </a:cxn>
                  <a:cxn ang="0">
                    <a:pos x="0" y="23"/>
                  </a:cxn>
                  <a:cxn ang="0">
                    <a:pos x="19" y="41"/>
                  </a:cxn>
                  <a:cxn ang="0">
                    <a:pos x="24" y="58"/>
                  </a:cxn>
                  <a:cxn ang="0">
                    <a:pos x="32" y="66"/>
                  </a:cxn>
                </a:cxnLst>
                <a:rect l="0" t="0" r="r" b="b"/>
                <a:pathLst>
                  <a:path w="49" h="66">
                    <a:moveTo>
                      <a:pt x="32" y="66"/>
                    </a:moveTo>
                    <a:cubicBezTo>
                      <a:pt x="32" y="66"/>
                      <a:pt x="49" y="50"/>
                      <a:pt x="31" y="33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9" y="41"/>
                      <a:pt x="13" y="48"/>
                      <a:pt x="24" y="58"/>
                    </a:cubicBezTo>
                    <a:cubicBezTo>
                      <a:pt x="32" y="66"/>
                      <a:pt x="32" y="66"/>
                      <a:pt x="32" y="66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6" name="îšḷîḑé"/>
              <p:cNvSpPr/>
              <p:nvPr/>
            </p:nvSpPr>
            <p:spPr bwMode="auto">
              <a:xfrm>
                <a:off x="3205173" y="4860728"/>
                <a:ext cx="32986" cy="3298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0" y="0"/>
                  </a:cxn>
                </a:cxnLst>
                <a:rect l="0" t="0" r="r" b="b"/>
                <a:pathLst>
                  <a:path w="10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E2D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7" name="ïś1ïḑe"/>
              <p:cNvSpPr/>
              <p:nvPr/>
            </p:nvSpPr>
            <p:spPr bwMode="auto">
              <a:xfrm>
                <a:off x="3238159" y="4893714"/>
                <a:ext cx="9835" cy="65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5" y="43"/>
                  </a:cxn>
                  <a:cxn ang="0">
                    <a:pos x="65" y="43"/>
                  </a:cxn>
                  <a:cxn ang="0">
                    <a:pos x="0" y="0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0" y="0"/>
                    </a:lnTo>
                    <a:lnTo>
                      <a:pt x="65" y="43"/>
                    </a:lnTo>
                    <a:lnTo>
                      <a:pt x="65" y="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D7C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8" name="ísļiḋè"/>
              <p:cNvSpPr/>
              <p:nvPr/>
            </p:nvSpPr>
            <p:spPr bwMode="auto">
              <a:xfrm>
                <a:off x="3238159" y="4893714"/>
                <a:ext cx="9835" cy="65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5" y="43"/>
                  </a:cxn>
                  <a:cxn ang="0">
                    <a:pos x="65" y="43"/>
                  </a:cxn>
                  <a:cxn ang="0">
                    <a:pos x="0" y="0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0" y="0"/>
                    </a:lnTo>
                    <a:lnTo>
                      <a:pt x="65" y="43"/>
                    </a:lnTo>
                    <a:lnTo>
                      <a:pt x="65" y="43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9" name="išliďé"/>
              <p:cNvSpPr/>
              <p:nvPr/>
            </p:nvSpPr>
            <p:spPr bwMode="auto">
              <a:xfrm>
                <a:off x="3198516" y="4860728"/>
                <a:ext cx="49479" cy="4615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1"/>
                  </a:cxn>
                  <a:cxn ang="0">
                    <a:pos x="12" y="14"/>
                  </a:cxn>
                  <a:cxn ang="0">
                    <a:pos x="15" y="12"/>
                  </a:cxn>
                  <a:cxn ang="0">
                    <a:pos x="12" y="10"/>
                  </a:cxn>
                  <a:cxn ang="0">
                    <a:pos x="2" y="0"/>
                  </a:cxn>
                </a:cxnLst>
                <a:rect l="0" t="0" r="r" b="b"/>
                <a:pathLst>
                  <a:path w="15" h="14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4" y="13"/>
                      <a:pt x="15" y="12"/>
                      <a:pt x="15" y="12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0" name="ïṣlïďe"/>
              <p:cNvSpPr/>
              <p:nvPr/>
            </p:nvSpPr>
            <p:spPr bwMode="auto">
              <a:xfrm>
                <a:off x="3119229" y="4863905"/>
                <a:ext cx="118930" cy="115601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0" y="19"/>
                  </a:cxn>
                  <a:cxn ang="0">
                    <a:pos x="16" y="35"/>
                  </a:cxn>
                  <a:cxn ang="0">
                    <a:pos x="26" y="27"/>
                  </a:cxn>
                  <a:cxn ang="0">
                    <a:pos x="36" y="13"/>
                  </a:cxn>
                  <a:cxn ang="0">
                    <a:pos x="24" y="0"/>
                  </a:cxn>
                </a:cxnLst>
                <a:rect l="0" t="0" r="r" b="b"/>
                <a:pathLst>
                  <a:path w="36" h="35">
                    <a:moveTo>
                      <a:pt x="24" y="0"/>
                    </a:moveTo>
                    <a:cubicBezTo>
                      <a:pt x="17" y="6"/>
                      <a:pt x="7" y="14"/>
                      <a:pt x="0" y="19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9" y="29"/>
                      <a:pt x="26" y="27"/>
                      <a:pt x="26" y="27"/>
                    </a:cubicBezTo>
                    <a:cubicBezTo>
                      <a:pt x="27" y="20"/>
                      <a:pt x="33" y="15"/>
                      <a:pt x="36" y="13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1" name="îŝ1ïdé"/>
              <p:cNvSpPr/>
              <p:nvPr/>
            </p:nvSpPr>
            <p:spPr bwMode="auto">
              <a:xfrm>
                <a:off x="3284309" y="4913535"/>
                <a:ext cx="79287" cy="79135"/>
              </a:xfrm>
              <a:custGeom>
                <a:avLst/>
                <a:gdLst/>
                <a:ahLst/>
                <a:cxnLst>
                  <a:cxn ang="0">
                    <a:pos x="524" y="327"/>
                  </a:cxn>
                  <a:cxn ang="0">
                    <a:pos x="328" y="523"/>
                  </a:cxn>
                  <a:cxn ang="0">
                    <a:pos x="0" y="218"/>
                  </a:cxn>
                  <a:cxn ang="0">
                    <a:pos x="175" y="0"/>
                  </a:cxn>
                  <a:cxn ang="0">
                    <a:pos x="524" y="327"/>
                  </a:cxn>
                </a:cxnLst>
                <a:rect l="0" t="0" r="r" b="b"/>
                <a:pathLst>
                  <a:path w="524" h="523">
                    <a:moveTo>
                      <a:pt x="524" y="327"/>
                    </a:moveTo>
                    <a:lnTo>
                      <a:pt x="328" y="523"/>
                    </a:lnTo>
                    <a:lnTo>
                      <a:pt x="0" y="218"/>
                    </a:lnTo>
                    <a:lnTo>
                      <a:pt x="175" y="0"/>
                    </a:lnTo>
                    <a:lnTo>
                      <a:pt x="524" y="327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2" name="iṩlïḍé"/>
              <p:cNvSpPr/>
              <p:nvPr/>
            </p:nvSpPr>
            <p:spPr bwMode="auto">
              <a:xfrm>
                <a:off x="3284309" y="4913535"/>
                <a:ext cx="79287" cy="79135"/>
              </a:xfrm>
              <a:custGeom>
                <a:avLst/>
                <a:gdLst/>
                <a:ahLst/>
                <a:cxnLst>
                  <a:cxn ang="0">
                    <a:pos x="524" y="327"/>
                  </a:cxn>
                  <a:cxn ang="0">
                    <a:pos x="328" y="523"/>
                  </a:cxn>
                  <a:cxn ang="0">
                    <a:pos x="0" y="218"/>
                  </a:cxn>
                  <a:cxn ang="0">
                    <a:pos x="175" y="0"/>
                  </a:cxn>
                  <a:cxn ang="0">
                    <a:pos x="524" y="327"/>
                  </a:cxn>
                </a:cxnLst>
                <a:rect l="0" t="0" r="r" b="b"/>
                <a:pathLst>
                  <a:path w="524" h="523">
                    <a:moveTo>
                      <a:pt x="524" y="327"/>
                    </a:moveTo>
                    <a:lnTo>
                      <a:pt x="328" y="523"/>
                    </a:lnTo>
                    <a:lnTo>
                      <a:pt x="0" y="218"/>
                    </a:lnTo>
                    <a:lnTo>
                      <a:pt x="175" y="0"/>
                    </a:lnTo>
                    <a:lnTo>
                      <a:pt x="524" y="327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3" name="îŝľîďê"/>
              <p:cNvSpPr/>
              <p:nvPr/>
            </p:nvSpPr>
            <p:spPr bwMode="auto">
              <a:xfrm>
                <a:off x="3261310" y="5022327"/>
                <a:ext cx="49479" cy="19822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6" y="0"/>
                  </a:cxn>
                  <a:cxn ang="0">
                    <a:pos x="10" y="2"/>
                  </a:cxn>
                  <a:cxn ang="0">
                    <a:pos x="15" y="6"/>
                  </a:cxn>
                  <a:cxn ang="0">
                    <a:pos x="15" y="6"/>
                  </a:cxn>
                  <a:cxn ang="0">
                    <a:pos x="10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5" h="6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6" y="0"/>
                    </a:moveTo>
                    <a:cubicBezTo>
                      <a:pt x="7" y="0"/>
                      <a:pt x="9" y="1"/>
                      <a:pt x="10" y="2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7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C0784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4" name="îṧ1íḑè"/>
              <p:cNvSpPr/>
              <p:nvPr/>
            </p:nvSpPr>
            <p:spPr bwMode="auto">
              <a:xfrm>
                <a:off x="3261310" y="5022327"/>
                <a:ext cx="49479" cy="4963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2" y="10"/>
                  </a:cxn>
                  <a:cxn ang="0">
                    <a:pos x="7" y="15"/>
                  </a:cxn>
                  <a:cxn ang="0">
                    <a:pos x="7" y="8"/>
                  </a:cxn>
                  <a:cxn ang="0">
                    <a:pos x="8" y="7"/>
                  </a:cxn>
                  <a:cxn ang="0">
                    <a:pos x="12" y="5"/>
                  </a:cxn>
                  <a:cxn ang="0">
                    <a:pos x="15" y="6"/>
                  </a:cxn>
                  <a:cxn ang="0">
                    <a:pos x="10" y="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5" h="15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3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1" y="9"/>
                      <a:pt x="2" y="10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5" y="13"/>
                      <a:pt x="5" y="10"/>
                      <a:pt x="7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6"/>
                      <a:pt x="11" y="5"/>
                      <a:pt x="12" y="5"/>
                    </a:cubicBezTo>
                    <a:cubicBezTo>
                      <a:pt x="13" y="5"/>
                      <a:pt x="14" y="5"/>
                      <a:pt x="15" y="6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5" name="îŝḻiḓê"/>
              <p:cNvSpPr/>
              <p:nvPr/>
            </p:nvSpPr>
            <p:spPr bwMode="auto">
              <a:xfrm>
                <a:off x="3234830" y="5052136"/>
                <a:ext cx="29657" cy="19822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1" y="2"/>
                  </a:cxn>
                  <a:cxn ang="0">
                    <a:pos x="0" y="6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5" y="0"/>
                  </a:cxn>
                  <a:cxn ang="0">
                    <a:pos x="9" y="1"/>
                  </a:cxn>
                  <a:cxn ang="0">
                    <a:pos x="9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</a:cxnLst>
                <a:rect l="0" t="0" r="r" b="b"/>
                <a:pathLst>
                  <a:path w="9" h="6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5" y="0"/>
                    </a:moveTo>
                    <a:cubicBezTo>
                      <a:pt x="7" y="0"/>
                      <a:pt x="8" y="0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C0784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6" name="íşľïḋê"/>
              <p:cNvSpPr/>
              <p:nvPr/>
            </p:nvSpPr>
            <p:spPr bwMode="auto">
              <a:xfrm>
                <a:off x="3234830" y="5052136"/>
                <a:ext cx="46150" cy="49479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5" y="0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6"/>
                  </a:cxn>
                  <a:cxn ang="0">
                    <a:pos x="1" y="10"/>
                  </a:cxn>
                  <a:cxn ang="0">
                    <a:pos x="6" y="15"/>
                  </a:cxn>
                  <a:cxn ang="0">
                    <a:pos x="6" y="8"/>
                  </a:cxn>
                  <a:cxn ang="0">
                    <a:pos x="8" y="6"/>
                  </a:cxn>
                  <a:cxn ang="0">
                    <a:pos x="11" y="5"/>
                  </a:cxn>
                  <a:cxn ang="0">
                    <a:pos x="14" y="6"/>
                  </a:cxn>
                  <a:cxn ang="0">
                    <a:pos x="9" y="1"/>
                  </a:cxn>
                  <a:cxn ang="0">
                    <a:pos x="5" y="0"/>
                  </a:cxn>
                  <a:cxn ang="0">
                    <a:pos x="5" y="0"/>
                  </a:cxn>
                </a:cxnLst>
                <a:rect l="0" t="0" r="r" b="b"/>
                <a:pathLst>
                  <a:path w="14" h="1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0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9"/>
                      <a:pt x="1" y="1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5" y="13"/>
                      <a:pt x="5" y="10"/>
                      <a:pt x="6" y="8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6"/>
                      <a:pt x="10" y="5"/>
                      <a:pt x="11" y="5"/>
                    </a:cubicBezTo>
                    <a:cubicBezTo>
                      <a:pt x="12" y="5"/>
                      <a:pt x="14" y="5"/>
                      <a:pt x="14" y="6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7" name="iṡḻïdê"/>
              <p:cNvSpPr/>
              <p:nvPr/>
            </p:nvSpPr>
            <p:spPr bwMode="auto">
              <a:xfrm>
                <a:off x="3353609" y="4972849"/>
                <a:ext cx="16644" cy="131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0" y="87"/>
                  </a:cxn>
                  <a:cxn ang="0">
                    <a:pos x="110" y="87"/>
                  </a:cxn>
                  <a:cxn ang="0">
                    <a:pos x="0" y="0"/>
                  </a:cxn>
                </a:cxnLst>
                <a:rect l="0" t="0" r="r" b="b"/>
                <a:pathLst>
                  <a:path w="110" h="87">
                    <a:moveTo>
                      <a:pt x="0" y="0"/>
                    </a:moveTo>
                    <a:lnTo>
                      <a:pt x="0" y="0"/>
                    </a:lnTo>
                    <a:lnTo>
                      <a:pt x="110" y="87"/>
                    </a:lnTo>
                    <a:lnTo>
                      <a:pt x="110" y="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DE2D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8" name="i$ľîḍe"/>
              <p:cNvSpPr/>
              <p:nvPr/>
            </p:nvSpPr>
            <p:spPr bwMode="auto">
              <a:xfrm>
                <a:off x="3353609" y="4972849"/>
                <a:ext cx="16644" cy="131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0" y="87"/>
                  </a:cxn>
                  <a:cxn ang="0">
                    <a:pos x="110" y="87"/>
                  </a:cxn>
                  <a:cxn ang="0">
                    <a:pos x="0" y="0"/>
                  </a:cxn>
                </a:cxnLst>
                <a:rect l="0" t="0" r="r" b="b"/>
                <a:pathLst>
                  <a:path w="110" h="87">
                    <a:moveTo>
                      <a:pt x="0" y="0"/>
                    </a:moveTo>
                    <a:lnTo>
                      <a:pt x="0" y="0"/>
                    </a:lnTo>
                    <a:lnTo>
                      <a:pt x="110" y="87"/>
                    </a:lnTo>
                    <a:lnTo>
                      <a:pt x="110" y="87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9" name="iṡḷíde"/>
              <p:cNvSpPr/>
              <p:nvPr/>
            </p:nvSpPr>
            <p:spPr bwMode="auto">
              <a:xfrm>
                <a:off x="3320623" y="4995999"/>
                <a:ext cx="23151" cy="1982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7" y="6"/>
                  </a:cxn>
                  <a:cxn ang="0">
                    <a:pos x="7" y="6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" h="6">
                    <a:moveTo>
                      <a:pt x="1" y="0"/>
                    </a:move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0784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0" name="iś1îḋè"/>
              <p:cNvSpPr/>
              <p:nvPr/>
            </p:nvSpPr>
            <p:spPr bwMode="auto">
              <a:xfrm>
                <a:off x="3317294" y="4972849"/>
                <a:ext cx="52959" cy="42972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5" y="6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7"/>
                  </a:cxn>
                  <a:cxn ang="0">
                    <a:pos x="1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8" y="13"/>
                  </a:cxn>
                  <a:cxn ang="0">
                    <a:pos x="16" y="4"/>
                  </a:cxn>
                  <a:cxn ang="0">
                    <a:pos x="11" y="0"/>
                  </a:cxn>
                </a:cxnLst>
                <a:rect l="0" t="0" r="r" b="b"/>
                <a:pathLst>
                  <a:path w="16" h="13">
                    <a:moveTo>
                      <a:pt x="11" y="0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1" name="îşḷíḑè"/>
              <p:cNvSpPr/>
              <p:nvPr/>
            </p:nvSpPr>
            <p:spPr bwMode="auto">
              <a:xfrm>
                <a:off x="3317294" y="4963014"/>
                <a:ext cx="36315" cy="2965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5" y="9"/>
                  </a:cxn>
                  <a:cxn ang="0">
                    <a:pos x="11" y="3"/>
                  </a:cxn>
                  <a:cxn ang="0">
                    <a:pos x="11" y="3"/>
                  </a:cxn>
                  <a:cxn ang="0">
                    <a:pos x="10" y="2"/>
                  </a:cxn>
                  <a:cxn ang="0">
                    <a:pos x="6" y="0"/>
                  </a:cxn>
                </a:cxnLst>
                <a:rect l="0" t="0" r="r" b="b"/>
                <a:pathLst>
                  <a:path w="11" h="9">
                    <a:moveTo>
                      <a:pt x="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7" y="0"/>
                      <a:pt x="6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2" name="íŝļíḍé"/>
              <p:cNvSpPr/>
              <p:nvPr/>
            </p:nvSpPr>
            <p:spPr bwMode="auto">
              <a:xfrm>
                <a:off x="3287638" y="4995999"/>
                <a:ext cx="52807" cy="49479"/>
              </a:xfrm>
              <a:custGeom>
                <a:avLst/>
                <a:gdLst/>
                <a:ahLst/>
                <a:cxnLst>
                  <a:cxn ang="0">
                    <a:pos x="8" y="14"/>
                  </a:cxn>
                  <a:cxn ang="0">
                    <a:pos x="8" y="15"/>
                  </a:cxn>
                  <a:cxn ang="0">
                    <a:pos x="8" y="15"/>
                  </a:cxn>
                  <a:cxn ang="0">
                    <a:pos x="8" y="14"/>
                  </a:cxn>
                  <a:cxn ang="0">
                    <a:pos x="10" y="1"/>
                  </a:cxn>
                  <a:cxn ang="0">
                    <a:pos x="10" y="1"/>
                  </a:cxn>
                  <a:cxn ang="0">
                    <a:pos x="16" y="6"/>
                  </a:cxn>
                  <a:cxn ang="0">
                    <a:pos x="15" y="5"/>
                  </a:cxn>
                  <a:cxn ang="0">
                    <a:pos x="10" y="1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0" y="5"/>
                  </a:cxn>
                  <a:cxn ang="0">
                    <a:pos x="2" y="1"/>
                  </a:cxn>
                  <a:cxn ang="0">
                    <a:pos x="3" y="0"/>
                  </a:cxn>
                </a:cxnLst>
                <a:rect l="0" t="0" r="r" b="b"/>
                <a:pathLst>
                  <a:path w="16" h="15">
                    <a:moveTo>
                      <a:pt x="8" y="14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4"/>
                      <a:pt x="8" y="14"/>
                      <a:pt x="8" y="14"/>
                    </a:cubicBezTo>
                    <a:moveTo>
                      <a:pt x="10" y="1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0" y="1"/>
                      <a:pt x="10" y="1"/>
                      <a:pt x="10" y="1"/>
                    </a:cubicBezTo>
                    <a:moveTo>
                      <a:pt x="3" y="0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2" y="0"/>
                      <a:pt x="3" y="0"/>
                      <a:pt x="3" y="0"/>
                    </a:cubicBezTo>
                  </a:path>
                </a:pathLst>
              </a:custGeom>
              <a:solidFill>
                <a:srgbClr val="C0784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3" name="ïšḷiḋè"/>
              <p:cNvSpPr/>
              <p:nvPr/>
            </p:nvSpPr>
            <p:spPr bwMode="auto">
              <a:xfrm>
                <a:off x="3287638" y="4992671"/>
                <a:ext cx="52807" cy="5280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2" y="10"/>
                  </a:cxn>
                  <a:cxn ang="0">
                    <a:pos x="5" y="13"/>
                  </a:cxn>
                  <a:cxn ang="0">
                    <a:pos x="7" y="15"/>
                  </a:cxn>
                  <a:cxn ang="0">
                    <a:pos x="8" y="15"/>
                  </a:cxn>
                  <a:cxn ang="0">
                    <a:pos x="8" y="16"/>
                  </a:cxn>
                  <a:cxn ang="0">
                    <a:pos x="16" y="7"/>
                  </a:cxn>
                  <a:cxn ang="0">
                    <a:pos x="16" y="7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10" y="1"/>
                  </a:cxn>
                  <a:cxn ang="0">
                    <a:pos x="10" y="1"/>
                  </a:cxn>
                  <a:cxn ang="0">
                    <a:pos x="9" y="1"/>
                  </a:cxn>
                  <a:cxn ang="0">
                    <a:pos x="9" y="1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</a:cxnLst>
                <a:rect l="0" t="0" r="r" b="b"/>
                <a:pathLst>
                  <a:path w="16" h="16">
                    <a:moveTo>
                      <a:pt x="6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1" y="9"/>
                      <a:pt x="2" y="10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4" name="ïslîdè"/>
              <p:cNvSpPr/>
              <p:nvPr/>
            </p:nvSpPr>
            <p:spPr bwMode="auto">
              <a:xfrm>
                <a:off x="3294295" y="4943192"/>
                <a:ext cx="75958" cy="92451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21" y="5"/>
                  </a:cxn>
                  <a:cxn ang="0">
                    <a:pos x="21" y="13"/>
                  </a:cxn>
                  <a:cxn ang="0">
                    <a:pos x="7" y="28"/>
                  </a:cxn>
                  <a:cxn ang="0">
                    <a:pos x="5" y="26"/>
                  </a:cxn>
                  <a:cxn ang="0">
                    <a:pos x="4" y="11"/>
                  </a:cxn>
                  <a:cxn ang="0">
                    <a:pos x="15" y="0"/>
                  </a:cxn>
                </a:cxnLst>
                <a:rect l="0" t="0" r="r" b="b"/>
                <a:pathLst>
                  <a:path w="23" h="28">
                    <a:moveTo>
                      <a:pt x="15" y="0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3" y="7"/>
                      <a:pt x="23" y="11"/>
                      <a:pt x="21" y="13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" y="22"/>
                      <a:pt x="0" y="15"/>
                      <a:pt x="4" y="11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5" name="išḻiḑê"/>
              <p:cNvSpPr/>
              <p:nvPr/>
            </p:nvSpPr>
            <p:spPr bwMode="auto">
              <a:xfrm>
                <a:off x="3139051" y="4870563"/>
                <a:ext cx="92451" cy="95780"/>
              </a:xfrm>
              <a:custGeom>
                <a:avLst/>
                <a:gdLst/>
                <a:ahLst/>
                <a:cxnLst>
                  <a:cxn ang="0">
                    <a:pos x="131" y="633"/>
                  </a:cxn>
                  <a:cxn ang="0">
                    <a:pos x="0" y="502"/>
                  </a:cxn>
                  <a:cxn ang="0">
                    <a:pos x="480" y="0"/>
                  </a:cxn>
                  <a:cxn ang="0">
                    <a:pos x="611" y="109"/>
                  </a:cxn>
                  <a:cxn ang="0">
                    <a:pos x="131" y="633"/>
                  </a:cxn>
                </a:cxnLst>
                <a:rect l="0" t="0" r="r" b="b"/>
                <a:pathLst>
                  <a:path w="611" h="633">
                    <a:moveTo>
                      <a:pt x="131" y="633"/>
                    </a:moveTo>
                    <a:lnTo>
                      <a:pt x="0" y="502"/>
                    </a:lnTo>
                    <a:lnTo>
                      <a:pt x="480" y="0"/>
                    </a:lnTo>
                    <a:lnTo>
                      <a:pt x="611" y="109"/>
                    </a:lnTo>
                    <a:lnTo>
                      <a:pt x="131" y="63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6" name="ïṩ1îḋe"/>
              <p:cNvSpPr/>
              <p:nvPr/>
            </p:nvSpPr>
            <p:spPr bwMode="auto">
              <a:xfrm>
                <a:off x="3000450" y="4731963"/>
                <a:ext cx="221216" cy="224393"/>
              </a:xfrm>
              <a:custGeom>
                <a:avLst/>
                <a:gdLst/>
                <a:ahLst/>
                <a:cxnLst>
                  <a:cxn ang="0">
                    <a:pos x="873" y="1483"/>
                  </a:cxn>
                  <a:cxn ang="0">
                    <a:pos x="0" y="632"/>
                  </a:cxn>
                  <a:cxn ang="0">
                    <a:pos x="589" y="0"/>
                  </a:cxn>
                  <a:cxn ang="0">
                    <a:pos x="1462" y="851"/>
                  </a:cxn>
                  <a:cxn ang="0">
                    <a:pos x="873" y="1483"/>
                  </a:cxn>
                </a:cxnLst>
                <a:rect l="0" t="0" r="r" b="b"/>
                <a:pathLst>
                  <a:path w="1462" h="1483">
                    <a:moveTo>
                      <a:pt x="873" y="1483"/>
                    </a:moveTo>
                    <a:lnTo>
                      <a:pt x="0" y="632"/>
                    </a:lnTo>
                    <a:lnTo>
                      <a:pt x="589" y="0"/>
                    </a:lnTo>
                    <a:lnTo>
                      <a:pt x="1462" y="851"/>
                    </a:lnTo>
                    <a:lnTo>
                      <a:pt x="873" y="1483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7" name="išḷiḋê"/>
              <p:cNvSpPr/>
              <p:nvPr/>
            </p:nvSpPr>
            <p:spPr bwMode="auto">
              <a:xfrm>
                <a:off x="3370253" y="4804592"/>
                <a:ext cx="287187" cy="194737"/>
              </a:xfrm>
              <a:custGeom>
                <a:avLst/>
                <a:gdLst/>
                <a:ahLst/>
                <a:cxnLst>
                  <a:cxn ang="0">
                    <a:pos x="30" y="33"/>
                  </a:cxn>
                  <a:cxn ang="0">
                    <a:pos x="20" y="14"/>
                  </a:cxn>
                  <a:cxn ang="0">
                    <a:pos x="39" y="16"/>
                  </a:cxn>
                  <a:cxn ang="0">
                    <a:pos x="58" y="17"/>
                  </a:cxn>
                  <a:cxn ang="0">
                    <a:pos x="30" y="33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6" y="1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1" y="9"/>
                  </a:cxn>
                  <a:cxn ang="0">
                    <a:pos x="19" y="40"/>
                  </a:cxn>
                  <a:cxn ang="0">
                    <a:pos x="8" y="46"/>
                  </a:cxn>
                  <a:cxn ang="0">
                    <a:pos x="6" y="48"/>
                  </a:cxn>
                  <a:cxn ang="0">
                    <a:pos x="7" y="52"/>
                  </a:cxn>
                  <a:cxn ang="0">
                    <a:pos x="10" y="57"/>
                  </a:cxn>
                  <a:cxn ang="0">
                    <a:pos x="12" y="59"/>
                  </a:cxn>
                  <a:cxn ang="0">
                    <a:pos x="12" y="59"/>
                  </a:cxn>
                  <a:cxn ang="0">
                    <a:pos x="15" y="59"/>
                  </a:cxn>
                  <a:cxn ang="0">
                    <a:pos x="26" y="52"/>
                  </a:cxn>
                  <a:cxn ang="0">
                    <a:pos x="28" y="55"/>
                  </a:cxn>
                  <a:cxn ang="0">
                    <a:pos x="30" y="57"/>
                  </a:cxn>
                  <a:cxn ang="0">
                    <a:pos x="30" y="57"/>
                  </a:cxn>
                  <a:cxn ang="0">
                    <a:pos x="33" y="56"/>
                  </a:cxn>
                  <a:cxn ang="0">
                    <a:pos x="38" y="53"/>
                  </a:cxn>
                  <a:cxn ang="0">
                    <a:pos x="40" y="51"/>
                  </a:cxn>
                  <a:cxn ang="0">
                    <a:pos x="39" y="49"/>
                  </a:cxn>
                  <a:cxn ang="0">
                    <a:pos x="37" y="45"/>
                  </a:cxn>
                  <a:cxn ang="0">
                    <a:pos x="83" y="19"/>
                  </a:cxn>
                  <a:cxn ang="0">
                    <a:pos x="86" y="17"/>
                  </a:cxn>
                  <a:cxn ang="0">
                    <a:pos x="85" y="14"/>
                  </a:cxn>
                  <a:cxn ang="0">
                    <a:pos x="81" y="7"/>
                  </a:cxn>
                  <a:cxn ang="0">
                    <a:pos x="78" y="5"/>
                  </a:cxn>
                  <a:cxn ang="0">
                    <a:pos x="75" y="4"/>
                  </a:cxn>
                  <a:cxn ang="0">
                    <a:pos x="11" y="0"/>
                  </a:cxn>
                </a:cxnLst>
                <a:rect l="0" t="0" r="r" b="b"/>
                <a:pathLst>
                  <a:path w="87" h="59">
                    <a:moveTo>
                      <a:pt x="30" y="33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26" y="15"/>
                      <a:pt x="33" y="15"/>
                      <a:pt x="39" y="16"/>
                    </a:cubicBezTo>
                    <a:cubicBezTo>
                      <a:pt x="45" y="16"/>
                      <a:pt x="51" y="16"/>
                      <a:pt x="58" y="17"/>
                    </a:cubicBezTo>
                    <a:cubicBezTo>
                      <a:pt x="30" y="33"/>
                      <a:pt x="30" y="33"/>
                      <a:pt x="30" y="33"/>
                    </a:cubicBezTo>
                    <a:moveTo>
                      <a:pt x="11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0" y="7"/>
                      <a:pt x="0" y="8"/>
                      <a:pt x="1" y="9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6" y="47"/>
                      <a:pt x="6" y="47"/>
                      <a:pt x="6" y="48"/>
                    </a:cubicBezTo>
                    <a:cubicBezTo>
                      <a:pt x="5" y="49"/>
                      <a:pt x="6" y="51"/>
                      <a:pt x="7" y="52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8"/>
                      <a:pt x="11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3" y="59"/>
                      <a:pt x="14" y="59"/>
                      <a:pt x="15" y="59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7"/>
                      <a:pt x="29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1" y="57"/>
                      <a:pt x="32" y="57"/>
                      <a:pt x="33" y="56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9" y="53"/>
                      <a:pt x="40" y="52"/>
                      <a:pt x="40" y="51"/>
                    </a:cubicBezTo>
                    <a:cubicBezTo>
                      <a:pt x="40" y="51"/>
                      <a:pt x="40" y="50"/>
                      <a:pt x="39" y="49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5" y="18"/>
                      <a:pt x="86" y="18"/>
                      <a:pt x="86" y="17"/>
                    </a:cubicBezTo>
                    <a:cubicBezTo>
                      <a:pt x="87" y="16"/>
                      <a:pt x="86" y="15"/>
                      <a:pt x="85" y="14"/>
                    </a:cubicBezTo>
                    <a:cubicBezTo>
                      <a:pt x="81" y="7"/>
                      <a:pt x="81" y="7"/>
                      <a:pt x="81" y="7"/>
                    </a:cubicBezTo>
                    <a:cubicBezTo>
                      <a:pt x="81" y="6"/>
                      <a:pt x="80" y="5"/>
                      <a:pt x="78" y="5"/>
                    </a:cubicBezTo>
                    <a:cubicBezTo>
                      <a:pt x="77" y="5"/>
                      <a:pt x="76" y="4"/>
                      <a:pt x="75" y="4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F1F3F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8" name="îŝḻiḑè"/>
              <p:cNvSpPr/>
              <p:nvPr/>
            </p:nvSpPr>
            <p:spPr bwMode="auto">
              <a:xfrm>
                <a:off x="3558332" y="4266683"/>
                <a:ext cx="257530" cy="339843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29" y="1"/>
                  </a:cxn>
                  <a:cxn ang="0">
                    <a:pos x="23" y="2"/>
                  </a:cxn>
                  <a:cxn ang="0">
                    <a:pos x="18" y="3"/>
                  </a:cxn>
                  <a:cxn ang="0">
                    <a:pos x="18" y="6"/>
                  </a:cxn>
                  <a:cxn ang="0">
                    <a:pos x="18" y="12"/>
                  </a:cxn>
                  <a:cxn ang="0">
                    <a:pos x="20" y="17"/>
                  </a:cxn>
                  <a:cxn ang="0">
                    <a:pos x="22" y="19"/>
                  </a:cxn>
                  <a:cxn ang="0">
                    <a:pos x="31" y="16"/>
                  </a:cxn>
                  <a:cxn ang="0">
                    <a:pos x="37" y="15"/>
                  </a:cxn>
                  <a:cxn ang="0">
                    <a:pos x="43" y="16"/>
                  </a:cxn>
                  <a:cxn ang="0">
                    <a:pos x="58" y="30"/>
                  </a:cxn>
                  <a:cxn ang="0">
                    <a:pos x="55" y="34"/>
                  </a:cxn>
                  <a:cxn ang="0">
                    <a:pos x="49" y="39"/>
                  </a:cxn>
                  <a:cxn ang="0">
                    <a:pos x="42" y="42"/>
                  </a:cxn>
                  <a:cxn ang="0">
                    <a:pos x="34" y="46"/>
                  </a:cxn>
                  <a:cxn ang="0">
                    <a:pos x="24" y="51"/>
                  </a:cxn>
                  <a:cxn ang="0">
                    <a:pos x="14" y="58"/>
                  </a:cxn>
                  <a:cxn ang="0">
                    <a:pos x="6" y="69"/>
                  </a:cxn>
                  <a:cxn ang="0">
                    <a:pos x="1" y="82"/>
                  </a:cxn>
                  <a:cxn ang="0">
                    <a:pos x="0" y="88"/>
                  </a:cxn>
                  <a:cxn ang="0">
                    <a:pos x="1" y="93"/>
                  </a:cxn>
                  <a:cxn ang="0">
                    <a:pos x="4" y="94"/>
                  </a:cxn>
                  <a:cxn ang="0">
                    <a:pos x="62" y="103"/>
                  </a:cxn>
                  <a:cxn ang="0">
                    <a:pos x="63" y="103"/>
                  </a:cxn>
                  <a:cxn ang="0">
                    <a:pos x="65" y="102"/>
                  </a:cxn>
                  <a:cxn ang="0">
                    <a:pos x="66" y="99"/>
                  </a:cxn>
                  <a:cxn ang="0">
                    <a:pos x="68" y="91"/>
                  </a:cxn>
                  <a:cxn ang="0">
                    <a:pos x="67" y="88"/>
                  </a:cxn>
                  <a:cxn ang="0">
                    <a:pos x="62" y="86"/>
                  </a:cxn>
                  <a:cxn ang="0">
                    <a:pos x="25" y="81"/>
                  </a:cxn>
                  <a:cxn ang="0">
                    <a:pos x="23" y="79"/>
                  </a:cxn>
                  <a:cxn ang="0">
                    <a:pos x="30" y="67"/>
                  </a:cxn>
                  <a:cxn ang="0">
                    <a:pos x="42" y="60"/>
                  </a:cxn>
                  <a:cxn ang="0">
                    <a:pos x="54" y="55"/>
                  </a:cxn>
                  <a:cxn ang="0">
                    <a:pos x="64" y="49"/>
                  </a:cxn>
                  <a:cxn ang="0">
                    <a:pos x="72" y="41"/>
                  </a:cxn>
                  <a:cxn ang="0">
                    <a:pos x="77" y="31"/>
                  </a:cxn>
                  <a:cxn ang="0">
                    <a:pos x="71" y="11"/>
                  </a:cxn>
                  <a:cxn ang="0">
                    <a:pos x="48" y="1"/>
                  </a:cxn>
                  <a:cxn ang="0">
                    <a:pos x="37" y="0"/>
                  </a:cxn>
                  <a:cxn ang="0">
                    <a:pos x="37" y="0"/>
                  </a:cxn>
                </a:cxnLst>
                <a:rect l="0" t="0" r="r" b="b"/>
                <a:pathLst>
                  <a:path w="78" h="103">
                    <a:moveTo>
                      <a:pt x="37" y="0"/>
                    </a:moveTo>
                    <a:cubicBezTo>
                      <a:pt x="34" y="0"/>
                      <a:pt x="31" y="0"/>
                      <a:pt x="29" y="1"/>
                    </a:cubicBezTo>
                    <a:cubicBezTo>
                      <a:pt x="26" y="1"/>
                      <a:pt x="24" y="1"/>
                      <a:pt x="23" y="2"/>
                    </a:cubicBezTo>
                    <a:cubicBezTo>
                      <a:pt x="21" y="2"/>
                      <a:pt x="20" y="3"/>
                      <a:pt x="18" y="3"/>
                    </a:cubicBezTo>
                    <a:cubicBezTo>
                      <a:pt x="18" y="4"/>
                      <a:pt x="17" y="5"/>
                      <a:pt x="18" y="6"/>
                    </a:cubicBezTo>
                    <a:cubicBezTo>
                      <a:pt x="18" y="8"/>
                      <a:pt x="18" y="10"/>
                      <a:pt x="18" y="12"/>
                    </a:cubicBezTo>
                    <a:cubicBezTo>
                      <a:pt x="19" y="13"/>
                      <a:pt x="19" y="15"/>
                      <a:pt x="20" y="17"/>
                    </a:cubicBezTo>
                    <a:cubicBezTo>
                      <a:pt x="20" y="18"/>
                      <a:pt x="21" y="19"/>
                      <a:pt x="22" y="19"/>
                    </a:cubicBezTo>
                    <a:cubicBezTo>
                      <a:pt x="24" y="18"/>
                      <a:pt x="27" y="17"/>
                      <a:pt x="31" y="16"/>
                    </a:cubicBezTo>
                    <a:cubicBezTo>
                      <a:pt x="33" y="16"/>
                      <a:pt x="35" y="15"/>
                      <a:pt x="37" y="15"/>
                    </a:cubicBezTo>
                    <a:cubicBezTo>
                      <a:pt x="39" y="15"/>
                      <a:pt x="41" y="16"/>
                      <a:pt x="43" y="16"/>
                    </a:cubicBezTo>
                    <a:cubicBezTo>
                      <a:pt x="54" y="18"/>
                      <a:pt x="59" y="22"/>
                      <a:pt x="58" y="30"/>
                    </a:cubicBezTo>
                    <a:cubicBezTo>
                      <a:pt x="57" y="31"/>
                      <a:pt x="56" y="33"/>
                      <a:pt x="55" y="34"/>
                    </a:cubicBezTo>
                    <a:cubicBezTo>
                      <a:pt x="53" y="36"/>
                      <a:pt x="52" y="37"/>
                      <a:pt x="49" y="39"/>
                    </a:cubicBezTo>
                    <a:cubicBezTo>
                      <a:pt x="47" y="40"/>
                      <a:pt x="45" y="41"/>
                      <a:pt x="42" y="42"/>
                    </a:cubicBezTo>
                    <a:cubicBezTo>
                      <a:pt x="39" y="43"/>
                      <a:pt x="37" y="45"/>
                      <a:pt x="34" y="46"/>
                    </a:cubicBezTo>
                    <a:cubicBezTo>
                      <a:pt x="31" y="47"/>
                      <a:pt x="28" y="48"/>
                      <a:pt x="24" y="51"/>
                    </a:cubicBezTo>
                    <a:cubicBezTo>
                      <a:pt x="21" y="53"/>
                      <a:pt x="17" y="55"/>
                      <a:pt x="14" y="58"/>
                    </a:cubicBezTo>
                    <a:cubicBezTo>
                      <a:pt x="11" y="61"/>
                      <a:pt x="8" y="65"/>
                      <a:pt x="6" y="69"/>
                    </a:cubicBezTo>
                    <a:cubicBezTo>
                      <a:pt x="3" y="73"/>
                      <a:pt x="2" y="77"/>
                      <a:pt x="1" y="82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90"/>
                      <a:pt x="0" y="92"/>
                      <a:pt x="1" y="93"/>
                    </a:cubicBezTo>
                    <a:cubicBezTo>
                      <a:pt x="2" y="93"/>
                      <a:pt x="3" y="94"/>
                      <a:pt x="4" y="94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103"/>
                      <a:pt x="62" y="103"/>
                      <a:pt x="63" y="103"/>
                    </a:cubicBezTo>
                    <a:cubicBezTo>
                      <a:pt x="64" y="103"/>
                      <a:pt x="64" y="103"/>
                      <a:pt x="65" y="102"/>
                    </a:cubicBezTo>
                    <a:cubicBezTo>
                      <a:pt x="66" y="102"/>
                      <a:pt x="66" y="101"/>
                      <a:pt x="66" y="99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68" y="89"/>
                      <a:pt x="68" y="88"/>
                      <a:pt x="67" y="88"/>
                    </a:cubicBezTo>
                    <a:cubicBezTo>
                      <a:pt x="66" y="87"/>
                      <a:pt x="64" y="87"/>
                      <a:pt x="62" y="86"/>
                    </a:cubicBezTo>
                    <a:cubicBezTo>
                      <a:pt x="25" y="81"/>
                      <a:pt x="25" y="81"/>
                      <a:pt x="25" y="81"/>
                    </a:cubicBezTo>
                    <a:cubicBezTo>
                      <a:pt x="23" y="80"/>
                      <a:pt x="23" y="80"/>
                      <a:pt x="23" y="79"/>
                    </a:cubicBezTo>
                    <a:cubicBezTo>
                      <a:pt x="24" y="74"/>
                      <a:pt x="26" y="70"/>
                      <a:pt x="30" y="67"/>
                    </a:cubicBezTo>
                    <a:cubicBezTo>
                      <a:pt x="34" y="64"/>
                      <a:pt x="38" y="61"/>
                      <a:pt x="42" y="60"/>
                    </a:cubicBezTo>
                    <a:cubicBezTo>
                      <a:pt x="46" y="58"/>
                      <a:pt x="50" y="57"/>
                      <a:pt x="54" y="55"/>
                    </a:cubicBezTo>
                    <a:cubicBezTo>
                      <a:pt x="57" y="53"/>
                      <a:pt x="61" y="52"/>
                      <a:pt x="64" y="49"/>
                    </a:cubicBezTo>
                    <a:cubicBezTo>
                      <a:pt x="67" y="47"/>
                      <a:pt x="70" y="44"/>
                      <a:pt x="72" y="41"/>
                    </a:cubicBezTo>
                    <a:cubicBezTo>
                      <a:pt x="75" y="38"/>
                      <a:pt x="76" y="35"/>
                      <a:pt x="77" y="31"/>
                    </a:cubicBezTo>
                    <a:cubicBezTo>
                      <a:pt x="78" y="22"/>
                      <a:pt x="76" y="15"/>
                      <a:pt x="71" y="11"/>
                    </a:cubicBezTo>
                    <a:cubicBezTo>
                      <a:pt x="66" y="6"/>
                      <a:pt x="58" y="3"/>
                      <a:pt x="48" y="1"/>
                    </a:cubicBezTo>
                    <a:cubicBezTo>
                      <a:pt x="44" y="1"/>
                      <a:pt x="40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D7DDE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9" name="íS1ïḓe"/>
              <p:cNvSpPr/>
              <p:nvPr/>
            </p:nvSpPr>
            <p:spPr bwMode="auto">
              <a:xfrm>
                <a:off x="2191696" y="4573541"/>
                <a:ext cx="194737" cy="320173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25" y="0"/>
                  </a:cxn>
                  <a:cxn ang="0">
                    <a:pos x="17" y="3"/>
                  </a:cxn>
                  <a:cxn ang="0">
                    <a:pos x="15" y="4"/>
                  </a:cxn>
                  <a:cxn ang="0">
                    <a:pos x="13" y="5"/>
                  </a:cxn>
                  <a:cxn ang="0">
                    <a:pos x="4" y="12"/>
                  </a:cxn>
                  <a:cxn ang="0">
                    <a:pos x="0" y="16"/>
                  </a:cxn>
                  <a:cxn ang="0">
                    <a:pos x="0" y="19"/>
                  </a:cxn>
                  <a:cxn ang="0">
                    <a:pos x="2" y="25"/>
                  </a:cxn>
                  <a:cxn ang="0">
                    <a:pos x="3" y="27"/>
                  </a:cxn>
                  <a:cxn ang="0">
                    <a:pos x="5" y="27"/>
                  </a:cxn>
                  <a:cxn ang="0">
                    <a:pos x="6" y="27"/>
                  </a:cxn>
                  <a:cxn ang="0">
                    <a:pos x="8" y="27"/>
                  </a:cxn>
                  <a:cxn ang="0">
                    <a:pos x="17" y="24"/>
                  </a:cxn>
                  <a:cxn ang="0">
                    <a:pos x="17" y="24"/>
                  </a:cxn>
                  <a:cxn ang="0">
                    <a:pos x="18" y="25"/>
                  </a:cxn>
                  <a:cxn ang="0">
                    <a:pos x="40" y="92"/>
                  </a:cxn>
                  <a:cxn ang="0">
                    <a:pos x="42" y="96"/>
                  </a:cxn>
                  <a:cxn ang="0">
                    <a:pos x="44" y="97"/>
                  </a:cxn>
                  <a:cxn ang="0">
                    <a:pos x="47" y="96"/>
                  </a:cxn>
                  <a:cxn ang="0">
                    <a:pos x="55" y="93"/>
                  </a:cxn>
                  <a:cxn ang="0">
                    <a:pos x="58" y="91"/>
                  </a:cxn>
                  <a:cxn ang="0">
                    <a:pos x="58" y="87"/>
                  </a:cxn>
                  <a:cxn ang="0">
                    <a:pos x="31" y="5"/>
                  </a:cxn>
                  <a:cxn ang="0">
                    <a:pos x="29" y="0"/>
                  </a:cxn>
                  <a:cxn ang="0">
                    <a:pos x="27" y="0"/>
                  </a:cxn>
                </a:cxnLst>
                <a:rect l="0" t="0" r="r" b="b"/>
                <a:pathLst>
                  <a:path w="59" h="97">
                    <a:moveTo>
                      <a:pt x="27" y="0"/>
                    </a:moveTo>
                    <a:cubicBezTo>
                      <a:pt x="27" y="0"/>
                      <a:pt x="26" y="0"/>
                      <a:pt x="25" y="0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3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13"/>
                      <a:pt x="1" y="15"/>
                      <a:pt x="0" y="16"/>
                    </a:cubicBezTo>
                    <a:cubicBezTo>
                      <a:pt x="0" y="17"/>
                      <a:pt x="0" y="18"/>
                      <a:pt x="0" y="19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6"/>
                      <a:pt x="3" y="26"/>
                      <a:pt x="3" y="27"/>
                    </a:cubicBezTo>
                    <a:cubicBezTo>
                      <a:pt x="4" y="27"/>
                      <a:pt x="5" y="27"/>
                      <a:pt x="5" y="27"/>
                    </a:cubicBezTo>
                    <a:cubicBezTo>
                      <a:pt x="5" y="27"/>
                      <a:pt x="6" y="27"/>
                      <a:pt x="6" y="27"/>
                    </a:cubicBezTo>
                    <a:cubicBezTo>
                      <a:pt x="6" y="27"/>
                      <a:pt x="7" y="27"/>
                      <a:pt x="8" y="27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4"/>
                      <a:pt x="18" y="25"/>
                    </a:cubicBezTo>
                    <a:cubicBezTo>
                      <a:pt x="40" y="92"/>
                      <a:pt x="40" y="92"/>
                      <a:pt x="40" y="92"/>
                    </a:cubicBezTo>
                    <a:cubicBezTo>
                      <a:pt x="41" y="94"/>
                      <a:pt x="42" y="95"/>
                      <a:pt x="42" y="96"/>
                    </a:cubicBezTo>
                    <a:cubicBezTo>
                      <a:pt x="43" y="97"/>
                      <a:pt x="44" y="97"/>
                      <a:pt x="44" y="97"/>
                    </a:cubicBezTo>
                    <a:cubicBezTo>
                      <a:pt x="45" y="97"/>
                      <a:pt x="46" y="97"/>
                      <a:pt x="47" y="96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7" y="93"/>
                      <a:pt x="58" y="92"/>
                      <a:pt x="58" y="91"/>
                    </a:cubicBezTo>
                    <a:cubicBezTo>
                      <a:pt x="59" y="90"/>
                      <a:pt x="58" y="89"/>
                      <a:pt x="58" y="8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0" y="3"/>
                      <a:pt x="30" y="1"/>
                      <a:pt x="29" y="0"/>
                    </a:cubicBezTo>
                    <a:cubicBezTo>
                      <a:pt x="29" y="0"/>
                      <a:pt x="28" y="0"/>
                      <a:pt x="27" y="0"/>
                    </a:cubicBezTo>
                  </a:path>
                </a:pathLst>
              </a:custGeom>
              <a:solidFill>
                <a:srgbClr val="D7DDE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0" name="iSḻídé"/>
              <p:cNvSpPr/>
              <p:nvPr/>
            </p:nvSpPr>
            <p:spPr bwMode="auto">
              <a:xfrm>
                <a:off x="2383104" y="4494405"/>
                <a:ext cx="270694" cy="336514"/>
              </a:xfrm>
              <a:custGeom>
                <a:avLst/>
                <a:gdLst/>
                <a:ahLst/>
                <a:cxnLst>
                  <a:cxn ang="0">
                    <a:pos x="45" y="85"/>
                  </a:cxn>
                  <a:cxn ang="0">
                    <a:pos x="40" y="84"/>
                  </a:cxn>
                  <a:cxn ang="0">
                    <a:pos x="32" y="74"/>
                  </a:cxn>
                  <a:cxn ang="0">
                    <a:pos x="21" y="43"/>
                  </a:cxn>
                  <a:cxn ang="0">
                    <a:pos x="19" y="34"/>
                  </a:cxn>
                  <a:cxn ang="0">
                    <a:pos x="20" y="27"/>
                  </a:cxn>
                  <a:cxn ang="0">
                    <a:pos x="23" y="22"/>
                  </a:cxn>
                  <a:cxn ang="0">
                    <a:pos x="32" y="18"/>
                  </a:cxn>
                  <a:cxn ang="0">
                    <a:pos x="38" y="17"/>
                  </a:cxn>
                  <a:cxn ang="0">
                    <a:pos x="44" y="19"/>
                  </a:cxn>
                  <a:cxn ang="0">
                    <a:pos x="52" y="32"/>
                  </a:cxn>
                  <a:cxn ang="0">
                    <a:pos x="62" y="62"/>
                  </a:cxn>
                  <a:cxn ang="0">
                    <a:pos x="64" y="71"/>
                  </a:cxn>
                  <a:cxn ang="0">
                    <a:pos x="62" y="77"/>
                  </a:cxn>
                  <a:cxn ang="0">
                    <a:pos x="58" y="81"/>
                  </a:cxn>
                  <a:cxn ang="0">
                    <a:pos x="52" y="84"/>
                  </a:cxn>
                  <a:cxn ang="0">
                    <a:pos x="45" y="85"/>
                  </a:cxn>
                  <a:cxn ang="0">
                    <a:pos x="42" y="0"/>
                  </a:cxn>
                  <a:cxn ang="0">
                    <a:pos x="39" y="0"/>
                  </a:cxn>
                  <a:cxn ang="0">
                    <a:pos x="26" y="3"/>
                  </a:cxn>
                  <a:cxn ang="0">
                    <a:pos x="13" y="9"/>
                  </a:cxn>
                  <a:cxn ang="0">
                    <a:pos x="4" y="17"/>
                  </a:cxn>
                  <a:cxn ang="0">
                    <a:pos x="0" y="29"/>
                  </a:cxn>
                  <a:cxn ang="0">
                    <a:pos x="3" y="46"/>
                  </a:cxn>
                  <a:cxn ang="0">
                    <a:pos x="14" y="81"/>
                  </a:cxn>
                  <a:cxn ang="0">
                    <a:pos x="22" y="95"/>
                  </a:cxn>
                  <a:cxn ang="0">
                    <a:pos x="33" y="101"/>
                  </a:cxn>
                  <a:cxn ang="0">
                    <a:pos x="41" y="102"/>
                  </a:cxn>
                  <a:cxn ang="0">
                    <a:pos x="45" y="102"/>
                  </a:cxn>
                  <a:cxn ang="0">
                    <a:pos x="58" y="99"/>
                  </a:cxn>
                  <a:cxn ang="0">
                    <a:pos x="69" y="94"/>
                  </a:cxn>
                  <a:cxn ang="0">
                    <a:pos x="78" y="86"/>
                  </a:cxn>
                  <a:cxn ang="0">
                    <a:pos x="82" y="74"/>
                  </a:cxn>
                  <a:cxn ang="0">
                    <a:pos x="79" y="57"/>
                  </a:cxn>
                  <a:cxn ang="0">
                    <a:pos x="68" y="23"/>
                  </a:cxn>
                  <a:cxn ang="0">
                    <a:pos x="60" y="8"/>
                  </a:cxn>
                  <a:cxn ang="0">
                    <a:pos x="51" y="1"/>
                  </a:cxn>
                  <a:cxn ang="0">
                    <a:pos x="42" y="0"/>
                  </a:cxn>
                </a:cxnLst>
                <a:rect l="0" t="0" r="r" b="b"/>
                <a:pathLst>
                  <a:path w="82" h="102">
                    <a:moveTo>
                      <a:pt x="45" y="85"/>
                    </a:moveTo>
                    <a:cubicBezTo>
                      <a:pt x="43" y="85"/>
                      <a:pt x="42" y="85"/>
                      <a:pt x="40" y="84"/>
                    </a:cubicBezTo>
                    <a:cubicBezTo>
                      <a:pt x="36" y="83"/>
                      <a:pt x="33" y="80"/>
                      <a:pt x="32" y="74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39"/>
                      <a:pt x="19" y="37"/>
                      <a:pt x="19" y="34"/>
                    </a:cubicBezTo>
                    <a:cubicBezTo>
                      <a:pt x="19" y="32"/>
                      <a:pt x="19" y="29"/>
                      <a:pt x="20" y="27"/>
                    </a:cubicBezTo>
                    <a:cubicBezTo>
                      <a:pt x="20" y="25"/>
                      <a:pt x="22" y="24"/>
                      <a:pt x="23" y="22"/>
                    </a:cubicBezTo>
                    <a:cubicBezTo>
                      <a:pt x="25" y="21"/>
                      <a:pt x="28" y="19"/>
                      <a:pt x="32" y="18"/>
                    </a:cubicBezTo>
                    <a:cubicBezTo>
                      <a:pt x="34" y="17"/>
                      <a:pt x="36" y="17"/>
                      <a:pt x="38" y="17"/>
                    </a:cubicBezTo>
                    <a:cubicBezTo>
                      <a:pt x="40" y="17"/>
                      <a:pt x="42" y="18"/>
                      <a:pt x="44" y="19"/>
                    </a:cubicBezTo>
                    <a:cubicBezTo>
                      <a:pt x="47" y="21"/>
                      <a:pt x="50" y="25"/>
                      <a:pt x="52" y="3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63" y="66"/>
                      <a:pt x="64" y="68"/>
                      <a:pt x="64" y="71"/>
                    </a:cubicBezTo>
                    <a:cubicBezTo>
                      <a:pt x="64" y="73"/>
                      <a:pt x="63" y="75"/>
                      <a:pt x="62" y="77"/>
                    </a:cubicBezTo>
                    <a:cubicBezTo>
                      <a:pt x="61" y="79"/>
                      <a:pt x="60" y="80"/>
                      <a:pt x="58" y="81"/>
                    </a:cubicBezTo>
                    <a:cubicBezTo>
                      <a:pt x="57" y="82"/>
                      <a:pt x="55" y="83"/>
                      <a:pt x="52" y="84"/>
                    </a:cubicBezTo>
                    <a:cubicBezTo>
                      <a:pt x="50" y="85"/>
                      <a:pt x="47" y="85"/>
                      <a:pt x="45" y="85"/>
                    </a:cubicBezTo>
                    <a:moveTo>
                      <a:pt x="42" y="0"/>
                    </a:moveTo>
                    <a:cubicBezTo>
                      <a:pt x="41" y="0"/>
                      <a:pt x="40" y="0"/>
                      <a:pt x="39" y="0"/>
                    </a:cubicBezTo>
                    <a:cubicBezTo>
                      <a:pt x="35" y="1"/>
                      <a:pt x="31" y="1"/>
                      <a:pt x="26" y="3"/>
                    </a:cubicBezTo>
                    <a:cubicBezTo>
                      <a:pt x="21" y="4"/>
                      <a:pt x="17" y="6"/>
                      <a:pt x="13" y="9"/>
                    </a:cubicBezTo>
                    <a:cubicBezTo>
                      <a:pt x="9" y="11"/>
                      <a:pt x="6" y="14"/>
                      <a:pt x="4" y="17"/>
                    </a:cubicBezTo>
                    <a:cubicBezTo>
                      <a:pt x="2" y="21"/>
                      <a:pt x="0" y="25"/>
                      <a:pt x="0" y="29"/>
                    </a:cubicBezTo>
                    <a:cubicBezTo>
                      <a:pt x="0" y="34"/>
                      <a:pt x="1" y="40"/>
                      <a:pt x="3" y="46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6" y="87"/>
                      <a:pt x="19" y="92"/>
                      <a:pt x="22" y="95"/>
                    </a:cubicBezTo>
                    <a:cubicBezTo>
                      <a:pt x="25" y="98"/>
                      <a:pt x="29" y="100"/>
                      <a:pt x="33" y="101"/>
                    </a:cubicBezTo>
                    <a:cubicBezTo>
                      <a:pt x="35" y="102"/>
                      <a:pt x="38" y="102"/>
                      <a:pt x="41" y="102"/>
                    </a:cubicBezTo>
                    <a:cubicBezTo>
                      <a:pt x="42" y="102"/>
                      <a:pt x="44" y="102"/>
                      <a:pt x="45" y="102"/>
                    </a:cubicBezTo>
                    <a:cubicBezTo>
                      <a:pt x="49" y="101"/>
                      <a:pt x="54" y="100"/>
                      <a:pt x="58" y="99"/>
                    </a:cubicBezTo>
                    <a:cubicBezTo>
                      <a:pt x="62" y="98"/>
                      <a:pt x="66" y="96"/>
                      <a:pt x="69" y="94"/>
                    </a:cubicBezTo>
                    <a:cubicBezTo>
                      <a:pt x="73" y="92"/>
                      <a:pt x="76" y="89"/>
                      <a:pt x="78" y="86"/>
                    </a:cubicBezTo>
                    <a:cubicBezTo>
                      <a:pt x="80" y="83"/>
                      <a:pt x="81" y="79"/>
                      <a:pt x="82" y="74"/>
                    </a:cubicBezTo>
                    <a:cubicBezTo>
                      <a:pt x="82" y="70"/>
                      <a:pt x="81" y="64"/>
                      <a:pt x="79" y="57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6" y="17"/>
                      <a:pt x="63" y="12"/>
                      <a:pt x="60" y="8"/>
                    </a:cubicBezTo>
                    <a:cubicBezTo>
                      <a:pt x="57" y="5"/>
                      <a:pt x="54" y="3"/>
                      <a:pt x="51" y="1"/>
                    </a:cubicBezTo>
                    <a:cubicBezTo>
                      <a:pt x="48" y="0"/>
                      <a:pt x="45" y="0"/>
                      <a:pt x="42" y="0"/>
                    </a:cubicBezTo>
                  </a:path>
                </a:pathLst>
              </a:custGeom>
              <a:solidFill>
                <a:srgbClr val="D7DDE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1" name="îS1îḑê"/>
              <p:cNvSpPr/>
              <p:nvPr/>
            </p:nvSpPr>
            <p:spPr bwMode="auto">
              <a:xfrm>
                <a:off x="3383417" y="4540555"/>
                <a:ext cx="191408" cy="211229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3" y="0"/>
                  </a:cxn>
                  <a:cxn ang="0">
                    <a:pos x="21" y="1"/>
                  </a:cxn>
                  <a:cxn ang="0">
                    <a:pos x="1" y="21"/>
                  </a:cxn>
                  <a:cxn ang="0">
                    <a:pos x="0" y="23"/>
                  </a:cxn>
                  <a:cxn ang="0">
                    <a:pos x="1" y="25"/>
                  </a:cxn>
                  <a:cxn ang="0">
                    <a:pos x="16" y="40"/>
                  </a:cxn>
                  <a:cxn ang="0">
                    <a:pos x="19" y="42"/>
                  </a:cxn>
                  <a:cxn ang="0">
                    <a:pos x="22" y="40"/>
                  </a:cxn>
                  <a:cxn ang="0">
                    <a:pos x="27" y="37"/>
                  </a:cxn>
                  <a:cxn ang="0">
                    <a:pos x="33" y="34"/>
                  </a:cxn>
                  <a:cxn ang="0">
                    <a:pos x="37" y="33"/>
                  </a:cxn>
                  <a:cxn ang="0">
                    <a:pos x="44" y="36"/>
                  </a:cxn>
                  <a:cxn ang="0">
                    <a:pos x="47" y="42"/>
                  </a:cxn>
                  <a:cxn ang="0">
                    <a:pos x="43" y="49"/>
                  </a:cxn>
                  <a:cxn ang="0">
                    <a:pos x="37" y="53"/>
                  </a:cxn>
                  <a:cxn ang="0">
                    <a:pos x="32" y="55"/>
                  </a:cxn>
                  <a:cxn ang="0">
                    <a:pos x="31" y="57"/>
                  </a:cxn>
                  <a:cxn ang="0">
                    <a:pos x="32" y="60"/>
                  </a:cxn>
                  <a:cxn ang="0">
                    <a:pos x="34" y="63"/>
                  </a:cxn>
                  <a:cxn ang="0">
                    <a:pos x="36" y="64"/>
                  </a:cxn>
                  <a:cxn ang="0">
                    <a:pos x="36" y="64"/>
                  </a:cxn>
                  <a:cxn ang="0">
                    <a:pos x="37" y="64"/>
                  </a:cxn>
                  <a:cxn ang="0">
                    <a:pos x="41" y="62"/>
                  </a:cxn>
                  <a:cxn ang="0">
                    <a:pos x="45" y="60"/>
                  </a:cxn>
                  <a:cxn ang="0">
                    <a:pos x="51" y="55"/>
                  </a:cxn>
                  <a:cxn ang="0">
                    <a:pos x="56" y="48"/>
                  </a:cxn>
                  <a:cxn ang="0">
                    <a:pos x="58" y="41"/>
                  </a:cxn>
                  <a:cxn ang="0">
                    <a:pos x="56" y="34"/>
                  </a:cxn>
                  <a:cxn ang="0">
                    <a:pos x="52" y="27"/>
                  </a:cxn>
                  <a:cxn ang="0">
                    <a:pos x="42" y="22"/>
                  </a:cxn>
                  <a:cxn ang="0">
                    <a:pos x="40" y="22"/>
                  </a:cxn>
                  <a:cxn ang="0">
                    <a:pos x="32" y="23"/>
                  </a:cxn>
                  <a:cxn ang="0">
                    <a:pos x="26" y="26"/>
                  </a:cxn>
                  <a:cxn ang="0">
                    <a:pos x="20" y="30"/>
                  </a:cxn>
                  <a:cxn ang="0">
                    <a:pos x="20" y="30"/>
                  </a:cxn>
                  <a:cxn ang="0">
                    <a:pos x="20" y="30"/>
                  </a:cxn>
                  <a:cxn ang="0">
                    <a:pos x="13" y="24"/>
                  </a:cxn>
                  <a:cxn ang="0">
                    <a:pos x="14" y="22"/>
                  </a:cxn>
                  <a:cxn ang="0">
                    <a:pos x="27" y="9"/>
                  </a:cxn>
                  <a:cxn ang="0">
                    <a:pos x="29" y="7"/>
                  </a:cxn>
                  <a:cxn ang="0">
                    <a:pos x="28" y="5"/>
                  </a:cxn>
                  <a:cxn ang="0">
                    <a:pos x="24" y="1"/>
                  </a:cxn>
                  <a:cxn ang="0">
                    <a:pos x="23" y="0"/>
                  </a:cxn>
                </a:cxnLst>
                <a:rect l="0" t="0" r="r" b="b"/>
                <a:pathLst>
                  <a:path w="58" h="6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1" y="1"/>
                      <a:pt x="21" y="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7" y="41"/>
                      <a:pt x="18" y="42"/>
                      <a:pt x="19" y="42"/>
                    </a:cubicBezTo>
                    <a:cubicBezTo>
                      <a:pt x="20" y="42"/>
                      <a:pt x="21" y="41"/>
                      <a:pt x="22" y="40"/>
                    </a:cubicBezTo>
                    <a:cubicBezTo>
                      <a:pt x="23" y="39"/>
                      <a:pt x="25" y="38"/>
                      <a:pt x="27" y="37"/>
                    </a:cubicBezTo>
                    <a:cubicBezTo>
                      <a:pt x="29" y="35"/>
                      <a:pt x="31" y="34"/>
                      <a:pt x="33" y="34"/>
                    </a:cubicBezTo>
                    <a:cubicBezTo>
                      <a:pt x="34" y="33"/>
                      <a:pt x="36" y="33"/>
                      <a:pt x="37" y="33"/>
                    </a:cubicBezTo>
                    <a:cubicBezTo>
                      <a:pt x="40" y="33"/>
                      <a:pt x="42" y="34"/>
                      <a:pt x="44" y="36"/>
                    </a:cubicBezTo>
                    <a:cubicBezTo>
                      <a:pt x="46" y="37"/>
                      <a:pt x="46" y="39"/>
                      <a:pt x="47" y="42"/>
                    </a:cubicBezTo>
                    <a:cubicBezTo>
                      <a:pt x="47" y="44"/>
                      <a:pt x="46" y="46"/>
                      <a:pt x="43" y="49"/>
                    </a:cubicBezTo>
                    <a:cubicBezTo>
                      <a:pt x="41" y="51"/>
                      <a:pt x="39" y="52"/>
                      <a:pt x="37" y="53"/>
                    </a:cubicBezTo>
                    <a:cubicBezTo>
                      <a:pt x="35" y="54"/>
                      <a:pt x="33" y="55"/>
                      <a:pt x="32" y="55"/>
                    </a:cubicBezTo>
                    <a:cubicBezTo>
                      <a:pt x="31" y="56"/>
                      <a:pt x="31" y="56"/>
                      <a:pt x="31" y="57"/>
                    </a:cubicBezTo>
                    <a:cubicBezTo>
                      <a:pt x="31" y="58"/>
                      <a:pt x="32" y="59"/>
                      <a:pt x="32" y="60"/>
                    </a:cubicBezTo>
                    <a:cubicBezTo>
                      <a:pt x="33" y="61"/>
                      <a:pt x="33" y="62"/>
                      <a:pt x="34" y="63"/>
                    </a:cubicBezTo>
                    <a:cubicBezTo>
                      <a:pt x="34" y="64"/>
                      <a:pt x="35" y="64"/>
                      <a:pt x="36" y="64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6" y="64"/>
                      <a:pt x="37" y="64"/>
                      <a:pt x="37" y="64"/>
                    </a:cubicBezTo>
                    <a:cubicBezTo>
                      <a:pt x="38" y="64"/>
                      <a:pt x="39" y="63"/>
                      <a:pt x="41" y="62"/>
                    </a:cubicBezTo>
                    <a:cubicBezTo>
                      <a:pt x="42" y="62"/>
                      <a:pt x="43" y="61"/>
                      <a:pt x="45" y="60"/>
                    </a:cubicBezTo>
                    <a:cubicBezTo>
                      <a:pt x="47" y="58"/>
                      <a:pt x="49" y="57"/>
                      <a:pt x="51" y="55"/>
                    </a:cubicBezTo>
                    <a:cubicBezTo>
                      <a:pt x="53" y="53"/>
                      <a:pt x="55" y="50"/>
                      <a:pt x="56" y="48"/>
                    </a:cubicBezTo>
                    <a:cubicBezTo>
                      <a:pt x="57" y="45"/>
                      <a:pt x="57" y="43"/>
                      <a:pt x="58" y="41"/>
                    </a:cubicBezTo>
                    <a:cubicBezTo>
                      <a:pt x="58" y="38"/>
                      <a:pt x="57" y="36"/>
                      <a:pt x="56" y="34"/>
                    </a:cubicBezTo>
                    <a:cubicBezTo>
                      <a:pt x="56" y="31"/>
                      <a:pt x="54" y="29"/>
                      <a:pt x="52" y="27"/>
                    </a:cubicBezTo>
                    <a:cubicBezTo>
                      <a:pt x="49" y="24"/>
                      <a:pt x="46" y="22"/>
                      <a:pt x="42" y="22"/>
                    </a:cubicBezTo>
                    <a:cubicBezTo>
                      <a:pt x="41" y="22"/>
                      <a:pt x="41" y="22"/>
                      <a:pt x="40" y="22"/>
                    </a:cubicBezTo>
                    <a:cubicBezTo>
                      <a:pt x="37" y="22"/>
                      <a:pt x="34" y="22"/>
                      <a:pt x="32" y="23"/>
                    </a:cubicBezTo>
                    <a:cubicBezTo>
                      <a:pt x="30" y="24"/>
                      <a:pt x="28" y="25"/>
                      <a:pt x="26" y="26"/>
                    </a:cubicBezTo>
                    <a:cubicBezTo>
                      <a:pt x="24" y="27"/>
                      <a:pt x="22" y="28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3"/>
                      <a:pt x="13" y="23"/>
                      <a:pt x="14" y="22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8" y="8"/>
                      <a:pt x="28" y="7"/>
                      <a:pt x="29" y="7"/>
                    </a:cubicBezTo>
                    <a:cubicBezTo>
                      <a:pt x="29" y="6"/>
                      <a:pt x="29" y="5"/>
                      <a:pt x="28" y="5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0"/>
                      <a:pt x="23" y="0"/>
                      <a:pt x="23" y="0"/>
                    </a:cubicBezTo>
                  </a:path>
                </a:pathLst>
              </a:custGeom>
              <a:solidFill>
                <a:srgbClr val="F1F3F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2" name="íṡḷîďè"/>
              <p:cNvSpPr/>
              <p:nvPr/>
            </p:nvSpPr>
            <p:spPr bwMode="auto">
              <a:xfrm>
                <a:off x="3594646" y="4890385"/>
                <a:ext cx="198065" cy="297022"/>
              </a:xfrm>
              <a:custGeom>
                <a:avLst/>
                <a:gdLst/>
                <a:ahLst/>
                <a:cxnLst>
                  <a:cxn ang="0">
                    <a:pos x="31" y="75"/>
                  </a:cxn>
                  <a:cxn ang="0">
                    <a:pos x="20" y="72"/>
                  </a:cxn>
                  <a:cxn ang="0">
                    <a:pos x="16" y="62"/>
                  </a:cxn>
                  <a:cxn ang="0">
                    <a:pos x="16" y="49"/>
                  </a:cxn>
                  <a:cxn ang="0">
                    <a:pos x="18" y="48"/>
                  </a:cxn>
                  <a:cxn ang="0">
                    <a:pos x="23" y="44"/>
                  </a:cxn>
                  <a:cxn ang="0">
                    <a:pos x="32" y="43"/>
                  </a:cxn>
                  <a:cxn ang="0">
                    <a:pos x="41" y="46"/>
                  </a:cxn>
                  <a:cxn ang="0">
                    <a:pos x="44" y="59"/>
                  </a:cxn>
                  <a:cxn ang="0">
                    <a:pos x="40" y="72"/>
                  </a:cxn>
                  <a:cxn ang="0">
                    <a:pos x="31" y="75"/>
                  </a:cxn>
                  <a:cxn ang="0">
                    <a:pos x="32" y="0"/>
                  </a:cxn>
                  <a:cxn ang="0">
                    <a:pos x="8" y="7"/>
                  </a:cxn>
                  <a:cxn ang="0">
                    <a:pos x="0" y="30"/>
                  </a:cxn>
                  <a:cxn ang="0">
                    <a:pos x="0" y="65"/>
                  </a:cxn>
                  <a:cxn ang="0">
                    <a:pos x="2" y="76"/>
                  </a:cxn>
                  <a:cxn ang="0">
                    <a:pos x="9" y="84"/>
                  </a:cxn>
                  <a:cxn ang="0">
                    <a:pos x="19" y="89"/>
                  </a:cxn>
                  <a:cxn ang="0">
                    <a:pos x="31" y="90"/>
                  </a:cxn>
                  <a:cxn ang="0">
                    <a:pos x="45" y="88"/>
                  </a:cxn>
                  <a:cxn ang="0">
                    <a:pos x="54" y="82"/>
                  </a:cxn>
                  <a:cxn ang="0">
                    <a:pos x="59" y="72"/>
                  </a:cxn>
                  <a:cxn ang="0">
                    <a:pos x="60" y="59"/>
                  </a:cxn>
                  <a:cxn ang="0">
                    <a:pos x="58" y="45"/>
                  </a:cxn>
                  <a:cxn ang="0">
                    <a:pos x="53" y="36"/>
                  </a:cxn>
                  <a:cxn ang="0">
                    <a:pos x="44" y="30"/>
                  </a:cxn>
                  <a:cxn ang="0">
                    <a:pos x="32" y="29"/>
                  </a:cxn>
                  <a:cxn ang="0">
                    <a:pos x="25" y="30"/>
                  </a:cxn>
                  <a:cxn ang="0">
                    <a:pos x="18" y="33"/>
                  </a:cxn>
                  <a:cxn ang="0">
                    <a:pos x="17" y="33"/>
                  </a:cxn>
                  <a:cxn ang="0">
                    <a:pos x="17" y="33"/>
                  </a:cxn>
                  <a:cxn ang="0">
                    <a:pos x="16" y="32"/>
                  </a:cxn>
                  <a:cxn ang="0">
                    <a:pos x="16" y="30"/>
                  </a:cxn>
                  <a:cxn ang="0">
                    <a:pos x="17" y="24"/>
                  </a:cxn>
                  <a:cxn ang="0">
                    <a:pos x="19" y="19"/>
                  </a:cxn>
                  <a:cxn ang="0">
                    <a:pos x="24" y="16"/>
                  </a:cxn>
                  <a:cxn ang="0">
                    <a:pos x="32" y="14"/>
                  </a:cxn>
                  <a:cxn ang="0">
                    <a:pos x="42" y="15"/>
                  </a:cxn>
                  <a:cxn ang="0">
                    <a:pos x="47" y="17"/>
                  </a:cxn>
                  <a:cxn ang="0">
                    <a:pos x="48" y="18"/>
                  </a:cxn>
                  <a:cxn ang="0">
                    <a:pos x="49" y="18"/>
                  </a:cxn>
                  <a:cxn ang="0">
                    <a:pos x="51" y="16"/>
                  </a:cxn>
                  <a:cxn ang="0">
                    <a:pos x="53" y="11"/>
                  </a:cxn>
                  <a:cxn ang="0">
                    <a:pos x="54" y="6"/>
                  </a:cxn>
                  <a:cxn ang="0">
                    <a:pos x="52" y="3"/>
                  </a:cxn>
                  <a:cxn ang="0">
                    <a:pos x="49" y="2"/>
                  </a:cxn>
                  <a:cxn ang="0">
                    <a:pos x="43" y="1"/>
                  </a:cxn>
                  <a:cxn ang="0">
                    <a:pos x="37" y="0"/>
                  </a:cxn>
                  <a:cxn ang="0">
                    <a:pos x="32" y="0"/>
                  </a:cxn>
                </a:cxnLst>
                <a:rect l="0" t="0" r="r" b="b"/>
                <a:pathLst>
                  <a:path w="60" h="90">
                    <a:moveTo>
                      <a:pt x="31" y="75"/>
                    </a:moveTo>
                    <a:cubicBezTo>
                      <a:pt x="26" y="75"/>
                      <a:pt x="23" y="74"/>
                      <a:pt x="20" y="72"/>
                    </a:cubicBezTo>
                    <a:cubicBezTo>
                      <a:pt x="18" y="70"/>
                      <a:pt x="16" y="67"/>
                      <a:pt x="16" y="62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7" y="48"/>
                      <a:pt x="18" y="48"/>
                    </a:cubicBezTo>
                    <a:cubicBezTo>
                      <a:pt x="19" y="46"/>
                      <a:pt x="21" y="45"/>
                      <a:pt x="23" y="44"/>
                    </a:cubicBezTo>
                    <a:cubicBezTo>
                      <a:pt x="26" y="43"/>
                      <a:pt x="29" y="43"/>
                      <a:pt x="32" y="43"/>
                    </a:cubicBezTo>
                    <a:cubicBezTo>
                      <a:pt x="36" y="43"/>
                      <a:pt x="38" y="44"/>
                      <a:pt x="41" y="46"/>
                    </a:cubicBezTo>
                    <a:cubicBezTo>
                      <a:pt x="43" y="49"/>
                      <a:pt x="44" y="53"/>
                      <a:pt x="44" y="59"/>
                    </a:cubicBezTo>
                    <a:cubicBezTo>
                      <a:pt x="44" y="65"/>
                      <a:pt x="43" y="69"/>
                      <a:pt x="40" y="72"/>
                    </a:cubicBezTo>
                    <a:cubicBezTo>
                      <a:pt x="38" y="74"/>
                      <a:pt x="35" y="75"/>
                      <a:pt x="31" y="75"/>
                    </a:cubicBezTo>
                    <a:moveTo>
                      <a:pt x="32" y="0"/>
                    </a:moveTo>
                    <a:cubicBezTo>
                      <a:pt x="21" y="0"/>
                      <a:pt x="13" y="2"/>
                      <a:pt x="8" y="7"/>
                    </a:cubicBezTo>
                    <a:cubicBezTo>
                      <a:pt x="3" y="12"/>
                      <a:pt x="0" y="19"/>
                      <a:pt x="0" y="3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9"/>
                      <a:pt x="1" y="73"/>
                      <a:pt x="2" y="76"/>
                    </a:cubicBezTo>
                    <a:cubicBezTo>
                      <a:pt x="4" y="79"/>
                      <a:pt x="6" y="82"/>
                      <a:pt x="9" y="84"/>
                    </a:cubicBezTo>
                    <a:cubicBezTo>
                      <a:pt x="12" y="86"/>
                      <a:pt x="15" y="88"/>
                      <a:pt x="19" y="89"/>
                    </a:cubicBezTo>
                    <a:cubicBezTo>
                      <a:pt x="22" y="89"/>
                      <a:pt x="27" y="90"/>
                      <a:pt x="31" y="90"/>
                    </a:cubicBezTo>
                    <a:cubicBezTo>
                      <a:pt x="37" y="90"/>
                      <a:pt x="41" y="89"/>
                      <a:pt x="45" y="88"/>
                    </a:cubicBezTo>
                    <a:cubicBezTo>
                      <a:pt x="49" y="86"/>
                      <a:pt x="52" y="84"/>
                      <a:pt x="54" y="82"/>
                    </a:cubicBezTo>
                    <a:cubicBezTo>
                      <a:pt x="57" y="79"/>
                      <a:pt x="58" y="76"/>
                      <a:pt x="59" y="72"/>
                    </a:cubicBezTo>
                    <a:cubicBezTo>
                      <a:pt x="60" y="68"/>
                      <a:pt x="60" y="63"/>
                      <a:pt x="60" y="59"/>
                    </a:cubicBezTo>
                    <a:cubicBezTo>
                      <a:pt x="60" y="53"/>
                      <a:pt x="60" y="49"/>
                      <a:pt x="58" y="45"/>
                    </a:cubicBezTo>
                    <a:cubicBezTo>
                      <a:pt x="57" y="41"/>
                      <a:pt x="55" y="38"/>
                      <a:pt x="53" y="36"/>
                    </a:cubicBezTo>
                    <a:cubicBezTo>
                      <a:pt x="50" y="33"/>
                      <a:pt x="47" y="31"/>
                      <a:pt x="44" y="30"/>
                    </a:cubicBezTo>
                    <a:cubicBezTo>
                      <a:pt x="40" y="29"/>
                      <a:pt x="37" y="29"/>
                      <a:pt x="32" y="29"/>
                    </a:cubicBezTo>
                    <a:cubicBezTo>
                      <a:pt x="30" y="29"/>
                      <a:pt x="27" y="29"/>
                      <a:pt x="25" y="30"/>
                    </a:cubicBezTo>
                    <a:cubicBezTo>
                      <a:pt x="22" y="30"/>
                      <a:pt x="20" y="31"/>
                      <a:pt x="18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6" y="33"/>
                      <a:pt x="16" y="32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28"/>
                      <a:pt x="17" y="26"/>
                      <a:pt x="17" y="24"/>
                    </a:cubicBezTo>
                    <a:cubicBezTo>
                      <a:pt x="17" y="22"/>
                      <a:pt x="18" y="20"/>
                      <a:pt x="19" y="19"/>
                    </a:cubicBezTo>
                    <a:cubicBezTo>
                      <a:pt x="20" y="18"/>
                      <a:pt x="22" y="16"/>
                      <a:pt x="24" y="16"/>
                    </a:cubicBezTo>
                    <a:cubicBezTo>
                      <a:pt x="26" y="15"/>
                      <a:pt x="29" y="14"/>
                      <a:pt x="32" y="14"/>
                    </a:cubicBezTo>
                    <a:cubicBezTo>
                      <a:pt x="36" y="14"/>
                      <a:pt x="39" y="15"/>
                      <a:pt x="42" y="15"/>
                    </a:cubicBezTo>
                    <a:cubicBezTo>
                      <a:pt x="44" y="16"/>
                      <a:pt x="46" y="17"/>
                      <a:pt x="47" y="17"/>
                    </a:cubicBezTo>
                    <a:cubicBezTo>
                      <a:pt x="48" y="17"/>
                      <a:pt x="48" y="18"/>
                      <a:pt x="48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0" y="18"/>
                      <a:pt x="50" y="17"/>
                      <a:pt x="51" y="16"/>
                    </a:cubicBezTo>
                    <a:cubicBezTo>
                      <a:pt x="52" y="14"/>
                      <a:pt x="53" y="13"/>
                      <a:pt x="53" y="11"/>
                    </a:cubicBezTo>
                    <a:cubicBezTo>
                      <a:pt x="53" y="9"/>
                      <a:pt x="54" y="8"/>
                      <a:pt x="54" y="6"/>
                    </a:cubicBezTo>
                    <a:cubicBezTo>
                      <a:pt x="54" y="5"/>
                      <a:pt x="53" y="4"/>
                      <a:pt x="52" y="3"/>
                    </a:cubicBezTo>
                    <a:cubicBezTo>
                      <a:pt x="52" y="3"/>
                      <a:pt x="51" y="3"/>
                      <a:pt x="49" y="2"/>
                    </a:cubicBezTo>
                    <a:cubicBezTo>
                      <a:pt x="47" y="2"/>
                      <a:pt x="45" y="1"/>
                      <a:pt x="43" y="1"/>
                    </a:cubicBezTo>
                    <a:cubicBezTo>
                      <a:pt x="41" y="1"/>
                      <a:pt x="40" y="0"/>
                      <a:pt x="37" y="0"/>
                    </a:cubicBezTo>
                    <a:cubicBezTo>
                      <a:pt x="35" y="0"/>
                      <a:pt x="34" y="0"/>
                      <a:pt x="32" y="0"/>
                    </a:cubicBezTo>
                  </a:path>
                </a:pathLst>
              </a:custGeom>
              <a:solidFill>
                <a:srgbClr val="E9EDF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3" name="îšḷíďè"/>
              <p:cNvSpPr/>
              <p:nvPr/>
            </p:nvSpPr>
            <p:spPr bwMode="auto">
              <a:xfrm>
                <a:off x="3290966" y="3725446"/>
                <a:ext cx="488581" cy="488430"/>
              </a:xfrm>
              <a:custGeom>
                <a:avLst/>
                <a:gdLst/>
                <a:ahLst/>
                <a:cxnLst>
                  <a:cxn ang="0">
                    <a:pos x="74" y="134"/>
                  </a:cxn>
                  <a:cxn ang="0">
                    <a:pos x="14" y="74"/>
                  </a:cxn>
                  <a:cxn ang="0">
                    <a:pos x="74" y="15"/>
                  </a:cxn>
                  <a:cxn ang="0">
                    <a:pos x="134" y="74"/>
                  </a:cxn>
                  <a:cxn ang="0">
                    <a:pos x="74" y="134"/>
                  </a:cxn>
                  <a:cxn ang="0">
                    <a:pos x="74" y="0"/>
                  </a:cxn>
                  <a:cxn ang="0">
                    <a:pos x="0" y="74"/>
                  </a:cxn>
                  <a:cxn ang="0">
                    <a:pos x="74" y="148"/>
                  </a:cxn>
                  <a:cxn ang="0">
                    <a:pos x="148" y="74"/>
                  </a:cxn>
                  <a:cxn ang="0">
                    <a:pos x="74" y="0"/>
                  </a:cxn>
                </a:cxnLst>
                <a:rect l="0" t="0" r="r" b="b"/>
                <a:pathLst>
                  <a:path w="148" h="148">
                    <a:moveTo>
                      <a:pt x="74" y="134"/>
                    </a:moveTo>
                    <a:cubicBezTo>
                      <a:pt x="41" y="134"/>
                      <a:pt x="14" y="107"/>
                      <a:pt x="14" y="74"/>
                    </a:cubicBezTo>
                    <a:cubicBezTo>
                      <a:pt x="14" y="41"/>
                      <a:pt x="41" y="15"/>
                      <a:pt x="74" y="15"/>
                    </a:cubicBezTo>
                    <a:cubicBezTo>
                      <a:pt x="107" y="15"/>
                      <a:pt x="134" y="41"/>
                      <a:pt x="134" y="74"/>
                    </a:cubicBezTo>
                    <a:cubicBezTo>
                      <a:pt x="134" y="107"/>
                      <a:pt x="107" y="134"/>
                      <a:pt x="74" y="134"/>
                    </a:cubicBezTo>
                    <a:moveTo>
                      <a:pt x="74" y="0"/>
                    </a:move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15" y="148"/>
                      <a:pt x="148" y="115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</a:path>
                </a:pathLst>
              </a:custGeom>
              <a:solidFill>
                <a:srgbClr val="CBD3D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4" name="íSlîďé"/>
              <p:cNvSpPr/>
              <p:nvPr/>
            </p:nvSpPr>
            <p:spPr bwMode="auto">
              <a:xfrm>
                <a:off x="3518689" y="3781431"/>
                <a:ext cx="32986" cy="42972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5" y="13"/>
                  </a:cxn>
                  <a:cxn ang="0">
                    <a:pos x="6" y="13"/>
                  </a:cxn>
                  <a:cxn ang="0">
                    <a:pos x="10" y="8"/>
                  </a:cxn>
                  <a:cxn ang="0">
                    <a:pos x="10" y="0"/>
                  </a:cxn>
                  <a:cxn ang="0">
                    <a:pos x="5" y="0"/>
                  </a:cxn>
                </a:cxnLst>
                <a:rect l="0" t="0" r="r" b="b"/>
                <a:pathLst>
                  <a:path w="10" h="13">
                    <a:moveTo>
                      <a:pt x="5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2" y="13"/>
                      <a:pt x="5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13"/>
                      <a:pt x="10" y="11"/>
                      <a:pt x="10" y="8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0"/>
                      <a:pt x="5" y="0"/>
                    </a:cubicBezTo>
                  </a:path>
                </a:pathLst>
              </a:custGeom>
              <a:solidFill>
                <a:srgbClr val="CBD3D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5" name="ïSḷïḋe"/>
              <p:cNvSpPr/>
              <p:nvPr/>
            </p:nvSpPr>
            <p:spPr bwMode="auto">
              <a:xfrm>
                <a:off x="3518689" y="4118096"/>
                <a:ext cx="32986" cy="4297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5" y="0"/>
                  </a:cxn>
                  <a:cxn ang="0">
                    <a:pos x="0" y="4"/>
                  </a:cxn>
                  <a:cxn ang="0">
                    <a:pos x="0" y="13"/>
                  </a:cxn>
                  <a:cxn ang="0">
                    <a:pos x="5" y="13"/>
                  </a:cxn>
                  <a:cxn ang="0">
                    <a:pos x="10" y="13"/>
                  </a:cxn>
                  <a:cxn ang="0">
                    <a:pos x="10" y="4"/>
                  </a:cxn>
                  <a:cxn ang="0">
                    <a:pos x="6" y="0"/>
                  </a:cxn>
                </a:cxnLst>
                <a:rect l="0" t="0" r="r" b="b"/>
                <a:pathLst>
                  <a:path w="10" h="13">
                    <a:moveTo>
                      <a:pt x="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13"/>
                      <a:pt x="3" y="13"/>
                      <a:pt x="5" y="13"/>
                    </a:cubicBezTo>
                    <a:cubicBezTo>
                      <a:pt x="7" y="13"/>
                      <a:pt x="8" y="13"/>
                      <a:pt x="10" y="1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2"/>
                      <a:pt x="8" y="0"/>
                      <a:pt x="6" y="0"/>
                    </a:cubicBezTo>
                  </a:path>
                </a:pathLst>
              </a:custGeom>
              <a:solidFill>
                <a:srgbClr val="CBD3D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6" name="iṧḷiḍe"/>
              <p:cNvSpPr/>
              <p:nvPr/>
            </p:nvSpPr>
            <p:spPr bwMode="auto">
              <a:xfrm>
                <a:off x="3343774" y="3953168"/>
                <a:ext cx="46150" cy="32986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1" y="0"/>
                  </a:cxn>
                  <a:cxn ang="0">
                    <a:pos x="0" y="5"/>
                  </a:cxn>
                  <a:cxn ang="0">
                    <a:pos x="1" y="10"/>
                  </a:cxn>
                  <a:cxn ang="0">
                    <a:pos x="9" y="10"/>
                  </a:cxn>
                  <a:cxn ang="0">
                    <a:pos x="14" y="6"/>
                  </a:cxn>
                  <a:cxn ang="0">
                    <a:pos x="14" y="5"/>
                  </a:cxn>
                  <a:cxn ang="0">
                    <a:pos x="9" y="0"/>
                  </a:cxn>
                </a:cxnLst>
                <a:rect l="0" t="0" r="r" b="b"/>
                <a:pathLst>
                  <a:path w="14" h="10">
                    <a:moveTo>
                      <a:pt x="9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0" y="7"/>
                      <a:pt x="1" y="9"/>
                      <a:pt x="1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2" y="10"/>
                      <a:pt x="14" y="8"/>
                      <a:pt x="14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2"/>
                      <a:pt x="12" y="0"/>
                      <a:pt x="9" y="0"/>
                    </a:cubicBezTo>
                  </a:path>
                </a:pathLst>
              </a:custGeom>
              <a:solidFill>
                <a:srgbClr val="CBD3D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7" name="îS1iḓe"/>
              <p:cNvSpPr/>
              <p:nvPr/>
            </p:nvSpPr>
            <p:spPr bwMode="auto">
              <a:xfrm>
                <a:off x="3683768" y="3953168"/>
                <a:ext cx="42972" cy="32986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4" y="0"/>
                  </a:cxn>
                  <a:cxn ang="0">
                    <a:pos x="0" y="5"/>
                  </a:cxn>
                  <a:cxn ang="0">
                    <a:pos x="0" y="6"/>
                  </a:cxn>
                  <a:cxn ang="0">
                    <a:pos x="4" y="10"/>
                  </a:cxn>
                  <a:cxn ang="0">
                    <a:pos x="13" y="10"/>
                  </a:cxn>
                  <a:cxn ang="0">
                    <a:pos x="13" y="5"/>
                  </a:cxn>
                  <a:cxn ang="0">
                    <a:pos x="13" y="0"/>
                  </a:cxn>
                </a:cxnLst>
                <a:rect l="0" t="0" r="r" b="b"/>
                <a:pathLst>
                  <a:path w="13" h="10">
                    <a:moveTo>
                      <a:pt x="1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2" y="10"/>
                      <a:pt x="4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9"/>
                      <a:pt x="13" y="7"/>
                      <a:pt x="13" y="5"/>
                    </a:cubicBezTo>
                    <a:cubicBezTo>
                      <a:pt x="13" y="4"/>
                      <a:pt x="13" y="2"/>
                      <a:pt x="13" y="0"/>
                    </a:cubicBezTo>
                  </a:path>
                </a:pathLst>
              </a:custGeom>
              <a:solidFill>
                <a:srgbClr val="CBD3D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8" name="îŝ1îdê"/>
              <p:cNvSpPr/>
              <p:nvPr/>
            </p:nvSpPr>
            <p:spPr bwMode="auto">
              <a:xfrm>
                <a:off x="3416403" y="3837567"/>
                <a:ext cx="138600" cy="155093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31" y="5"/>
                  </a:cxn>
                  <a:cxn ang="0">
                    <a:pos x="31" y="35"/>
                  </a:cxn>
                  <a:cxn ang="0">
                    <a:pos x="29" y="37"/>
                  </a:cxn>
                  <a:cxn ang="0">
                    <a:pos x="5" y="37"/>
                  </a:cxn>
                  <a:cxn ang="0">
                    <a:pos x="0" y="42"/>
                  </a:cxn>
                  <a:cxn ang="0">
                    <a:pos x="5" y="47"/>
                  </a:cxn>
                  <a:cxn ang="0">
                    <a:pos x="35" y="47"/>
                  </a:cxn>
                  <a:cxn ang="0">
                    <a:pos x="38" y="46"/>
                  </a:cxn>
                  <a:cxn ang="0">
                    <a:pos x="39" y="46"/>
                  </a:cxn>
                  <a:cxn ang="0">
                    <a:pos x="42" y="41"/>
                  </a:cxn>
                  <a:cxn ang="0">
                    <a:pos x="42" y="5"/>
                  </a:cxn>
                  <a:cxn ang="0">
                    <a:pos x="36" y="0"/>
                  </a:cxn>
                </a:cxnLst>
                <a:rect l="0" t="0" r="r" b="b"/>
                <a:pathLst>
                  <a:path w="42" h="47">
                    <a:moveTo>
                      <a:pt x="36" y="0"/>
                    </a:moveTo>
                    <a:cubicBezTo>
                      <a:pt x="33" y="0"/>
                      <a:pt x="31" y="2"/>
                      <a:pt x="31" y="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36"/>
                      <a:pt x="30" y="37"/>
                      <a:pt x="29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3" y="37"/>
                      <a:pt x="0" y="39"/>
                      <a:pt x="0" y="42"/>
                    </a:cubicBezTo>
                    <a:cubicBezTo>
                      <a:pt x="0" y="45"/>
                      <a:pt x="3" y="47"/>
                      <a:pt x="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7" y="47"/>
                      <a:pt x="38" y="47"/>
                      <a:pt x="38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40" y="45"/>
                      <a:pt x="42" y="43"/>
                      <a:pt x="42" y="41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2"/>
                      <a:pt x="39" y="0"/>
                      <a:pt x="36" y="0"/>
                    </a:cubicBezTo>
                  </a:path>
                </a:pathLst>
              </a:custGeom>
              <a:solidFill>
                <a:srgbClr val="CBD3D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9" name="íṧ1îďe"/>
              <p:cNvSpPr/>
              <p:nvPr/>
            </p:nvSpPr>
            <p:spPr bwMode="auto">
              <a:xfrm>
                <a:off x="3007108" y="4395297"/>
                <a:ext cx="95628" cy="293694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29" y="52"/>
                  </a:cxn>
                  <a:cxn ang="0">
                    <a:pos x="0" y="33"/>
                  </a:cxn>
                  <a:cxn ang="0">
                    <a:pos x="13" y="0"/>
                  </a:cxn>
                </a:cxnLst>
                <a:rect l="0" t="0" r="r" b="b"/>
                <a:pathLst>
                  <a:path w="29" h="89">
                    <a:moveTo>
                      <a:pt x="13" y="0"/>
                    </a:moveTo>
                    <a:cubicBezTo>
                      <a:pt x="13" y="0"/>
                      <a:pt x="29" y="8"/>
                      <a:pt x="29" y="52"/>
                    </a:cubicBezTo>
                    <a:cubicBezTo>
                      <a:pt x="29" y="89"/>
                      <a:pt x="0" y="33"/>
                      <a:pt x="0" y="33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47B5D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0" name="íşlíḓé"/>
              <p:cNvSpPr/>
              <p:nvPr/>
            </p:nvSpPr>
            <p:spPr bwMode="auto">
              <a:xfrm>
                <a:off x="2832042" y="4289682"/>
                <a:ext cx="66123" cy="66123"/>
              </a:xfrm>
              <a:prstGeom prst="rect">
                <a:avLst/>
              </a:prstGeom>
              <a:solidFill>
                <a:srgbClr val="4E4E4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1" name="iṩ1îḑe"/>
              <p:cNvSpPr/>
              <p:nvPr/>
            </p:nvSpPr>
            <p:spPr bwMode="auto">
              <a:xfrm>
                <a:off x="3182023" y="5824273"/>
                <a:ext cx="310338" cy="161751"/>
              </a:xfrm>
              <a:custGeom>
                <a:avLst/>
                <a:gdLst/>
                <a:ahLst/>
                <a:cxnLst>
                  <a:cxn ang="0">
                    <a:pos x="89" y="22"/>
                  </a:cxn>
                  <a:cxn ang="0">
                    <a:pos x="56" y="34"/>
                  </a:cxn>
                  <a:cxn ang="0">
                    <a:pos x="37" y="34"/>
                  </a:cxn>
                  <a:cxn ang="0">
                    <a:pos x="39" y="40"/>
                  </a:cxn>
                  <a:cxn ang="0">
                    <a:pos x="13" y="49"/>
                  </a:cxn>
                  <a:cxn ang="0">
                    <a:pos x="0" y="12"/>
                  </a:cxn>
                  <a:cxn ang="0">
                    <a:pos x="34" y="0"/>
                  </a:cxn>
                  <a:cxn ang="0">
                    <a:pos x="48" y="10"/>
                  </a:cxn>
                  <a:cxn ang="0">
                    <a:pos x="81" y="6"/>
                  </a:cxn>
                  <a:cxn ang="0">
                    <a:pos x="93" y="15"/>
                  </a:cxn>
                  <a:cxn ang="0">
                    <a:pos x="89" y="22"/>
                  </a:cxn>
                </a:cxnLst>
                <a:rect l="0" t="0" r="r" b="b"/>
                <a:pathLst>
                  <a:path w="94" h="49">
                    <a:moveTo>
                      <a:pt x="89" y="22"/>
                    </a:moveTo>
                    <a:cubicBezTo>
                      <a:pt x="56" y="34"/>
                      <a:pt x="56" y="34"/>
                      <a:pt x="56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90" y="6"/>
                      <a:pt x="90" y="7"/>
                      <a:pt x="93" y="15"/>
                    </a:cubicBezTo>
                    <a:cubicBezTo>
                      <a:pt x="94" y="18"/>
                      <a:pt x="92" y="21"/>
                      <a:pt x="89" y="22"/>
                    </a:cubicBez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2" name="îṣľîḓê"/>
              <p:cNvSpPr/>
              <p:nvPr/>
            </p:nvSpPr>
            <p:spPr bwMode="auto">
              <a:xfrm>
                <a:off x="2409583" y="5801274"/>
                <a:ext cx="313515" cy="181421"/>
              </a:xfrm>
              <a:custGeom>
                <a:avLst/>
                <a:gdLst/>
                <a:ahLst/>
                <a:cxnLst>
                  <a:cxn ang="0">
                    <a:pos x="88" y="55"/>
                  </a:cxn>
                  <a:cxn ang="0">
                    <a:pos x="48" y="55"/>
                  </a:cxn>
                  <a:cxn ang="0">
                    <a:pos x="27" y="42"/>
                  </a:cxn>
                  <a:cxn ang="0">
                    <a:pos x="24" y="47"/>
                  </a:cxn>
                  <a:cxn ang="0">
                    <a:pos x="0" y="33"/>
                  </a:cxn>
                  <a:cxn ang="0">
                    <a:pos x="20" y="0"/>
                  </a:cxn>
                  <a:cxn ang="0">
                    <a:pos x="51" y="18"/>
                  </a:cxn>
                  <a:cxn ang="0">
                    <a:pos x="61" y="34"/>
                  </a:cxn>
                  <a:cxn ang="0">
                    <a:pos x="86" y="38"/>
                  </a:cxn>
                  <a:cxn ang="0">
                    <a:pos x="94" y="50"/>
                  </a:cxn>
                  <a:cxn ang="0">
                    <a:pos x="88" y="55"/>
                  </a:cxn>
                </a:cxnLst>
                <a:rect l="0" t="0" r="r" b="b"/>
                <a:pathLst>
                  <a:path w="95" h="55">
                    <a:moveTo>
                      <a:pt x="88" y="55"/>
                    </a:moveTo>
                    <a:cubicBezTo>
                      <a:pt x="48" y="55"/>
                      <a:pt x="48" y="55"/>
                      <a:pt x="48" y="55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94" y="40"/>
                      <a:pt x="94" y="41"/>
                      <a:pt x="94" y="50"/>
                    </a:cubicBezTo>
                    <a:cubicBezTo>
                      <a:pt x="94" y="50"/>
                      <a:pt x="95" y="55"/>
                      <a:pt x="88" y="55"/>
                    </a:cubicBez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3" name="íṡlïďe"/>
              <p:cNvSpPr/>
              <p:nvPr/>
            </p:nvSpPr>
            <p:spPr bwMode="auto">
              <a:xfrm>
                <a:off x="2865028" y="4180890"/>
                <a:ext cx="165080" cy="425636"/>
              </a:xfrm>
              <a:prstGeom prst="rect">
                <a:avLst/>
              </a:prstGeom>
              <a:solidFill>
                <a:srgbClr val="ECB088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4" name="îsḻïḑè"/>
              <p:cNvSpPr/>
              <p:nvPr/>
            </p:nvSpPr>
            <p:spPr bwMode="auto">
              <a:xfrm>
                <a:off x="3145708" y="3877210"/>
                <a:ext cx="115601" cy="30368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2"/>
                  </a:cxn>
                  <a:cxn ang="0">
                    <a:pos x="24" y="92"/>
                  </a:cxn>
                  <a:cxn ang="0">
                    <a:pos x="32" y="81"/>
                  </a:cxn>
                  <a:cxn ang="0">
                    <a:pos x="0" y="0"/>
                  </a:cxn>
                </a:cxnLst>
                <a:rect l="0" t="0" r="r" b="b"/>
                <a:pathLst>
                  <a:path w="35" h="92">
                    <a:moveTo>
                      <a:pt x="0" y="0"/>
                    </a:moveTo>
                    <a:cubicBezTo>
                      <a:pt x="0" y="92"/>
                      <a:pt x="0" y="92"/>
                      <a:pt x="0" y="92"/>
                    </a:cubicBezTo>
                    <a:cubicBezTo>
                      <a:pt x="24" y="92"/>
                      <a:pt x="24" y="92"/>
                      <a:pt x="24" y="92"/>
                    </a:cubicBezTo>
                    <a:cubicBezTo>
                      <a:pt x="30" y="92"/>
                      <a:pt x="35" y="86"/>
                      <a:pt x="32" y="8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D1B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5" name="iṥḻîḑè"/>
              <p:cNvSpPr/>
              <p:nvPr/>
            </p:nvSpPr>
            <p:spPr bwMode="auto">
              <a:xfrm>
                <a:off x="2736414" y="3781431"/>
                <a:ext cx="458773" cy="462102"/>
              </a:xfrm>
              <a:prstGeom prst="ellipse">
                <a:avLst/>
              </a:pr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6" name="ïślíďè"/>
              <p:cNvSpPr/>
              <p:nvPr/>
            </p:nvSpPr>
            <p:spPr bwMode="auto">
              <a:xfrm>
                <a:off x="2832042" y="4012482"/>
                <a:ext cx="363145" cy="297022"/>
              </a:xfrm>
              <a:custGeom>
                <a:avLst/>
                <a:gdLst/>
                <a:ahLst/>
                <a:cxnLst>
                  <a:cxn ang="0">
                    <a:pos x="87" y="90"/>
                  </a:cxn>
                  <a:cxn ang="0">
                    <a:pos x="0" y="58"/>
                  </a:cxn>
                  <a:cxn ang="0">
                    <a:pos x="110" y="0"/>
                  </a:cxn>
                  <a:cxn ang="0">
                    <a:pos x="110" y="67"/>
                  </a:cxn>
                  <a:cxn ang="0">
                    <a:pos x="87" y="90"/>
                  </a:cxn>
                </a:cxnLst>
                <a:rect l="0" t="0" r="r" b="b"/>
                <a:pathLst>
                  <a:path w="110" h="90">
                    <a:moveTo>
                      <a:pt x="87" y="90"/>
                    </a:moveTo>
                    <a:cubicBezTo>
                      <a:pt x="65" y="90"/>
                      <a:pt x="0" y="58"/>
                      <a:pt x="0" y="58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67"/>
                      <a:pt x="110" y="67"/>
                      <a:pt x="110" y="67"/>
                    </a:cubicBezTo>
                    <a:cubicBezTo>
                      <a:pt x="110" y="80"/>
                      <a:pt x="100" y="90"/>
                      <a:pt x="87" y="90"/>
                    </a:cubicBez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7" name="iSlïḋé"/>
              <p:cNvSpPr/>
              <p:nvPr/>
            </p:nvSpPr>
            <p:spPr bwMode="auto">
              <a:xfrm>
                <a:off x="2726427" y="3774924"/>
                <a:ext cx="432445" cy="448787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3" y="64"/>
                  </a:cxn>
                  <a:cxn ang="0">
                    <a:pos x="43" y="136"/>
                  </a:cxn>
                  <a:cxn ang="0">
                    <a:pos x="59" y="103"/>
                  </a:cxn>
                  <a:cxn ang="0">
                    <a:pos x="59" y="95"/>
                  </a:cxn>
                  <a:cxn ang="0">
                    <a:pos x="83" y="95"/>
                  </a:cxn>
                  <a:cxn ang="0">
                    <a:pos x="83" y="63"/>
                  </a:cxn>
                  <a:cxn ang="0">
                    <a:pos x="111" y="35"/>
                  </a:cxn>
                  <a:cxn ang="0">
                    <a:pos x="131" y="35"/>
                  </a:cxn>
                  <a:cxn ang="0">
                    <a:pos x="66" y="3"/>
                  </a:cxn>
                </a:cxnLst>
                <a:rect l="0" t="0" r="r" b="b"/>
                <a:pathLst>
                  <a:path w="131" h="136">
                    <a:moveTo>
                      <a:pt x="66" y="3"/>
                    </a:moveTo>
                    <a:cubicBezTo>
                      <a:pt x="33" y="6"/>
                      <a:pt x="6" y="32"/>
                      <a:pt x="3" y="64"/>
                    </a:cubicBezTo>
                    <a:cubicBezTo>
                      <a:pt x="0" y="91"/>
                      <a:pt x="14" y="121"/>
                      <a:pt x="43" y="136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83" y="63"/>
                      <a:pt x="83" y="63"/>
                      <a:pt x="83" y="63"/>
                    </a:cubicBezTo>
                    <a:cubicBezTo>
                      <a:pt x="83" y="47"/>
                      <a:pt x="95" y="35"/>
                      <a:pt x="111" y="35"/>
                    </a:cubicBezTo>
                    <a:cubicBezTo>
                      <a:pt x="131" y="35"/>
                      <a:pt x="131" y="35"/>
                      <a:pt x="131" y="35"/>
                    </a:cubicBezTo>
                    <a:cubicBezTo>
                      <a:pt x="118" y="14"/>
                      <a:pt x="93" y="0"/>
                      <a:pt x="66" y="3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8" name="íŝ1iḋé"/>
              <p:cNvSpPr/>
              <p:nvPr/>
            </p:nvSpPr>
            <p:spPr bwMode="auto">
              <a:xfrm>
                <a:off x="2894836" y="4012482"/>
                <a:ext cx="52807" cy="108944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16"/>
                  </a:cxn>
                  <a:cxn ang="0">
                    <a:pos x="16" y="33"/>
                  </a:cxn>
                  <a:cxn ang="0">
                    <a:pos x="16" y="0"/>
                  </a:cxn>
                </a:cxnLst>
                <a:rect l="0" t="0" r="r" b="b"/>
                <a:pathLst>
                  <a:path w="16" h="33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3"/>
                      <a:pt x="16" y="33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9" name="ïṩ1iďé"/>
              <p:cNvSpPr/>
              <p:nvPr/>
            </p:nvSpPr>
            <p:spPr bwMode="auto">
              <a:xfrm>
                <a:off x="3096230" y="4002646"/>
                <a:ext cx="42821" cy="42821"/>
              </a:xfrm>
              <a:prstGeom prst="ellipse">
                <a:avLst/>
              </a:prstGeom>
              <a:solidFill>
                <a:srgbClr val="5C2F1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0" name="î$ḷîḑê"/>
              <p:cNvSpPr/>
              <p:nvPr/>
            </p:nvSpPr>
            <p:spPr bwMode="auto">
              <a:xfrm>
                <a:off x="3089572" y="4094946"/>
                <a:ext cx="59465" cy="59465"/>
              </a:xfrm>
              <a:prstGeom prst="ellipse">
                <a:avLst/>
              </a:prstGeom>
              <a:solidFill>
                <a:srgbClr val="FAA67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1" name="íṧ1ïḑè"/>
              <p:cNvSpPr/>
              <p:nvPr/>
            </p:nvSpPr>
            <p:spPr bwMode="auto">
              <a:xfrm>
                <a:off x="2445898" y="4996000"/>
                <a:ext cx="581032" cy="900902"/>
              </a:xfrm>
              <a:custGeom>
                <a:avLst/>
                <a:gdLst/>
                <a:ahLst/>
                <a:cxnLst>
                  <a:cxn ang="0">
                    <a:pos x="1003" y="5954"/>
                  </a:cxn>
                  <a:cxn ang="0">
                    <a:pos x="0" y="5409"/>
                  </a:cxn>
                  <a:cxn ang="0">
                    <a:pos x="2836" y="0"/>
                  </a:cxn>
                  <a:cxn ang="0">
                    <a:pos x="3840" y="523"/>
                  </a:cxn>
                  <a:cxn ang="0">
                    <a:pos x="1003" y="5954"/>
                  </a:cxn>
                </a:cxnLst>
                <a:rect l="0" t="0" r="r" b="b"/>
                <a:pathLst>
                  <a:path w="3840" h="5954">
                    <a:moveTo>
                      <a:pt x="1003" y="5954"/>
                    </a:moveTo>
                    <a:lnTo>
                      <a:pt x="0" y="5409"/>
                    </a:lnTo>
                    <a:lnTo>
                      <a:pt x="2836" y="0"/>
                    </a:lnTo>
                    <a:lnTo>
                      <a:pt x="3840" y="523"/>
                    </a:lnTo>
                    <a:lnTo>
                      <a:pt x="1003" y="5954"/>
                    </a:lnTo>
                    <a:close/>
                  </a:path>
                </a:pathLst>
              </a:custGeom>
              <a:solidFill>
                <a:srgbClr val="4E4E4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2" name="îšľïďê"/>
              <p:cNvSpPr/>
              <p:nvPr/>
            </p:nvSpPr>
            <p:spPr bwMode="auto">
              <a:xfrm>
                <a:off x="2445898" y="4996000"/>
                <a:ext cx="581032" cy="900902"/>
              </a:xfrm>
              <a:custGeom>
                <a:avLst/>
                <a:gdLst/>
                <a:ahLst/>
                <a:cxnLst>
                  <a:cxn ang="0">
                    <a:pos x="1003" y="5954"/>
                  </a:cxn>
                  <a:cxn ang="0">
                    <a:pos x="0" y="5409"/>
                  </a:cxn>
                  <a:cxn ang="0">
                    <a:pos x="2836" y="0"/>
                  </a:cxn>
                  <a:cxn ang="0">
                    <a:pos x="3840" y="523"/>
                  </a:cxn>
                  <a:cxn ang="0">
                    <a:pos x="1003" y="5954"/>
                  </a:cxn>
                </a:cxnLst>
                <a:rect l="0" t="0" r="r" b="b"/>
                <a:pathLst>
                  <a:path w="3840" h="5954">
                    <a:moveTo>
                      <a:pt x="1003" y="5954"/>
                    </a:moveTo>
                    <a:lnTo>
                      <a:pt x="0" y="5409"/>
                    </a:lnTo>
                    <a:lnTo>
                      <a:pt x="2836" y="0"/>
                    </a:lnTo>
                    <a:lnTo>
                      <a:pt x="3840" y="523"/>
                    </a:lnTo>
                    <a:lnTo>
                      <a:pt x="1003" y="5954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3" name="ïṣḻíḑê"/>
              <p:cNvSpPr/>
              <p:nvPr/>
            </p:nvSpPr>
            <p:spPr bwMode="auto">
              <a:xfrm>
                <a:off x="2759413" y="5052136"/>
                <a:ext cx="330159" cy="194737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00" y="13"/>
                  </a:cxn>
                  <a:cxn ang="0">
                    <a:pos x="56" y="58"/>
                  </a:cxn>
                  <a:cxn ang="0">
                    <a:pos x="29" y="55"/>
                  </a:cxn>
                  <a:cxn ang="0">
                    <a:pos x="0" y="14"/>
                  </a:cxn>
                  <a:cxn ang="0">
                    <a:pos x="0" y="0"/>
                  </a:cxn>
                  <a:cxn ang="0">
                    <a:pos x="100" y="0"/>
                  </a:cxn>
                </a:cxnLst>
                <a:rect l="0" t="0" r="r" b="b"/>
                <a:pathLst>
                  <a:path w="100" h="59">
                    <a:moveTo>
                      <a:pt x="100" y="0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8" y="38"/>
                      <a:pt x="78" y="54"/>
                      <a:pt x="56" y="58"/>
                    </a:cubicBezTo>
                    <a:cubicBezTo>
                      <a:pt x="56" y="58"/>
                      <a:pt x="43" y="59"/>
                      <a:pt x="29" y="55"/>
                    </a:cubicBezTo>
                    <a:cubicBezTo>
                      <a:pt x="15" y="51"/>
                      <a:pt x="0" y="34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0" y="0"/>
                      <a:pt x="100" y="0"/>
                      <a:pt x="100" y="0"/>
                    </a:cubicBezTo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4" name="íṧlíďe"/>
              <p:cNvSpPr/>
              <p:nvPr/>
            </p:nvSpPr>
            <p:spPr bwMode="auto">
              <a:xfrm>
                <a:off x="2865028" y="5118107"/>
                <a:ext cx="472089" cy="782124"/>
              </a:xfrm>
              <a:custGeom>
                <a:avLst/>
                <a:gdLst/>
                <a:ahLst/>
                <a:cxnLst>
                  <a:cxn ang="0">
                    <a:pos x="2095" y="5169"/>
                  </a:cxn>
                  <a:cxn ang="0">
                    <a:pos x="0" y="480"/>
                  </a:cxn>
                  <a:cxn ang="0">
                    <a:pos x="1048" y="0"/>
                  </a:cxn>
                  <a:cxn ang="0">
                    <a:pos x="3120" y="4711"/>
                  </a:cxn>
                  <a:cxn ang="0">
                    <a:pos x="2095" y="5169"/>
                  </a:cxn>
                </a:cxnLst>
                <a:rect l="0" t="0" r="r" b="b"/>
                <a:pathLst>
                  <a:path w="3120" h="5169">
                    <a:moveTo>
                      <a:pt x="2095" y="5169"/>
                    </a:moveTo>
                    <a:lnTo>
                      <a:pt x="0" y="480"/>
                    </a:lnTo>
                    <a:lnTo>
                      <a:pt x="1048" y="0"/>
                    </a:lnTo>
                    <a:lnTo>
                      <a:pt x="3120" y="4711"/>
                    </a:lnTo>
                    <a:lnTo>
                      <a:pt x="2095" y="5169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5" name="íšlîḓé"/>
              <p:cNvSpPr/>
              <p:nvPr/>
            </p:nvSpPr>
            <p:spPr bwMode="auto">
              <a:xfrm>
                <a:off x="2865028" y="5118107"/>
                <a:ext cx="472089" cy="782124"/>
              </a:xfrm>
              <a:custGeom>
                <a:avLst/>
                <a:gdLst/>
                <a:ahLst/>
                <a:cxnLst>
                  <a:cxn ang="0">
                    <a:pos x="2095" y="5169"/>
                  </a:cxn>
                  <a:cxn ang="0">
                    <a:pos x="0" y="480"/>
                  </a:cxn>
                  <a:cxn ang="0">
                    <a:pos x="1048" y="0"/>
                  </a:cxn>
                  <a:cxn ang="0">
                    <a:pos x="3120" y="4711"/>
                  </a:cxn>
                  <a:cxn ang="0">
                    <a:pos x="2095" y="5169"/>
                  </a:cxn>
                </a:cxnLst>
                <a:rect l="0" t="0" r="r" b="b"/>
                <a:pathLst>
                  <a:path w="3120" h="5169">
                    <a:moveTo>
                      <a:pt x="2095" y="5169"/>
                    </a:moveTo>
                    <a:lnTo>
                      <a:pt x="0" y="480"/>
                    </a:lnTo>
                    <a:lnTo>
                      <a:pt x="1048" y="0"/>
                    </a:lnTo>
                    <a:lnTo>
                      <a:pt x="3120" y="4711"/>
                    </a:lnTo>
                    <a:lnTo>
                      <a:pt x="2095" y="5169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6" name="îṩļiḑè"/>
              <p:cNvSpPr/>
              <p:nvPr/>
            </p:nvSpPr>
            <p:spPr bwMode="auto">
              <a:xfrm>
                <a:off x="2947643" y="3781431"/>
                <a:ext cx="267366" cy="1089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3"/>
                  </a:cxn>
                  <a:cxn ang="0">
                    <a:pos x="64" y="33"/>
                  </a:cxn>
                  <a:cxn ang="0">
                    <a:pos x="64" y="33"/>
                  </a:cxn>
                  <a:cxn ang="0">
                    <a:pos x="57" y="0"/>
                  </a:cxn>
                  <a:cxn ang="0">
                    <a:pos x="0" y="0"/>
                  </a:cxn>
                </a:cxnLst>
                <a:rect l="0" t="0" r="r" b="b"/>
                <a:pathLst>
                  <a:path w="81" h="33">
                    <a:moveTo>
                      <a:pt x="0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81" y="25"/>
                      <a:pt x="75" y="0"/>
                      <a:pt x="5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7" name="íṩ1îḑè"/>
              <p:cNvSpPr/>
              <p:nvPr/>
            </p:nvSpPr>
            <p:spPr bwMode="auto">
              <a:xfrm>
                <a:off x="2838699" y="4332655"/>
                <a:ext cx="214558" cy="197914"/>
              </a:xfrm>
              <a:custGeom>
                <a:avLst/>
                <a:gdLst/>
                <a:ahLst/>
                <a:cxnLst>
                  <a:cxn ang="0">
                    <a:pos x="1418" y="829"/>
                  </a:cxn>
                  <a:cxn ang="0">
                    <a:pos x="131" y="0"/>
                  </a:cxn>
                  <a:cxn ang="0">
                    <a:pos x="0" y="392"/>
                  </a:cxn>
                  <a:cxn ang="0">
                    <a:pos x="1287" y="1308"/>
                  </a:cxn>
                  <a:cxn ang="0">
                    <a:pos x="1418" y="829"/>
                  </a:cxn>
                </a:cxnLst>
                <a:rect l="0" t="0" r="r" b="b"/>
                <a:pathLst>
                  <a:path w="1418" h="1308">
                    <a:moveTo>
                      <a:pt x="1418" y="829"/>
                    </a:moveTo>
                    <a:lnTo>
                      <a:pt x="131" y="0"/>
                    </a:lnTo>
                    <a:lnTo>
                      <a:pt x="0" y="392"/>
                    </a:lnTo>
                    <a:lnTo>
                      <a:pt x="1287" y="1308"/>
                    </a:lnTo>
                    <a:lnTo>
                      <a:pt x="1418" y="829"/>
                    </a:lnTo>
                    <a:close/>
                  </a:path>
                </a:pathLst>
              </a:custGeom>
              <a:solidFill>
                <a:srgbClr val="ACACA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8" name="işļidè"/>
              <p:cNvSpPr/>
              <p:nvPr/>
            </p:nvSpPr>
            <p:spPr bwMode="auto">
              <a:xfrm>
                <a:off x="2838699" y="4269861"/>
                <a:ext cx="214558" cy="198065"/>
              </a:xfrm>
              <a:custGeom>
                <a:avLst/>
                <a:gdLst/>
                <a:ahLst/>
                <a:cxnLst>
                  <a:cxn ang="0">
                    <a:pos x="1418" y="829"/>
                  </a:cxn>
                  <a:cxn ang="0">
                    <a:pos x="131" y="0"/>
                  </a:cxn>
                  <a:cxn ang="0">
                    <a:pos x="0" y="393"/>
                  </a:cxn>
                  <a:cxn ang="0">
                    <a:pos x="1287" y="1309"/>
                  </a:cxn>
                  <a:cxn ang="0">
                    <a:pos x="1418" y="829"/>
                  </a:cxn>
                </a:cxnLst>
                <a:rect l="0" t="0" r="r" b="b"/>
                <a:pathLst>
                  <a:path w="1418" h="1309">
                    <a:moveTo>
                      <a:pt x="1418" y="829"/>
                    </a:moveTo>
                    <a:lnTo>
                      <a:pt x="131" y="0"/>
                    </a:lnTo>
                    <a:lnTo>
                      <a:pt x="0" y="393"/>
                    </a:lnTo>
                    <a:lnTo>
                      <a:pt x="1287" y="1309"/>
                    </a:lnTo>
                    <a:lnTo>
                      <a:pt x="1418" y="829"/>
                    </a:lnTo>
                    <a:close/>
                  </a:path>
                </a:pathLst>
              </a:custGeom>
              <a:solidFill>
                <a:srgbClr val="FBFBF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9" name="ïṡḷïḍé"/>
              <p:cNvSpPr/>
              <p:nvPr/>
            </p:nvSpPr>
            <p:spPr bwMode="auto">
              <a:xfrm>
                <a:off x="2690113" y="4332655"/>
                <a:ext cx="415952" cy="782124"/>
              </a:xfrm>
              <a:custGeom>
                <a:avLst/>
                <a:gdLst/>
                <a:ahLst/>
                <a:cxnLst>
                  <a:cxn ang="0">
                    <a:pos x="113" y="237"/>
                  </a:cxn>
                  <a:cxn ang="0">
                    <a:pos x="2" y="237"/>
                  </a:cxn>
                  <a:cxn ang="0">
                    <a:pos x="1" y="235"/>
                  </a:cxn>
                  <a:cxn ang="0">
                    <a:pos x="13" y="158"/>
                  </a:cxn>
                  <a:cxn ang="0">
                    <a:pos x="13" y="50"/>
                  </a:cxn>
                  <a:cxn ang="0">
                    <a:pos x="41" y="0"/>
                  </a:cxn>
                  <a:cxn ang="0">
                    <a:pos x="46" y="0"/>
                  </a:cxn>
                  <a:cxn ang="0">
                    <a:pos x="126" y="71"/>
                  </a:cxn>
                  <a:cxn ang="0">
                    <a:pos x="126" y="216"/>
                  </a:cxn>
                  <a:cxn ang="0">
                    <a:pos x="113" y="237"/>
                  </a:cxn>
                </a:cxnLst>
                <a:rect l="0" t="0" r="r" b="b"/>
                <a:pathLst>
                  <a:path w="126" h="237">
                    <a:moveTo>
                      <a:pt x="113" y="237"/>
                    </a:move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7"/>
                      <a:pt x="0" y="236"/>
                      <a:pt x="1" y="235"/>
                    </a:cubicBezTo>
                    <a:cubicBezTo>
                      <a:pt x="13" y="158"/>
                      <a:pt x="13" y="158"/>
                      <a:pt x="13" y="158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26"/>
                      <a:pt x="22" y="6"/>
                      <a:pt x="41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126" y="71"/>
                      <a:pt x="126" y="71"/>
                      <a:pt x="126" y="71"/>
                    </a:cubicBezTo>
                    <a:cubicBezTo>
                      <a:pt x="126" y="216"/>
                      <a:pt x="126" y="216"/>
                      <a:pt x="126" y="216"/>
                    </a:cubicBezTo>
                    <a:cubicBezTo>
                      <a:pt x="126" y="228"/>
                      <a:pt x="125" y="237"/>
                      <a:pt x="113" y="237"/>
                    </a:cubicBezTo>
                  </a:path>
                </a:pathLst>
              </a:custGeom>
              <a:solidFill>
                <a:srgbClr val="4E4E4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0" name="îşḻïḍê"/>
              <p:cNvSpPr/>
              <p:nvPr/>
            </p:nvSpPr>
            <p:spPr bwMode="auto">
              <a:xfrm>
                <a:off x="2815549" y="4289682"/>
                <a:ext cx="290516" cy="277201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0" y="306"/>
                  </a:cxn>
                  <a:cxn ang="0">
                    <a:pos x="458" y="851"/>
                  </a:cxn>
                  <a:cxn ang="0">
                    <a:pos x="807" y="829"/>
                  </a:cxn>
                  <a:cxn ang="0">
                    <a:pos x="873" y="1134"/>
                  </a:cxn>
                  <a:cxn ang="0">
                    <a:pos x="1920" y="1832"/>
                  </a:cxn>
                  <a:cxn ang="0">
                    <a:pos x="109" y="0"/>
                  </a:cxn>
                </a:cxnLst>
                <a:rect l="0" t="0" r="r" b="b"/>
                <a:pathLst>
                  <a:path w="1920" h="1832">
                    <a:moveTo>
                      <a:pt x="109" y="0"/>
                    </a:moveTo>
                    <a:lnTo>
                      <a:pt x="0" y="306"/>
                    </a:lnTo>
                    <a:lnTo>
                      <a:pt x="458" y="851"/>
                    </a:lnTo>
                    <a:lnTo>
                      <a:pt x="807" y="829"/>
                    </a:lnTo>
                    <a:lnTo>
                      <a:pt x="873" y="1134"/>
                    </a:lnTo>
                    <a:lnTo>
                      <a:pt x="1920" y="1832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1" name="işlîḋè"/>
              <p:cNvSpPr/>
              <p:nvPr/>
            </p:nvSpPr>
            <p:spPr bwMode="auto">
              <a:xfrm>
                <a:off x="2624141" y="5210558"/>
                <a:ext cx="32986" cy="1649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" y="1"/>
                  </a:cxn>
                  <a:cxn ang="0">
                    <a:pos x="2" y="3"/>
                  </a:cxn>
                  <a:cxn ang="0">
                    <a:pos x="3" y="4"/>
                  </a:cxn>
                  <a:cxn ang="0">
                    <a:pos x="7" y="4"/>
                  </a:cxn>
                  <a:cxn ang="0">
                    <a:pos x="8" y="3"/>
                  </a:cxn>
                  <a:cxn ang="0">
                    <a:pos x="8" y="1"/>
                  </a:cxn>
                  <a:cxn ang="0">
                    <a:pos x="9" y="0"/>
                  </a:cxn>
                  <a:cxn ang="0">
                    <a:pos x="10" y="1"/>
                  </a:cxn>
                  <a:cxn ang="0">
                    <a:pos x="10" y="5"/>
                  </a:cxn>
                  <a:cxn ang="0">
                    <a:pos x="0" y="5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10" h="5">
                    <a:moveTo>
                      <a:pt x="1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8" y="3"/>
                      <a:pt x="8" y="3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0"/>
                      <a:pt x="9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C5B69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2" name="íŝḻíďe"/>
              <p:cNvSpPr/>
              <p:nvPr/>
            </p:nvSpPr>
            <p:spPr bwMode="auto">
              <a:xfrm>
                <a:off x="2624141" y="5210558"/>
                <a:ext cx="32986" cy="1649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" y="1"/>
                  </a:cxn>
                  <a:cxn ang="0">
                    <a:pos x="2" y="3"/>
                  </a:cxn>
                  <a:cxn ang="0">
                    <a:pos x="3" y="4"/>
                  </a:cxn>
                  <a:cxn ang="0">
                    <a:pos x="7" y="4"/>
                  </a:cxn>
                  <a:cxn ang="0">
                    <a:pos x="8" y="3"/>
                  </a:cxn>
                  <a:cxn ang="0">
                    <a:pos x="8" y="1"/>
                  </a:cxn>
                  <a:cxn ang="0">
                    <a:pos x="9" y="0"/>
                  </a:cxn>
                  <a:cxn ang="0">
                    <a:pos x="10" y="1"/>
                  </a:cxn>
                  <a:cxn ang="0">
                    <a:pos x="10" y="5"/>
                  </a:cxn>
                  <a:cxn ang="0">
                    <a:pos x="0" y="5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10" h="5">
                    <a:moveTo>
                      <a:pt x="1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8" y="3"/>
                      <a:pt x="8" y="3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0"/>
                      <a:pt x="9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C5B69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3" name="ïṣlïdê"/>
              <p:cNvSpPr/>
              <p:nvPr/>
            </p:nvSpPr>
            <p:spPr bwMode="auto">
              <a:xfrm>
                <a:off x="2406254" y="5329336"/>
                <a:ext cx="468760" cy="194737"/>
              </a:xfrm>
              <a:custGeom>
                <a:avLst/>
                <a:gdLst/>
                <a:ahLst/>
                <a:cxnLst>
                  <a:cxn ang="0">
                    <a:pos x="142" y="0"/>
                  </a:cxn>
                  <a:cxn ang="0">
                    <a:pos x="142" y="53"/>
                  </a:cxn>
                  <a:cxn ang="0">
                    <a:pos x="137" y="59"/>
                  </a:cxn>
                  <a:cxn ang="0">
                    <a:pos x="5" y="59"/>
                  </a:cxn>
                  <a:cxn ang="0">
                    <a:pos x="0" y="53"/>
                  </a:cxn>
                  <a:cxn ang="0">
                    <a:pos x="0" y="0"/>
                  </a:cxn>
                  <a:cxn ang="0">
                    <a:pos x="142" y="0"/>
                  </a:cxn>
                </a:cxnLst>
                <a:rect l="0" t="0" r="r" b="b"/>
                <a:pathLst>
                  <a:path w="142" h="59">
                    <a:moveTo>
                      <a:pt x="142" y="0"/>
                    </a:moveTo>
                    <a:cubicBezTo>
                      <a:pt x="142" y="53"/>
                      <a:pt x="142" y="53"/>
                      <a:pt x="142" y="53"/>
                    </a:cubicBezTo>
                    <a:cubicBezTo>
                      <a:pt x="142" y="56"/>
                      <a:pt x="140" y="59"/>
                      <a:pt x="137" y="59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2" y="59"/>
                      <a:pt x="0" y="56"/>
                      <a:pt x="0" y="5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2" y="0"/>
                      <a:pt x="142" y="0"/>
                      <a:pt x="142" y="0"/>
                    </a:cubicBezTo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4" name="íṡḷïďè"/>
              <p:cNvSpPr/>
              <p:nvPr/>
            </p:nvSpPr>
            <p:spPr bwMode="auto">
              <a:xfrm>
                <a:off x="2406254" y="5213735"/>
                <a:ext cx="468760" cy="148587"/>
              </a:xfrm>
              <a:custGeom>
                <a:avLst/>
                <a:gdLst/>
                <a:ahLst/>
                <a:cxnLst>
                  <a:cxn ang="0">
                    <a:pos x="142" y="45"/>
                  </a:cxn>
                  <a:cxn ang="0">
                    <a:pos x="142" y="45"/>
                  </a:cxn>
                  <a:cxn ang="0">
                    <a:pos x="142" y="45"/>
                  </a:cxn>
                  <a:cxn ang="0">
                    <a:pos x="142" y="45"/>
                  </a:cxn>
                  <a:cxn ang="0">
                    <a:pos x="142" y="45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35"/>
                  </a:cxn>
                  <a:cxn ang="0">
                    <a:pos x="0" y="35"/>
                  </a:cxn>
                  <a:cxn ang="0">
                    <a:pos x="0" y="0"/>
                  </a:cxn>
                </a:cxnLst>
                <a:rect l="0" t="0" r="r" b="b"/>
                <a:pathLst>
                  <a:path w="142" h="45">
                    <a:moveTo>
                      <a:pt x="142" y="45"/>
                    </a:moveTo>
                    <a:cubicBezTo>
                      <a:pt x="142" y="45"/>
                      <a:pt x="142" y="45"/>
                      <a:pt x="142" y="45"/>
                    </a:cubicBezTo>
                    <a:cubicBezTo>
                      <a:pt x="142" y="45"/>
                      <a:pt x="142" y="45"/>
                      <a:pt x="142" y="45"/>
                    </a:cubicBezTo>
                    <a:cubicBezTo>
                      <a:pt x="142" y="45"/>
                      <a:pt x="142" y="45"/>
                      <a:pt x="142" y="45"/>
                    </a:cubicBezTo>
                    <a:cubicBezTo>
                      <a:pt x="142" y="45"/>
                      <a:pt x="142" y="45"/>
                      <a:pt x="142" y="45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5A88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5" name="iŝ1ïḑé"/>
              <p:cNvSpPr/>
              <p:nvPr/>
            </p:nvSpPr>
            <p:spPr bwMode="auto">
              <a:xfrm>
                <a:off x="2875014" y="5352336"/>
                <a:ext cx="151" cy="998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C332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6" name="îṩ1íḑé"/>
              <p:cNvSpPr/>
              <p:nvPr/>
            </p:nvSpPr>
            <p:spPr bwMode="auto">
              <a:xfrm>
                <a:off x="2406254" y="5329336"/>
                <a:ext cx="468760" cy="528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16"/>
                  </a:cxn>
                  <a:cxn ang="0">
                    <a:pos x="137" y="16"/>
                  </a:cxn>
                  <a:cxn ang="0">
                    <a:pos x="142" y="10"/>
                  </a:cxn>
                  <a:cxn ang="0">
                    <a:pos x="142" y="10"/>
                  </a:cxn>
                  <a:cxn ang="0">
                    <a:pos x="142" y="7"/>
                  </a:cxn>
                  <a:cxn ang="0">
                    <a:pos x="137" y="12"/>
                  </a:cxn>
                  <a:cxn ang="0">
                    <a:pos x="5" y="12"/>
                  </a:cxn>
                  <a:cxn ang="0">
                    <a:pos x="5" y="12"/>
                  </a:cxn>
                  <a:cxn ang="0">
                    <a:pos x="0" y="7"/>
                  </a:cxn>
                  <a:cxn ang="0">
                    <a:pos x="0" y="0"/>
                  </a:cxn>
                </a:cxnLst>
                <a:rect l="0" t="0" r="r" b="b"/>
                <a:pathLst>
                  <a:path w="142" h="1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3"/>
                      <a:pt x="2" y="16"/>
                      <a:pt x="5" y="16"/>
                    </a:cubicBezTo>
                    <a:cubicBezTo>
                      <a:pt x="137" y="16"/>
                      <a:pt x="137" y="16"/>
                      <a:pt x="137" y="16"/>
                    </a:cubicBezTo>
                    <a:cubicBezTo>
                      <a:pt x="140" y="16"/>
                      <a:pt x="142" y="13"/>
                      <a:pt x="142" y="10"/>
                    </a:cubicBezTo>
                    <a:cubicBezTo>
                      <a:pt x="142" y="10"/>
                      <a:pt x="142" y="10"/>
                      <a:pt x="142" y="10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2" y="10"/>
                      <a:pt x="140" y="12"/>
                      <a:pt x="137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2"/>
                      <a:pt x="0" y="10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724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7" name="iṥļíḓè"/>
              <p:cNvSpPr/>
              <p:nvPr/>
            </p:nvSpPr>
            <p:spPr bwMode="auto">
              <a:xfrm>
                <a:off x="2406254" y="5187407"/>
                <a:ext cx="468760" cy="181573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137" y="0"/>
                  </a:cxn>
                  <a:cxn ang="0">
                    <a:pos x="142" y="5"/>
                  </a:cxn>
                  <a:cxn ang="0">
                    <a:pos x="142" y="50"/>
                  </a:cxn>
                  <a:cxn ang="0">
                    <a:pos x="137" y="55"/>
                  </a:cxn>
                  <a:cxn ang="0">
                    <a:pos x="5" y="55"/>
                  </a:cxn>
                  <a:cxn ang="0">
                    <a:pos x="0" y="50"/>
                  </a:cxn>
                </a:cxnLst>
                <a:rect l="0" t="0" r="r" b="b"/>
                <a:pathLst>
                  <a:path w="142" h="55">
                    <a:moveTo>
                      <a:pt x="0" y="5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0" y="0"/>
                      <a:pt x="142" y="2"/>
                      <a:pt x="142" y="5"/>
                    </a:cubicBezTo>
                    <a:cubicBezTo>
                      <a:pt x="142" y="50"/>
                      <a:pt x="142" y="50"/>
                      <a:pt x="142" y="50"/>
                    </a:cubicBezTo>
                    <a:cubicBezTo>
                      <a:pt x="142" y="53"/>
                      <a:pt x="140" y="55"/>
                      <a:pt x="137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2" y="55"/>
                      <a:pt x="0" y="53"/>
                      <a:pt x="0" y="50"/>
                    </a:cubicBezTo>
                  </a:path>
                </a:pathLst>
              </a:custGeom>
              <a:solidFill>
                <a:srgbClr val="A5662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8" name="íśľîdê"/>
              <p:cNvSpPr/>
              <p:nvPr/>
            </p:nvSpPr>
            <p:spPr bwMode="auto">
              <a:xfrm>
                <a:off x="2600991" y="5349158"/>
                <a:ext cx="82464" cy="42821"/>
              </a:xfrm>
              <a:prstGeom prst="rect">
                <a:avLst/>
              </a:prstGeom>
              <a:solidFill>
                <a:srgbClr val="B8C0D0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9" name="íŝḻïḑe"/>
              <p:cNvSpPr/>
              <p:nvPr/>
            </p:nvSpPr>
            <p:spPr bwMode="auto">
              <a:xfrm>
                <a:off x="2600991" y="5372157"/>
                <a:ext cx="82464" cy="46301"/>
              </a:xfrm>
              <a:prstGeom prst="rect">
                <a:avLst/>
              </a:prstGeom>
              <a:solidFill>
                <a:srgbClr val="DDE1E9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0" name="i$1ïḓé"/>
              <p:cNvSpPr/>
              <p:nvPr/>
            </p:nvSpPr>
            <p:spPr bwMode="auto">
              <a:xfrm>
                <a:off x="2406254" y="5187407"/>
                <a:ext cx="468760" cy="1649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5" y="0"/>
                  </a:cxn>
                  <a:cxn ang="0">
                    <a:pos x="137" y="0"/>
                  </a:cxn>
                  <a:cxn ang="0">
                    <a:pos x="142" y="5"/>
                  </a:cxn>
                  <a:cxn ang="0">
                    <a:pos x="0" y="5"/>
                  </a:cxn>
                </a:cxnLst>
                <a:rect l="0" t="0" r="r" b="b"/>
                <a:pathLst>
                  <a:path w="142" h="5">
                    <a:moveTo>
                      <a:pt x="0" y="5"/>
                    </a:moveTo>
                    <a:cubicBezTo>
                      <a:pt x="0" y="2"/>
                      <a:pt x="2" y="0"/>
                      <a:pt x="5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0" y="0"/>
                      <a:pt x="142" y="2"/>
                      <a:pt x="142" y="5"/>
                    </a:cubicBezTo>
                    <a:cubicBezTo>
                      <a:pt x="0" y="5"/>
                      <a:pt x="0" y="5"/>
                      <a:pt x="0" y="5"/>
                    </a:cubicBezTo>
                  </a:path>
                </a:pathLst>
              </a:custGeom>
              <a:solidFill>
                <a:srgbClr val="C59C7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1" name="íṣ1íďè"/>
              <p:cNvSpPr/>
              <p:nvPr/>
            </p:nvSpPr>
            <p:spPr bwMode="auto">
              <a:xfrm>
                <a:off x="2518527" y="5094957"/>
                <a:ext cx="244215" cy="99108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0" y="16"/>
                  </a:cxn>
                  <a:cxn ang="0">
                    <a:pos x="5" y="5"/>
                  </a:cxn>
                  <a:cxn ang="0">
                    <a:pos x="16" y="0"/>
                  </a:cxn>
                  <a:cxn ang="0">
                    <a:pos x="58" y="0"/>
                  </a:cxn>
                  <a:cxn ang="0">
                    <a:pos x="74" y="16"/>
                  </a:cxn>
                  <a:cxn ang="0">
                    <a:pos x="74" y="30"/>
                  </a:cxn>
                  <a:cxn ang="0">
                    <a:pos x="65" y="30"/>
                  </a:cxn>
                  <a:cxn ang="0">
                    <a:pos x="65" y="16"/>
                  </a:cxn>
                  <a:cxn ang="0">
                    <a:pos x="58" y="9"/>
                  </a:cxn>
                  <a:cxn ang="0">
                    <a:pos x="16" y="9"/>
                  </a:cxn>
                  <a:cxn ang="0">
                    <a:pos x="11" y="11"/>
                  </a:cxn>
                  <a:cxn ang="0">
                    <a:pos x="9" y="16"/>
                  </a:cxn>
                  <a:cxn ang="0">
                    <a:pos x="9" y="30"/>
                  </a:cxn>
                  <a:cxn ang="0">
                    <a:pos x="0" y="30"/>
                  </a:cxn>
                </a:cxnLst>
                <a:rect l="0" t="0" r="r" b="b"/>
                <a:pathLst>
                  <a:path w="74" h="30">
                    <a:moveTo>
                      <a:pt x="0" y="3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2"/>
                      <a:pt x="2" y="8"/>
                      <a:pt x="5" y="5"/>
                    </a:cubicBezTo>
                    <a:cubicBezTo>
                      <a:pt x="8" y="2"/>
                      <a:pt x="12" y="0"/>
                      <a:pt x="16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7" y="0"/>
                      <a:pt x="74" y="7"/>
                      <a:pt x="74" y="16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12"/>
                      <a:pt x="62" y="9"/>
                      <a:pt x="58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3" y="10"/>
                      <a:pt x="11" y="11"/>
                    </a:cubicBezTo>
                    <a:cubicBezTo>
                      <a:pt x="10" y="12"/>
                      <a:pt x="9" y="14"/>
                      <a:pt x="9" y="16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0" y="30"/>
                      <a:pt x="0" y="30"/>
                      <a:pt x="0" y="30"/>
                    </a:cubicBezTo>
                  </a:path>
                </a:pathLst>
              </a:custGeom>
              <a:solidFill>
                <a:srgbClr val="4E4E4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2" name="ïṩ1îḓé"/>
              <p:cNvSpPr/>
              <p:nvPr/>
            </p:nvSpPr>
            <p:spPr bwMode="auto">
              <a:xfrm>
                <a:off x="2561348" y="4933206"/>
                <a:ext cx="175066" cy="244215"/>
              </a:xfrm>
              <a:custGeom>
                <a:avLst/>
                <a:gdLst/>
                <a:ahLst/>
                <a:cxnLst>
                  <a:cxn ang="0">
                    <a:pos x="5" y="74"/>
                  </a:cxn>
                  <a:cxn ang="0">
                    <a:pos x="11" y="70"/>
                  </a:cxn>
                  <a:cxn ang="0">
                    <a:pos x="11" y="65"/>
                  </a:cxn>
                  <a:cxn ang="0">
                    <a:pos x="11" y="65"/>
                  </a:cxn>
                  <a:cxn ang="0">
                    <a:pos x="11" y="70"/>
                  </a:cxn>
                  <a:cxn ang="0">
                    <a:pos x="17" y="74"/>
                  </a:cxn>
                  <a:cxn ang="0">
                    <a:pos x="22" y="70"/>
                  </a:cxn>
                  <a:cxn ang="0">
                    <a:pos x="22" y="65"/>
                  </a:cxn>
                  <a:cxn ang="0">
                    <a:pos x="23" y="65"/>
                  </a:cxn>
                  <a:cxn ang="0">
                    <a:pos x="23" y="70"/>
                  </a:cxn>
                  <a:cxn ang="0">
                    <a:pos x="28" y="74"/>
                  </a:cxn>
                  <a:cxn ang="0">
                    <a:pos x="33" y="70"/>
                  </a:cxn>
                  <a:cxn ang="0">
                    <a:pos x="33" y="65"/>
                  </a:cxn>
                  <a:cxn ang="0">
                    <a:pos x="34" y="65"/>
                  </a:cxn>
                  <a:cxn ang="0">
                    <a:pos x="34" y="69"/>
                  </a:cxn>
                  <a:cxn ang="0">
                    <a:pos x="39" y="74"/>
                  </a:cxn>
                  <a:cxn ang="0">
                    <a:pos x="45" y="69"/>
                  </a:cxn>
                  <a:cxn ang="0">
                    <a:pos x="45" y="60"/>
                  </a:cxn>
                  <a:cxn ang="0">
                    <a:pos x="51" y="64"/>
                  </a:cxn>
                  <a:cxn ang="0">
                    <a:pos x="53" y="64"/>
                  </a:cxn>
                  <a:cxn ang="0">
                    <a:pos x="53" y="44"/>
                  </a:cxn>
                  <a:cxn ang="0">
                    <a:pos x="38" y="23"/>
                  </a:cxn>
                  <a:cxn ang="0">
                    <a:pos x="38" y="7"/>
                  </a:cxn>
                  <a:cxn ang="0">
                    <a:pos x="37" y="0"/>
                  </a:cxn>
                  <a:cxn ang="0">
                    <a:pos x="35" y="0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8" y="3"/>
                  </a:cxn>
                  <a:cxn ang="0">
                    <a:pos x="8" y="23"/>
                  </a:cxn>
                  <a:cxn ang="0">
                    <a:pos x="0" y="36"/>
                  </a:cxn>
                  <a:cxn ang="0">
                    <a:pos x="0" y="38"/>
                  </a:cxn>
                  <a:cxn ang="0">
                    <a:pos x="0" y="70"/>
                  </a:cxn>
                  <a:cxn ang="0">
                    <a:pos x="5" y="74"/>
                  </a:cxn>
                </a:cxnLst>
                <a:rect l="0" t="0" r="r" b="b"/>
                <a:pathLst>
                  <a:path w="53" h="74">
                    <a:moveTo>
                      <a:pt x="5" y="74"/>
                    </a:moveTo>
                    <a:cubicBezTo>
                      <a:pt x="8" y="74"/>
                      <a:pt x="10" y="72"/>
                      <a:pt x="11" y="70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2" y="72"/>
                      <a:pt x="14" y="74"/>
                      <a:pt x="17" y="74"/>
                    </a:cubicBezTo>
                    <a:cubicBezTo>
                      <a:pt x="20" y="74"/>
                      <a:pt x="22" y="72"/>
                      <a:pt x="22" y="70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3" y="70"/>
                      <a:pt x="23" y="70"/>
                      <a:pt x="23" y="70"/>
                    </a:cubicBezTo>
                    <a:cubicBezTo>
                      <a:pt x="23" y="72"/>
                      <a:pt x="25" y="74"/>
                      <a:pt x="28" y="74"/>
                    </a:cubicBezTo>
                    <a:cubicBezTo>
                      <a:pt x="31" y="74"/>
                      <a:pt x="33" y="72"/>
                      <a:pt x="33" y="70"/>
                    </a:cubicBezTo>
                    <a:cubicBezTo>
                      <a:pt x="33" y="65"/>
                      <a:pt x="33" y="65"/>
                      <a:pt x="33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72"/>
                      <a:pt x="36" y="74"/>
                      <a:pt x="39" y="74"/>
                    </a:cubicBezTo>
                    <a:cubicBezTo>
                      <a:pt x="42" y="74"/>
                      <a:pt x="45" y="72"/>
                      <a:pt x="45" y="69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63"/>
                      <a:pt x="49" y="64"/>
                      <a:pt x="51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24"/>
                      <a:pt x="38" y="23"/>
                      <a:pt x="38" y="23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1" y="24"/>
                      <a:pt x="0" y="36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2"/>
                      <a:pt x="3" y="74"/>
                      <a:pt x="5" y="74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3" name="ísļiḑé"/>
              <p:cNvSpPr/>
              <p:nvPr/>
            </p:nvSpPr>
            <p:spPr bwMode="auto">
              <a:xfrm>
                <a:off x="2581169" y="4939863"/>
                <a:ext cx="115601" cy="2965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4" name="ïśļíḋê"/>
              <p:cNvSpPr/>
              <p:nvPr/>
            </p:nvSpPr>
            <p:spPr bwMode="auto">
              <a:xfrm>
                <a:off x="2587827" y="4982835"/>
                <a:ext cx="102286" cy="26328"/>
              </a:xfrm>
              <a:prstGeom prst="rect">
                <a:avLst/>
              </a:prstGeom>
              <a:solidFill>
                <a:srgbClr val="FBB040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5" name="ïṣḻïḋè"/>
              <p:cNvSpPr/>
              <p:nvPr/>
            </p:nvSpPr>
            <p:spPr bwMode="auto">
              <a:xfrm>
                <a:off x="2568005" y="4395297"/>
                <a:ext cx="310338" cy="389473"/>
              </a:xfrm>
              <a:custGeom>
                <a:avLst/>
                <a:gdLst/>
                <a:ahLst/>
                <a:cxnLst>
                  <a:cxn ang="0">
                    <a:pos x="52" y="12"/>
                  </a:cxn>
                  <a:cxn ang="0">
                    <a:pos x="0" y="92"/>
                  </a:cxn>
                  <a:cxn ang="0">
                    <a:pos x="34" y="118"/>
                  </a:cxn>
                  <a:cxn ang="0">
                    <a:pos x="86" y="38"/>
                  </a:cxn>
                  <a:cxn ang="0">
                    <a:pos x="82" y="8"/>
                  </a:cxn>
                  <a:cxn ang="0">
                    <a:pos x="52" y="12"/>
                  </a:cxn>
                </a:cxnLst>
                <a:rect l="0" t="0" r="r" b="b"/>
                <a:pathLst>
                  <a:path w="94" h="118">
                    <a:moveTo>
                      <a:pt x="52" y="12"/>
                    </a:moveTo>
                    <a:cubicBezTo>
                      <a:pt x="0" y="92"/>
                      <a:pt x="0" y="92"/>
                      <a:pt x="0" y="92"/>
                    </a:cubicBezTo>
                    <a:cubicBezTo>
                      <a:pt x="34" y="118"/>
                      <a:pt x="34" y="118"/>
                      <a:pt x="34" y="118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94" y="28"/>
                      <a:pt x="92" y="15"/>
                      <a:pt x="82" y="8"/>
                    </a:cubicBezTo>
                    <a:cubicBezTo>
                      <a:pt x="73" y="0"/>
                      <a:pt x="60" y="2"/>
                      <a:pt x="52" y="12"/>
                    </a:cubicBez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6" name="îśḷiďe"/>
              <p:cNvSpPr/>
              <p:nvPr/>
            </p:nvSpPr>
            <p:spPr bwMode="auto">
              <a:xfrm>
                <a:off x="2568005" y="4698977"/>
                <a:ext cx="141929" cy="244215"/>
              </a:xfrm>
              <a:prstGeom prst="rect">
                <a:avLst/>
              </a:prstGeom>
              <a:solidFill>
                <a:srgbClr val="666666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7" name="ísľïḓé"/>
              <p:cNvSpPr/>
              <p:nvPr/>
            </p:nvSpPr>
            <p:spPr bwMode="auto">
              <a:xfrm>
                <a:off x="2709934" y="5131271"/>
                <a:ext cx="9835" cy="9986"/>
              </a:xfrm>
              <a:custGeom>
                <a:avLst/>
                <a:gdLst/>
                <a:ahLst/>
                <a:cxnLst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DE2D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8" name="ïšḻíḑè"/>
              <p:cNvSpPr/>
              <p:nvPr/>
            </p:nvSpPr>
            <p:spPr bwMode="auto">
              <a:xfrm>
                <a:off x="2709934" y="5078464"/>
                <a:ext cx="9835" cy="627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3" y="19"/>
                  </a:cxn>
                  <a:cxn ang="0">
                    <a:pos x="3" y="19"/>
                  </a:cxn>
                  <a:cxn ang="0">
                    <a:pos x="2" y="15"/>
                  </a:cxn>
                  <a:cxn ang="0">
                    <a:pos x="2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19">
                    <a:moveTo>
                      <a:pt x="0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0" y="18"/>
                    </a:cubicBezTo>
                    <a:cubicBezTo>
                      <a:pt x="1" y="18"/>
                      <a:pt x="2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8"/>
                      <a:pt x="2" y="15"/>
                      <a:pt x="2" y="15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9" name="íṧļíďè"/>
              <p:cNvSpPr/>
              <p:nvPr/>
            </p:nvSpPr>
            <p:spPr bwMode="auto">
              <a:xfrm>
                <a:off x="2637305" y="5151093"/>
                <a:ext cx="29657" cy="26328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6"/>
                  </a:cxn>
                  <a:cxn ang="0">
                    <a:pos x="9" y="7"/>
                  </a:cxn>
                  <a:cxn ang="0">
                    <a:pos x="9" y="6"/>
                  </a:cxn>
                  <a:cxn ang="0">
                    <a:pos x="9" y="6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" h="8">
                    <a:moveTo>
                      <a:pt x="5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moveTo>
                      <a:pt x="5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moveTo>
                      <a:pt x="9" y="7"/>
                    </a:move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moveTo>
                      <a:pt x="9" y="6"/>
                    </a:moveTo>
                    <a:cubicBezTo>
                      <a:pt x="9" y="6"/>
                      <a:pt x="9" y="6"/>
                      <a:pt x="9" y="7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6F0E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0" name="iSliḑè"/>
              <p:cNvSpPr/>
              <p:nvPr/>
            </p:nvSpPr>
            <p:spPr bwMode="auto">
              <a:xfrm>
                <a:off x="2637305" y="5151093"/>
                <a:ext cx="32986" cy="2632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6"/>
                  </a:cxn>
                  <a:cxn ang="0">
                    <a:pos x="10" y="6"/>
                  </a:cxn>
                  <a:cxn ang="0">
                    <a:pos x="10" y="5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0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10" y="2"/>
                      <a:pt x="8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5"/>
                      <a:pt x="0" y="3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7" y="8"/>
                      <a:pt x="8" y="8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F2B98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1" name="îS1îdè"/>
              <p:cNvSpPr/>
              <p:nvPr/>
            </p:nvSpPr>
            <p:spPr bwMode="auto">
              <a:xfrm>
                <a:off x="2617484" y="5177421"/>
                <a:ext cx="151" cy="1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6F0E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2" name="ï$lîďè"/>
              <p:cNvSpPr/>
              <p:nvPr/>
            </p:nvSpPr>
            <p:spPr bwMode="auto">
              <a:xfrm>
                <a:off x="2597662" y="5151093"/>
                <a:ext cx="36315" cy="263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11" y="4"/>
                  </a:cxn>
                  <a:cxn ang="0">
                    <a:pos x="11" y="0"/>
                  </a:cxn>
                  <a:cxn ang="0">
                    <a:pos x="6" y="5"/>
                  </a:cxn>
                  <a:cxn ang="0">
                    <a:pos x="0" y="0"/>
                  </a:cxn>
                </a:cxnLst>
                <a:rect l="0" t="0" r="r" b="b"/>
                <a:pathLst>
                  <a:path w="11" h="8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8"/>
                      <a:pt x="11" y="6"/>
                      <a:pt x="11" y="4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3"/>
                      <a:pt x="8" y="5"/>
                      <a:pt x="6" y="5"/>
                    </a:cubicBezTo>
                    <a:cubicBezTo>
                      <a:pt x="3" y="5"/>
                      <a:pt x="1" y="2"/>
                      <a:pt x="0" y="0"/>
                    </a:cubicBezTo>
                  </a:path>
                </a:pathLst>
              </a:custGeom>
              <a:solidFill>
                <a:srgbClr val="F2B98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3" name="iSļïḍè"/>
              <p:cNvSpPr/>
              <p:nvPr/>
            </p:nvSpPr>
            <p:spPr bwMode="auto">
              <a:xfrm>
                <a:off x="2561348" y="5147764"/>
                <a:ext cx="16493" cy="29657"/>
              </a:xfrm>
              <a:custGeom>
                <a:avLst/>
                <a:gdLst/>
                <a:ahLst/>
                <a:cxnLst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" h="9">
                    <a:moveTo>
                      <a:pt x="5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moveTo>
                      <a:pt x="5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moveTo>
                      <a:pt x="5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6F0E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4" name="ïṩḻîḍè"/>
              <p:cNvSpPr/>
              <p:nvPr/>
            </p:nvSpPr>
            <p:spPr bwMode="auto">
              <a:xfrm>
                <a:off x="2561348" y="5147764"/>
                <a:ext cx="36315" cy="296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7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11" y="5"/>
                  </a:cxn>
                  <a:cxn ang="0">
                    <a:pos x="11" y="1"/>
                  </a:cxn>
                  <a:cxn ang="0">
                    <a:pos x="6" y="6"/>
                  </a:cxn>
                  <a:cxn ang="0">
                    <a:pos x="0" y="0"/>
                  </a:cxn>
                </a:cxnLst>
                <a:rect l="0" t="0" r="r" b="b"/>
                <a:pathLst>
                  <a:path w="11" h="9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ubicBezTo>
                      <a:pt x="2" y="8"/>
                      <a:pt x="4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8" y="9"/>
                      <a:pt x="10" y="7"/>
                      <a:pt x="11" y="5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4"/>
                      <a:pt x="8" y="6"/>
                      <a:pt x="6" y="6"/>
                    </a:cubicBezTo>
                    <a:cubicBezTo>
                      <a:pt x="3" y="6"/>
                      <a:pt x="0" y="3"/>
                      <a:pt x="0" y="0"/>
                    </a:cubicBezTo>
                  </a:path>
                </a:pathLst>
              </a:custGeom>
              <a:solidFill>
                <a:srgbClr val="F2B98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5" name="ïSľíďê"/>
              <p:cNvSpPr/>
              <p:nvPr/>
            </p:nvSpPr>
            <p:spPr bwMode="auto">
              <a:xfrm>
                <a:off x="2690113" y="5160928"/>
                <a:ext cx="19822" cy="1649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6" y="0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cubicBezTo>
                      <a:pt x="6" y="3"/>
                      <a:pt x="3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4" y="4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F6F0E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6" name="ï$ļiḍé"/>
              <p:cNvSpPr/>
              <p:nvPr/>
            </p:nvSpPr>
            <p:spPr bwMode="auto">
              <a:xfrm>
                <a:off x="2673620" y="5151093"/>
                <a:ext cx="36315" cy="26328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5" y="5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5" y="8"/>
                  </a:cxn>
                  <a:cxn ang="0">
                    <a:pos x="11" y="3"/>
                  </a:cxn>
                  <a:cxn ang="0">
                    <a:pos x="11" y="0"/>
                  </a:cxn>
                </a:cxnLst>
                <a:rect l="0" t="0" r="r" b="b"/>
                <a:pathLst>
                  <a:path w="11" h="8">
                    <a:moveTo>
                      <a:pt x="11" y="0"/>
                    </a:moveTo>
                    <a:cubicBezTo>
                      <a:pt x="10" y="2"/>
                      <a:pt x="8" y="5"/>
                      <a:pt x="5" y="5"/>
                    </a:cubicBezTo>
                    <a:cubicBezTo>
                      <a:pt x="3" y="5"/>
                      <a:pt x="1" y="3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6"/>
                      <a:pt x="3" y="8"/>
                      <a:pt x="5" y="8"/>
                    </a:cubicBezTo>
                    <a:cubicBezTo>
                      <a:pt x="8" y="8"/>
                      <a:pt x="11" y="6"/>
                      <a:pt x="11" y="3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F2B98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7" name="î$ḻíḑè"/>
              <p:cNvSpPr/>
              <p:nvPr/>
            </p:nvSpPr>
            <p:spPr bwMode="auto">
              <a:xfrm>
                <a:off x="3046600" y="4626348"/>
                <a:ext cx="39643" cy="39643"/>
              </a:xfrm>
              <a:prstGeom prst="ellipse">
                <a:avLst/>
              </a:prstGeom>
              <a:solidFill>
                <a:srgbClr val="A6A6A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8" name="išḻiḋê"/>
              <p:cNvSpPr/>
              <p:nvPr/>
            </p:nvSpPr>
            <p:spPr bwMode="auto">
              <a:xfrm>
                <a:off x="3046600" y="4731963"/>
                <a:ext cx="39643" cy="39643"/>
              </a:xfrm>
              <a:prstGeom prst="ellipse">
                <a:avLst/>
              </a:prstGeom>
              <a:solidFill>
                <a:srgbClr val="A6A6A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9" name="ïsļïḋe"/>
              <p:cNvSpPr/>
              <p:nvPr/>
            </p:nvSpPr>
            <p:spPr bwMode="auto">
              <a:xfrm>
                <a:off x="2617484" y="4969520"/>
                <a:ext cx="52807" cy="52807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0" name="íSļîḓê"/>
              <p:cNvSpPr/>
              <p:nvPr/>
            </p:nvSpPr>
            <p:spPr bwMode="auto">
              <a:xfrm>
                <a:off x="2627470" y="4979507"/>
                <a:ext cx="32986" cy="32986"/>
              </a:xfrm>
              <a:prstGeom prst="ellipse">
                <a:avLst/>
              </a:prstGeom>
              <a:solidFill>
                <a:srgbClr val="D1D3D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89" name="ïśľîḓè"/>
            <p:cNvGrpSpPr/>
            <p:nvPr/>
          </p:nvGrpSpPr>
          <p:grpSpPr>
            <a:xfrm>
              <a:off x="6969499" y="2258811"/>
              <a:ext cx="1551537" cy="1514769"/>
              <a:chOff x="2135560" y="1920161"/>
              <a:chExt cx="1551537" cy="1514769"/>
            </a:xfrm>
          </p:grpSpPr>
          <p:sp>
            <p:nvSpPr>
              <p:cNvPr id="193" name="îṥḻîḍé"/>
              <p:cNvSpPr/>
              <p:nvPr/>
            </p:nvSpPr>
            <p:spPr bwMode="auto">
              <a:xfrm>
                <a:off x="2135560" y="3401944"/>
                <a:ext cx="1551537" cy="32986"/>
              </a:xfrm>
              <a:custGeom>
                <a:avLst/>
                <a:gdLst/>
                <a:ahLst/>
                <a:cxnLst>
                  <a:cxn ang="0">
                    <a:pos x="465" y="10"/>
                  </a:cxn>
                  <a:cxn ang="0">
                    <a:pos x="5" y="10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465" y="0"/>
                  </a:cxn>
                  <a:cxn ang="0">
                    <a:pos x="470" y="5"/>
                  </a:cxn>
                  <a:cxn ang="0">
                    <a:pos x="465" y="10"/>
                  </a:cxn>
                </a:cxnLst>
                <a:rect l="0" t="0" r="r" b="b"/>
                <a:pathLst>
                  <a:path w="470" h="10">
                    <a:moveTo>
                      <a:pt x="46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468" y="0"/>
                      <a:pt x="470" y="2"/>
                      <a:pt x="470" y="5"/>
                    </a:cubicBezTo>
                    <a:cubicBezTo>
                      <a:pt x="470" y="7"/>
                      <a:pt x="468" y="10"/>
                      <a:pt x="465" y="10"/>
                    </a:cubicBezTo>
                    <a:close/>
                  </a:path>
                </a:pathLst>
              </a:custGeom>
              <a:solidFill>
                <a:srgbClr val="A9ACA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4" name="îṣḷíḑê"/>
              <p:cNvSpPr/>
              <p:nvPr/>
            </p:nvSpPr>
            <p:spPr bwMode="auto">
              <a:xfrm>
                <a:off x="3116052" y="2448234"/>
                <a:ext cx="95628" cy="102286"/>
              </a:xfrm>
              <a:custGeom>
                <a:avLst/>
                <a:gdLst/>
                <a:ahLst/>
                <a:cxnLst>
                  <a:cxn ang="0">
                    <a:pos x="0" y="676"/>
                  </a:cxn>
                  <a:cxn ang="0">
                    <a:pos x="632" y="545"/>
                  </a:cxn>
                  <a:cxn ang="0">
                    <a:pos x="632" y="0"/>
                  </a:cxn>
                  <a:cxn ang="0">
                    <a:pos x="21" y="0"/>
                  </a:cxn>
                  <a:cxn ang="0">
                    <a:pos x="0" y="676"/>
                  </a:cxn>
                </a:cxnLst>
                <a:rect l="0" t="0" r="r" b="b"/>
                <a:pathLst>
                  <a:path w="632" h="676">
                    <a:moveTo>
                      <a:pt x="0" y="676"/>
                    </a:moveTo>
                    <a:lnTo>
                      <a:pt x="632" y="545"/>
                    </a:lnTo>
                    <a:lnTo>
                      <a:pt x="632" y="0"/>
                    </a:lnTo>
                    <a:lnTo>
                      <a:pt x="21" y="0"/>
                    </a:lnTo>
                    <a:lnTo>
                      <a:pt x="0" y="676"/>
                    </a:lnTo>
                    <a:close/>
                  </a:path>
                </a:pathLst>
              </a:custGeom>
              <a:solidFill>
                <a:srgbClr val="CE885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5" name="íş1îḓè"/>
              <p:cNvSpPr/>
              <p:nvPr/>
            </p:nvSpPr>
            <p:spPr bwMode="auto">
              <a:xfrm>
                <a:off x="3116052" y="2448234"/>
                <a:ext cx="95628" cy="102286"/>
              </a:xfrm>
              <a:custGeom>
                <a:avLst/>
                <a:gdLst/>
                <a:ahLst/>
                <a:cxnLst>
                  <a:cxn ang="0">
                    <a:pos x="0" y="676"/>
                  </a:cxn>
                  <a:cxn ang="0">
                    <a:pos x="632" y="545"/>
                  </a:cxn>
                  <a:cxn ang="0">
                    <a:pos x="632" y="0"/>
                  </a:cxn>
                  <a:cxn ang="0">
                    <a:pos x="21" y="0"/>
                  </a:cxn>
                  <a:cxn ang="0">
                    <a:pos x="0" y="676"/>
                  </a:cxn>
                </a:cxnLst>
                <a:rect l="0" t="0" r="r" b="b"/>
                <a:pathLst>
                  <a:path w="632" h="676">
                    <a:moveTo>
                      <a:pt x="0" y="676"/>
                    </a:moveTo>
                    <a:lnTo>
                      <a:pt x="632" y="545"/>
                    </a:lnTo>
                    <a:lnTo>
                      <a:pt x="632" y="0"/>
                    </a:lnTo>
                    <a:lnTo>
                      <a:pt x="21" y="0"/>
                    </a:lnTo>
                    <a:lnTo>
                      <a:pt x="0" y="676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6" name="işľïḋe"/>
              <p:cNvSpPr/>
              <p:nvPr/>
            </p:nvSpPr>
            <p:spPr bwMode="auto">
              <a:xfrm>
                <a:off x="3102736" y="2372276"/>
                <a:ext cx="26479" cy="118779"/>
              </a:xfrm>
              <a:custGeom>
                <a:avLst/>
                <a:gdLst/>
                <a:ahLst/>
                <a:cxnLst>
                  <a:cxn ang="0">
                    <a:pos x="4" y="36"/>
                  </a:cxn>
                  <a:cxn ang="0">
                    <a:pos x="8" y="32"/>
                  </a:cxn>
                  <a:cxn ang="0">
                    <a:pos x="8" y="4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32"/>
                  </a:cxn>
                  <a:cxn ang="0">
                    <a:pos x="4" y="36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6" y="36"/>
                      <a:pt x="8" y="34"/>
                      <a:pt x="8" y="32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1"/>
                      <a:pt x="6" y="0"/>
                      <a:pt x="4" y="0"/>
                    </a:cubicBezTo>
                    <a:cubicBezTo>
                      <a:pt x="1" y="0"/>
                      <a:pt x="0" y="1"/>
                      <a:pt x="0" y="4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1" y="36"/>
                      <a:pt x="4" y="36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7" name="iş1íḋe"/>
              <p:cNvSpPr/>
              <p:nvPr/>
            </p:nvSpPr>
            <p:spPr bwMode="auto">
              <a:xfrm>
                <a:off x="3129216" y="2434919"/>
                <a:ext cx="26328" cy="56136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8" y="13"/>
                  </a:cxn>
                  <a:cxn ang="0">
                    <a:pos x="8" y="4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13"/>
                  </a:cxn>
                  <a:cxn ang="0">
                    <a:pos x="4" y="17"/>
                  </a:cxn>
                </a:cxnLst>
                <a:rect l="0" t="0" r="r" b="b"/>
                <a:pathLst>
                  <a:path w="8" h="17">
                    <a:moveTo>
                      <a:pt x="4" y="17"/>
                    </a:moveTo>
                    <a:cubicBezTo>
                      <a:pt x="6" y="17"/>
                      <a:pt x="8" y="15"/>
                      <a:pt x="8" y="1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2" y="17"/>
                      <a:pt x="4" y="17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8" name="íşḷiḍé"/>
              <p:cNvSpPr/>
              <p:nvPr/>
            </p:nvSpPr>
            <p:spPr bwMode="auto">
              <a:xfrm>
                <a:off x="3155544" y="2434919"/>
                <a:ext cx="26479" cy="56136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8" y="13"/>
                  </a:cxn>
                  <a:cxn ang="0">
                    <a:pos x="8" y="4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13"/>
                  </a:cxn>
                  <a:cxn ang="0">
                    <a:pos x="4" y="17"/>
                  </a:cxn>
                </a:cxnLst>
                <a:rect l="0" t="0" r="r" b="b"/>
                <a:pathLst>
                  <a:path w="8" h="17">
                    <a:moveTo>
                      <a:pt x="4" y="17"/>
                    </a:moveTo>
                    <a:cubicBezTo>
                      <a:pt x="7" y="17"/>
                      <a:pt x="8" y="15"/>
                      <a:pt x="8" y="1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2" y="17"/>
                      <a:pt x="4" y="17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9" name="iṧḷïde"/>
              <p:cNvSpPr/>
              <p:nvPr/>
            </p:nvSpPr>
            <p:spPr bwMode="auto">
              <a:xfrm>
                <a:off x="3185352" y="2434919"/>
                <a:ext cx="26328" cy="56136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8" y="13"/>
                  </a:cxn>
                  <a:cxn ang="0">
                    <a:pos x="8" y="4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13"/>
                  </a:cxn>
                  <a:cxn ang="0">
                    <a:pos x="4" y="17"/>
                  </a:cxn>
                </a:cxnLst>
                <a:rect l="0" t="0" r="r" b="b"/>
                <a:pathLst>
                  <a:path w="8" h="17">
                    <a:moveTo>
                      <a:pt x="4" y="17"/>
                    </a:moveTo>
                    <a:cubicBezTo>
                      <a:pt x="6" y="17"/>
                      <a:pt x="8" y="15"/>
                      <a:pt x="8" y="1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2" y="17"/>
                      <a:pt x="4" y="17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0" name="iṧḷíḓê"/>
              <p:cNvSpPr/>
              <p:nvPr/>
            </p:nvSpPr>
            <p:spPr bwMode="auto">
              <a:xfrm>
                <a:off x="3092901" y="2501042"/>
                <a:ext cx="92451" cy="1154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0"/>
                  </a:cxn>
                  <a:cxn ang="0">
                    <a:pos x="23" y="13"/>
                  </a:cxn>
                  <a:cxn ang="0">
                    <a:pos x="28" y="13"/>
                  </a:cxn>
                  <a:cxn ang="0">
                    <a:pos x="28" y="35"/>
                  </a:cxn>
                  <a:cxn ang="0">
                    <a:pos x="7" y="35"/>
                  </a:cxn>
                  <a:cxn ang="0">
                    <a:pos x="7" y="17"/>
                  </a:cxn>
                  <a:cxn ang="0">
                    <a:pos x="0" y="6"/>
                  </a:cxn>
                  <a:cxn ang="0">
                    <a:pos x="0" y="0"/>
                  </a:cxn>
                </a:cxnLst>
                <a:rect l="0" t="0" r="r" b="b"/>
                <a:pathLst>
                  <a:path w="28" h="35">
                    <a:moveTo>
                      <a:pt x="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21" y="3"/>
                      <a:pt x="23" y="6"/>
                      <a:pt x="23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0" y="17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1" name="îṡļíḓè"/>
              <p:cNvSpPr/>
              <p:nvPr/>
            </p:nvSpPr>
            <p:spPr bwMode="auto">
              <a:xfrm>
                <a:off x="3119229" y="2481220"/>
                <a:ext cx="92451" cy="135272"/>
              </a:xfrm>
              <a:custGeom>
                <a:avLst/>
                <a:gdLst/>
                <a:ahLst/>
                <a:cxnLst>
                  <a:cxn ang="0">
                    <a:pos x="28" y="6"/>
                  </a:cxn>
                  <a:cxn ang="0">
                    <a:pos x="12" y="19"/>
                  </a:cxn>
                  <a:cxn ang="0">
                    <a:pos x="0" y="19"/>
                  </a:cxn>
                  <a:cxn ang="0">
                    <a:pos x="0" y="41"/>
                  </a:cxn>
                  <a:cxn ang="0">
                    <a:pos x="21" y="41"/>
                  </a:cxn>
                  <a:cxn ang="0">
                    <a:pos x="21" y="23"/>
                  </a:cxn>
                  <a:cxn ang="0">
                    <a:pos x="28" y="14"/>
                  </a:cxn>
                  <a:cxn ang="0">
                    <a:pos x="28" y="6"/>
                  </a:cxn>
                </a:cxnLst>
                <a:rect l="0" t="0" r="r" b="b"/>
                <a:pathLst>
                  <a:path w="28" h="41">
                    <a:moveTo>
                      <a:pt x="28" y="6"/>
                    </a:moveTo>
                    <a:cubicBezTo>
                      <a:pt x="28" y="6"/>
                      <a:pt x="12" y="0"/>
                      <a:pt x="12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8" y="23"/>
                      <a:pt x="28" y="14"/>
                    </a:cubicBezTo>
                    <a:cubicBezTo>
                      <a:pt x="28" y="6"/>
                      <a:pt x="28" y="6"/>
                      <a:pt x="28" y="6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2" name="ïṥlïḍè"/>
              <p:cNvSpPr/>
              <p:nvPr/>
            </p:nvSpPr>
            <p:spPr bwMode="auto">
              <a:xfrm>
                <a:off x="3116052" y="2557027"/>
                <a:ext cx="3178" cy="3964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1" y="12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2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3" name="ísľîdé"/>
              <p:cNvSpPr/>
              <p:nvPr/>
            </p:nvSpPr>
            <p:spPr bwMode="auto">
              <a:xfrm>
                <a:off x="3119229" y="2553849"/>
                <a:ext cx="69452" cy="52807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5" y="2"/>
                  </a:cxn>
                  <a:cxn ang="0">
                    <a:pos x="0" y="1"/>
                  </a:cxn>
                  <a:cxn ang="0">
                    <a:pos x="0" y="13"/>
                  </a:cxn>
                  <a:cxn ang="0">
                    <a:pos x="21" y="16"/>
                  </a:cxn>
                  <a:cxn ang="0">
                    <a:pos x="21" y="1"/>
                  </a:cxn>
                  <a:cxn ang="0">
                    <a:pos x="21" y="1"/>
                  </a:cxn>
                  <a:cxn ang="0">
                    <a:pos x="19" y="1"/>
                  </a:cxn>
                  <a:cxn ang="0">
                    <a:pos x="13" y="0"/>
                  </a:cxn>
                </a:cxnLst>
                <a:rect l="0" t="0" r="r" b="b"/>
                <a:pathLst>
                  <a:path w="21" h="16">
                    <a:moveTo>
                      <a:pt x="13" y="0"/>
                    </a:moveTo>
                    <a:cubicBezTo>
                      <a:pt x="10" y="1"/>
                      <a:pt x="7" y="2"/>
                      <a:pt x="5" y="2"/>
                    </a:cubicBezTo>
                    <a:cubicBezTo>
                      <a:pt x="3" y="2"/>
                      <a:pt x="1" y="1"/>
                      <a:pt x="0" y="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6" y="14"/>
                      <a:pt x="15" y="15"/>
                      <a:pt x="21" y="16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5" y="1"/>
                      <a:pt x="13" y="0"/>
                      <a:pt x="13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4" name="i$ļíḍê"/>
              <p:cNvSpPr/>
              <p:nvPr/>
            </p:nvSpPr>
            <p:spPr bwMode="auto">
              <a:xfrm>
                <a:off x="3092901" y="2474562"/>
                <a:ext cx="26328" cy="46301"/>
              </a:xfrm>
              <a:prstGeom prst="rect">
                <a:avLst/>
              </a:prstGeom>
              <a:solidFill>
                <a:srgbClr val="FBC49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5" name="îsḻíďé"/>
              <p:cNvSpPr/>
              <p:nvPr/>
            </p:nvSpPr>
            <p:spPr bwMode="auto">
              <a:xfrm>
                <a:off x="3092901" y="2474562"/>
                <a:ext cx="26328" cy="4630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6" name="íṧ1íḓê"/>
              <p:cNvSpPr/>
              <p:nvPr/>
            </p:nvSpPr>
            <p:spPr bwMode="auto">
              <a:xfrm>
                <a:off x="3155544" y="2461398"/>
                <a:ext cx="26479" cy="2965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5" y="3"/>
                  </a:cxn>
                  <a:cxn ang="0">
                    <a:pos x="4" y="3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4" y="9"/>
                  </a:cxn>
                  <a:cxn ang="0">
                    <a:pos x="8" y="5"/>
                  </a:cxn>
                  <a:cxn ang="0">
                    <a:pos x="8" y="0"/>
                  </a:cxn>
                </a:cxnLst>
                <a:rect l="0" t="0" r="r" b="b"/>
                <a:pathLst>
                  <a:path w="8" h="9">
                    <a:moveTo>
                      <a:pt x="8" y="0"/>
                    </a:moveTo>
                    <a:cubicBezTo>
                      <a:pt x="8" y="2"/>
                      <a:pt x="7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3"/>
                      <a:pt x="0" y="2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8" y="7"/>
                      <a:pt x="8" y="5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7" name="îS1íḍê"/>
              <p:cNvSpPr/>
              <p:nvPr/>
            </p:nvSpPr>
            <p:spPr bwMode="auto">
              <a:xfrm>
                <a:off x="3185352" y="2461398"/>
                <a:ext cx="26328" cy="2965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5" y="3"/>
                  </a:cxn>
                  <a:cxn ang="0">
                    <a:pos x="3" y="3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4" y="9"/>
                  </a:cxn>
                  <a:cxn ang="0">
                    <a:pos x="8" y="5"/>
                  </a:cxn>
                  <a:cxn ang="0">
                    <a:pos x="8" y="0"/>
                  </a:cxn>
                </a:cxnLst>
                <a:rect l="0" t="0" r="r" b="b"/>
                <a:pathLst>
                  <a:path w="8" h="9">
                    <a:moveTo>
                      <a:pt x="8" y="0"/>
                    </a:moveTo>
                    <a:cubicBezTo>
                      <a:pt x="8" y="2"/>
                      <a:pt x="7" y="3"/>
                      <a:pt x="5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" y="3"/>
                      <a:pt x="0" y="2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6" y="9"/>
                      <a:pt x="8" y="7"/>
                      <a:pt x="8" y="5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8" name="íṡľíḍê"/>
              <p:cNvSpPr/>
              <p:nvPr/>
            </p:nvSpPr>
            <p:spPr bwMode="auto">
              <a:xfrm>
                <a:off x="3129216" y="2477891"/>
                <a:ext cx="151" cy="1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0784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9" name="ïṡḷiḋé"/>
              <p:cNvSpPr/>
              <p:nvPr/>
            </p:nvSpPr>
            <p:spPr bwMode="auto">
              <a:xfrm>
                <a:off x="3102736" y="2458069"/>
                <a:ext cx="26479" cy="2965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5" y="5"/>
                  </a:cxn>
                  <a:cxn ang="0">
                    <a:pos x="5" y="9"/>
                  </a:cxn>
                  <a:cxn ang="0">
                    <a:pos x="6" y="9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0"/>
                  </a:cxn>
                </a:cxnLst>
                <a:rect l="0" t="0" r="r" b="b"/>
                <a:pathLst>
                  <a:path w="8" h="9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8"/>
                      <a:pt x="7" y="7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0" name="íśḻîḑé"/>
              <p:cNvSpPr/>
              <p:nvPr/>
            </p:nvSpPr>
            <p:spPr bwMode="auto">
              <a:xfrm>
                <a:off x="3102736" y="2474562"/>
                <a:ext cx="16493" cy="13164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4"/>
                  </a:cxn>
                  <a:cxn ang="0">
                    <a:pos x="5" y="4"/>
                  </a:cxn>
                  <a:cxn ang="0">
                    <a:pos x="5" y="0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1" name="îṥļîḍé"/>
              <p:cNvSpPr/>
              <p:nvPr/>
            </p:nvSpPr>
            <p:spPr bwMode="auto">
              <a:xfrm>
                <a:off x="3142380" y="2491055"/>
                <a:ext cx="151" cy="1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0784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2" name="i$ľíḋe"/>
              <p:cNvSpPr/>
              <p:nvPr/>
            </p:nvSpPr>
            <p:spPr bwMode="auto">
              <a:xfrm>
                <a:off x="3129216" y="2458069"/>
                <a:ext cx="26328" cy="3298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8"/>
                  </a:cxn>
                  <a:cxn ang="0">
                    <a:pos x="2" y="9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8" y="6"/>
                  </a:cxn>
                  <a:cxn ang="0">
                    <a:pos x="8" y="0"/>
                  </a:cxn>
                </a:cxnLst>
                <a:rect l="0" t="0" r="r" b="b"/>
                <a:pathLst>
                  <a:path w="8" h="10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2" y="9"/>
                      <a:pt x="3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10"/>
                      <a:pt x="8" y="8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3" name="îṣḷîďe"/>
              <p:cNvSpPr/>
              <p:nvPr/>
            </p:nvSpPr>
            <p:spPr bwMode="auto">
              <a:xfrm>
                <a:off x="3092901" y="2461398"/>
                <a:ext cx="56136" cy="29657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17" y="0"/>
                  </a:cxn>
                  <a:cxn ang="0">
                    <a:pos x="17" y="2"/>
                  </a:cxn>
                  <a:cxn ang="0">
                    <a:pos x="10" y="9"/>
                  </a:cxn>
                  <a:cxn ang="0">
                    <a:pos x="0" y="9"/>
                  </a:cxn>
                </a:cxnLst>
                <a:rect l="0" t="0" r="r" b="b"/>
                <a:pathLst>
                  <a:path w="17" h="9">
                    <a:moveTo>
                      <a:pt x="0" y="9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6"/>
                      <a:pt x="14" y="9"/>
                      <a:pt x="10" y="9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4" name="íṡļïḑé"/>
              <p:cNvSpPr/>
              <p:nvPr/>
            </p:nvSpPr>
            <p:spPr bwMode="auto">
              <a:xfrm>
                <a:off x="3116052" y="2570342"/>
                <a:ext cx="72629" cy="1649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5" name="ïśľîdé"/>
              <p:cNvSpPr/>
              <p:nvPr/>
            </p:nvSpPr>
            <p:spPr bwMode="auto">
              <a:xfrm>
                <a:off x="2987286" y="2586835"/>
                <a:ext cx="207901" cy="244215"/>
              </a:xfrm>
              <a:custGeom>
                <a:avLst/>
                <a:gdLst/>
                <a:ahLst/>
                <a:cxnLst>
                  <a:cxn ang="0">
                    <a:pos x="44" y="71"/>
                  </a:cxn>
                  <a:cxn ang="0">
                    <a:pos x="0" y="55"/>
                  </a:cxn>
                  <a:cxn ang="0">
                    <a:pos x="8" y="31"/>
                  </a:cxn>
                  <a:cxn ang="0">
                    <a:pos x="37" y="41"/>
                  </a:cxn>
                  <a:cxn ang="0">
                    <a:pos x="37" y="0"/>
                  </a:cxn>
                  <a:cxn ang="0">
                    <a:pos x="63" y="0"/>
                  </a:cxn>
                  <a:cxn ang="0">
                    <a:pos x="63" y="58"/>
                  </a:cxn>
                  <a:cxn ang="0">
                    <a:pos x="44" y="71"/>
                  </a:cxn>
                </a:cxnLst>
                <a:rect l="0" t="0" r="r" b="b"/>
                <a:pathLst>
                  <a:path w="63" h="74">
                    <a:moveTo>
                      <a:pt x="44" y="71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68"/>
                      <a:pt x="54" y="74"/>
                      <a:pt x="44" y="7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6" name="išļíďê"/>
              <p:cNvSpPr/>
              <p:nvPr/>
            </p:nvSpPr>
            <p:spPr bwMode="auto">
              <a:xfrm>
                <a:off x="2719770" y="2784749"/>
                <a:ext cx="69452" cy="141929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7" name="iṣḻïdè"/>
              <p:cNvSpPr/>
              <p:nvPr/>
            </p:nvSpPr>
            <p:spPr bwMode="auto">
              <a:xfrm>
                <a:off x="2805714" y="2788078"/>
                <a:ext cx="231051" cy="300351"/>
              </a:xfrm>
              <a:custGeom>
                <a:avLst/>
                <a:gdLst/>
                <a:ahLst/>
                <a:cxnLst>
                  <a:cxn ang="0">
                    <a:pos x="1527" y="1985"/>
                  </a:cxn>
                  <a:cxn ang="0">
                    <a:pos x="1527" y="66"/>
                  </a:cxn>
                  <a:cxn ang="0">
                    <a:pos x="1222" y="0"/>
                  </a:cxn>
                  <a:cxn ang="0">
                    <a:pos x="283" y="0"/>
                  </a:cxn>
                  <a:cxn ang="0">
                    <a:pos x="0" y="66"/>
                  </a:cxn>
                  <a:cxn ang="0">
                    <a:pos x="0" y="1985"/>
                  </a:cxn>
                  <a:cxn ang="0">
                    <a:pos x="1527" y="1985"/>
                  </a:cxn>
                </a:cxnLst>
                <a:rect l="0" t="0" r="r" b="b"/>
                <a:pathLst>
                  <a:path w="1527" h="1985">
                    <a:moveTo>
                      <a:pt x="1527" y="1985"/>
                    </a:moveTo>
                    <a:lnTo>
                      <a:pt x="1527" y="66"/>
                    </a:lnTo>
                    <a:lnTo>
                      <a:pt x="1222" y="0"/>
                    </a:lnTo>
                    <a:lnTo>
                      <a:pt x="283" y="0"/>
                    </a:lnTo>
                    <a:lnTo>
                      <a:pt x="0" y="66"/>
                    </a:lnTo>
                    <a:lnTo>
                      <a:pt x="0" y="1985"/>
                    </a:lnTo>
                    <a:lnTo>
                      <a:pt x="1527" y="1985"/>
                    </a:lnTo>
                    <a:close/>
                  </a:path>
                </a:pathLst>
              </a:custGeom>
              <a:solidFill>
                <a:srgbClr val="4E4E4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8" name="îślîḑé"/>
              <p:cNvSpPr/>
              <p:nvPr/>
            </p:nvSpPr>
            <p:spPr bwMode="auto">
              <a:xfrm>
                <a:off x="2805714" y="2788078"/>
                <a:ext cx="231051" cy="300351"/>
              </a:xfrm>
              <a:custGeom>
                <a:avLst/>
                <a:gdLst/>
                <a:ahLst/>
                <a:cxnLst>
                  <a:cxn ang="0">
                    <a:pos x="1527" y="1985"/>
                  </a:cxn>
                  <a:cxn ang="0">
                    <a:pos x="1527" y="66"/>
                  </a:cxn>
                  <a:cxn ang="0">
                    <a:pos x="1222" y="0"/>
                  </a:cxn>
                  <a:cxn ang="0">
                    <a:pos x="283" y="0"/>
                  </a:cxn>
                  <a:cxn ang="0">
                    <a:pos x="0" y="66"/>
                  </a:cxn>
                  <a:cxn ang="0">
                    <a:pos x="0" y="1985"/>
                  </a:cxn>
                  <a:cxn ang="0">
                    <a:pos x="1527" y="1985"/>
                  </a:cxn>
                </a:cxnLst>
                <a:rect l="0" t="0" r="r" b="b"/>
                <a:pathLst>
                  <a:path w="1527" h="1985">
                    <a:moveTo>
                      <a:pt x="1527" y="1985"/>
                    </a:moveTo>
                    <a:lnTo>
                      <a:pt x="1527" y="66"/>
                    </a:lnTo>
                    <a:lnTo>
                      <a:pt x="1222" y="0"/>
                    </a:lnTo>
                    <a:lnTo>
                      <a:pt x="283" y="0"/>
                    </a:lnTo>
                    <a:lnTo>
                      <a:pt x="0" y="66"/>
                    </a:lnTo>
                    <a:lnTo>
                      <a:pt x="0" y="1985"/>
                    </a:lnTo>
                    <a:lnTo>
                      <a:pt x="1527" y="1985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9" name="ïṥlïḋe"/>
              <p:cNvSpPr/>
              <p:nvPr/>
            </p:nvSpPr>
            <p:spPr bwMode="auto">
              <a:xfrm>
                <a:off x="2799056" y="2685792"/>
                <a:ext cx="241038" cy="303680"/>
              </a:xfrm>
              <a:custGeom>
                <a:avLst/>
                <a:gdLst/>
                <a:ahLst/>
                <a:cxnLst>
                  <a:cxn ang="0">
                    <a:pos x="1593" y="2007"/>
                  </a:cxn>
                  <a:cxn ang="0">
                    <a:pos x="1593" y="66"/>
                  </a:cxn>
                  <a:cxn ang="0">
                    <a:pos x="1287" y="0"/>
                  </a:cxn>
                  <a:cxn ang="0">
                    <a:pos x="306" y="0"/>
                  </a:cxn>
                  <a:cxn ang="0">
                    <a:pos x="0" y="66"/>
                  </a:cxn>
                  <a:cxn ang="0">
                    <a:pos x="0" y="2007"/>
                  </a:cxn>
                  <a:cxn ang="0">
                    <a:pos x="1593" y="2007"/>
                  </a:cxn>
                </a:cxnLst>
                <a:rect l="0" t="0" r="r" b="b"/>
                <a:pathLst>
                  <a:path w="1593" h="2007">
                    <a:moveTo>
                      <a:pt x="1593" y="2007"/>
                    </a:moveTo>
                    <a:lnTo>
                      <a:pt x="1593" y="66"/>
                    </a:lnTo>
                    <a:lnTo>
                      <a:pt x="1287" y="0"/>
                    </a:lnTo>
                    <a:lnTo>
                      <a:pt x="306" y="0"/>
                    </a:lnTo>
                    <a:lnTo>
                      <a:pt x="0" y="66"/>
                    </a:lnTo>
                    <a:lnTo>
                      <a:pt x="0" y="2007"/>
                    </a:lnTo>
                    <a:lnTo>
                      <a:pt x="1593" y="2007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0" name="iṥ1iďe"/>
              <p:cNvSpPr/>
              <p:nvPr/>
            </p:nvSpPr>
            <p:spPr bwMode="auto">
              <a:xfrm>
                <a:off x="2799056" y="2685792"/>
                <a:ext cx="241038" cy="303680"/>
              </a:xfrm>
              <a:custGeom>
                <a:avLst/>
                <a:gdLst/>
                <a:ahLst/>
                <a:cxnLst>
                  <a:cxn ang="0">
                    <a:pos x="1593" y="2007"/>
                  </a:cxn>
                  <a:cxn ang="0">
                    <a:pos x="1593" y="66"/>
                  </a:cxn>
                  <a:cxn ang="0">
                    <a:pos x="1287" y="0"/>
                  </a:cxn>
                  <a:cxn ang="0">
                    <a:pos x="306" y="0"/>
                  </a:cxn>
                  <a:cxn ang="0">
                    <a:pos x="0" y="66"/>
                  </a:cxn>
                  <a:cxn ang="0">
                    <a:pos x="0" y="2007"/>
                  </a:cxn>
                  <a:cxn ang="0">
                    <a:pos x="1593" y="2007"/>
                  </a:cxn>
                </a:cxnLst>
                <a:rect l="0" t="0" r="r" b="b"/>
                <a:pathLst>
                  <a:path w="1593" h="2007">
                    <a:moveTo>
                      <a:pt x="1593" y="2007"/>
                    </a:moveTo>
                    <a:lnTo>
                      <a:pt x="1593" y="66"/>
                    </a:lnTo>
                    <a:lnTo>
                      <a:pt x="1287" y="0"/>
                    </a:lnTo>
                    <a:lnTo>
                      <a:pt x="306" y="0"/>
                    </a:lnTo>
                    <a:lnTo>
                      <a:pt x="0" y="66"/>
                    </a:lnTo>
                    <a:lnTo>
                      <a:pt x="0" y="2007"/>
                    </a:lnTo>
                    <a:lnTo>
                      <a:pt x="1593" y="2007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1" name="iŝlïḍè"/>
              <p:cNvSpPr/>
              <p:nvPr/>
            </p:nvSpPr>
            <p:spPr bwMode="auto">
              <a:xfrm>
                <a:off x="2799056" y="2679134"/>
                <a:ext cx="241038" cy="39643"/>
              </a:xfrm>
              <a:custGeom>
                <a:avLst/>
                <a:gdLst/>
                <a:ahLst/>
                <a:cxnLst>
                  <a:cxn ang="0">
                    <a:pos x="1244" y="0"/>
                  </a:cxn>
                  <a:cxn ang="0">
                    <a:pos x="349" y="0"/>
                  </a:cxn>
                  <a:cxn ang="0">
                    <a:pos x="0" y="110"/>
                  </a:cxn>
                  <a:cxn ang="0">
                    <a:pos x="0" y="262"/>
                  </a:cxn>
                  <a:cxn ang="0">
                    <a:pos x="458" y="131"/>
                  </a:cxn>
                  <a:cxn ang="0">
                    <a:pos x="1135" y="131"/>
                  </a:cxn>
                  <a:cxn ang="0">
                    <a:pos x="1593" y="262"/>
                  </a:cxn>
                  <a:cxn ang="0">
                    <a:pos x="1593" y="110"/>
                  </a:cxn>
                  <a:cxn ang="0">
                    <a:pos x="1244" y="0"/>
                  </a:cxn>
                </a:cxnLst>
                <a:rect l="0" t="0" r="r" b="b"/>
                <a:pathLst>
                  <a:path w="1593" h="262">
                    <a:moveTo>
                      <a:pt x="1244" y="0"/>
                    </a:moveTo>
                    <a:lnTo>
                      <a:pt x="349" y="0"/>
                    </a:lnTo>
                    <a:lnTo>
                      <a:pt x="0" y="110"/>
                    </a:lnTo>
                    <a:lnTo>
                      <a:pt x="0" y="262"/>
                    </a:lnTo>
                    <a:lnTo>
                      <a:pt x="458" y="131"/>
                    </a:lnTo>
                    <a:lnTo>
                      <a:pt x="1135" y="131"/>
                    </a:lnTo>
                    <a:lnTo>
                      <a:pt x="1593" y="262"/>
                    </a:lnTo>
                    <a:lnTo>
                      <a:pt x="1593" y="110"/>
                    </a:lnTo>
                    <a:lnTo>
                      <a:pt x="1244" y="0"/>
                    </a:lnTo>
                    <a:close/>
                  </a:path>
                </a:pathLst>
              </a:custGeom>
              <a:solidFill>
                <a:srgbClr val="FCFCF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2" name="îSḷïḑè"/>
              <p:cNvSpPr/>
              <p:nvPr/>
            </p:nvSpPr>
            <p:spPr bwMode="auto">
              <a:xfrm>
                <a:off x="2799056" y="2679134"/>
                <a:ext cx="241038" cy="39643"/>
              </a:xfrm>
              <a:custGeom>
                <a:avLst/>
                <a:gdLst/>
                <a:ahLst/>
                <a:cxnLst>
                  <a:cxn ang="0">
                    <a:pos x="1244" y="0"/>
                  </a:cxn>
                  <a:cxn ang="0">
                    <a:pos x="349" y="0"/>
                  </a:cxn>
                  <a:cxn ang="0">
                    <a:pos x="0" y="110"/>
                  </a:cxn>
                  <a:cxn ang="0">
                    <a:pos x="0" y="262"/>
                  </a:cxn>
                  <a:cxn ang="0">
                    <a:pos x="458" y="131"/>
                  </a:cxn>
                  <a:cxn ang="0">
                    <a:pos x="1135" y="131"/>
                  </a:cxn>
                  <a:cxn ang="0">
                    <a:pos x="1593" y="262"/>
                  </a:cxn>
                  <a:cxn ang="0">
                    <a:pos x="1593" y="110"/>
                  </a:cxn>
                  <a:cxn ang="0">
                    <a:pos x="1244" y="0"/>
                  </a:cxn>
                </a:cxnLst>
                <a:rect l="0" t="0" r="r" b="b"/>
                <a:pathLst>
                  <a:path w="1593" h="262">
                    <a:moveTo>
                      <a:pt x="1244" y="0"/>
                    </a:moveTo>
                    <a:lnTo>
                      <a:pt x="349" y="0"/>
                    </a:lnTo>
                    <a:lnTo>
                      <a:pt x="0" y="110"/>
                    </a:lnTo>
                    <a:lnTo>
                      <a:pt x="0" y="262"/>
                    </a:lnTo>
                    <a:lnTo>
                      <a:pt x="458" y="131"/>
                    </a:lnTo>
                    <a:lnTo>
                      <a:pt x="1135" y="131"/>
                    </a:lnTo>
                    <a:lnTo>
                      <a:pt x="1593" y="262"/>
                    </a:lnTo>
                    <a:lnTo>
                      <a:pt x="1593" y="110"/>
                    </a:lnTo>
                    <a:lnTo>
                      <a:pt x="1244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3" name="iṥlíḍe"/>
              <p:cNvSpPr/>
              <p:nvPr/>
            </p:nvSpPr>
            <p:spPr bwMode="auto">
              <a:xfrm>
                <a:off x="2881672" y="2748434"/>
                <a:ext cx="72629" cy="181573"/>
              </a:xfrm>
              <a:custGeom>
                <a:avLst/>
                <a:gdLst/>
                <a:ahLst/>
                <a:cxnLst>
                  <a:cxn ang="0">
                    <a:pos x="327" y="0"/>
                  </a:cxn>
                  <a:cxn ang="0">
                    <a:pos x="130" y="0"/>
                  </a:cxn>
                  <a:cxn ang="0">
                    <a:pos x="0" y="1200"/>
                  </a:cxn>
                  <a:cxn ang="0">
                    <a:pos x="480" y="1200"/>
                  </a:cxn>
                  <a:cxn ang="0">
                    <a:pos x="327" y="0"/>
                  </a:cxn>
                </a:cxnLst>
                <a:rect l="0" t="0" r="r" b="b"/>
                <a:pathLst>
                  <a:path w="480" h="1200">
                    <a:moveTo>
                      <a:pt x="327" y="0"/>
                    </a:moveTo>
                    <a:lnTo>
                      <a:pt x="130" y="0"/>
                    </a:lnTo>
                    <a:lnTo>
                      <a:pt x="0" y="1200"/>
                    </a:lnTo>
                    <a:lnTo>
                      <a:pt x="480" y="1200"/>
                    </a:lnTo>
                    <a:lnTo>
                      <a:pt x="327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4" name="í$ļïḑè"/>
              <p:cNvSpPr/>
              <p:nvPr/>
            </p:nvSpPr>
            <p:spPr bwMode="auto">
              <a:xfrm>
                <a:off x="2881672" y="2748434"/>
                <a:ext cx="72629" cy="181573"/>
              </a:xfrm>
              <a:custGeom>
                <a:avLst/>
                <a:gdLst/>
                <a:ahLst/>
                <a:cxnLst>
                  <a:cxn ang="0">
                    <a:pos x="327" y="0"/>
                  </a:cxn>
                  <a:cxn ang="0">
                    <a:pos x="130" y="0"/>
                  </a:cxn>
                  <a:cxn ang="0">
                    <a:pos x="0" y="1200"/>
                  </a:cxn>
                  <a:cxn ang="0">
                    <a:pos x="480" y="1200"/>
                  </a:cxn>
                  <a:cxn ang="0">
                    <a:pos x="327" y="0"/>
                  </a:cxn>
                </a:cxnLst>
                <a:rect l="0" t="0" r="r" b="b"/>
                <a:pathLst>
                  <a:path w="480" h="1200">
                    <a:moveTo>
                      <a:pt x="327" y="0"/>
                    </a:moveTo>
                    <a:lnTo>
                      <a:pt x="130" y="0"/>
                    </a:lnTo>
                    <a:lnTo>
                      <a:pt x="0" y="1200"/>
                    </a:lnTo>
                    <a:lnTo>
                      <a:pt x="480" y="1200"/>
                    </a:lnTo>
                    <a:lnTo>
                      <a:pt x="327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5" name="isļíḍè"/>
              <p:cNvSpPr/>
              <p:nvPr/>
            </p:nvSpPr>
            <p:spPr bwMode="auto">
              <a:xfrm>
                <a:off x="2898165" y="2728764"/>
                <a:ext cx="32986" cy="1967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"/>
                  </a:cxn>
                  <a:cxn ang="0">
                    <a:pos x="21" y="130"/>
                  </a:cxn>
                  <a:cxn ang="0">
                    <a:pos x="218" y="130"/>
                  </a:cxn>
                  <a:cxn ang="0">
                    <a:pos x="43" y="130"/>
                  </a:cxn>
                  <a:cxn ang="0">
                    <a:pos x="0" y="0"/>
                  </a:cxn>
                </a:cxnLst>
                <a:rect l="0" t="0" r="r" b="b"/>
                <a:pathLst>
                  <a:path w="218" h="130">
                    <a:moveTo>
                      <a:pt x="0" y="0"/>
                    </a:moveTo>
                    <a:lnTo>
                      <a:pt x="0" y="21"/>
                    </a:lnTo>
                    <a:lnTo>
                      <a:pt x="21" y="130"/>
                    </a:lnTo>
                    <a:lnTo>
                      <a:pt x="218" y="130"/>
                    </a:lnTo>
                    <a:lnTo>
                      <a:pt x="43" y="1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6" name="ïSḷïḓè"/>
              <p:cNvSpPr/>
              <p:nvPr/>
            </p:nvSpPr>
            <p:spPr bwMode="auto">
              <a:xfrm>
                <a:off x="2898165" y="2728764"/>
                <a:ext cx="32986" cy="1967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"/>
                  </a:cxn>
                  <a:cxn ang="0">
                    <a:pos x="21" y="130"/>
                  </a:cxn>
                  <a:cxn ang="0">
                    <a:pos x="218" y="130"/>
                  </a:cxn>
                  <a:cxn ang="0">
                    <a:pos x="43" y="130"/>
                  </a:cxn>
                  <a:cxn ang="0">
                    <a:pos x="0" y="0"/>
                  </a:cxn>
                </a:cxnLst>
                <a:rect l="0" t="0" r="r" b="b"/>
                <a:pathLst>
                  <a:path w="218" h="130">
                    <a:moveTo>
                      <a:pt x="0" y="0"/>
                    </a:moveTo>
                    <a:lnTo>
                      <a:pt x="0" y="21"/>
                    </a:lnTo>
                    <a:lnTo>
                      <a:pt x="21" y="130"/>
                    </a:lnTo>
                    <a:lnTo>
                      <a:pt x="218" y="130"/>
                    </a:lnTo>
                    <a:lnTo>
                      <a:pt x="43" y="13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7" name="iṣḻïdé"/>
              <p:cNvSpPr/>
              <p:nvPr/>
            </p:nvSpPr>
            <p:spPr bwMode="auto">
              <a:xfrm>
                <a:off x="2884849" y="2748434"/>
                <a:ext cx="69452" cy="214558"/>
              </a:xfrm>
              <a:custGeom>
                <a:avLst/>
                <a:gdLst/>
                <a:ahLst/>
                <a:cxnLst>
                  <a:cxn ang="0">
                    <a:pos x="131" y="0"/>
                  </a:cxn>
                  <a:cxn ang="0">
                    <a:pos x="0" y="1200"/>
                  </a:cxn>
                  <a:cxn ang="0">
                    <a:pos x="240" y="1418"/>
                  </a:cxn>
                  <a:cxn ang="0">
                    <a:pos x="459" y="1200"/>
                  </a:cxn>
                  <a:cxn ang="0">
                    <a:pos x="328" y="0"/>
                  </a:cxn>
                  <a:cxn ang="0">
                    <a:pos x="131" y="0"/>
                  </a:cxn>
                </a:cxnLst>
                <a:rect l="0" t="0" r="r" b="b"/>
                <a:pathLst>
                  <a:path w="459" h="1418">
                    <a:moveTo>
                      <a:pt x="131" y="0"/>
                    </a:moveTo>
                    <a:lnTo>
                      <a:pt x="0" y="1200"/>
                    </a:lnTo>
                    <a:lnTo>
                      <a:pt x="240" y="1418"/>
                    </a:lnTo>
                    <a:lnTo>
                      <a:pt x="459" y="1200"/>
                    </a:lnTo>
                    <a:lnTo>
                      <a:pt x="328" y="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8AD4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8" name="ïšḻiḓé"/>
              <p:cNvSpPr/>
              <p:nvPr/>
            </p:nvSpPr>
            <p:spPr bwMode="auto">
              <a:xfrm>
                <a:off x="2891507" y="2698956"/>
                <a:ext cx="56136" cy="49479"/>
              </a:xfrm>
              <a:custGeom>
                <a:avLst/>
                <a:gdLst/>
                <a:ahLst/>
                <a:cxnLst>
                  <a:cxn ang="0">
                    <a:pos x="371" y="0"/>
                  </a:cxn>
                  <a:cxn ang="0">
                    <a:pos x="0" y="0"/>
                  </a:cxn>
                  <a:cxn ang="0">
                    <a:pos x="87" y="327"/>
                  </a:cxn>
                  <a:cxn ang="0">
                    <a:pos x="284" y="327"/>
                  </a:cxn>
                  <a:cxn ang="0">
                    <a:pos x="371" y="0"/>
                  </a:cxn>
                </a:cxnLst>
                <a:rect l="0" t="0" r="r" b="b"/>
                <a:pathLst>
                  <a:path w="371" h="327">
                    <a:moveTo>
                      <a:pt x="371" y="0"/>
                    </a:moveTo>
                    <a:lnTo>
                      <a:pt x="0" y="0"/>
                    </a:lnTo>
                    <a:lnTo>
                      <a:pt x="87" y="327"/>
                    </a:lnTo>
                    <a:lnTo>
                      <a:pt x="284" y="327"/>
                    </a:lnTo>
                    <a:lnTo>
                      <a:pt x="371" y="0"/>
                    </a:lnTo>
                    <a:close/>
                  </a:path>
                </a:pathLst>
              </a:custGeom>
              <a:solidFill>
                <a:srgbClr val="56C1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9" name="ïŝ1ïḓé"/>
              <p:cNvSpPr/>
              <p:nvPr/>
            </p:nvSpPr>
            <p:spPr bwMode="auto">
              <a:xfrm>
                <a:off x="2891507" y="2698956"/>
                <a:ext cx="56136" cy="49479"/>
              </a:xfrm>
              <a:custGeom>
                <a:avLst/>
                <a:gdLst/>
                <a:ahLst/>
                <a:cxnLst>
                  <a:cxn ang="0">
                    <a:pos x="371" y="0"/>
                  </a:cxn>
                  <a:cxn ang="0">
                    <a:pos x="0" y="0"/>
                  </a:cxn>
                  <a:cxn ang="0">
                    <a:pos x="87" y="327"/>
                  </a:cxn>
                  <a:cxn ang="0">
                    <a:pos x="284" y="327"/>
                  </a:cxn>
                  <a:cxn ang="0">
                    <a:pos x="371" y="0"/>
                  </a:cxn>
                </a:cxnLst>
                <a:rect l="0" t="0" r="r" b="b"/>
                <a:pathLst>
                  <a:path w="371" h="327">
                    <a:moveTo>
                      <a:pt x="371" y="0"/>
                    </a:moveTo>
                    <a:lnTo>
                      <a:pt x="0" y="0"/>
                    </a:lnTo>
                    <a:lnTo>
                      <a:pt x="87" y="327"/>
                    </a:lnTo>
                    <a:lnTo>
                      <a:pt x="284" y="327"/>
                    </a:lnTo>
                    <a:lnTo>
                      <a:pt x="371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0" name="íṡ1îḓè"/>
              <p:cNvSpPr/>
              <p:nvPr/>
            </p:nvSpPr>
            <p:spPr bwMode="auto">
              <a:xfrm>
                <a:off x="2851864" y="2652806"/>
                <a:ext cx="46301" cy="26328"/>
              </a:xfrm>
              <a:custGeom>
                <a:avLst/>
                <a:gdLst/>
                <a:ahLst/>
                <a:cxnLst>
                  <a:cxn ang="0">
                    <a:pos x="131" y="0"/>
                  </a:cxn>
                  <a:cxn ang="0">
                    <a:pos x="0" y="174"/>
                  </a:cxn>
                  <a:cxn ang="0">
                    <a:pos x="306" y="174"/>
                  </a:cxn>
                  <a:cxn ang="0">
                    <a:pos x="131" y="0"/>
                  </a:cxn>
                </a:cxnLst>
                <a:rect l="0" t="0" r="r" b="b"/>
                <a:pathLst>
                  <a:path w="306" h="174">
                    <a:moveTo>
                      <a:pt x="131" y="0"/>
                    </a:moveTo>
                    <a:lnTo>
                      <a:pt x="0" y="174"/>
                    </a:lnTo>
                    <a:lnTo>
                      <a:pt x="306" y="174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1" name="î$ḷíḋé"/>
              <p:cNvSpPr/>
              <p:nvPr/>
            </p:nvSpPr>
            <p:spPr bwMode="auto">
              <a:xfrm>
                <a:off x="2851864" y="2652806"/>
                <a:ext cx="46301" cy="26328"/>
              </a:xfrm>
              <a:custGeom>
                <a:avLst/>
                <a:gdLst/>
                <a:ahLst/>
                <a:cxnLst>
                  <a:cxn ang="0">
                    <a:pos x="131" y="0"/>
                  </a:cxn>
                  <a:cxn ang="0">
                    <a:pos x="0" y="174"/>
                  </a:cxn>
                  <a:cxn ang="0">
                    <a:pos x="306" y="174"/>
                  </a:cxn>
                  <a:cxn ang="0">
                    <a:pos x="131" y="0"/>
                  </a:cxn>
                </a:cxnLst>
                <a:rect l="0" t="0" r="r" b="b"/>
                <a:pathLst>
                  <a:path w="306" h="174">
                    <a:moveTo>
                      <a:pt x="131" y="0"/>
                    </a:moveTo>
                    <a:lnTo>
                      <a:pt x="0" y="174"/>
                    </a:lnTo>
                    <a:lnTo>
                      <a:pt x="306" y="174"/>
                    </a:lnTo>
                    <a:lnTo>
                      <a:pt x="131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2" name="îsḻïḋê"/>
              <p:cNvSpPr/>
              <p:nvPr/>
            </p:nvSpPr>
            <p:spPr bwMode="auto">
              <a:xfrm>
                <a:off x="2861850" y="2698956"/>
                <a:ext cx="59314" cy="39643"/>
              </a:xfrm>
              <a:custGeom>
                <a:avLst/>
                <a:gdLst/>
                <a:ahLst/>
                <a:cxnLst>
                  <a:cxn ang="0">
                    <a:pos x="371" y="0"/>
                  </a:cxn>
                  <a:cxn ang="0">
                    <a:pos x="43" y="0"/>
                  </a:cxn>
                  <a:cxn ang="0">
                    <a:pos x="0" y="0"/>
                  </a:cxn>
                  <a:cxn ang="0">
                    <a:pos x="218" y="262"/>
                  </a:cxn>
                  <a:cxn ang="0">
                    <a:pos x="240" y="218"/>
                  </a:cxn>
                  <a:cxn ang="0">
                    <a:pos x="174" y="0"/>
                  </a:cxn>
                  <a:cxn ang="0">
                    <a:pos x="196" y="0"/>
                  </a:cxn>
                  <a:cxn ang="0">
                    <a:pos x="392" y="0"/>
                  </a:cxn>
                  <a:cxn ang="0">
                    <a:pos x="371" y="0"/>
                  </a:cxn>
                </a:cxnLst>
                <a:rect l="0" t="0" r="r" b="b"/>
                <a:pathLst>
                  <a:path w="392" h="262">
                    <a:moveTo>
                      <a:pt x="371" y="0"/>
                    </a:moveTo>
                    <a:lnTo>
                      <a:pt x="43" y="0"/>
                    </a:lnTo>
                    <a:lnTo>
                      <a:pt x="0" y="0"/>
                    </a:lnTo>
                    <a:lnTo>
                      <a:pt x="218" y="262"/>
                    </a:lnTo>
                    <a:lnTo>
                      <a:pt x="240" y="218"/>
                    </a:lnTo>
                    <a:lnTo>
                      <a:pt x="174" y="0"/>
                    </a:lnTo>
                    <a:lnTo>
                      <a:pt x="196" y="0"/>
                    </a:lnTo>
                    <a:lnTo>
                      <a:pt x="392" y="0"/>
                    </a:lnTo>
                    <a:lnTo>
                      <a:pt x="371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3" name="íṡ1iďê"/>
              <p:cNvSpPr/>
              <p:nvPr/>
            </p:nvSpPr>
            <p:spPr bwMode="auto">
              <a:xfrm>
                <a:off x="2861850" y="2698956"/>
                <a:ext cx="59314" cy="39643"/>
              </a:xfrm>
              <a:custGeom>
                <a:avLst/>
                <a:gdLst/>
                <a:ahLst/>
                <a:cxnLst>
                  <a:cxn ang="0">
                    <a:pos x="371" y="0"/>
                  </a:cxn>
                  <a:cxn ang="0">
                    <a:pos x="43" y="0"/>
                  </a:cxn>
                  <a:cxn ang="0">
                    <a:pos x="0" y="0"/>
                  </a:cxn>
                  <a:cxn ang="0">
                    <a:pos x="218" y="262"/>
                  </a:cxn>
                  <a:cxn ang="0">
                    <a:pos x="240" y="218"/>
                  </a:cxn>
                  <a:cxn ang="0">
                    <a:pos x="174" y="0"/>
                  </a:cxn>
                  <a:cxn ang="0">
                    <a:pos x="196" y="0"/>
                  </a:cxn>
                  <a:cxn ang="0">
                    <a:pos x="392" y="0"/>
                  </a:cxn>
                  <a:cxn ang="0">
                    <a:pos x="371" y="0"/>
                  </a:cxn>
                </a:cxnLst>
                <a:rect l="0" t="0" r="r" b="b"/>
                <a:pathLst>
                  <a:path w="392" h="262">
                    <a:moveTo>
                      <a:pt x="371" y="0"/>
                    </a:moveTo>
                    <a:lnTo>
                      <a:pt x="43" y="0"/>
                    </a:lnTo>
                    <a:lnTo>
                      <a:pt x="0" y="0"/>
                    </a:lnTo>
                    <a:lnTo>
                      <a:pt x="218" y="262"/>
                    </a:lnTo>
                    <a:lnTo>
                      <a:pt x="240" y="218"/>
                    </a:lnTo>
                    <a:lnTo>
                      <a:pt x="174" y="0"/>
                    </a:lnTo>
                    <a:lnTo>
                      <a:pt x="196" y="0"/>
                    </a:lnTo>
                    <a:lnTo>
                      <a:pt x="392" y="0"/>
                    </a:lnTo>
                    <a:lnTo>
                      <a:pt x="371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4" name="î$lïḍé"/>
              <p:cNvSpPr/>
              <p:nvPr/>
            </p:nvSpPr>
            <p:spPr bwMode="auto">
              <a:xfrm>
                <a:off x="2845357" y="2679134"/>
                <a:ext cx="72629" cy="19822"/>
              </a:xfrm>
              <a:custGeom>
                <a:avLst/>
                <a:gdLst/>
                <a:ahLst/>
                <a:cxnLst>
                  <a:cxn ang="0">
                    <a:pos x="349" y="0"/>
                  </a:cxn>
                  <a:cxn ang="0">
                    <a:pos x="43" y="0"/>
                  </a:cxn>
                  <a:cxn ang="0">
                    <a:pos x="0" y="22"/>
                  </a:cxn>
                  <a:cxn ang="0">
                    <a:pos x="109" y="131"/>
                  </a:cxn>
                  <a:cxn ang="0">
                    <a:pos x="152" y="131"/>
                  </a:cxn>
                  <a:cxn ang="0">
                    <a:pos x="480" y="131"/>
                  </a:cxn>
                  <a:cxn ang="0">
                    <a:pos x="349" y="0"/>
                  </a:cxn>
                </a:cxnLst>
                <a:rect l="0" t="0" r="r" b="b"/>
                <a:pathLst>
                  <a:path w="480" h="131">
                    <a:moveTo>
                      <a:pt x="349" y="0"/>
                    </a:moveTo>
                    <a:lnTo>
                      <a:pt x="43" y="0"/>
                    </a:lnTo>
                    <a:lnTo>
                      <a:pt x="0" y="22"/>
                    </a:lnTo>
                    <a:lnTo>
                      <a:pt x="109" y="131"/>
                    </a:lnTo>
                    <a:lnTo>
                      <a:pt x="152" y="131"/>
                    </a:lnTo>
                    <a:lnTo>
                      <a:pt x="480" y="131"/>
                    </a:lnTo>
                    <a:lnTo>
                      <a:pt x="349" y="0"/>
                    </a:lnTo>
                    <a:close/>
                  </a:path>
                </a:pathLst>
              </a:custGeom>
              <a:solidFill>
                <a:srgbClr val="EFEFE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5" name="íşliḍè"/>
              <p:cNvSpPr/>
              <p:nvPr/>
            </p:nvSpPr>
            <p:spPr bwMode="auto">
              <a:xfrm>
                <a:off x="2845357" y="2679134"/>
                <a:ext cx="72629" cy="19822"/>
              </a:xfrm>
              <a:custGeom>
                <a:avLst/>
                <a:gdLst/>
                <a:ahLst/>
                <a:cxnLst>
                  <a:cxn ang="0">
                    <a:pos x="349" y="0"/>
                  </a:cxn>
                  <a:cxn ang="0">
                    <a:pos x="43" y="0"/>
                  </a:cxn>
                  <a:cxn ang="0">
                    <a:pos x="0" y="22"/>
                  </a:cxn>
                  <a:cxn ang="0">
                    <a:pos x="109" y="131"/>
                  </a:cxn>
                  <a:cxn ang="0">
                    <a:pos x="152" y="131"/>
                  </a:cxn>
                  <a:cxn ang="0">
                    <a:pos x="480" y="131"/>
                  </a:cxn>
                  <a:cxn ang="0">
                    <a:pos x="349" y="0"/>
                  </a:cxn>
                </a:cxnLst>
                <a:rect l="0" t="0" r="r" b="b"/>
                <a:pathLst>
                  <a:path w="480" h="131">
                    <a:moveTo>
                      <a:pt x="349" y="0"/>
                    </a:moveTo>
                    <a:lnTo>
                      <a:pt x="43" y="0"/>
                    </a:lnTo>
                    <a:lnTo>
                      <a:pt x="0" y="22"/>
                    </a:lnTo>
                    <a:lnTo>
                      <a:pt x="109" y="131"/>
                    </a:lnTo>
                    <a:lnTo>
                      <a:pt x="152" y="131"/>
                    </a:lnTo>
                    <a:lnTo>
                      <a:pt x="480" y="131"/>
                    </a:lnTo>
                    <a:lnTo>
                      <a:pt x="349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6" name="íśḻîḋê"/>
              <p:cNvSpPr/>
              <p:nvPr/>
            </p:nvSpPr>
            <p:spPr bwMode="auto">
              <a:xfrm>
                <a:off x="2888178" y="2698956"/>
                <a:ext cx="9986" cy="32986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0"/>
                  </a:cxn>
                  <a:cxn ang="0">
                    <a:pos x="66" y="218"/>
                  </a:cxn>
                  <a:cxn ang="0">
                    <a:pos x="66" y="197"/>
                  </a:cxn>
                  <a:cxn ang="0">
                    <a:pos x="22" y="0"/>
                  </a:cxn>
                </a:cxnLst>
                <a:rect l="0" t="0" r="r" b="b"/>
                <a:pathLst>
                  <a:path w="66" h="218">
                    <a:moveTo>
                      <a:pt x="22" y="0"/>
                    </a:moveTo>
                    <a:lnTo>
                      <a:pt x="0" y="0"/>
                    </a:lnTo>
                    <a:lnTo>
                      <a:pt x="66" y="218"/>
                    </a:lnTo>
                    <a:lnTo>
                      <a:pt x="66" y="197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ADAD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7" name="ïṥļíḍé"/>
              <p:cNvSpPr/>
              <p:nvPr/>
            </p:nvSpPr>
            <p:spPr bwMode="auto">
              <a:xfrm>
                <a:off x="2888178" y="2698956"/>
                <a:ext cx="9986" cy="32986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0"/>
                  </a:cxn>
                  <a:cxn ang="0">
                    <a:pos x="66" y="218"/>
                  </a:cxn>
                  <a:cxn ang="0">
                    <a:pos x="66" y="197"/>
                  </a:cxn>
                  <a:cxn ang="0">
                    <a:pos x="22" y="0"/>
                  </a:cxn>
                </a:cxnLst>
                <a:rect l="0" t="0" r="r" b="b"/>
                <a:pathLst>
                  <a:path w="66" h="218">
                    <a:moveTo>
                      <a:pt x="22" y="0"/>
                    </a:moveTo>
                    <a:lnTo>
                      <a:pt x="0" y="0"/>
                    </a:lnTo>
                    <a:lnTo>
                      <a:pt x="66" y="218"/>
                    </a:lnTo>
                    <a:lnTo>
                      <a:pt x="66" y="197"/>
                    </a:lnTo>
                    <a:lnTo>
                      <a:pt x="22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8" name="ïšľiḑè"/>
              <p:cNvSpPr/>
              <p:nvPr/>
            </p:nvSpPr>
            <p:spPr bwMode="auto">
              <a:xfrm>
                <a:off x="2891507" y="2698956"/>
                <a:ext cx="29657" cy="29808"/>
              </a:xfrm>
              <a:custGeom>
                <a:avLst/>
                <a:gdLst/>
                <a:ahLst/>
                <a:cxnLst>
                  <a:cxn ang="0">
                    <a:pos x="196" y="0"/>
                  </a:cxn>
                  <a:cxn ang="0">
                    <a:pos x="0" y="0"/>
                  </a:cxn>
                  <a:cxn ang="0">
                    <a:pos x="44" y="197"/>
                  </a:cxn>
                  <a:cxn ang="0">
                    <a:pos x="196" y="0"/>
                  </a:cxn>
                  <a:cxn ang="0">
                    <a:pos x="196" y="0"/>
                  </a:cxn>
                  <a:cxn ang="0">
                    <a:pos x="196" y="0"/>
                  </a:cxn>
                  <a:cxn ang="0">
                    <a:pos x="196" y="0"/>
                  </a:cxn>
                </a:cxnLst>
                <a:rect l="0" t="0" r="r" b="b"/>
                <a:pathLst>
                  <a:path w="196" h="197">
                    <a:moveTo>
                      <a:pt x="196" y="0"/>
                    </a:moveTo>
                    <a:lnTo>
                      <a:pt x="0" y="0"/>
                    </a:lnTo>
                    <a:lnTo>
                      <a:pt x="44" y="197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6" y="0"/>
                    </a:lnTo>
                    <a:close/>
                  </a:path>
                </a:pathLst>
              </a:custGeom>
              <a:solidFill>
                <a:srgbClr val="52B7F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9" name="îṩľíḋé"/>
              <p:cNvSpPr/>
              <p:nvPr/>
            </p:nvSpPr>
            <p:spPr bwMode="auto">
              <a:xfrm>
                <a:off x="2891507" y="2698956"/>
                <a:ext cx="29657" cy="29808"/>
              </a:xfrm>
              <a:custGeom>
                <a:avLst/>
                <a:gdLst/>
                <a:ahLst/>
                <a:cxnLst>
                  <a:cxn ang="0">
                    <a:pos x="196" y="0"/>
                  </a:cxn>
                  <a:cxn ang="0">
                    <a:pos x="0" y="0"/>
                  </a:cxn>
                  <a:cxn ang="0">
                    <a:pos x="44" y="197"/>
                  </a:cxn>
                  <a:cxn ang="0">
                    <a:pos x="196" y="0"/>
                  </a:cxn>
                  <a:cxn ang="0">
                    <a:pos x="196" y="0"/>
                  </a:cxn>
                  <a:cxn ang="0">
                    <a:pos x="196" y="0"/>
                  </a:cxn>
                  <a:cxn ang="0">
                    <a:pos x="196" y="0"/>
                  </a:cxn>
                </a:cxnLst>
                <a:rect l="0" t="0" r="r" b="b"/>
                <a:pathLst>
                  <a:path w="196" h="197">
                    <a:moveTo>
                      <a:pt x="196" y="0"/>
                    </a:moveTo>
                    <a:lnTo>
                      <a:pt x="0" y="0"/>
                    </a:lnTo>
                    <a:lnTo>
                      <a:pt x="44" y="197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6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0" name="ïŝḷïdè"/>
              <p:cNvSpPr/>
              <p:nvPr/>
            </p:nvSpPr>
            <p:spPr bwMode="auto">
              <a:xfrm>
                <a:off x="2940985" y="2652806"/>
                <a:ext cx="46301" cy="26328"/>
              </a:xfrm>
              <a:custGeom>
                <a:avLst/>
                <a:gdLst/>
                <a:ahLst/>
                <a:cxnLst>
                  <a:cxn ang="0">
                    <a:pos x="175" y="0"/>
                  </a:cxn>
                  <a:cxn ang="0">
                    <a:pos x="0" y="174"/>
                  </a:cxn>
                  <a:cxn ang="0">
                    <a:pos x="306" y="174"/>
                  </a:cxn>
                  <a:cxn ang="0">
                    <a:pos x="175" y="0"/>
                  </a:cxn>
                </a:cxnLst>
                <a:rect l="0" t="0" r="r" b="b"/>
                <a:pathLst>
                  <a:path w="306" h="174">
                    <a:moveTo>
                      <a:pt x="175" y="0"/>
                    </a:moveTo>
                    <a:lnTo>
                      <a:pt x="0" y="174"/>
                    </a:lnTo>
                    <a:lnTo>
                      <a:pt x="306" y="174"/>
                    </a:lnTo>
                    <a:lnTo>
                      <a:pt x="175" y="0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1" name="íṥḷîḓe"/>
              <p:cNvSpPr/>
              <p:nvPr/>
            </p:nvSpPr>
            <p:spPr bwMode="auto">
              <a:xfrm>
                <a:off x="2940985" y="2652806"/>
                <a:ext cx="46301" cy="26328"/>
              </a:xfrm>
              <a:custGeom>
                <a:avLst/>
                <a:gdLst/>
                <a:ahLst/>
                <a:cxnLst>
                  <a:cxn ang="0">
                    <a:pos x="175" y="0"/>
                  </a:cxn>
                  <a:cxn ang="0">
                    <a:pos x="0" y="174"/>
                  </a:cxn>
                  <a:cxn ang="0">
                    <a:pos x="306" y="174"/>
                  </a:cxn>
                  <a:cxn ang="0">
                    <a:pos x="175" y="0"/>
                  </a:cxn>
                </a:cxnLst>
                <a:rect l="0" t="0" r="r" b="b"/>
                <a:pathLst>
                  <a:path w="306" h="174">
                    <a:moveTo>
                      <a:pt x="175" y="0"/>
                    </a:moveTo>
                    <a:lnTo>
                      <a:pt x="0" y="174"/>
                    </a:lnTo>
                    <a:lnTo>
                      <a:pt x="306" y="174"/>
                    </a:lnTo>
                    <a:lnTo>
                      <a:pt x="175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2" name="ïŝ1idè"/>
              <p:cNvSpPr/>
              <p:nvPr/>
            </p:nvSpPr>
            <p:spPr bwMode="auto">
              <a:xfrm>
                <a:off x="2921164" y="2698956"/>
                <a:ext cx="56136" cy="39643"/>
              </a:xfrm>
              <a:custGeom>
                <a:avLst/>
                <a:gdLst/>
                <a:ahLst/>
                <a:cxnLst>
                  <a:cxn ang="0">
                    <a:pos x="328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75" y="0"/>
                  </a:cxn>
                  <a:cxn ang="0">
                    <a:pos x="131" y="197"/>
                  </a:cxn>
                  <a:cxn ang="0">
                    <a:pos x="153" y="262"/>
                  </a:cxn>
                  <a:cxn ang="0">
                    <a:pos x="371" y="0"/>
                  </a:cxn>
                  <a:cxn ang="0">
                    <a:pos x="328" y="0"/>
                  </a:cxn>
                </a:cxnLst>
                <a:rect l="0" t="0" r="r" b="b"/>
                <a:pathLst>
                  <a:path w="371" h="262">
                    <a:moveTo>
                      <a:pt x="32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75" y="0"/>
                    </a:lnTo>
                    <a:lnTo>
                      <a:pt x="131" y="197"/>
                    </a:lnTo>
                    <a:lnTo>
                      <a:pt x="153" y="262"/>
                    </a:lnTo>
                    <a:lnTo>
                      <a:pt x="371" y="0"/>
                    </a:lnTo>
                    <a:lnTo>
                      <a:pt x="328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3" name="isḷîdé"/>
              <p:cNvSpPr/>
              <p:nvPr/>
            </p:nvSpPr>
            <p:spPr bwMode="auto">
              <a:xfrm>
                <a:off x="2921164" y="2698956"/>
                <a:ext cx="56136" cy="39643"/>
              </a:xfrm>
              <a:custGeom>
                <a:avLst/>
                <a:gdLst/>
                <a:ahLst/>
                <a:cxnLst>
                  <a:cxn ang="0">
                    <a:pos x="328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75" y="0"/>
                  </a:cxn>
                  <a:cxn ang="0">
                    <a:pos x="131" y="197"/>
                  </a:cxn>
                  <a:cxn ang="0">
                    <a:pos x="153" y="262"/>
                  </a:cxn>
                  <a:cxn ang="0">
                    <a:pos x="371" y="0"/>
                  </a:cxn>
                  <a:cxn ang="0">
                    <a:pos x="328" y="0"/>
                  </a:cxn>
                </a:cxnLst>
                <a:rect l="0" t="0" r="r" b="b"/>
                <a:pathLst>
                  <a:path w="371" h="262">
                    <a:moveTo>
                      <a:pt x="32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75" y="0"/>
                    </a:lnTo>
                    <a:lnTo>
                      <a:pt x="131" y="197"/>
                    </a:lnTo>
                    <a:lnTo>
                      <a:pt x="153" y="262"/>
                    </a:lnTo>
                    <a:lnTo>
                      <a:pt x="371" y="0"/>
                    </a:lnTo>
                    <a:lnTo>
                      <a:pt x="328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4" name="íSľïḋê"/>
              <p:cNvSpPr/>
              <p:nvPr/>
            </p:nvSpPr>
            <p:spPr bwMode="auto">
              <a:xfrm>
                <a:off x="2921164" y="2679134"/>
                <a:ext cx="72629" cy="19822"/>
              </a:xfrm>
              <a:custGeom>
                <a:avLst/>
                <a:gdLst/>
                <a:ahLst/>
                <a:cxnLst>
                  <a:cxn ang="0">
                    <a:pos x="437" y="0"/>
                  </a:cxn>
                  <a:cxn ang="0">
                    <a:pos x="131" y="0"/>
                  </a:cxn>
                  <a:cxn ang="0">
                    <a:pos x="0" y="131"/>
                  </a:cxn>
                  <a:cxn ang="0">
                    <a:pos x="328" y="131"/>
                  </a:cxn>
                  <a:cxn ang="0">
                    <a:pos x="371" y="131"/>
                  </a:cxn>
                  <a:cxn ang="0">
                    <a:pos x="480" y="22"/>
                  </a:cxn>
                  <a:cxn ang="0">
                    <a:pos x="437" y="0"/>
                  </a:cxn>
                </a:cxnLst>
                <a:rect l="0" t="0" r="r" b="b"/>
                <a:pathLst>
                  <a:path w="480" h="131">
                    <a:moveTo>
                      <a:pt x="437" y="0"/>
                    </a:moveTo>
                    <a:lnTo>
                      <a:pt x="131" y="0"/>
                    </a:lnTo>
                    <a:lnTo>
                      <a:pt x="0" y="131"/>
                    </a:lnTo>
                    <a:lnTo>
                      <a:pt x="328" y="131"/>
                    </a:lnTo>
                    <a:lnTo>
                      <a:pt x="371" y="131"/>
                    </a:lnTo>
                    <a:lnTo>
                      <a:pt x="480" y="22"/>
                    </a:lnTo>
                    <a:lnTo>
                      <a:pt x="437" y="0"/>
                    </a:lnTo>
                    <a:close/>
                  </a:path>
                </a:pathLst>
              </a:custGeom>
              <a:solidFill>
                <a:srgbClr val="EFEFE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5" name="ïS1íḑé"/>
              <p:cNvSpPr/>
              <p:nvPr/>
            </p:nvSpPr>
            <p:spPr bwMode="auto">
              <a:xfrm>
                <a:off x="2921164" y="2679134"/>
                <a:ext cx="72629" cy="19822"/>
              </a:xfrm>
              <a:custGeom>
                <a:avLst/>
                <a:gdLst/>
                <a:ahLst/>
                <a:cxnLst>
                  <a:cxn ang="0">
                    <a:pos x="437" y="0"/>
                  </a:cxn>
                  <a:cxn ang="0">
                    <a:pos x="131" y="0"/>
                  </a:cxn>
                  <a:cxn ang="0">
                    <a:pos x="0" y="131"/>
                  </a:cxn>
                  <a:cxn ang="0">
                    <a:pos x="328" y="131"/>
                  </a:cxn>
                  <a:cxn ang="0">
                    <a:pos x="371" y="131"/>
                  </a:cxn>
                  <a:cxn ang="0">
                    <a:pos x="480" y="22"/>
                  </a:cxn>
                  <a:cxn ang="0">
                    <a:pos x="437" y="0"/>
                  </a:cxn>
                </a:cxnLst>
                <a:rect l="0" t="0" r="r" b="b"/>
                <a:pathLst>
                  <a:path w="480" h="131">
                    <a:moveTo>
                      <a:pt x="437" y="0"/>
                    </a:moveTo>
                    <a:lnTo>
                      <a:pt x="131" y="0"/>
                    </a:lnTo>
                    <a:lnTo>
                      <a:pt x="0" y="131"/>
                    </a:lnTo>
                    <a:lnTo>
                      <a:pt x="328" y="131"/>
                    </a:lnTo>
                    <a:lnTo>
                      <a:pt x="371" y="131"/>
                    </a:lnTo>
                    <a:lnTo>
                      <a:pt x="480" y="22"/>
                    </a:lnTo>
                    <a:lnTo>
                      <a:pt x="437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6" name="išľídê"/>
              <p:cNvSpPr/>
              <p:nvPr/>
            </p:nvSpPr>
            <p:spPr bwMode="auto">
              <a:xfrm>
                <a:off x="2921164" y="2698956"/>
                <a:ext cx="26479" cy="29808"/>
              </a:xfrm>
              <a:custGeom>
                <a:avLst/>
                <a:gdLst/>
                <a:ahLst/>
                <a:cxnLst>
                  <a:cxn ang="0">
                    <a:pos x="175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1" y="197"/>
                  </a:cxn>
                  <a:cxn ang="0">
                    <a:pos x="175" y="0"/>
                  </a:cxn>
                </a:cxnLst>
                <a:rect l="0" t="0" r="r" b="b"/>
                <a:pathLst>
                  <a:path w="175" h="197">
                    <a:moveTo>
                      <a:pt x="175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1" y="197"/>
                    </a:lnTo>
                    <a:lnTo>
                      <a:pt x="175" y="0"/>
                    </a:lnTo>
                    <a:close/>
                  </a:path>
                </a:pathLst>
              </a:custGeom>
              <a:solidFill>
                <a:srgbClr val="52B7F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7" name="ïślíḋê"/>
              <p:cNvSpPr/>
              <p:nvPr/>
            </p:nvSpPr>
            <p:spPr bwMode="auto">
              <a:xfrm>
                <a:off x="2921164" y="2698956"/>
                <a:ext cx="26479" cy="29808"/>
              </a:xfrm>
              <a:custGeom>
                <a:avLst/>
                <a:gdLst/>
                <a:ahLst/>
                <a:cxnLst>
                  <a:cxn ang="0">
                    <a:pos x="175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1" y="197"/>
                  </a:cxn>
                  <a:cxn ang="0">
                    <a:pos x="175" y="0"/>
                  </a:cxn>
                </a:cxnLst>
                <a:rect l="0" t="0" r="r" b="b"/>
                <a:pathLst>
                  <a:path w="175" h="197">
                    <a:moveTo>
                      <a:pt x="175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1" y="197"/>
                    </a:lnTo>
                    <a:lnTo>
                      <a:pt x="175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8" name="íṣľide"/>
              <p:cNvSpPr/>
              <p:nvPr/>
            </p:nvSpPr>
            <p:spPr bwMode="auto">
              <a:xfrm>
                <a:off x="2921164" y="2698956"/>
                <a:ext cx="151" cy="151"/>
              </a:xfrm>
              <a:prstGeom prst="rect">
                <a:avLst/>
              </a:prstGeom>
              <a:solidFill>
                <a:srgbClr val="4EAEE6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9" name="ïśļiḓe"/>
              <p:cNvSpPr/>
              <p:nvPr/>
            </p:nvSpPr>
            <p:spPr bwMode="auto">
              <a:xfrm>
                <a:off x="2921164" y="2698956"/>
                <a:ext cx="151" cy="15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0" name="ïṩlïḓé"/>
              <p:cNvSpPr/>
              <p:nvPr/>
            </p:nvSpPr>
            <p:spPr bwMode="auto">
              <a:xfrm>
                <a:off x="2851864" y="2652806"/>
                <a:ext cx="135423" cy="82464"/>
              </a:xfrm>
              <a:custGeom>
                <a:avLst/>
                <a:gdLst/>
                <a:ahLst/>
                <a:cxnLst>
                  <a:cxn ang="0">
                    <a:pos x="29" y="25"/>
                  </a:cxn>
                  <a:cxn ang="0">
                    <a:pos x="41" y="8"/>
                  </a:cxn>
                  <a:cxn ang="0">
                    <a:pos x="36" y="1"/>
                  </a:cxn>
                  <a:cxn ang="0">
                    <a:pos x="34" y="0"/>
                  </a:cxn>
                  <a:cxn ang="0">
                    <a:pos x="7" y="0"/>
                  </a:cxn>
                  <a:cxn ang="0">
                    <a:pos x="5" y="1"/>
                  </a:cxn>
                  <a:cxn ang="0">
                    <a:pos x="0" y="8"/>
                  </a:cxn>
                  <a:cxn ang="0">
                    <a:pos x="13" y="25"/>
                  </a:cxn>
                  <a:cxn ang="0">
                    <a:pos x="21" y="14"/>
                  </a:cxn>
                  <a:cxn ang="0">
                    <a:pos x="29" y="25"/>
                  </a:cxn>
                </a:cxnLst>
                <a:rect l="0" t="0" r="r" b="b"/>
                <a:pathLst>
                  <a:path w="41" h="25">
                    <a:moveTo>
                      <a:pt x="29" y="25"/>
                    </a:moveTo>
                    <a:cubicBezTo>
                      <a:pt x="41" y="8"/>
                      <a:pt x="41" y="8"/>
                      <a:pt x="41" y="8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21" y="14"/>
                      <a:pt x="21" y="14"/>
                      <a:pt x="21" y="14"/>
                    </a:cubicBezTo>
                    <a:lnTo>
                      <a:pt x="29" y="2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1" name="ïṣ1íďe"/>
              <p:cNvSpPr/>
              <p:nvPr/>
            </p:nvSpPr>
            <p:spPr bwMode="auto">
              <a:xfrm>
                <a:off x="2878343" y="2656135"/>
                <a:ext cx="82464" cy="42821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3" y="13"/>
                  </a:cxn>
                  <a:cxn ang="0">
                    <a:pos x="25" y="1"/>
                  </a:cxn>
                  <a:cxn ang="0">
                    <a:pos x="25" y="0"/>
                  </a:cxn>
                </a:cxnLst>
                <a:rect l="0" t="0" r="r" b="b"/>
                <a:pathLst>
                  <a:path w="25" h="13">
                    <a:moveTo>
                      <a:pt x="25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0"/>
                      <a:pt x="25" y="0"/>
                      <a:pt x="25" y="0"/>
                    </a:cubicBezTo>
                    <a:close/>
                  </a:path>
                </a:pathLst>
              </a:custGeom>
              <a:solidFill>
                <a:srgbClr val="ADADA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2" name="iṧ1îḓê"/>
              <p:cNvSpPr/>
              <p:nvPr/>
            </p:nvSpPr>
            <p:spPr bwMode="auto">
              <a:xfrm>
                <a:off x="2785892" y="2468056"/>
                <a:ext cx="32986" cy="7247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11"/>
                  </a:cxn>
                  <a:cxn ang="0">
                    <a:pos x="10" y="22"/>
                  </a:cxn>
                  <a:cxn ang="0">
                    <a:pos x="10" y="0"/>
                  </a:cxn>
                </a:cxnLst>
                <a:rect l="0" t="0" r="r" b="b"/>
                <a:pathLst>
                  <a:path w="10" h="22">
                    <a:moveTo>
                      <a:pt x="10" y="0"/>
                    </a:moveTo>
                    <a:cubicBezTo>
                      <a:pt x="4" y="0"/>
                      <a:pt x="0" y="5"/>
                      <a:pt x="0" y="11"/>
                    </a:cubicBezTo>
                    <a:cubicBezTo>
                      <a:pt x="0" y="17"/>
                      <a:pt x="4" y="22"/>
                      <a:pt x="10" y="22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CB088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3" name="íšḷîḑé"/>
              <p:cNvSpPr/>
              <p:nvPr/>
            </p:nvSpPr>
            <p:spPr bwMode="auto">
              <a:xfrm>
                <a:off x="3020272" y="2468056"/>
                <a:ext cx="36315" cy="724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11"/>
                  </a:cxn>
                  <a:cxn ang="0">
                    <a:pos x="0" y="22"/>
                  </a:cxn>
                  <a:cxn ang="0">
                    <a:pos x="0" y="0"/>
                  </a:cxn>
                </a:cxnLst>
                <a:rect l="0" t="0" r="r" b="b"/>
                <a:pathLst>
                  <a:path w="11" h="22">
                    <a:moveTo>
                      <a:pt x="0" y="0"/>
                    </a:moveTo>
                    <a:cubicBezTo>
                      <a:pt x="6" y="0"/>
                      <a:pt x="11" y="5"/>
                      <a:pt x="11" y="11"/>
                    </a:cubicBezTo>
                    <a:cubicBezTo>
                      <a:pt x="11" y="17"/>
                      <a:pt x="6" y="22"/>
                      <a:pt x="0" y="2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B088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4" name="îŝḻiḍè"/>
              <p:cNvSpPr/>
              <p:nvPr/>
            </p:nvSpPr>
            <p:spPr bwMode="auto">
              <a:xfrm>
                <a:off x="2881672" y="2623149"/>
                <a:ext cx="75807" cy="75807"/>
              </a:xfrm>
              <a:custGeom>
                <a:avLst/>
                <a:gdLst/>
                <a:ahLst/>
                <a:cxnLst>
                  <a:cxn ang="0">
                    <a:pos x="501" y="261"/>
                  </a:cxn>
                  <a:cxn ang="0">
                    <a:pos x="261" y="501"/>
                  </a:cxn>
                  <a:cxn ang="0">
                    <a:pos x="0" y="261"/>
                  </a:cxn>
                  <a:cxn ang="0">
                    <a:pos x="0" y="0"/>
                  </a:cxn>
                  <a:cxn ang="0">
                    <a:pos x="501" y="0"/>
                  </a:cxn>
                  <a:cxn ang="0">
                    <a:pos x="501" y="261"/>
                  </a:cxn>
                </a:cxnLst>
                <a:rect l="0" t="0" r="r" b="b"/>
                <a:pathLst>
                  <a:path w="501" h="501">
                    <a:moveTo>
                      <a:pt x="501" y="261"/>
                    </a:moveTo>
                    <a:lnTo>
                      <a:pt x="261" y="501"/>
                    </a:lnTo>
                    <a:lnTo>
                      <a:pt x="0" y="261"/>
                    </a:lnTo>
                    <a:lnTo>
                      <a:pt x="0" y="0"/>
                    </a:lnTo>
                    <a:lnTo>
                      <a:pt x="501" y="0"/>
                    </a:lnTo>
                    <a:lnTo>
                      <a:pt x="501" y="261"/>
                    </a:lnTo>
                    <a:close/>
                  </a:path>
                </a:pathLst>
              </a:custGeom>
              <a:solidFill>
                <a:srgbClr val="ECB088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5" name="işlíḍé"/>
              <p:cNvSpPr/>
              <p:nvPr/>
            </p:nvSpPr>
            <p:spPr bwMode="auto">
              <a:xfrm>
                <a:off x="2812220" y="2388769"/>
                <a:ext cx="214710" cy="2542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54"/>
                  </a:cxn>
                  <a:cxn ang="0">
                    <a:pos x="17" y="74"/>
                  </a:cxn>
                  <a:cxn ang="0">
                    <a:pos x="24" y="77"/>
                  </a:cxn>
                  <a:cxn ang="0">
                    <a:pos x="41" y="77"/>
                  </a:cxn>
                  <a:cxn ang="0">
                    <a:pos x="48" y="75"/>
                  </a:cxn>
                  <a:cxn ang="0">
                    <a:pos x="62" y="54"/>
                  </a:cxn>
                  <a:cxn ang="0">
                    <a:pos x="65" y="0"/>
                  </a:cxn>
                  <a:cxn ang="0">
                    <a:pos x="0" y="0"/>
                  </a:cxn>
                </a:cxnLst>
                <a:rect l="0" t="0" r="r" b="b"/>
                <a:pathLst>
                  <a:path w="65" h="77">
                    <a:moveTo>
                      <a:pt x="0" y="0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3" y="65"/>
                      <a:pt x="11" y="71"/>
                      <a:pt x="17" y="74"/>
                    </a:cubicBezTo>
                    <a:cubicBezTo>
                      <a:pt x="19" y="76"/>
                      <a:pt x="21" y="77"/>
                      <a:pt x="24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4" y="77"/>
                      <a:pt x="46" y="76"/>
                      <a:pt x="48" y="75"/>
                    </a:cubicBezTo>
                    <a:cubicBezTo>
                      <a:pt x="54" y="71"/>
                      <a:pt x="62" y="65"/>
                      <a:pt x="62" y="54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6" name="îSļîḑé"/>
              <p:cNvSpPr/>
              <p:nvPr/>
            </p:nvSpPr>
            <p:spPr bwMode="auto">
              <a:xfrm>
                <a:off x="2855192" y="2464727"/>
                <a:ext cx="23151" cy="22999"/>
              </a:xfrm>
              <a:prstGeom prst="ellipse">
                <a:avLst/>
              </a:prstGeom>
              <a:solidFill>
                <a:srgbClr val="5C2F1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7" name="ïṧḷidè"/>
              <p:cNvSpPr/>
              <p:nvPr/>
            </p:nvSpPr>
            <p:spPr bwMode="auto">
              <a:xfrm>
                <a:off x="2851864" y="2510877"/>
                <a:ext cx="29808" cy="32986"/>
              </a:xfrm>
              <a:prstGeom prst="ellipse">
                <a:avLst/>
              </a:prstGeom>
              <a:solidFill>
                <a:srgbClr val="FAA67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8" name="i$ļïďê"/>
              <p:cNvSpPr/>
              <p:nvPr/>
            </p:nvSpPr>
            <p:spPr bwMode="auto">
              <a:xfrm>
                <a:off x="2964136" y="2464727"/>
                <a:ext cx="19822" cy="22999"/>
              </a:xfrm>
              <a:prstGeom prst="ellipse">
                <a:avLst/>
              </a:prstGeom>
              <a:solidFill>
                <a:srgbClr val="5C2F1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9" name="íṡḻîḋê"/>
              <p:cNvSpPr/>
              <p:nvPr/>
            </p:nvSpPr>
            <p:spPr bwMode="auto">
              <a:xfrm>
                <a:off x="2957478" y="2510877"/>
                <a:ext cx="29808" cy="32986"/>
              </a:xfrm>
              <a:prstGeom prst="ellipse">
                <a:avLst/>
              </a:prstGeom>
              <a:solidFill>
                <a:srgbClr val="FAA67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0" name="îṧ1îḍê"/>
              <p:cNvSpPr/>
              <p:nvPr/>
            </p:nvSpPr>
            <p:spPr bwMode="auto">
              <a:xfrm>
                <a:off x="2904671" y="2474562"/>
                <a:ext cx="32986" cy="89122"/>
              </a:xfrm>
              <a:custGeom>
                <a:avLst/>
                <a:gdLst/>
                <a:ahLst/>
                <a:cxnLst>
                  <a:cxn ang="0">
                    <a:pos x="5" y="27"/>
                  </a:cxn>
                  <a:cxn ang="0">
                    <a:pos x="0" y="22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10" y="5"/>
                  </a:cxn>
                  <a:cxn ang="0">
                    <a:pos x="10" y="22"/>
                  </a:cxn>
                  <a:cxn ang="0">
                    <a:pos x="5" y="27"/>
                  </a:cxn>
                </a:cxnLst>
                <a:rect l="0" t="0" r="r" b="b"/>
                <a:pathLst>
                  <a:path w="10" h="27">
                    <a:moveTo>
                      <a:pt x="5" y="27"/>
                    </a:moveTo>
                    <a:cubicBezTo>
                      <a:pt x="2" y="27"/>
                      <a:pt x="0" y="25"/>
                      <a:pt x="0" y="2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5"/>
                      <a:pt x="8" y="27"/>
                      <a:pt x="5" y="27"/>
                    </a:cubicBezTo>
                    <a:close/>
                  </a:path>
                </a:pathLst>
              </a:custGeom>
              <a:solidFill>
                <a:srgbClr val="FFD3A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1" name="iŝľíďé"/>
              <p:cNvSpPr/>
              <p:nvPr/>
            </p:nvSpPr>
            <p:spPr bwMode="auto">
              <a:xfrm>
                <a:off x="2914657" y="2329304"/>
                <a:ext cx="118779" cy="18490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6" y="20"/>
                  </a:cxn>
                  <a:cxn ang="0">
                    <a:pos x="36" y="21"/>
                  </a:cxn>
                  <a:cxn ang="0">
                    <a:pos x="36" y="21"/>
                  </a:cxn>
                  <a:cxn ang="0">
                    <a:pos x="36" y="21"/>
                  </a:cxn>
                  <a:cxn ang="0">
                    <a:pos x="35" y="55"/>
                  </a:cxn>
                  <a:cxn ang="0">
                    <a:pos x="32" y="55"/>
                  </a:cxn>
                  <a:cxn ang="0">
                    <a:pos x="32" y="27"/>
                  </a:cxn>
                  <a:cxn ang="0">
                    <a:pos x="25" y="19"/>
                  </a:cxn>
                  <a:cxn ang="0">
                    <a:pos x="0" y="22"/>
                  </a:cxn>
                  <a:cxn ang="0">
                    <a:pos x="0" y="7"/>
                  </a:cxn>
                  <a:cxn ang="0">
                    <a:pos x="4" y="7"/>
                  </a:cxn>
                  <a:cxn ang="0">
                    <a:pos x="4" y="0"/>
                  </a:cxn>
                </a:cxnLst>
                <a:rect l="0" t="0" r="r" b="b"/>
                <a:pathLst>
                  <a:path w="36" h="56">
                    <a:moveTo>
                      <a:pt x="4" y="0"/>
                    </a:moveTo>
                    <a:cubicBezTo>
                      <a:pt x="30" y="0"/>
                      <a:pt x="35" y="15"/>
                      <a:pt x="36" y="20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4" y="56"/>
                      <a:pt x="33" y="55"/>
                      <a:pt x="32" y="55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3"/>
                      <a:pt x="29" y="19"/>
                      <a:pt x="25" y="19"/>
                    </a:cubicBezTo>
                    <a:cubicBezTo>
                      <a:pt x="17" y="21"/>
                      <a:pt x="8" y="22"/>
                      <a:pt x="0" y="2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4" y="7"/>
                      <a:pt x="4" y="7"/>
                      <a:pt x="4" y="7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E7F3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2" name="iṣľiḓé"/>
              <p:cNvSpPr/>
              <p:nvPr/>
            </p:nvSpPr>
            <p:spPr bwMode="auto">
              <a:xfrm>
                <a:off x="2805714" y="2329304"/>
                <a:ext cx="181573" cy="184901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33" y="0"/>
                  </a:cxn>
                  <a:cxn ang="0">
                    <a:pos x="1" y="20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2" y="55"/>
                  </a:cxn>
                  <a:cxn ang="0">
                    <a:pos x="4" y="55"/>
                  </a:cxn>
                  <a:cxn ang="0">
                    <a:pos x="4" y="27"/>
                  </a:cxn>
                  <a:cxn ang="0">
                    <a:pos x="11" y="19"/>
                  </a:cxn>
                  <a:cxn ang="0">
                    <a:pos x="33" y="22"/>
                  </a:cxn>
                  <a:cxn ang="0">
                    <a:pos x="38" y="22"/>
                  </a:cxn>
                  <a:cxn ang="0">
                    <a:pos x="37" y="0"/>
                  </a:cxn>
                </a:cxnLst>
                <a:rect l="0" t="0" r="r" b="b"/>
                <a:pathLst>
                  <a:path w="55" h="56">
                    <a:moveTo>
                      <a:pt x="37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6" y="0"/>
                      <a:pt x="2" y="15"/>
                      <a:pt x="1" y="2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6"/>
                      <a:pt x="3" y="55"/>
                      <a:pt x="4" y="55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3"/>
                      <a:pt x="7" y="19"/>
                      <a:pt x="11" y="19"/>
                    </a:cubicBezTo>
                    <a:cubicBezTo>
                      <a:pt x="18" y="21"/>
                      <a:pt x="25" y="22"/>
                      <a:pt x="33" y="22"/>
                    </a:cubicBezTo>
                    <a:cubicBezTo>
                      <a:pt x="33" y="22"/>
                      <a:pt x="35" y="22"/>
                      <a:pt x="38" y="22"/>
                    </a:cubicBezTo>
                    <a:cubicBezTo>
                      <a:pt x="55" y="21"/>
                      <a:pt x="54" y="0"/>
                      <a:pt x="37" y="0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3" name="ïṩḷîďè"/>
              <p:cNvSpPr/>
              <p:nvPr/>
            </p:nvSpPr>
            <p:spPr bwMode="auto">
              <a:xfrm>
                <a:off x="2888178" y="2586835"/>
                <a:ext cx="66123" cy="16493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5" y="5"/>
                  </a:cxn>
                  <a:cxn ang="0">
                    <a:pos x="20" y="0"/>
                  </a:cxn>
                </a:cxnLst>
                <a:rect l="0" t="0" r="r" b="b"/>
                <a:pathLst>
                  <a:path w="20" h="5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3" y="5"/>
                      <a:pt x="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8" y="5"/>
                      <a:pt x="20" y="3"/>
                      <a:pt x="20" y="0"/>
                    </a:cubicBezTo>
                    <a:close/>
                  </a:path>
                </a:pathLst>
              </a:custGeom>
              <a:solidFill>
                <a:srgbClr val="FAA67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4" name="ï$1íďe"/>
              <p:cNvSpPr/>
              <p:nvPr/>
            </p:nvSpPr>
            <p:spPr bwMode="auto">
              <a:xfrm>
                <a:off x="2987286" y="2814557"/>
                <a:ext cx="75958" cy="89122"/>
              </a:xfrm>
              <a:prstGeom prst="rect">
                <a:avLst/>
              </a:prstGeom>
              <a:solidFill>
                <a:srgbClr val="BF1E2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5" name="ïsḻîďé"/>
              <p:cNvSpPr/>
              <p:nvPr/>
            </p:nvSpPr>
            <p:spPr bwMode="auto">
              <a:xfrm>
                <a:off x="2719770" y="2695778"/>
                <a:ext cx="79287" cy="88971"/>
              </a:xfrm>
              <a:custGeom>
                <a:avLst/>
                <a:gdLst/>
                <a:ahLst/>
                <a:cxnLst>
                  <a:cxn ang="0">
                    <a:pos x="0" y="27"/>
                  </a:cxn>
                  <a:cxn ang="0">
                    <a:pos x="24" y="0"/>
                  </a:cxn>
                  <a:cxn ang="0">
                    <a:pos x="24" y="27"/>
                  </a:cxn>
                  <a:cxn ang="0">
                    <a:pos x="0" y="27"/>
                  </a:cxn>
                </a:cxnLst>
                <a:rect l="0" t="0" r="r" b="b"/>
                <a:pathLst>
                  <a:path w="24" h="27">
                    <a:moveTo>
                      <a:pt x="0" y="27"/>
                    </a:moveTo>
                    <a:cubicBezTo>
                      <a:pt x="0" y="27"/>
                      <a:pt x="1" y="9"/>
                      <a:pt x="24" y="0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0" y="27"/>
                      <a:pt x="0" y="27"/>
                      <a:pt x="0" y="2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6" name="îsľïdè"/>
              <p:cNvSpPr/>
              <p:nvPr/>
            </p:nvSpPr>
            <p:spPr bwMode="auto">
              <a:xfrm>
                <a:off x="3512182" y="2781571"/>
                <a:ext cx="158422" cy="366323"/>
              </a:xfrm>
              <a:custGeom>
                <a:avLst/>
                <a:gdLst/>
                <a:ahLst/>
                <a:cxnLst>
                  <a:cxn ang="0">
                    <a:pos x="39" y="93"/>
                  </a:cxn>
                  <a:cxn ang="0">
                    <a:pos x="39" y="0"/>
                  </a:cxn>
                  <a:cxn ang="0">
                    <a:pos x="48" y="0"/>
                  </a:cxn>
                  <a:cxn ang="0">
                    <a:pos x="48" y="93"/>
                  </a:cxn>
                  <a:cxn ang="0">
                    <a:pos x="31" y="111"/>
                  </a:cxn>
                  <a:cxn ang="0">
                    <a:pos x="0" y="111"/>
                  </a:cxn>
                  <a:cxn ang="0">
                    <a:pos x="0" y="104"/>
                  </a:cxn>
                  <a:cxn ang="0">
                    <a:pos x="28" y="104"/>
                  </a:cxn>
                  <a:cxn ang="0">
                    <a:pos x="39" y="93"/>
                  </a:cxn>
                </a:cxnLst>
                <a:rect l="0" t="0" r="r" b="b"/>
                <a:pathLst>
                  <a:path w="48" h="111">
                    <a:moveTo>
                      <a:pt x="39" y="93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93"/>
                      <a:pt x="48" y="93"/>
                      <a:pt x="48" y="93"/>
                    </a:cubicBezTo>
                    <a:cubicBezTo>
                      <a:pt x="48" y="103"/>
                      <a:pt x="40" y="111"/>
                      <a:pt x="31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34" y="104"/>
                      <a:pt x="39" y="99"/>
                      <a:pt x="39" y="93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7" name="ïŝlïḑè"/>
              <p:cNvSpPr/>
              <p:nvPr/>
            </p:nvSpPr>
            <p:spPr bwMode="auto">
              <a:xfrm>
                <a:off x="3393252" y="2913514"/>
                <a:ext cx="184901" cy="184750"/>
              </a:xfrm>
              <a:prstGeom prst="ellipse">
                <a:avLst/>
              </a:pr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8" name="íśļiḓé"/>
              <p:cNvSpPr/>
              <p:nvPr/>
            </p:nvSpPr>
            <p:spPr bwMode="auto">
              <a:xfrm>
                <a:off x="3102736" y="3339301"/>
                <a:ext cx="181573" cy="79135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26" y="24"/>
                  </a:cxn>
                  <a:cxn ang="0">
                    <a:pos x="38" y="21"/>
                  </a:cxn>
                  <a:cxn ang="0">
                    <a:pos x="38" y="24"/>
                  </a:cxn>
                  <a:cxn ang="0">
                    <a:pos x="55" y="24"/>
                  </a:cxn>
                  <a:cxn ang="0">
                    <a:pos x="55" y="0"/>
                  </a:cxn>
                  <a:cxn ang="0">
                    <a:pos x="33" y="0"/>
                  </a:cxn>
                  <a:cxn ang="0">
                    <a:pos x="26" y="9"/>
                  </a:cxn>
                  <a:cxn ang="0">
                    <a:pos x="6" y="13"/>
                  </a:cxn>
                  <a:cxn ang="0">
                    <a:pos x="1" y="21"/>
                  </a:cxn>
                  <a:cxn ang="0">
                    <a:pos x="4" y="24"/>
                  </a:cxn>
                </a:cxnLst>
                <a:rect l="0" t="0" r="r" b="b"/>
                <a:pathLst>
                  <a:path w="55" h="24">
                    <a:moveTo>
                      <a:pt x="4" y="24"/>
                    </a:moveTo>
                    <a:cubicBezTo>
                      <a:pt x="26" y="24"/>
                      <a:pt x="26" y="24"/>
                      <a:pt x="26" y="24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0" y="15"/>
                      <a:pt x="1" y="15"/>
                      <a:pt x="1" y="21"/>
                    </a:cubicBezTo>
                    <a:cubicBezTo>
                      <a:pt x="1" y="23"/>
                      <a:pt x="2" y="24"/>
                      <a:pt x="4" y="24"/>
                    </a:cubicBezTo>
                    <a:close/>
                  </a:path>
                </a:pathLst>
              </a:custGeom>
              <a:solidFill>
                <a:srgbClr val="40404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9" name="íSḻïḓe"/>
              <p:cNvSpPr/>
              <p:nvPr/>
            </p:nvSpPr>
            <p:spPr bwMode="auto">
              <a:xfrm>
                <a:off x="3191858" y="2979485"/>
                <a:ext cx="277352" cy="382815"/>
              </a:xfrm>
              <a:custGeom>
                <a:avLst/>
                <a:gdLst/>
                <a:ahLst/>
                <a:cxnLst>
                  <a:cxn ang="0">
                    <a:pos x="29" y="116"/>
                  </a:cxn>
                  <a:cxn ang="0">
                    <a:pos x="0" y="116"/>
                  </a:cxn>
                  <a:cxn ang="0">
                    <a:pos x="0" y="29"/>
                  </a:cxn>
                  <a:cxn ang="0">
                    <a:pos x="29" y="0"/>
                  </a:cxn>
                  <a:cxn ang="0">
                    <a:pos x="84" y="0"/>
                  </a:cxn>
                  <a:cxn ang="0">
                    <a:pos x="84" y="29"/>
                  </a:cxn>
                  <a:cxn ang="0">
                    <a:pos x="29" y="29"/>
                  </a:cxn>
                  <a:cxn ang="0">
                    <a:pos x="29" y="116"/>
                  </a:cxn>
                </a:cxnLst>
                <a:rect l="0" t="0" r="r" b="b"/>
                <a:pathLst>
                  <a:path w="84" h="116">
                    <a:moveTo>
                      <a:pt x="29" y="116"/>
                    </a:moveTo>
                    <a:cubicBezTo>
                      <a:pt x="0" y="116"/>
                      <a:pt x="0" y="116"/>
                      <a:pt x="0" y="11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29" y="29"/>
                      <a:pt x="29" y="29"/>
                      <a:pt x="29" y="29"/>
                    </a:cubicBezTo>
                    <a:lnTo>
                      <a:pt x="29" y="116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0" name="ïŝḷíḑê"/>
              <p:cNvSpPr/>
              <p:nvPr/>
            </p:nvSpPr>
            <p:spPr bwMode="auto">
              <a:xfrm>
                <a:off x="3366924" y="2675957"/>
                <a:ext cx="52807" cy="168257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30"/>
                  </a:cxn>
                  <a:cxn ang="0">
                    <a:pos x="16" y="19"/>
                  </a:cxn>
                  <a:cxn ang="0">
                    <a:pos x="9" y="0"/>
                  </a:cxn>
                </a:cxnLst>
                <a:rect l="0" t="0" r="r" b="b"/>
                <a:pathLst>
                  <a:path w="16" h="51">
                    <a:moveTo>
                      <a:pt x="9" y="0"/>
                    </a:moveTo>
                    <a:cubicBezTo>
                      <a:pt x="9" y="0"/>
                      <a:pt x="0" y="5"/>
                      <a:pt x="0" y="30"/>
                    </a:cubicBezTo>
                    <a:cubicBezTo>
                      <a:pt x="0" y="51"/>
                      <a:pt x="16" y="19"/>
                      <a:pt x="16" y="19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7B5D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1" name="ïṥḷîḑé"/>
              <p:cNvSpPr/>
              <p:nvPr/>
            </p:nvSpPr>
            <p:spPr bwMode="auto">
              <a:xfrm>
                <a:off x="3406568" y="2557027"/>
                <a:ext cx="95628" cy="241038"/>
              </a:xfrm>
              <a:prstGeom prst="rect">
                <a:avLst/>
              </a:prstGeom>
              <a:solidFill>
                <a:srgbClr val="ECB088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2" name="íšľíḓè"/>
              <p:cNvSpPr/>
              <p:nvPr/>
            </p:nvSpPr>
            <p:spPr bwMode="auto">
              <a:xfrm>
                <a:off x="3277802" y="2382112"/>
                <a:ext cx="62643" cy="174915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19" y="53"/>
                  </a:cxn>
                  <a:cxn ang="0">
                    <a:pos x="6" y="53"/>
                  </a:cxn>
                  <a:cxn ang="0">
                    <a:pos x="1" y="46"/>
                  </a:cxn>
                  <a:cxn ang="0">
                    <a:pos x="19" y="0"/>
                  </a:cxn>
                </a:cxnLst>
                <a:rect l="0" t="0" r="r" b="b"/>
                <a:pathLst>
                  <a:path w="19" h="53">
                    <a:moveTo>
                      <a:pt x="19" y="0"/>
                    </a:moveTo>
                    <a:cubicBezTo>
                      <a:pt x="19" y="53"/>
                      <a:pt x="19" y="53"/>
                      <a:pt x="19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49"/>
                      <a:pt x="1" y="46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CD1B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3" name="iSļîďé"/>
              <p:cNvSpPr/>
              <p:nvPr/>
            </p:nvSpPr>
            <p:spPr bwMode="auto">
              <a:xfrm>
                <a:off x="3314117" y="2329304"/>
                <a:ext cx="260708" cy="260859"/>
              </a:xfrm>
              <a:prstGeom prst="ellipse">
                <a:avLst/>
              </a:pr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4" name="íṣliḍê"/>
              <p:cNvSpPr/>
              <p:nvPr/>
            </p:nvSpPr>
            <p:spPr bwMode="auto">
              <a:xfrm>
                <a:off x="3314117" y="2458069"/>
                <a:ext cx="204572" cy="168257"/>
              </a:xfrm>
              <a:custGeom>
                <a:avLst/>
                <a:gdLst/>
                <a:ahLst/>
                <a:cxnLst>
                  <a:cxn ang="0">
                    <a:pos x="13" y="51"/>
                  </a:cxn>
                  <a:cxn ang="0">
                    <a:pos x="62" y="33"/>
                  </a:cxn>
                  <a:cxn ang="0">
                    <a:pos x="0" y="0"/>
                  </a:cxn>
                  <a:cxn ang="0">
                    <a:pos x="0" y="39"/>
                  </a:cxn>
                  <a:cxn ang="0">
                    <a:pos x="13" y="51"/>
                  </a:cxn>
                </a:cxnLst>
                <a:rect l="0" t="0" r="r" b="b"/>
                <a:pathLst>
                  <a:path w="62" h="51">
                    <a:moveTo>
                      <a:pt x="13" y="51"/>
                    </a:moveTo>
                    <a:cubicBezTo>
                      <a:pt x="26" y="51"/>
                      <a:pt x="62" y="33"/>
                      <a:pt x="62" y="3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6"/>
                      <a:pt x="6" y="51"/>
                      <a:pt x="13" y="51"/>
                    </a:cubicBez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5" name="ïŝľidè"/>
              <p:cNvSpPr/>
              <p:nvPr/>
            </p:nvSpPr>
            <p:spPr bwMode="auto">
              <a:xfrm>
                <a:off x="3333939" y="2326127"/>
                <a:ext cx="247544" cy="254050"/>
              </a:xfrm>
              <a:custGeom>
                <a:avLst/>
                <a:gdLst/>
                <a:ahLst/>
                <a:cxnLst>
                  <a:cxn ang="0">
                    <a:pos x="38" y="1"/>
                  </a:cxn>
                  <a:cxn ang="0">
                    <a:pos x="73" y="36"/>
                  </a:cxn>
                  <a:cxn ang="0">
                    <a:pos x="51" y="77"/>
                  </a:cxn>
                  <a:cxn ang="0">
                    <a:pos x="41" y="58"/>
                  </a:cxn>
                  <a:cxn ang="0">
                    <a:pos x="41" y="54"/>
                  </a:cxn>
                  <a:cxn ang="0">
                    <a:pos x="28" y="54"/>
                  </a:cxn>
                  <a:cxn ang="0">
                    <a:pos x="28" y="35"/>
                  </a:cxn>
                  <a:cxn ang="0">
                    <a:pos x="12" y="19"/>
                  </a:cxn>
                  <a:cxn ang="0">
                    <a:pos x="0" y="19"/>
                  </a:cxn>
                  <a:cxn ang="0">
                    <a:pos x="38" y="1"/>
                  </a:cxn>
                </a:cxnLst>
                <a:rect l="0" t="0" r="r" b="b"/>
                <a:pathLst>
                  <a:path w="75" h="77">
                    <a:moveTo>
                      <a:pt x="38" y="1"/>
                    </a:moveTo>
                    <a:cubicBezTo>
                      <a:pt x="56" y="3"/>
                      <a:pt x="71" y="18"/>
                      <a:pt x="73" y="36"/>
                    </a:cubicBezTo>
                    <a:cubicBezTo>
                      <a:pt x="75" y="51"/>
                      <a:pt x="67" y="68"/>
                      <a:pt x="51" y="77"/>
                    </a:cubicBezTo>
                    <a:cubicBezTo>
                      <a:pt x="41" y="58"/>
                      <a:pt x="41" y="58"/>
                      <a:pt x="41" y="58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27"/>
                      <a:pt x="21" y="19"/>
                      <a:pt x="12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8" y="7"/>
                      <a:pt x="22" y="0"/>
                      <a:pt x="38" y="1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6" name="îṣ1íde"/>
              <p:cNvSpPr/>
              <p:nvPr/>
            </p:nvSpPr>
            <p:spPr bwMode="auto">
              <a:xfrm>
                <a:off x="3456046" y="2458069"/>
                <a:ext cx="29657" cy="627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" y="10"/>
                  </a:cxn>
                  <a:cxn ang="0">
                    <a:pos x="0" y="19"/>
                  </a:cxn>
                  <a:cxn ang="0">
                    <a:pos x="0" y="0"/>
                  </a:cxn>
                </a:cxnLst>
                <a:rect l="0" t="0" r="r" b="b"/>
                <a:pathLst>
                  <a:path w="9" h="19">
                    <a:moveTo>
                      <a:pt x="0" y="0"/>
                    </a:moveTo>
                    <a:cubicBezTo>
                      <a:pt x="5" y="0"/>
                      <a:pt x="9" y="5"/>
                      <a:pt x="9" y="10"/>
                    </a:cubicBezTo>
                    <a:cubicBezTo>
                      <a:pt x="9" y="15"/>
                      <a:pt x="5" y="19"/>
                      <a:pt x="0" y="1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7" name="îṧḷiḓê"/>
              <p:cNvSpPr/>
              <p:nvPr/>
            </p:nvSpPr>
            <p:spPr bwMode="auto">
              <a:xfrm>
                <a:off x="3347103" y="2454741"/>
                <a:ext cx="23151" cy="23151"/>
              </a:xfrm>
              <a:prstGeom prst="ellipse">
                <a:avLst/>
              </a:prstGeom>
              <a:solidFill>
                <a:srgbClr val="5C2F1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8" name="íşľîḓê"/>
              <p:cNvSpPr/>
              <p:nvPr/>
            </p:nvSpPr>
            <p:spPr bwMode="auto">
              <a:xfrm>
                <a:off x="3340445" y="2507548"/>
                <a:ext cx="32986" cy="32986"/>
              </a:xfrm>
              <a:prstGeom prst="ellipse">
                <a:avLst/>
              </a:prstGeom>
              <a:solidFill>
                <a:srgbClr val="FAA67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9" name="îsḷiďe"/>
              <p:cNvSpPr/>
              <p:nvPr/>
            </p:nvSpPr>
            <p:spPr bwMode="auto">
              <a:xfrm>
                <a:off x="3304130" y="2329304"/>
                <a:ext cx="151916" cy="59465"/>
              </a:xfrm>
              <a:custGeom>
                <a:avLst/>
                <a:gdLst/>
                <a:ahLst/>
                <a:cxnLst>
                  <a:cxn ang="0">
                    <a:pos x="46" y="0"/>
                  </a:cxn>
                  <a:cxn ang="0">
                    <a:pos x="46" y="18"/>
                  </a:cxn>
                  <a:cxn ang="0">
                    <a:pos x="9" y="18"/>
                  </a:cxn>
                  <a:cxn ang="0">
                    <a:pos x="9" y="18"/>
                  </a:cxn>
                  <a:cxn ang="0">
                    <a:pos x="13" y="0"/>
                  </a:cxn>
                  <a:cxn ang="0">
                    <a:pos x="46" y="0"/>
                  </a:cxn>
                </a:cxnLst>
                <a:rect l="0" t="0" r="r" b="b"/>
                <a:pathLst>
                  <a:path w="46" h="18">
                    <a:moveTo>
                      <a:pt x="46" y="0"/>
                    </a:moveTo>
                    <a:cubicBezTo>
                      <a:pt x="46" y="18"/>
                      <a:pt x="46" y="18"/>
                      <a:pt x="46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0" y="14"/>
                      <a:pt x="3" y="0"/>
                      <a:pt x="13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0" name="îṣlïďê"/>
              <p:cNvSpPr/>
              <p:nvPr/>
            </p:nvSpPr>
            <p:spPr bwMode="auto">
              <a:xfrm>
                <a:off x="3393252" y="2639642"/>
                <a:ext cx="122108" cy="115450"/>
              </a:xfrm>
              <a:custGeom>
                <a:avLst/>
                <a:gdLst/>
                <a:ahLst/>
                <a:cxnLst>
                  <a:cxn ang="0">
                    <a:pos x="0" y="480"/>
                  </a:cxn>
                  <a:cxn ang="0">
                    <a:pos x="742" y="0"/>
                  </a:cxn>
                  <a:cxn ang="0">
                    <a:pos x="807" y="240"/>
                  </a:cxn>
                  <a:cxn ang="0">
                    <a:pos x="88" y="763"/>
                  </a:cxn>
                  <a:cxn ang="0">
                    <a:pos x="0" y="480"/>
                  </a:cxn>
                </a:cxnLst>
                <a:rect l="0" t="0" r="r" b="b"/>
                <a:pathLst>
                  <a:path w="807" h="763">
                    <a:moveTo>
                      <a:pt x="0" y="480"/>
                    </a:moveTo>
                    <a:lnTo>
                      <a:pt x="742" y="0"/>
                    </a:lnTo>
                    <a:lnTo>
                      <a:pt x="807" y="240"/>
                    </a:lnTo>
                    <a:lnTo>
                      <a:pt x="88" y="763"/>
                    </a:lnTo>
                    <a:lnTo>
                      <a:pt x="0" y="480"/>
                    </a:lnTo>
                    <a:close/>
                  </a:path>
                </a:pathLst>
              </a:custGeom>
              <a:solidFill>
                <a:srgbClr val="ACACA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1" name="i$ḷïḓe"/>
              <p:cNvSpPr/>
              <p:nvPr/>
            </p:nvSpPr>
            <p:spPr bwMode="auto">
              <a:xfrm>
                <a:off x="3393252" y="2606656"/>
                <a:ext cx="122108" cy="112121"/>
              </a:xfrm>
              <a:custGeom>
                <a:avLst/>
                <a:gdLst/>
                <a:ahLst/>
                <a:cxnLst>
                  <a:cxn ang="0">
                    <a:pos x="0" y="458"/>
                  </a:cxn>
                  <a:cxn ang="0">
                    <a:pos x="742" y="0"/>
                  </a:cxn>
                  <a:cxn ang="0">
                    <a:pos x="807" y="218"/>
                  </a:cxn>
                  <a:cxn ang="0">
                    <a:pos x="88" y="741"/>
                  </a:cxn>
                  <a:cxn ang="0">
                    <a:pos x="0" y="458"/>
                  </a:cxn>
                </a:cxnLst>
                <a:rect l="0" t="0" r="r" b="b"/>
                <a:pathLst>
                  <a:path w="807" h="741">
                    <a:moveTo>
                      <a:pt x="0" y="458"/>
                    </a:moveTo>
                    <a:lnTo>
                      <a:pt x="742" y="0"/>
                    </a:lnTo>
                    <a:lnTo>
                      <a:pt x="807" y="218"/>
                    </a:lnTo>
                    <a:lnTo>
                      <a:pt x="88" y="741"/>
                    </a:lnTo>
                    <a:lnTo>
                      <a:pt x="0" y="458"/>
                    </a:lnTo>
                    <a:close/>
                  </a:path>
                </a:pathLst>
              </a:custGeom>
              <a:solidFill>
                <a:srgbClr val="FBFBF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2" name="iŝḻîḋe"/>
              <p:cNvSpPr/>
              <p:nvPr/>
            </p:nvSpPr>
            <p:spPr bwMode="auto">
              <a:xfrm>
                <a:off x="3053258" y="2847543"/>
                <a:ext cx="188230" cy="52807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32" y="0"/>
                  </a:cxn>
                  <a:cxn ang="0">
                    <a:pos x="9" y="8"/>
                  </a:cxn>
                  <a:cxn ang="0">
                    <a:pos x="12" y="16"/>
                  </a:cxn>
                  <a:cxn ang="0">
                    <a:pos x="57" y="16"/>
                  </a:cxn>
                  <a:cxn ang="0">
                    <a:pos x="52" y="0"/>
                  </a:cxn>
                </a:cxnLst>
                <a:rect l="0" t="0" r="r" b="b"/>
                <a:pathLst>
                  <a:path w="57" h="16">
                    <a:moveTo>
                      <a:pt x="52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0" y="16"/>
                      <a:pt x="12" y="16"/>
                    </a:cubicBezTo>
                    <a:cubicBezTo>
                      <a:pt x="23" y="16"/>
                      <a:pt x="57" y="16"/>
                      <a:pt x="57" y="16"/>
                    </a:cubicBez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3" name="ïṡḷíḓè"/>
              <p:cNvSpPr/>
              <p:nvPr/>
            </p:nvSpPr>
            <p:spPr bwMode="auto">
              <a:xfrm>
                <a:off x="3363595" y="2639642"/>
                <a:ext cx="224393" cy="415801"/>
              </a:xfrm>
              <a:custGeom>
                <a:avLst/>
                <a:gdLst/>
                <a:ahLst/>
                <a:cxnLst>
                  <a:cxn ang="0">
                    <a:pos x="8" y="126"/>
                  </a:cxn>
                  <a:cxn ang="0">
                    <a:pos x="67" y="126"/>
                  </a:cxn>
                  <a:cxn ang="0">
                    <a:pos x="68" y="125"/>
                  </a:cxn>
                  <a:cxn ang="0">
                    <a:pos x="65" y="83"/>
                  </a:cxn>
                  <a:cxn ang="0">
                    <a:pos x="65" y="29"/>
                  </a:cxn>
                  <a:cxn ang="0">
                    <a:pos x="49" y="0"/>
                  </a:cxn>
                  <a:cxn ang="0">
                    <a:pos x="46" y="0"/>
                  </a:cxn>
                  <a:cxn ang="0">
                    <a:pos x="1" y="41"/>
                  </a:cxn>
                  <a:cxn ang="0">
                    <a:pos x="1" y="114"/>
                  </a:cxn>
                  <a:cxn ang="0">
                    <a:pos x="8" y="126"/>
                  </a:cxn>
                </a:cxnLst>
                <a:rect l="0" t="0" r="r" b="b"/>
                <a:pathLst>
                  <a:path w="68" h="126">
                    <a:moveTo>
                      <a:pt x="8" y="126"/>
                    </a:moveTo>
                    <a:cubicBezTo>
                      <a:pt x="67" y="126"/>
                      <a:pt x="67" y="126"/>
                      <a:pt x="67" y="126"/>
                    </a:cubicBezTo>
                    <a:cubicBezTo>
                      <a:pt x="68" y="126"/>
                      <a:pt x="68" y="125"/>
                      <a:pt x="68" y="125"/>
                    </a:cubicBezTo>
                    <a:cubicBezTo>
                      <a:pt x="65" y="83"/>
                      <a:pt x="65" y="83"/>
                      <a:pt x="65" y="83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15"/>
                      <a:pt x="60" y="4"/>
                      <a:pt x="49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114"/>
                      <a:pt x="1" y="114"/>
                      <a:pt x="1" y="114"/>
                    </a:cubicBezTo>
                    <a:cubicBezTo>
                      <a:pt x="0" y="120"/>
                      <a:pt x="1" y="126"/>
                      <a:pt x="8" y="126"/>
                    </a:cubicBezTo>
                    <a:close/>
                  </a:path>
                </a:pathLst>
              </a:custGeom>
              <a:solidFill>
                <a:srgbClr val="4E4E4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4" name="îś1îḑê"/>
              <p:cNvSpPr/>
              <p:nvPr/>
            </p:nvSpPr>
            <p:spPr bwMode="auto">
              <a:xfrm>
                <a:off x="3366924" y="2616491"/>
                <a:ext cx="161751" cy="158422"/>
              </a:xfrm>
              <a:custGeom>
                <a:avLst/>
                <a:gdLst/>
                <a:ahLst/>
                <a:cxnLst>
                  <a:cxn ang="0">
                    <a:pos x="1003" y="0"/>
                  </a:cxn>
                  <a:cxn ang="0">
                    <a:pos x="1069" y="175"/>
                  </a:cxn>
                  <a:cxn ang="0">
                    <a:pos x="829" y="480"/>
                  </a:cxn>
                  <a:cxn ang="0">
                    <a:pos x="611" y="480"/>
                  </a:cxn>
                  <a:cxn ang="0">
                    <a:pos x="589" y="633"/>
                  </a:cxn>
                  <a:cxn ang="0">
                    <a:pos x="0" y="1047"/>
                  </a:cxn>
                  <a:cxn ang="0">
                    <a:pos x="1003" y="0"/>
                  </a:cxn>
                </a:cxnLst>
                <a:rect l="0" t="0" r="r" b="b"/>
                <a:pathLst>
                  <a:path w="1069" h="1047">
                    <a:moveTo>
                      <a:pt x="1003" y="0"/>
                    </a:moveTo>
                    <a:lnTo>
                      <a:pt x="1069" y="175"/>
                    </a:lnTo>
                    <a:lnTo>
                      <a:pt x="829" y="480"/>
                    </a:lnTo>
                    <a:lnTo>
                      <a:pt x="611" y="480"/>
                    </a:lnTo>
                    <a:lnTo>
                      <a:pt x="589" y="633"/>
                    </a:lnTo>
                    <a:lnTo>
                      <a:pt x="0" y="1047"/>
                    </a:lnTo>
                    <a:lnTo>
                      <a:pt x="1003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5" name="îṡḷiďè"/>
              <p:cNvSpPr/>
              <p:nvPr/>
            </p:nvSpPr>
            <p:spPr bwMode="auto">
              <a:xfrm>
                <a:off x="3195187" y="2685792"/>
                <a:ext cx="373132" cy="227722"/>
              </a:xfrm>
              <a:custGeom>
                <a:avLst/>
                <a:gdLst/>
                <a:ahLst/>
                <a:cxnLst>
                  <a:cxn ang="0">
                    <a:pos x="55" y="69"/>
                  </a:cxn>
                  <a:cxn ang="0">
                    <a:pos x="105" y="26"/>
                  </a:cxn>
                  <a:cxn ang="0">
                    <a:pos x="109" y="8"/>
                  </a:cxn>
                  <a:cxn ang="0">
                    <a:pos x="91" y="4"/>
                  </a:cxn>
                  <a:cxn ang="0">
                    <a:pos x="46" y="43"/>
                  </a:cxn>
                  <a:cxn ang="0">
                    <a:pos x="0" y="43"/>
                  </a:cxn>
                  <a:cxn ang="0">
                    <a:pos x="0" y="69"/>
                  </a:cxn>
                  <a:cxn ang="0">
                    <a:pos x="55" y="69"/>
                  </a:cxn>
                </a:cxnLst>
                <a:rect l="0" t="0" r="r" b="b"/>
                <a:pathLst>
                  <a:path w="113" h="69">
                    <a:moveTo>
                      <a:pt x="55" y="69"/>
                    </a:moveTo>
                    <a:cubicBezTo>
                      <a:pt x="105" y="26"/>
                      <a:pt x="105" y="26"/>
                      <a:pt x="105" y="26"/>
                    </a:cubicBezTo>
                    <a:cubicBezTo>
                      <a:pt x="111" y="23"/>
                      <a:pt x="113" y="15"/>
                      <a:pt x="109" y="8"/>
                    </a:cubicBezTo>
                    <a:cubicBezTo>
                      <a:pt x="106" y="2"/>
                      <a:pt x="97" y="0"/>
                      <a:pt x="91" y="4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69"/>
                      <a:pt x="0" y="69"/>
                      <a:pt x="0" y="69"/>
                    </a:cubicBezTo>
                    <a:lnTo>
                      <a:pt x="55" y="69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6" name="ïṣḻïḓé"/>
              <p:cNvSpPr/>
              <p:nvPr/>
            </p:nvSpPr>
            <p:spPr bwMode="auto">
              <a:xfrm>
                <a:off x="3584811" y="2712271"/>
                <a:ext cx="56136" cy="168257"/>
              </a:xfrm>
              <a:custGeom>
                <a:avLst/>
                <a:gdLst/>
                <a:ahLst/>
                <a:cxnLst>
                  <a:cxn ang="0">
                    <a:pos x="5" y="51"/>
                  </a:cxn>
                  <a:cxn ang="0">
                    <a:pos x="13" y="51"/>
                  </a:cxn>
                  <a:cxn ang="0">
                    <a:pos x="17" y="46"/>
                  </a:cxn>
                  <a:cxn ang="0">
                    <a:pos x="17" y="5"/>
                  </a:cxn>
                  <a:cxn ang="0">
                    <a:pos x="13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46"/>
                  </a:cxn>
                  <a:cxn ang="0">
                    <a:pos x="5" y="51"/>
                  </a:cxn>
                </a:cxnLst>
                <a:rect l="0" t="0" r="r" b="b"/>
                <a:pathLst>
                  <a:path w="17" h="51">
                    <a:moveTo>
                      <a:pt x="5" y="51"/>
                    </a:moveTo>
                    <a:cubicBezTo>
                      <a:pt x="13" y="51"/>
                      <a:pt x="13" y="51"/>
                      <a:pt x="13" y="51"/>
                    </a:cubicBezTo>
                    <a:cubicBezTo>
                      <a:pt x="15" y="51"/>
                      <a:pt x="17" y="49"/>
                      <a:pt x="17" y="4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2"/>
                      <a:pt x="15" y="0"/>
                      <a:pt x="1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9"/>
                      <a:pt x="2" y="51"/>
                      <a:pt x="5" y="51"/>
                    </a:cubicBez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7" name="iṩ1íḍe"/>
              <p:cNvSpPr/>
              <p:nvPr/>
            </p:nvSpPr>
            <p:spPr bwMode="auto">
              <a:xfrm>
                <a:off x="3495689" y="3147894"/>
                <a:ext cx="36315" cy="270543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8" name="ïSḻïdè"/>
              <p:cNvSpPr/>
              <p:nvPr/>
            </p:nvSpPr>
            <p:spPr bwMode="auto">
              <a:xfrm>
                <a:off x="3307459" y="3147894"/>
                <a:ext cx="32986" cy="270543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9" name="isḻïḍé"/>
              <p:cNvSpPr/>
              <p:nvPr/>
            </p:nvSpPr>
            <p:spPr bwMode="auto">
              <a:xfrm>
                <a:off x="3274474" y="3081771"/>
                <a:ext cx="307009" cy="66123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85" y="20"/>
                  </a:cxn>
                  <a:cxn ang="0">
                    <a:pos x="93" y="12"/>
                  </a:cxn>
                  <a:cxn ang="0">
                    <a:pos x="93" y="7"/>
                  </a:cxn>
                  <a:cxn ang="0">
                    <a:pos x="85" y="0"/>
                  </a:cxn>
                  <a:cxn ang="0">
                    <a:pos x="0" y="0"/>
                  </a:cxn>
                  <a:cxn ang="0">
                    <a:pos x="0" y="20"/>
                  </a:cxn>
                </a:cxnLst>
                <a:rect l="0" t="0" r="r" b="b"/>
                <a:pathLst>
                  <a:path w="93" h="20">
                    <a:moveTo>
                      <a:pt x="0" y="20"/>
                    </a:moveTo>
                    <a:cubicBezTo>
                      <a:pt x="85" y="20"/>
                      <a:pt x="85" y="20"/>
                      <a:pt x="85" y="20"/>
                    </a:cubicBezTo>
                    <a:cubicBezTo>
                      <a:pt x="89" y="20"/>
                      <a:pt x="93" y="16"/>
                      <a:pt x="93" y="12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3"/>
                      <a:pt x="89" y="0"/>
                      <a:pt x="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0" name="ïŝļïḋè"/>
              <p:cNvSpPr/>
              <p:nvPr/>
            </p:nvSpPr>
            <p:spPr bwMode="auto">
              <a:xfrm>
                <a:off x="3257981" y="3081771"/>
                <a:ext cx="194737" cy="66123"/>
              </a:xfrm>
              <a:custGeom>
                <a:avLst/>
                <a:gdLst/>
                <a:ahLst/>
                <a:cxnLst>
                  <a:cxn ang="0">
                    <a:pos x="59" y="10"/>
                  </a:cxn>
                  <a:cxn ang="0">
                    <a:pos x="49" y="20"/>
                  </a:cxn>
                  <a:cxn ang="0">
                    <a:pos x="8" y="20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8" y="0"/>
                  </a:cxn>
                  <a:cxn ang="0">
                    <a:pos x="49" y="0"/>
                  </a:cxn>
                  <a:cxn ang="0">
                    <a:pos x="59" y="10"/>
                  </a:cxn>
                </a:cxnLst>
                <a:rect l="0" t="0" r="r" b="b"/>
                <a:pathLst>
                  <a:path w="59" h="20">
                    <a:moveTo>
                      <a:pt x="59" y="10"/>
                    </a:moveTo>
                    <a:cubicBezTo>
                      <a:pt x="59" y="15"/>
                      <a:pt x="55" y="20"/>
                      <a:pt x="49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3" y="20"/>
                      <a:pt x="0" y="16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5" y="0"/>
                      <a:pt x="59" y="4"/>
                      <a:pt x="59" y="10"/>
                    </a:cubicBez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1" name="íSḻîḓé"/>
              <p:cNvSpPr/>
              <p:nvPr/>
            </p:nvSpPr>
            <p:spPr bwMode="auto">
              <a:xfrm>
                <a:off x="3271145" y="3091758"/>
                <a:ext cx="310338" cy="56136"/>
              </a:xfrm>
              <a:custGeom>
                <a:avLst/>
                <a:gdLst/>
                <a:ahLst/>
                <a:cxnLst>
                  <a:cxn ang="0">
                    <a:pos x="94" y="4"/>
                  </a:cxn>
                  <a:cxn ang="0">
                    <a:pos x="94" y="9"/>
                  </a:cxn>
                  <a:cxn ang="0">
                    <a:pos x="86" y="17"/>
                  </a:cxn>
                  <a:cxn ang="0">
                    <a:pos x="45" y="17"/>
                  </a:cxn>
                  <a:cxn ang="0">
                    <a:pos x="4" y="17"/>
                  </a:cxn>
                  <a:cxn ang="0">
                    <a:pos x="1" y="17"/>
                  </a:cxn>
                  <a:cxn ang="0">
                    <a:pos x="1" y="17"/>
                  </a:cxn>
                  <a:cxn ang="0">
                    <a:pos x="0" y="16"/>
                  </a:cxn>
                  <a:cxn ang="0">
                    <a:pos x="0" y="0"/>
                  </a:cxn>
                  <a:cxn ang="0">
                    <a:pos x="93" y="0"/>
                  </a:cxn>
                  <a:cxn ang="0">
                    <a:pos x="94" y="4"/>
                  </a:cxn>
                </a:cxnLst>
                <a:rect l="0" t="0" r="r" b="b"/>
                <a:pathLst>
                  <a:path w="94" h="17">
                    <a:moveTo>
                      <a:pt x="94" y="4"/>
                    </a:moveTo>
                    <a:cubicBezTo>
                      <a:pt x="94" y="9"/>
                      <a:pt x="94" y="9"/>
                      <a:pt x="94" y="9"/>
                    </a:cubicBezTo>
                    <a:cubicBezTo>
                      <a:pt x="94" y="13"/>
                      <a:pt x="90" y="17"/>
                      <a:pt x="86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2"/>
                      <a:pt x="94" y="3"/>
                      <a:pt x="94" y="4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2" name="iSļiḋè"/>
              <p:cNvSpPr/>
              <p:nvPr/>
            </p:nvSpPr>
            <p:spPr bwMode="auto">
              <a:xfrm>
                <a:off x="2739591" y="3091758"/>
                <a:ext cx="363145" cy="56136"/>
              </a:xfrm>
              <a:prstGeom prst="rect">
                <a:avLst/>
              </a:prstGeom>
              <a:solidFill>
                <a:srgbClr val="975837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3" name="íśḻïḓé"/>
              <p:cNvSpPr/>
              <p:nvPr/>
            </p:nvSpPr>
            <p:spPr bwMode="auto">
              <a:xfrm>
                <a:off x="3594646" y="2725435"/>
                <a:ext cx="46301" cy="155093"/>
              </a:xfrm>
              <a:custGeom>
                <a:avLst/>
                <a:gdLst/>
                <a:ahLst/>
                <a:cxnLst>
                  <a:cxn ang="0">
                    <a:pos x="4" y="47"/>
                  </a:cxn>
                  <a:cxn ang="0">
                    <a:pos x="10" y="47"/>
                  </a:cxn>
                  <a:cxn ang="0">
                    <a:pos x="14" y="43"/>
                  </a:cxn>
                  <a:cxn ang="0">
                    <a:pos x="14" y="4"/>
                  </a:cxn>
                  <a:cxn ang="0">
                    <a:pos x="10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43"/>
                  </a:cxn>
                  <a:cxn ang="0">
                    <a:pos x="4" y="47"/>
                  </a:cxn>
                </a:cxnLst>
                <a:rect l="0" t="0" r="r" b="b"/>
                <a:pathLst>
                  <a:path w="14" h="47">
                    <a:moveTo>
                      <a:pt x="4" y="47"/>
                    </a:moveTo>
                    <a:cubicBezTo>
                      <a:pt x="10" y="47"/>
                      <a:pt x="10" y="47"/>
                      <a:pt x="10" y="47"/>
                    </a:cubicBezTo>
                    <a:cubicBezTo>
                      <a:pt x="13" y="47"/>
                      <a:pt x="14" y="45"/>
                      <a:pt x="14" y="4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3" y="0"/>
                      <a:pt x="1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5"/>
                      <a:pt x="2" y="47"/>
                      <a:pt x="4" y="47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4" name="išlíďê"/>
              <p:cNvSpPr/>
              <p:nvPr/>
            </p:nvSpPr>
            <p:spPr bwMode="auto">
              <a:xfrm>
                <a:off x="2168546" y="2781571"/>
                <a:ext cx="161751" cy="366323"/>
              </a:xfrm>
              <a:custGeom>
                <a:avLst/>
                <a:gdLst/>
                <a:ahLst/>
                <a:cxnLst>
                  <a:cxn ang="0">
                    <a:pos x="9" y="93"/>
                  </a:cxn>
                  <a:cxn ang="0">
                    <a:pos x="9" y="0"/>
                  </a:cxn>
                  <a:cxn ang="0">
                    <a:pos x="0" y="0"/>
                  </a:cxn>
                  <a:cxn ang="0">
                    <a:pos x="0" y="93"/>
                  </a:cxn>
                  <a:cxn ang="0">
                    <a:pos x="18" y="111"/>
                  </a:cxn>
                  <a:cxn ang="0">
                    <a:pos x="49" y="111"/>
                  </a:cxn>
                  <a:cxn ang="0">
                    <a:pos x="49" y="104"/>
                  </a:cxn>
                  <a:cxn ang="0">
                    <a:pos x="20" y="104"/>
                  </a:cxn>
                  <a:cxn ang="0">
                    <a:pos x="9" y="93"/>
                  </a:cxn>
                </a:cxnLst>
                <a:rect l="0" t="0" r="r" b="b"/>
                <a:pathLst>
                  <a:path w="49" h="111">
                    <a:moveTo>
                      <a:pt x="9" y="93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103"/>
                      <a:pt x="8" y="111"/>
                      <a:pt x="18" y="111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49" y="104"/>
                      <a:pt x="49" y="104"/>
                      <a:pt x="49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14" y="104"/>
                      <a:pt x="9" y="99"/>
                      <a:pt x="9" y="93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5" name="îSlíde"/>
              <p:cNvSpPr/>
              <p:nvPr/>
            </p:nvSpPr>
            <p:spPr bwMode="auto">
              <a:xfrm>
                <a:off x="2264325" y="2913514"/>
                <a:ext cx="181573" cy="184750"/>
              </a:xfrm>
              <a:prstGeom prst="ellipse">
                <a:avLst/>
              </a:pr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6" name="ïślîďè"/>
              <p:cNvSpPr/>
              <p:nvPr/>
            </p:nvSpPr>
            <p:spPr bwMode="auto">
              <a:xfrm>
                <a:off x="2554841" y="3339301"/>
                <a:ext cx="181573" cy="79135"/>
              </a:xfrm>
              <a:custGeom>
                <a:avLst/>
                <a:gdLst/>
                <a:ahLst/>
                <a:cxnLst>
                  <a:cxn ang="0">
                    <a:pos x="51" y="24"/>
                  </a:cxn>
                  <a:cxn ang="0">
                    <a:pos x="29" y="24"/>
                  </a:cxn>
                  <a:cxn ang="0">
                    <a:pos x="18" y="21"/>
                  </a:cxn>
                  <a:cxn ang="0">
                    <a:pos x="18" y="24"/>
                  </a:cxn>
                  <a:cxn ang="0">
                    <a:pos x="0" y="24"/>
                  </a:cxn>
                  <a:cxn ang="0">
                    <a:pos x="0" y="0"/>
                  </a:cxn>
                  <a:cxn ang="0">
                    <a:pos x="23" y="0"/>
                  </a:cxn>
                  <a:cxn ang="0">
                    <a:pos x="29" y="9"/>
                  </a:cxn>
                  <a:cxn ang="0">
                    <a:pos x="50" y="13"/>
                  </a:cxn>
                  <a:cxn ang="0">
                    <a:pos x="55" y="21"/>
                  </a:cxn>
                  <a:cxn ang="0">
                    <a:pos x="51" y="24"/>
                  </a:cxn>
                </a:cxnLst>
                <a:rect l="0" t="0" r="r" b="b"/>
                <a:pathLst>
                  <a:path w="55" h="24">
                    <a:moveTo>
                      <a:pt x="51" y="24"/>
                    </a:moveTo>
                    <a:cubicBezTo>
                      <a:pt x="29" y="24"/>
                      <a:pt x="29" y="24"/>
                      <a:pt x="29" y="24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5" y="15"/>
                      <a:pt x="55" y="15"/>
                      <a:pt x="55" y="21"/>
                    </a:cubicBezTo>
                    <a:cubicBezTo>
                      <a:pt x="55" y="23"/>
                      <a:pt x="53" y="24"/>
                      <a:pt x="51" y="24"/>
                    </a:cubicBezTo>
                    <a:close/>
                  </a:path>
                </a:pathLst>
              </a:custGeom>
              <a:solidFill>
                <a:srgbClr val="40404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7" name="iślíḓe"/>
              <p:cNvSpPr/>
              <p:nvPr/>
            </p:nvSpPr>
            <p:spPr bwMode="auto">
              <a:xfrm>
                <a:off x="2373269" y="2979485"/>
                <a:ext cx="277201" cy="382815"/>
              </a:xfrm>
              <a:custGeom>
                <a:avLst/>
                <a:gdLst/>
                <a:ahLst/>
                <a:cxnLst>
                  <a:cxn ang="0">
                    <a:pos x="84" y="116"/>
                  </a:cxn>
                  <a:cxn ang="0">
                    <a:pos x="54" y="116"/>
                  </a:cxn>
                  <a:cxn ang="0">
                    <a:pos x="54" y="29"/>
                  </a:cxn>
                  <a:cxn ang="0">
                    <a:pos x="0" y="29"/>
                  </a:cxn>
                  <a:cxn ang="0">
                    <a:pos x="0" y="0"/>
                  </a:cxn>
                  <a:cxn ang="0">
                    <a:pos x="55" y="0"/>
                  </a:cxn>
                  <a:cxn ang="0">
                    <a:pos x="84" y="29"/>
                  </a:cxn>
                  <a:cxn ang="0">
                    <a:pos x="84" y="116"/>
                  </a:cxn>
                </a:cxnLst>
                <a:rect l="0" t="0" r="r" b="b"/>
                <a:pathLst>
                  <a:path w="84" h="116">
                    <a:moveTo>
                      <a:pt x="84" y="116"/>
                    </a:moveTo>
                    <a:cubicBezTo>
                      <a:pt x="54" y="116"/>
                      <a:pt x="54" y="116"/>
                      <a:pt x="54" y="116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71" y="0"/>
                      <a:pt x="84" y="13"/>
                      <a:pt x="84" y="29"/>
                    </a:cubicBezTo>
                    <a:lnTo>
                      <a:pt x="84" y="116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8" name="ïşḷîḑe"/>
              <p:cNvSpPr/>
              <p:nvPr/>
            </p:nvSpPr>
            <p:spPr bwMode="auto">
              <a:xfrm>
                <a:off x="2419418" y="2675957"/>
                <a:ext cx="56136" cy="16825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7" y="30"/>
                  </a:cxn>
                  <a:cxn ang="0">
                    <a:pos x="0" y="19"/>
                  </a:cxn>
                  <a:cxn ang="0">
                    <a:pos x="7" y="0"/>
                  </a:cxn>
                </a:cxnLst>
                <a:rect l="0" t="0" r="r" b="b"/>
                <a:pathLst>
                  <a:path w="17" h="51">
                    <a:moveTo>
                      <a:pt x="7" y="0"/>
                    </a:moveTo>
                    <a:cubicBezTo>
                      <a:pt x="7" y="0"/>
                      <a:pt x="17" y="5"/>
                      <a:pt x="17" y="30"/>
                    </a:cubicBezTo>
                    <a:cubicBezTo>
                      <a:pt x="17" y="51"/>
                      <a:pt x="0" y="19"/>
                      <a:pt x="0" y="19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47B5D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9" name="îṧ1iḓè"/>
              <p:cNvSpPr/>
              <p:nvPr/>
            </p:nvSpPr>
            <p:spPr bwMode="auto">
              <a:xfrm>
                <a:off x="2336954" y="2557027"/>
                <a:ext cx="95628" cy="241038"/>
              </a:xfrm>
              <a:prstGeom prst="rect">
                <a:avLst/>
              </a:prstGeom>
              <a:solidFill>
                <a:srgbClr val="ECB088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0" name="iS1idé"/>
              <p:cNvSpPr/>
              <p:nvPr/>
            </p:nvSpPr>
            <p:spPr bwMode="auto">
              <a:xfrm>
                <a:off x="2498705" y="2382112"/>
                <a:ext cx="62643" cy="1749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3"/>
                  </a:cxn>
                  <a:cxn ang="0">
                    <a:pos x="14" y="53"/>
                  </a:cxn>
                  <a:cxn ang="0">
                    <a:pos x="18" y="46"/>
                  </a:cxn>
                  <a:cxn ang="0">
                    <a:pos x="0" y="0"/>
                  </a:cxn>
                </a:cxnLst>
                <a:rect l="0" t="0" r="r" b="b"/>
                <a:pathLst>
                  <a:path w="19" h="53">
                    <a:moveTo>
                      <a:pt x="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7" y="53"/>
                      <a:pt x="19" y="49"/>
                      <a:pt x="18" y="4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D1B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1" name="iŝ1íḋe"/>
              <p:cNvSpPr/>
              <p:nvPr/>
            </p:nvSpPr>
            <p:spPr bwMode="auto">
              <a:xfrm>
                <a:off x="2264325" y="2329304"/>
                <a:ext cx="260708" cy="260859"/>
              </a:xfrm>
              <a:prstGeom prst="ellipse">
                <a:avLst/>
              </a:pr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2" name="iṣlíḓè"/>
              <p:cNvSpPr/>
              <p:nvPr/>
            </p:nvSpPr>
            <p:spPr bwMode="auto">
              <a:xfrm>
                <a:off x="2320461" y="2458069"/>
                <a:ext cx="204572" cy="168257"/>
              </a:xfrm>
              <a:custGeom>
                <a:avLst/>
                <a:gdLst/>
                <a:ahLst/>
                <a:cxnLst>
                  <a:cxn ang="0">
                    <a:pos x="49" y="51"/>
                  </a:cxn>
                  <a:cxn ang="0">
                    <a:pos x="0" y="33"/>
                  </a:cxn>
                  <a:cxn ang="0">
                    <a:pos x="62" y="0"/>
                  </a:cxn>
                  <a:cxn ang="0">
                    <a:pos x="62" y="39"/>
                  </a:cxn>
                  <a:cxn ang="0">
                    <a:pos x="49" y="51"/>
                  </a:cxn>
                </a:cxnLst>
                <a:rect l="0" t="0" r="r" b="b"/>
                <a:pathLst>
                  <a:path w="62" h="51">
                    <a:moveTo>
                      <a:pt x="49" y="51"/>
                    </a:moveTo>
                    <a:cubicBezTo>
                      <a:pt x="37" y="51"/>
                      <a:pt x="0" y="33"/>
                      <a:pt x="0" y="33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62" y="46"/>
                      <a:pt x="56" y="51"/>
                      <a:pt x="49" y="51"/>
                    </a:cubicBez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3" name="iŝliḍê"/>
              <p:cNvSpPr/>
              <p:nvPr/>
            </p:nvSpPr>
            <p:spPr bwMode="auto">
              <a:xfrm>
                <a:off x="2260996" y="2326127"/>
                <a:ext cx="244215" cy="254050"/>
              </a:xfrm>
              <a:custGeom>
                <a:avLst/>
                <a:gdLst/>
                <a:ahLst/>
                <a:cxnLst>
                  <a:cxn ang="0">
                    <a:pos x="37" y="1"/>
                  </a:cxn>
                  <a:cxn ang="0">
                    <a:pos x="1" y="36"/>
                  </a:cxn>
                  <a:cxn ang="0">
                    <a:pos x="24" y="77"/>
                  </a:cxn>
                  <a:cxn ang="0">
                    <a:pos x="33" y="58"/>
                  </a:cxn>
                  <a:cxn ang="0">
                    <a:pos x="33" y="54"/>
                  </a:cxn>
                  <a:cxn ang="0">
                    <a:pos x="47" y="54"/>
                  </a:cxn>
                  <a:cxn ang="0">
                    <a:pos x="47" y="35"/>
                  </a:cxn>
                  <a:cxn ang="0">
                    <a:pos x="62" y="19"/>
                  </a:cxn>
                  <a:cxn ang="0">
                    <a:pos x="74" y="19"/>
                  </a:cxn>
                  <a:cxn ang="0">
                    <a:pos x="37" y="1"/>
                  </a:cxn>
                </a:cxnLst>
                <a:rect l="0" t="0" r="r" b="b"/>
                <a:pathLst>
                  <a:path w="74" h="77">
                    <a:moveTo>
                      <a:pt x="37" y="1"/>
                    </a:moveTo>
                    <a:cubicBezTo>
                      <a:pt x="18" y="3"/>
                      <a:pt x="3" y="18"/>
                      <a:pt x="1" y="36"/>
                    </a:cubicBezTo>
                    <a:cubicBezTo>
                      <a:pt x="0" y="51"/>
                      <a:pt x="8" y="68"/>
                      <a:pt x="24" y="77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27"/>
                      <a:pt x="54" y="19"/>
                      <a:pt x="62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66" y="7"/>
                      <a:pt x="53" y="0"/>
                      <a:pt x="37" y="1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4" name="ïSľiḑè"/>
              <p:cNvSpPr/>
              <p:nvPr/>
            </p:nvSpPr>
            <p:spPr bwMode="auto">
              <a:xfrm>
                <a:off x="2356776" y="2458069"/>
                <a:ext cx="29657" cy="62794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10"/>
                  </a:cxn>
                  <a:cxn ang="0">
                    <a:pos x="9" y="19"/>
                  </a:cxn>
                  <a:cxn ang="0">
                    <a:pos x="9" y="0"/>
                  </a:cxn>
                </a:cxnLst>
                <a:rect l="0" t="0" r="r" b="b"/>
                <a:pathLst>
                  <a:path w="9" h="19">
                    <a:moveTo>
                      <a:pt x="9" y="0"/>
                    </a:moveTo>
                    <a:cubicBezTo>
                      <a:pt x="4" y="0"/>
                      <a:pt x="0" y="5"/>
                      <a:pt x="0" y="10"/>
                    </a:cubicBezTo>
                    <a:cubicBezTo>
                      <a:pt x="0" y="15"/>
                      <a:pt x="4" y="19"/>
                      <a:pt x="9" y="19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5" name="iṧľïḍê"/>
              <p:cNvSpPr/>
              <p:nvPr/>
            </p:nvSpPr>
            <p:spPr bwMode="auto">
              <a:xfrm>
                <a:off x="2468897" y="2454741"/>
                <a:ext cx="26479" cy="23151"/>
              </a:xfrm>
              <a:prstGeom prst="ellipse">
                <a:avLst/>
              </a:prstGeom>
              <a:solidFill>
                <a:srgbClr val="5C2F1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6" name="islîdê"/>
              <p:cNvSpPr/>
              <p:nvPr/>
            </p:nvSpPr>
            <p:spPr bwMode="auto">
              <a:xfrm>
                <a:off x="2465719" y="2507548"/>
                <a:ext cx="32986" cy="32986"/>
              </a:xfrm>
              <a:prstGeom prst="ellipse">
                <a:avLst/>
              </a:prstGeom>
              <a:solidFill>
                <a:srgbClr val="FAA67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7" name="iṥḷîḋê"/>
              <p:cNvSpPr/>
              <p:nvPr/>
            </p:nvSpPr>
            <p:spPr bwMode="auto">
              <a:xfrm>
                <a:off x="2386433" y="2329304"/>
                <a:ext cx="151916" cy="59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8"/>
                  </a:cxn>
                  <a:cxn ang="0">
                    <a:pos x="36" y="18"/>
                  </a:cxn>
                  <a:cxn ang="0">
                    <a:pos x="36" y="18"/>
                  </a:cxn>
                  <a:cxn ang="0">
                    <a:pos x="32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8">
                    <a:moveTo>
                      <a:pt x="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46" y="14"/>
                      <a:pt x="42" y="0"/>
                      <a:pt x="3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8" name="ïś1îďe"/>
              <p:cNvSpPr/>
              <p:nvPr/>
            </p:nvSpPr>
            <p:spPr bwMode="auto">
              <a:xfrm>
                <a:off x="2323639" y="2639642"/>
                <a:ext cx="122259" cy="115450"/>
              </a:xfrm>
              <a:custGeom>
                <a:avLst/>
                <a:gdLst/>
                <a:ahLst/>
                <a:cxnLst>
                  <a:cxn ang="0">
                    <a:pos x="808" y="480"/>
                  </a:cxn>
                  <a:cxn ang="0">
                    <a:pos x="88" y="0"/>
                  </a:cxn>
                  <a:cxn ang="0">
                    <a:pos x="0" y="240"/>
                  </a:cxn>
                  <a:cxn ang="0">
                    <a:pos x="720" y="763"/>
                  </a:cxn>
                  <a:cxn ang="0">
                    <a:pos x="808" y="480"/>
                  </a:cxn>
                </a:cxnLst>
                <a:rect l="0" t="0" r="r" b="b"/>
                <a:pathLst>
                  <a:path w="808" h="763">
                    <a:moveTo>
                      <a:pt x="808" y="480"/>
                    </a:moveTo>
                    <a:lnTo>
                      <a:pt x="88" y="0"/>
                    </a:lnTo>
                    <a:lnTo>
                      <a:pt x="0" y="240"/>
                    </a:lnTo>
                    <a:lnTo>
                      <a:pt x="720" y="763"/>
                    </a:lnTo>
                    <a:lnTo>
                      <a:pt x="808" y="480"/>
                    </a:lnTo>
                    <a:close/>
                  </a:path>
                </a:pathLst>
              </a:custGeom>
              <a:solidFill>
                <a:srgbClr val="ACACA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9" name="iSļide"/>
              <p:cNvSpPr/>
              <p:nvPr/>
            </p:nvSpPr>
            <p:spPr bwMode="auto">
              <a:xfrm>
                <a:off x="2822207" y="2788078"/>
                <a:ext cx="56136" cy="69300"/>
              </a:xfrm>
              <a:custGeom>
                <a:avLst/>
                <a:gdLst/>
                <a:ahLst/>
                <a:cxnLst>
                  <a:cxn ang="0">
                    <a:pos x="11" y="21"/>
                  </a:cxn>
                  <a:cxn ang="0">
                    <a:pos x="6" y="21"/>
                  </a:cxn>
                  <a:cxn ang="0">
                    <a:pos x="0" y="15"/>
                  </a:cxn>
                  <a:cxn ang="0">
                    <a:pos x="0" y="0"/>
                  </a:cxn>
                  <a:cxn ang="0">
                    <a:pos x="17" y="0"/>
                  </a:cxn>
                  <a:cxn ang="0">
                    <a:pos x="17" y="15"/>
                  </a:cxn>
                  <a:cxn ang="0">
                    <a:pos x="11" y="21"/>
                  </a:cxn>
                </a:cxnLst>
                <a:rect l="0" t="0" r="r" b="b"/>
                <a:pathLst>
                  <a:path w="17" h="21">
                    <a:moveTo>
                      <a:pt x="11" y="21"/>
                    </a:moveTo>
                    <a:cubicBezTo>
                      <a:pt x="6" y="21"/>
                      <a:pt x="6" y="21"/>
                      <a:pt x="6" y="21"/>
                    </a:cubicBezTo>
                    <a:cubicBezTo>
                      <a:pt x="3" y="21"/>
                      <a:pt x="0" y="19"/>
                      <a:pt x="0" y="1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9"/>
                      <a:pt x="14" y="21"/>
                      <a:pt x="11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0" name="iS1îḍè"/>
              <p:cNvSpPr/>
              <p:nvPr/>
            </p:nvSpPr>
            <p:spPr bwMode="auto">
              <a:xfrm>
                <a:off x="2323639" y="2606656"/>
                <a:ext cx="122259" cy="112121"/>
              </a:xfrm>
              <a:custGeom>
                <a:avLst/>
                <a:gdLst/>
                <a:ahLst/>
                <a:cxnLst>
                  <a:cxn ang="0">
                    <a:pos x="808" y="458"/>
                  </a:cxn>
                  <a:cxn ang="0">
                    <a:pos x="88" y="0"/>
                  </a:cxn>
                  <a:cxn ang="0">
                    <a:pos x="0" y="218"/>
                  </a:cxn>
                  <a:cxn ang="0">
                    <a:pos x="720" y="741"/>
                  </a:cxn>
                  <a:cxn ang="0">
                    <a:pos x="808" y="458"/>
                  </a:cxn>
                </a:cxnLst>
                <a:rect l="0" t="0" r="r" b="b"/>
                <a:pathLst>
                  <a:path w="808" h="741">
                    <a:moveTo>
                      <a:pt x="808" y="458"/>
                    </a:moveTo>
                    <a:lnTo>
                      <a:pt x="88" y="0"/>
                    </a:lnTo>
                    <a:lnTo>
                      <a:pt x="0" y="218"/>
                    </a:lnTo>
                    <a:lnTo>
                      <a:pt x="720" y="741"/>
                    </a:lnTo>
                    <a:lnTo>
                      <a:pt x="808" y="458"/>
                    </a:lnTo>
                    <a:close/>
                  </a:path>
                </a:pathLst>
              </a:custGeom>
              <a:solidFill>
                <a:srgbClr val="FBFBF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1" name="îṡlíḋé"/>
              <p:cNvSpPr/>
              <p:nvPr/>
            </p:nvSpPr>
            <p:spPr bwMode="auto">
              <a:xfrm>
                <a:off x="2600991" y="2847543"/>
                <a:ext cx="188230" cy="52807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25" y="0"/>
                  </a:cxn>
                  <a:cxn ang="0">
                    <a:pos x="48" y="8"/>
                  </a:cxn>
                  <a:cxn ang="0">
                    <a:pos x="45" y="16"/>
                  </a:cxn>
                  <a:cxn ang="0">
                    <a:pos x="0" y="16"/>
                  </a:cxn>
                  <a:cxn ang="0">
                    <a:pos x="5" y="0"/>
                  </a:cxn>
                </a:cxnLst>
                <a:rect l="0" t="0" r="r" b="b"/>
                <a:pathLst>
                  <a:path w="57" h="16">
                    <a:moveTo>
                      <a:pt x="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8"/>
                      <a:pt x="57" y="16"/>
                      <a:pt x="45" y="16"/>
                    </a:cubicBezTo>
                    <a:cubicBezTo>
                      <a:pt x="34" y="16"/>
                      <a:pt x="0" y="16"/>
                      <a:pt x="0" y="16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2" name="iŝļidê"/>
              <p:cNvSpPr/>
              <p:nvPr/>
            </p:nvSpPr>
            <p:spPr bwMode="auto">
              <a:xfrm>
                <a:off x="2251010" y="2639642"/>
                <a:ext cx="224545" cy="415801"/>
              </a:xfrm>
              <a:custGeom>
                <a:avLst/>
                <a:gdLst/>
                <a:ahLst/>
                <a:cxnLst>
                  <a:cxn ang="0">
                    <a:pos x="61" y="126"/>
                  </a:cxn>
                  <a:cxn ang="0">
                    <a:pos x="1" y="126"/>
                  </a:cxn>
                  <a:cxn ang="0">
                    <a:pos x="0" y="125"/>
                  </a:cxn>
                  <a:cxn ang="0">
                    <a:pos x="4" y="83"/>
                  </a:cxn>
                  <a:cxn ang="0">
                    <a:pos x="4" y="29"/>
                  </a:cxn>
                  <a:cxn ang="0">
                    <a:pos x="20" y="0"/>
                  </a:cxn>
                  <a:cxn ang="0">
                    <a:pos x="22" y="0"/>
                  </a:cxn>
                  <a:cxn ang="0">
                    <a:pos x="68" y="41"/>
                  </a:cxn>
                  <a:cxn ang="0">
                    <a:pos x="68" y="114"/>
                  </a:cxn>
                  <a:cxn ang="0">
                    <a:pos x="61" y="126"/>
                  </a:cxn>
                </a:cxnLst>
                <a:rect l="0" t="0" r="r" b="b"/>
                <a:pathLst>
                  <a:path w="68" h="126">
                    <a:moveTo>
                      <a:pt x="61" y="126"/>
                    </a:moveTo>
                    <a:cubicBezTo>
                      <a:pt x="1" y="126"/>
                      <a:pt x="1" y="126"/>
                      <a:pt x="1" y="126"/>
                    </a:cubicBezTo>
                    <a:cubicBezTo>
                      <a:pt x="1" y="126"/>
                      <a:pt x="0" y="125"/>
                      <a:pt x="0" y="125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15"/>
                      <a:pt x="9" y="4"/>
                      <a:pt x="20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8" y="114"/>
                      <a:pt x="68" y="114"/>
                      <a:pt x="68" y="114"/>
                    </a:cubicBezTo>
                    <a:cubicBezTo>
                      <a:pt x="68" y="120"/>
                      <a:pt x="67" y="126"/>
                      <a:pt x="61" y="126"/>
                    </a:cubicBezTo>
                    <a:close/>
                  </a:path>
                </a:pathLst>
              </a:custGeom>
              <a:solidFill>
                <a:srgbClr val="4E4E4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3" name="i$ḷîḍè"/>
              <p:cNvSpPr/>
              <p:nvPr/>
            </p:nvSpPr>
            <p:spPr bwMode="auto">
              <a:xfrm>
                <a:off x="2310475" y="2616491"/>
                <a:ext cx="165080" cy="158422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0" y="175"/>
                  </a:cxn>
                  <a:cxn ang="0">
                    <a:pos x="262" y="480"/>
                  </a:cxn>
                  <a:cxn ang="0">
                    <a:pos x="458" y="480"/>
                  </a:cxn>
                  <a:cxn ang="0">
                    <a:pos x="480" y="633"/>
                  </a:cxn>
                  <a:cxn ang="0">
                    <a:pos x="1091" y="1047"/>
                  </a:cxn>
                  <a:cxn ang="0">
                    <a:pos x="66" y="0"/>
                  </a:cxn>
                </a:cxnLst>
                <a:rect l="0" t="0" r="r" b="b"/>
                <a:pathLst>
                  <a:path w="1091" h="1047">
                    <a:moveTo>
                      <a:pt x="66" y="0"/>
                    </a:moveTo>
                    <a:lnTo>
                      <a:pt x="0" y="175"/>
                    </a:lnTo>
                    <a:lnTo>
                      <a:pt x="262" y="480"/>
                    </a:lnTo>
                    <a:lnTo>
                      <a:pt x="458" y="480"/>
                    </a:lnTo>
                    <a:lnTo>
                      <a:pt x="480" y="633"/>
                    </a:lnTo>
                    <a:lnTo>
                      <a:pt x="1091" y="1047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4" name="íṡḻíḑè"/>
              <p:cNvSpPr/>
              <p:nvPr/>
            </p:nvSpPr>
            <p:spPr bwMode="auto">
              <a:xfrm>
                <a:off x="2270832" y="2685792"/>
                <a:ext cx="373132" cy="227722"/>
              </a:xfrm>
              <a:custGeom>
                <a:avLst/>
                <a:gdLst/>
                <a:ahLst/>
                <a:cxnLst>
                  <a:cxn ang="0">
                    <a:pos x="59" y="69"/>
                  </a:cxn>
                  <a:cxn ang="0">
                    <a:pos x="8" y="26"/>
                  </a:cxn>
                  <a:cxn ang="0">
                    <a:pos x="4" y="8"/>
                  </a:cxn>
                  <a:cxn ang="0">
                    <a:pos x="22" y="4"/>
                  </a:cxn>
                  <a:cxn ang="0">
                    <a:pos x="67" y="43"/>
                  </a:cxn>
                  <a:cxn ang="0">
                    <a:pos x="113" y="43"/>
                  </a:cxn>
                  <a:cxn ang="0">
                    <a:pos x="113" y="69"/>
                  </a:cxn>
                  <a:cxn ang="0">
                    <a:pos x="59" y="69"/>
                  </a:cxn>
                </a:cxnLst>
                <a:rect l="0" t="0" r="r" b="b"/>
                <a:pathLst>
                  <a:path w="113" h="69">
                    <a:moveTo>
                      <a:pt x="59" y="69"/>
                    </a:moveTo>
                    <a:cubicBezTo>
                      <a:pt x="8" y="26"/>
                      <a:pt x="8" y="26"/>
                      <a:pt x="8" y="26"/>
                    </a:cubicBezTo>
                    <a:cubicBezTo>
                      <a:pt x="2" y="23"/>
                      <a:pt x="0" y="15"/>
                      <a:pt x="4" y="8"/>
                    </a:cubicBezTo>
                    <a:cubicBezTo>
                      <a:pt x="8" y="2"/>
                      <a:pt x="16" y="0"/>
                      <a:pt x="22" y="4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69"/>
                      <a:pt x="113" y="69"/>
                      <a:pt x="113" y="69"/>
                    </a:cubicBezTo>
                    <a:lnTo>
                      <a:pt x="59" y="69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5" name="íSḻiḋe"/>
              <p:cNvSpPr/>
              <p:nvPr/>
            </p:nvSpPr>
            <p:spPr bwMode="auto">
              <a:xfrm>
                <a:off x="2643963" y="2840885"/>
                <a:ext cx="22999" cy="72629"/>
              </a:xfrm>
              <a:prstGeom prst="rect">
                <a:avLst/>
              </a:prstGeom>
              <a:solidFill>
                <a:srgbClr val="FBFBF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6" name="ïś1iḋê"/>
              <p:cNvSpPr/>
              <p:nvPr/>
            </p:nvSpPr>
            <p:spPr bwMode="auto">
              <a:xfrm>
                <a:off x="3172036" y="2840885"/>
                <a:ext cx="23151" cy="72629"/>
              </a:xfrm>
              <a:prstGeom prst="rect">
                <a:avLst/>
              </a:prstGeom>
              <a:solidFill>
                <a:srgbClr val="FBFBF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7" name="îṥ1íḍe"/>
              <p:cNvSpPr/>
              <p:nvPr/>
            </p:nvSpPr>
            <p:spPr bwMode="auto">
              <a:xfrm>
                <a:off x="2442569" y="1920161"/>
                <a:ext cx="399460" cy="395979"/>
              </a:xfrm>
              <a:custGeom>
                <a:avLst/>
                <a:gdLst/>
                <a:ahLst/>
                <a:cxnLst>
                  <a:cxn ang="0">
                    <a:pos x="118" y="64"/>
                  </a:cxn>
                  <a:cxn ang="0">
                    <a:pos x="57" y="118"/>
                  </a:cxn>
                  <a:cxn ang="0">
                    <a:pos x="2" y="56"/>
                  </a:cxn>
                  <a:cxn ang="0">
                    <a:pos x="64" y="2"/>
                  </a:cxn>
                  <a:cxn ang="0">
                    <a:pos x="118" y="64"/>
                  </a:cxn>
                </a:cxnLst>
                <a:rect l="0" t="0" r="r" b="b"/>
                <a:pathLst>
                  <a:path w="121" h="120">
                    <a:moveTo>
                      <a:pt x="118" y="64"/>
                    </a:moveTo>
                    <a:cubicBezTo>
                      <a:pt x="116" y="96"/>
                      <a:pt x="89" y="120"/>
                      <a:pt x="57" y="118"/>
                    </a:cubicBezTo>
                    <a:cubicBezTo>
                      <a:pt x="25" y="116"/>
                      <a:pt x="0" y="88"/>
                      <a:pt x="2" y="56"/>
                    </a:cubicBezTo>
                    <a:cubicBezTo>
                      <a:pt x="5" y="24"/>
                      <a:pt x="32" y="0"/>
                      <a:pt x="64" y="2"/>
                    </a:cubicBezTo>
                    <a:cubicBezTo>
                      <a:pt x="96" y="4"/>
                      <a:pt x="121" y="32"/>
                      <a:pt x="118" y="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8" name="îşḻïďê"/>
              <p:cNvSpPr/>
              <p:nvPr/>
            </p:nvSpPr>
            <p:spPr bwMode="auto">
              <a:xfrm>
                <a:off x="2723098" y="2256827"/>
                <a:ext cx="89122" cy="89122"/>
              </a:xfrm>
              <a:custGeom>
                <a:avLst/>
                <a:gdLst/>
                <a:ahLst/>
                <a:cxnLst>
                  <a:cxn ang="0">
                    <a:pos x="27" y="15"/>
                  </a:cxn>
                  <a:cxn ang="0">
                    <a:pos x="13" y="27"/>
                  </a:cxn>
                  <a:cxn ang="0">
                    <a:pos x="1" y="13"/>
                  </a:cxn>
                  <a:cxn ang="0">
                    <a:pos x="14" y="1"/>
                  </a:cxn>
                  <a:cxn ang="0">
                    <a:pos x="27" y="15"/>
                  </a:cxn>
                </a:cxnLst>
                <a:rect l="0" t="0" r="r" b="b"/>
                <a:pathLst>
                  <a:path w="27" h="27">
                    <a:moveTo>
                      <a:pt x="27" y="15"/>
                    </a:moveTo>
                    <a:cubicBezTo>
                      <a:pt x="26" y="22"/>
                      <a:pt x="20" y="27"/>
                      <a:pt x="13" y="27"/>
                    </a:cubicBezTo>
                    <a:cubicBezTo>
                      <a:pt x="5" y="26"/>
                      <a:pt x="0" y="20"/>
                      <a:pt x="1" y="13"/>
                    </a:cubicBezTo>
                    <a:cubicBezTo>
                      <a:pt x="1" y="6"/>
                      <a:pt x="7" y="0"/>
                      <a:pt x="14" y="1"/>
                    </a:cubicBezTo>
                    <a:cubicBezTo>
                      <a:pt x="22" y="1"/>
                      <a:pt x="27" y="7"/>
                      <a:pt x="27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9" name="íṣḷîḍê"/>
              <p:cNvSpPr/>
              <p:nvPr/>
            </p:nvSpPr>
            <p:spPr bwMode="auto">
              <a:xfrm>
                <a:off x="2782563" y="3322809"/>
                <a:ext cx="85793" cy="59314"/>
              </a:xfrm>
              <a:custGeom>
                <a:avLst/>
                <a:gdLst/>
                <a:ahLst/>
                <a:cxnLst>
                  <a:cxn ang="0">
                    <a:pos x="567" y="392"/>
                  </a:cxn>
                  <a:cxn ang="0">
                    <a:pos x="0" y="392"/>
                  </a:cxn>
                  <a:cxn ang="0">
                    <a:pos x="65" y="0"/>
                  </a:cxn>
                  <a:cxn ang="0">
                    <a:pos x="502" y="0"/>
                  </a:cxn>
                  <a:cxn ang="0">
                    <a:pos x="567" y="392"/>
                  </a:cxn>
                </a:cxnLst>
                <a:rect l="0" t="0" r="r" b="b"/>
                <a:pathLst>
                  <a:path w="567" h="392">
                    <a:moveTo>
                      <a:pt x="567" y="392"/>
                    </a:moveTo>
                    <a:lnTo>
                      <a:pt x="0" y="392"/>
                    </a:lnTo>
                    <a:lnTo>
                      <a:pt x="65" y="0"/>
                    </a:lnTo>
                    <a:lnTo>
                      <a:pt x="502" y="0"/>
                    </a:lnTo>
                    <a:lnTo>
                      <a:pt x="567" y="392"/>
                    </a:ln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0" name="îsḷïďe"/>
              <p:cNvSpPr/>
              <p:nvPr/>
            </p:nvSpPr>
            <p:spPr bwMode="auto">
              <a:xfrm>
                <a:off x="2769399" y="3378793"/>
                <a:ext cx="105615" cy="39643"/>
              </a:xfrm>
              <a:custGeom>
                <a:avLst/>
                <a:gdLst/>
                <a:ahLst/>
                <a:cxnLst>
                  <a:cxn ang="0">
                    <a:pos x="32" y="12"/>
                  </a:cxn>
                  <a:cxn ang="0">
                    <a:pos x="0" y="12"/>
                  </a:cxn>
                  <a:cxn ang="0">
                    <a:pos x="0" y="8"/>
                  </a:cxn>
                  <a:cxn ang="0">
                    <a:pos x="9" y="0"/>
                  </a:cxn>
                  <a:cxn ang="0">
                    <a:pos x="24" y="0"/>
                  </a:cxn>
                  <a:cxn ang="0">
                    <a:pos x="32" y="8"/>
                  </a:cxn>
                  <a:cxn ang="0">
                    <a:pos x="32" y="12"/>
                  </a:cxn>
                </a:cxnLst>
                <a:rect l="0" t="0" r="r" b="b"/>
                <a:pathLst>
                  <a:path w="32" h="12">
                    <a:moveTo>
                      <a:pt x="32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2" y="4"/>
                      <a:pt x="32" y="8"/>
                    </a:cubicBezTo>
                    <a:lnTo>
                      <a:pt x="32" y="12"/>
                    </a:ln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1" name="îSľíḋê"/>
              <p:cNvSpPr/>
              <p:nvPr/>
            </p:nvSpPr>
            <p:spPr bwMode="auto">
              <a:xfrm>
                <a:off x="2772728" y="2979485"/>
                <a:ext cx="108944" cy="362994"/>
              </a:xfrm>
              <a:custGeom>
                <a:avLst/>
                <a:gdLst/>
                <a:ahLst/>
                <a:cxnLst>
                  <a:cxn ang="0">
                    <a:pos x="33" y="110"/>
                  </a:cxn>
                  <a:cxn ang="0">
                    <a:pos x="33" y="16"/>
                  </a:cxn>
                  <a:cxn ang="0">
                    <a:pos x="17" y="0"/>
                  </a:cxn>
                  <a:cxn ang="0">
                    <a:pos x="0" y="16"/>
                  </a:cxn>
                  <a:cxn ang="0">
                    <a:pos x="0" y="110"/>
                  </a:cxn>
                  <a:cxn ang="0">
                    <a:pos x="33" y="110"/>
                  </a:cxn>
                </a:cxnLst>
                <a:rect l="0" t="0" r="r" b="b"/>
                <a:pathLst>
                  <a:path w="33" h="110">
                    <a:moveTo>
                      <a:pt x="33" y="110"/>
                    </a:move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7"/>
                      <a:pt x="26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110"/>
                      <a:pt x="0" y="110"/>
                      <a:pt x="0" y="110"/>
                    </a:cubicBezTo>
                    <a:lnTo>
                      <a:pt x="33" y="11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2" name="îS1ïďê"/>
              <p:cNvSpPr/>
              <p:nvPr/>
            </p:nvSpPr>
            <p:spPr bwMode="auto">
              <a:xfrm>
                <a:off x="2769399" y="3365629"/>
                <a:ext cx="105615" cy="42972"/>
              </a:xfrm>
              <a:custGeom>
                <a:avLst/>
                <a:gdLst/>
                <a:ahLst/>
                <a:cxnLst>
                  <a:cxn ang="0">
                    <a:pos x="32" y="13"/>
                  </a:cxn>
                  <a:cxn ang="0">
                    <a:pos x="0" y="13"/>
                  </a:cxn>
                  <a:cxn ang="0">
                    <a:pos x="0" y="8"/>
                  </a:cxn>
                  <a:cxn ang="0">
                    <a:pos x="9" y="0"/>
                  </a:cxn>
                  <a:cxn ang="0">
                    <a:pos x="24" y="0"/>
                  </a:cxn>
                  <a:cxn ang="0">
                    <a:pos x="32" y="8"/>
                  </a:cxn>
                  <a:cxn ang="0">
                    <a:pos x="32" y="13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2" y="4"/>
                      <a:pt x="32" y="8"/>
                    </a:cubicBezTo>
                    <a:lnTo>
                      <a:pt x="32" y="13"/>
                    </a:ln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3" name="íşḻïďé"/>
              <p:cNvSpPr/>
              <p:nvPr/>
            </p:nvSpPr>
            <p:spPr bwMode="auto">
              <a:xfrm>
                <a:off x="2789221" y="3388780"/>
                <a:ext cx="65971" cy="9835"/>
              </a:xfrm>
              <a:prstGeom prst="rect">
                <a:avLst/>
              </a:prstGeom>
              <a:solidFill>
                <a:srgbClr val="713600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4" name="íṥ1iḓé"/>
              <p:cNvSpPr/>
              <p:nvPr/>
            </p:nvSpPr>
            <p:spPr bwMode="auto">
              <a:xfrm>
                <a:off x="2970794" y="3322809"/>
                <a:ext cx="89122" cy="59314"/>
              </a:xfrm>
              <a:custGeom>
                <a:avLst/>
                <a:gdLst/>
                <a:ahLst/>
                <a:cxnLst>
                  <a:cxn ang="0">
                    <a:pos x="0" y="392"/>
                  </a:cxn>
                  <a:cxn ang="0">
                    <a:pos x="589" y="392"/>
                  </a:cxn>
                  <a:cxn ang="0">
                    <a:pos x="501" y="0"/>
                  </a:cxn>
                  <a:cxn ang="0">
                    <a:pos x="65" y="0"/>
                  </a:cxn>
                  <a:cxn ang="0">
                    <a:pos x="0" y="392"/>
                  </a:cxn>
                </a:cxnLst>
                <a:rect l="0" t="0" r="r" b="b"/>
                <a:pathLst>
                  <a:path w="589" h="392">
                    <a:moveTo>
                      <a:pt x="0" y="392"/>
                    </a:moveTo>
                    <a:lnTo>
                      <a:pt x="589" y="392"/>
                    </a:lnTo>
                    <a:lnTo>
                      <a:pt x="501" y="0"/>
                    </a:lnTo>
                    <a:lnTo>
                      <a:pt x="65" y="0"/>
                    </a:lnTo>
                    <a:lnTo>
                      <a:pt x="0" y="392"/>
                    </a:ln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5" name="í$ḷiḑe"/>
              <p:cNvSpPr/>
              <p:nvPr/>
            </p:nvSpPr>
            <p:spPr bwMode="auto">
              <a:xfrm>
                <a:off x="2964136" y="3378793"/>
                <a:ext cx="105615" cy="39643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32" y="12"/>
                  </a:cxn>
                  <a:cxn ang="0">
                    <a:pos x="32" y="8"/>
                  </a:cxn>
                  <a:cxn ang="0">
                    <a:pos x="24" y="0"/>
                  </a:cxn>
                  <a:cxn ang="0">
                    <a:pos x="9" y="0"/>
                  </a:cxn>
                  <a:cxn ang="0">
                    <a:pos x="0" y="8"/>
                  </a:cxn>
                  <a:cxn ang="0">
                    <a:pos x="0" y="12"/>
                  </a:cxn>
                </a:cxnLst>
                <a:rect l="0" t="0" r="r" b="b"/>
                <a:pathLst>
                  <a:path w="32" h="12">
                    <a:moveTo>
                      <a:pt x="0" y="12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4"/>
                      <a:pt x="28" y="0"/>
                      <a:pt x="24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6" name="işļïḑè"/>
              <p:cNvSpPr/>
              <p:nvPr/>
            </p:nvSpPr>
            <p:spPr bwMode="auto">
              <a:xfrm>
                <a:off x="2957478" y="2979485"/>
                <a:ext cx="108944" cy="362994"/>
              </a:xfrm>
              <a:custGeom>
                <a:avLst/>
                <a:gdLst/>
                <a:ahLst/>
                <a:cxnLst>
                  <a:cxn ang="0">
                    <a:pos x="0" y="110"/>
                  </a:cxn>
                  <a:cxn ang="0">
                    <a:pos x="0" y="16"/>
                  </a:cxn>
                  <a:cxn ang="0">
                    <a:pos x="17" y="0"/>
                  </a:cxn>
                  <a:cxn ang="0">
                    <a:pos x="33" y="16"/>
                  </a:cxn>
                  <a:cxn ang="0">
                    <a:pos x="33" y="110"/>
                  </a:cxn>
                  <a:cxn ang="0">
                    <a:pos x="0" y="110"/>
                  </a:cxn>
                </a:cxnLst>
                <a:rect l="0" t="0" r="r" b="b"/>
                <a:pathLst>
                  <a:path w="33" h="110">
                    <a:moveTo>
                      <a:pt x="0" y="11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110"/>
                      <a:pt x="33" y="110"/>
                      <a:pt x="33" y="110"/>
                    </a:cubicBezTo>
                    <a:lnTo>
                      <a:pt x="0" y="11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7" name="ïSļidê"/>
              <p:cNvSpPr/>
              <p:nvPr/>
            </p:nvSpPr>
            <p:spPr bwMode="auto">
              <a:xfrm>
                <a:off x="2964136" y="3365629"/>
                <a:ext cx="105615" cy="42972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32" y="13"/>
                  </a:cxn>
                  <a:cxn ang="0">
                    <a:pos x="32" y="8"/>
                  </a:cxn>
                  <a:cxn ang="0">
                    <a:pos x="24" y="0"/>
                  </a:cxn>
                  <a:cxn ang="0">
                    <a:pos x="9" y="0"/>
                  </a:cxn>
                  <a:cxn ang="0">
                    <a:pos x="0" y="8"/>
                  </a:cxn>
                  <a:cxn ang="0">
                    <a:pos x="0" y="13"/>
                  </a:cxn>
                </a:cxnLst>
                <a:rect l="0" t="0" r="r" b="b"/>
                <a:pathLst>
                  <a:path w="32" h="13">
                    <a:moveTo>
                      <a:pt x="0" y="13"/>
                    </a:move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4"/>
                      <a:pt x="28" y="0"/>
                      <a:pt x="24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8" name="ïṣḷïḍé"/>
              <p:cNvSpPr/>
              <p:nvPr/>
            </p:nvSpPr>
            <p:spPr bwMode="auto">
              <a:xfrm>
                <a:off x="2983958" y="3388780"/>
                <a:ext cx="65971" cy="9835"/>
              </a:xfrm>
              <a:prstGeom prst="rect">
                <a:avLst/>
              </a:prstGeom>
              <a:solidFill>
                <a:srgbClr val="713600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9" name="ïṧliḋè"/>
              <p:cNvSpPr/>
              <p:nvPr/>
            </p:nvSpPr>
            <p:spPr bwMode="auto">
              <a:xfrm>
                <a:off x="2198203" y="2712271"/>
                <a:ext cx="56136" cy="168257"/>
              </a:xfrm>
              <a:custGeom>
                <a:avLst/>
                <a:gdLst/>
                <a:ahLst/>
                <a:cxnLst>
                  <a:cxn ang="0">
                    <a:pos x="13" y="51"/>
                  </a:cxn>
                  <a:cxn ang="0">
                    <a:pos x="5" y="51"/>
                  </a:cxn>
                  <a:cxn ang="0">
                    <a:pos x="0" y="46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13" y="0"/>
                  </a:cxn>
                  <a:cxn ang="0">
                    <a:pos x="17" y="5"/>
                  </a:cxn>
                  <a:cxn ang="0">
                    <a:pos x="17" y="46"/>
                  </a:cxn>
                  <a:cxn ang="0">
                    <a:pos x="13" y="51"/>
                  </a:cxn>
                </a:cxnLst>
                <a:rect l="0" t="0" r="r" b="b"/>
                <a:pathLst>
                  <a:path w="17" h="51">
                    <a:moveTo>
                      <a:pt x="13" y="51"/>
                    </a:moveTo>
                    <a:cubicBezTo>
                      <a:pt x="5" y="51"/>
                      <a:pt x="5" y="51"/>
                      <a:pt x="5" y="51"/>
                    </a:cubicBezTo>
                    <a:cubicBezTo>
                      <a:pt x="2" y="51"/>
                      <a:pt x="0" y="49"/>
                      <a:pt x="0" y="4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7" y="2"/>
                      <a:pt x="17" y="5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9"/>
                      <a:pt x="15" y="51"/>
                      <a:pt x="13" y="51"/>
                    </a:cubicBez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0" name="iṣlîde"/>
              <p:cNvSpPr/>
              <p:nvPr/>
            </p:nvSpPr>
            <p:spPr bwMode="auto">
              <a:xfrm>
                <a:off x="2310475" y="3147894"/>
                <a:ext cx="32986" cy="270543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1" name="ïṣľïḑê"/>
              <p:cNvSpPr/>
              <p:nvPr/>
            </p:nvSpPr>
            <p:spPr bwMode="auto">
              <a:xfrm>
                <a:off x="2498705" y="3147894"/>
                <a:ext cx="36315" cy="270543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2" name="íṡľîdê"/>
              <p:cNvSpPr/>
              <p:nvPr/>
            </p:nvSpPr>
            <p:spPr bwMode="auto">
              <a:xfrm>
                <a:off x="2260996" y="3081771"/>
                <a:ext cx="303680" cy="66123"/>
              </a:xfrm>
              <a:custGeom>
                <a:avLst/>
                <a:gdLst/>
                <a:ahLst/>
                <a:cxnLst>
                  <a:cxn ang="0">
                    <a:pos x="92" y="20"/>
                  </a:cxn>
                  <a:cxn ang="0">
                    <a:pos x="8" y="20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8" y="0"/>
                  </a:cxn>
                  <a:cxn ang="0">
                    <a:pos x="92" y="0"/>
                  </a:cxn>
                  <a:cxn ang="0">
                    <a:pos x="92" y="20"/>
                  </a:cxn>
                </a:cxnLst>
                <a:rect l="0" t="0" r="r" b="b"/>
                <a:pathLst>
                  <a:path w="92" h="20">
                    <a:moveTo>
                      <a:pt x="92" y="2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3" y="20"/>
                      <a:pt x="0" y="16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92" y="0"/>
                      <a:pt x="92" y="0"/>
                      <a:pt x="92" y="0"/>
                    </a:cubicBezTo>
                    <a:lnTo>
                      <a:pt x="92" y="20"/>
                    </a:ln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3" name="iśľiḋe"/>
              <p:cNvSpPr/>
              <p:nvPr/>
            </p:nvSpPr>
            <p:spPr bwMode="auto">
              <a:xfrm>
                <a:off x="2386433" y="3081771"/>
                <a:ext cx="198065" cy="66123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10" y="20"/>
                  </a:cxn>
                  <a:cxn ang="0">
                    <a:pos x="52" y="20"/>
                  </a:cxn>
                  <a:cxn ang="0">
                    <a:pos x="60" y="12"/>
                  </a:cxn>
                  <a:cxn ang="0">
                    <a:pos x="60" y="7"/>
                  </a:cxn>
                  <a:cxn ang="0">
                    <a:pos x="52" y="0"/>
                  </a:cxn>
                  <a:cxn ang="0">
                    <a:pos x="10" y="0"/>
                  </a:cxn>
                  <a:cxn ang="0">
                    <a:pos x="0" y="10"/>
                  </a:cxn>
                </a:cxnLst>
                <a:rect l="0" t="0" r="r" b="b"/>
                <a:pathLst>
                  <a:path w="60" h="20">
                    <a:moveTo>
                      <a:pt x="0" y="10"/>
                    </a:moveTo>
                    <a:cubicBezTo>
                      <a:pt x="0" y="15"/>
                      <a:pt x="5" y="20"/>
                      <a:pt x="10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6" y="20"/>
                      <a:pt x="60" y="16"/>
                      <a:pt x="60" y="12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3"/>
                      <a:pt x="56" y="0"/>
                      <a:pt x="5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4" name="ïṥḷíḋê"/>
              <p:cNvSpPr/>
              <p:nvPr/>
            </p:nvSpPr>
            <p:spPr bwMode="auto">
              <a:xfrm>
                <a:off x="2260996" y="3091758"/>
                <a:ext cx="307009" cy="56136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9"/>
                  </a:cxn>
                  <a:cxn ang="0">
                    <a:pos x="8" y="17"/>
                  </a:cxn>
                  <a:cxn ang="0">
                    <a:pos x="48" y="17"/>
                  </a:cxn>
                  <a:cxn ang="0">
                    <a:pos x="90" y="17"/>
                  </a:cxn>
                  <a:cxn ang="0">
                    <a:pos x="92" y="17"/>
                  </a:cxn>
                  <a:cxn ang="0">
                    <a:pos x="92" y="17"/>
                  </a:cxn>
                  <a:cxn ang="0">
                    <a:pos x="93" y="16"/>
                  </a:cxn>
                  <a:cxn ang="0">
                    <a:pos x="93" y="0"/>
                  </a:cxn>
                  <a:cxn ang="0">
                    <a:pos x="1" y="0"/>
                  </a:cxn>
                  <a:cxn ang="0">
                    <a:pos x="0" y="4"/>
                  </a:cxn>
                </a:cxnLst>
                <a:rect l="0" t="0" r="r" b="b"/>
                <a:pathLst>
                  <a:path w="93" h="17">
                    <a:moveTo>
                      <a:pt x="0" y="4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3"/>
                      <a:pt x="0" y="4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5" name="ïşļiḓê"/>
              <p:cNvSpPr/>
              <p:nvPr/>
            </p:nvSpPr>
            <p:spPr bwMode="auto">
              <a:xfrm>
                <a:off x="2412761" y="2900350"/>
                <a:ext cx="1013477" cy="39643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6" name="iS1îḋè"/>
              <p:cNvSpPr/>
              <p:nvPr/>
            </p:nvSpPr>
            <p:spPr bwMode="auto">
              <a:xfrm>
                <a:off x="2548183" y="2933336"/>
                <a:ext cx="42972" cy="485101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7" name="îšḻîḑe"/>
              <p:cNvSpPr/>
              <p:nvPr/>
            </p:nvSpPr>
            <p:spPr bwMode="auto">
              <a:xfrm>
                <a:off x="3254652" y="2933336"/>
                <a:ext cx="39643" cy="485101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8" name="iṡḷíḋê"/>
              <p:cNvSpPr/>
              <p:nvPr/>
            </p:nvSpPr>
            <p:spPr bwMode="auto">
              <a:xfrm>
                <a:off x="2198203" y="2725435"/>
                <a:ext cx="46301" cy="155093"/>
              </a:xfrm>
              <a:custGeom>
                <a:avLst/>
                <a:gdLst/>
                <a:ahLst/>
                <a:cxnLst>
                  <a:cxn ang="0">
                    <a:pos x="10" y="47"/>
                  </a:cxn>
                  <a:cxn ang="0">
                    <a:pos x="4" y="47"/>
                  </a:cxn>
                  <a:cxn ang="0">
                    <a:pos x="0" y="43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10" y="0"/>
                  </a:cxn>
                  <a:cxn ang="0">
                    <a:pos x="14" y="4"/>
                  </a:cxn>
                  <a:cxn ang="0">
                    <a:pos x="14" y="43"/>
                  </a:cxn>
                  <a:cxn ang="0">
                    <a:pos x="10" y="47"/>
                  </a:cxn>
                </a:cxnLst>
                <a:rect l="0" t="0" r="r" b="b"/>
                <a:pathLst>
                  <a:path w="14" h="47">
                    <a:moveTo>
                      <a:pt x="10" y="47"/>
                    </a:moveTo>
                    <a:cubicBezTo>
                      <a:pt x="4" y="47"/>
                      <a:pt x="4" y="47"/>
                      <a:pt x="4" y="47"/>
                    </a:cubicBezTo>
                    <a:cubicBezTo>
                      <a:pt x="2" y="47"/>
                      <a:pt x="0" y="45"/>
                      <a:pt x="0" y="4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3" y="0"/>
                      <a:pt x="14" y="2"/>
                      <a:pt x="14" y="4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5"/>
                      <a:pt x="13" y="47"/>
                      <a:pt x="10" y="47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9" name="ïSľiḓè"/>
              <p:cNvSpPr/>
              <p:nvPr/>
            </p:nvSpPr>
            <p:spPr bwMode="auto">
              <a:xfrm>
                <a:off x="2488719" y="1962982"/>
                <a:ext cx="307009" cy="310338"/>
              </a:xfrm>
              <a:custGeom>
                <a:avLst/>
                <a:gdLst/>
                <a:ahLst/>
                <a:cxnLst>
                  <a:cxn ang="0">
                    <a:pos x="92" y="50"/>
                  </a:cxn>
                  <a:cxn ang="0">
                    <a:pos x="43" y="92"/>
                  </a:cxn>
                  <a:cxn ang="0">
                    <a:pos x="1" y="44"/>
                  </a:cxn>
                  <a:cxn ang="0">
                    <a:pos x="50" y="2"/>
                  </a:cxn>
                  <a:cxn ang="0">
                    <a:pos x="92" y="50"/>
                  </a:cxn>
                </a:cxnLst>
                <a:rect l="0" t="0" r="r" b="b"/>
                <a:pathLst>
                  <a:path w="93" h="94">
                    <a:moveTo>
                      <a:pt x="92" y="50"/>
                    </a:moveTo>
                    <a:cubicBezTo>
                      <a:pt x="90" y="75"/>
                      <a:pt x="68" y="94"/>
                      <a:pt x="43" y="92"/>
                    </a:cubicBezTo>
                    <a:cubicBezTo>
                      <a:pt x="18" y="91"/>
                      <a:pt x="0" y="69"/>
                      <a:pt x="1" y="44"/>
                    </a:cubicBezTo>
                    <a:cubicBezTo>
                      <a:pt x="3" y="19"/>
                      <a:pt x="25" y="0"/>
                      <a:pt x="50" y="2"/>
                    </a:cubicBezTo>
                    <a:cubicBezTo>
                      <a:pt x="75" y="4"/>
                      <a:pt x="93" y="25"/>
                      <a:pt x="92" y="50"/>
                    </a:cubicBezTo>
                    <a:close/>
                  </a:path>
                </a:pathLst>
              </a:custGeom>
              <a:solidFill>
                <a:srgbClr val="4A494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0" name="íŝľîdé"/>
              <p:cNvSpPr/>
              <p:nvPr/>
            </p:nvSpPr>
            <p:spPr bwMode="auto">
              <a:xfrm>
                <a:off x="2515198" y="1992790"/>
                <a:ext cx="254202" cy="254050"/>
              </a:xfrm>
              <a:custGeom>
                <a:avLst/>
                <a:gdLst/>
                <a:ahLst/>
                <a:cxnLst>
                  <a:cxn ang="0">
                    <a:pos x="76" y="41"/>
                  </a:cxn>
                  <a:cxn ang="0">
                    <a:pos x="36" y="75"/>
                  </a:cxn>
                  <a:cxn ang="0">
                    <a:pos x="1" y="36"/>
                  </a:cxn>
                  <a:cxn ang="0">
                    <a:pos x="41" y="1"/>
                  </a:cxn>
                  <a:cxn ang="0">
                    <a:pos x="76" y="41"/>
                  </a:cxn>
                </a:cxnLst>
                <a:rect l="0" t="0" r="r" b="b"/>
                <a:pathLst>
                  <a:path w="77" h="77">
                    <a:moveTo>
                      <a:pt x="76" y="41"/>
                    </a:moveTo>
                    <a:cubicBezTo>
                      <a:pt x="74" y="61"/>
                      <a:pt x="57" y="77"/>
                      <a:pt x="36" y="75"/>
                    </a:cubicBezTo>
                    <a:cubicBezTo>
                      <a:pt x="15" y="74"/>
                      <a:pt x="0" y="56"/>
                      <a:pt x="1" y="36"/>
                    </a:cubicBezTo>
                    <a:cubicBezTo>
                      <a:pt x="3" y="15"/>
                      <a:pt x="20" y="0"/>
                      <a:pt x="41" y="1"/>
                    </a:cubicBezTo>
                    <a:cubicBezTo>
                      <a:pt x="62" y="2"/>
                      <a:pt x="77" y="20"/>
                      <a:pt x="7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1" name="í$ļíḑê"/>
              <p:cNvSpPr/>
              <p:nvPr/>
            </p:nvSpPr>
            <p:spPr bwMode="auto">
              <a:xfrm>
                <a:off x="2538348" y="2015789"/>
                <a:ext cx="207901" cy="204723"/>
              </a:xfrm>
              <a:custGeom>
                <a:avLst/>
                <a:gdLst/>
                <a:ahLst/>
                <a:cxnLst>
                  <a:cxn ang="0">
                    <a:pos x="62" y="33"/>
                  </a:cxn>
                  <a:cxn ang="0">
                    <a:pos x="29" y="61"/>
                  </a:cxn>
                  <a:cxn ang="0">
                    <a:pos x="1" y="29"/>
                  </a:cxn>
                  <a:cxn ang="0">
                    <a:pos x="34" y="1"/>
                  </a:cxn>
                  <a:cxn ang="0">
                    <a:pos x="62" y="33"/>
                  </a:cxn>
                </a:cxnLst>
                <a:rect l="0" t="0" r="r" b="b"/>
                <a:pathLst>
                  <a:path w="63" h="62">
                    <a:moveTo>
                      <a:pt x="62" y="33"/>
                    </a:moveTo>
                    <a:cubicBezTo>
                      <a:pt x="61" y="50"/>
                      <a:pt x="46" y="62"/>
                      <a:pt x="29" y="61"/>
                    </a:cubicBezTo>
                    <a:cubicBezTo>
                      <a:pt x="13" y="60"/>
                      <a:pt x="0" y="46"/>
                      <a:pt x="1" y="29"/>
                    </a:cubicBezTo>
                    <a:cubicBezTo>
                      <a:pt x="2" y="12"/>
                      <a:pt x="17" y="0"/>
                      <a:pt x="34" y="1"/>
                    </a:cubicBezTo>
                    <a:cubicBezTo>
                      <a:pt x="50" y="2"/>
                      <a:pt x="63" y="17"/>
                      <a:pt x="62" y="33"/>
                    </a:cubicBezTo>
                    <a:close/>
                  </a:path>
                </a:pathLst>
              </a:custGeom>
              <a:solidFill>
                <a:srgbClr val="63B0D8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2" name="ïṩ1iḑè"/>
              <p:cNvSpPr/>
              <p:nvPr/>
            </p:nvSpPr>
            <p:spPr bwMode="auto">
              <a:xfrm>
                <a:off x="2577840" y="2055432"/>
                <a:ext cx="128765" cy="125436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18" y="38"/>
                  </a:cxn>
                  <a:cxn ang="0">
                    <a:pos x="1" y="18"/>
                  </a:cxn>
                  <a:cxn ang="0">
                    <a:pos x="21" y="1"/>
                  </a:cxn>
                  <a:cxn ang="0">
                    <a:pos x="38" y="20"/>
                  </a:cxn>
                </a:cxnLst>
                <a:rect l="0" t="0" r="r" b="b"/>
                <a:pathLst>
                  <a:path w="39" h="38">
                    <a:moveTo>
                      <a:pt x="38" y="20"/>
                    </a:moveTo>
                    <a:cubicBezTo>
                      <a:pt x="37" y="31"/>
                      <a:pt x="28" y="38"/>
                      <a:pt x="18" y="38"/>
                    </a:cubicBezTo>
                    <a:cubicBezTo>
                      <a:pt x="8" y="37"/>
                      <a:pt x="0" y="28"/>
                      <a:pt x="1" y="18"/>
                    </a:cubicBezTo>
                    <a:cubicBezTo>
                      <a:pt x="2" y="8"/>
                      <a:pt x="11" y="0"/>
                      <a:pt x="21" y="1"/>
                    </a:cubicBezTo>
                    <a:cubicBezTo>
                      <a:pt x="31" y="1"/>
                      <a:pt x="39" y="1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3" name="i$1îdê"/>
              <p:cNvSpPr/>
              <p:nvPr/>
            </p:nvSpPr>
            <p:spPr bwMode="auto">
              <a:xfrm>
                <a:off x="2600991" y="2078583"/>
                <a:ext cx="82464" cy="79135"/>
              </a:xfrm>
              <a:custGeom>
                <a:avLst/>
                <a:gdLst/>
                <a:ahLst/>
                <a:cxnLst>
                  <a:cxn ang="0">
                    <a:pos x="24" y="13"/>
                  </a:cxn>
                  <a:cxn ang="0">
                    <a:pos x="12" y="24"/>
                  </a:cxn>
                  <a:cxn ang="0">
                    <a:pos x="1" y="11"/>
                  </a:cxn>
                  <a:cxn ang="0">
                    <a:pos x="13" y="0"/>
                  </a:cxn>
                  <a:cxn ang="0">
                    <a:pos x="24" y="13"/>
                  </a:cxn>
                </a:cxnLst>
                <a:rect l="0" t="0" r="r" b="b"/>
                <a:pathLst>
                  <a:path w="25" h="24">
                    <a:moveTo>
                      <a:pt x="24" y="13"/>
                    </a:moveTo>
                    <a:cubicBezTo>
                      <a:pt x="24" y="19"/>
                      <a:pt x="18" y="24"/>
                      <a:pt x="12" y="24"/>
                    </a:cubicBezTo>
                    <a:cubicBezTo>
                      <a:pt x="5" y="23"/>
                      <a:pt x="0" y="18"/>
                      <a:pt x="1" y="11"/>
                    </a:cubicBezTo>
                    <a:cubicBezTo>
                      <a:pt x="1" y="5"/>
                      <a:pt x="7" y="0"/>
                      <a:pt x="13" y="0"/>
                    </a:cubicBezTo>
                    <a:cubicBezTo>
                      <a:pt x="20" y="1"/>
                      <a:pt x="25" y="6"/>
                      <a:pt x="24" y="13"/>
                    </a:cubicBezTo>
                    <a:close/>
                  </a:path>
                </a:pathLst>
              </a:custGeom>
              <a:solidFill>
                <a:srgbClr val="DC512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4" name="iṥḷîdé"/>
              <p:cNvSpPr/>
              <p:nvPr/>
            </p:nvSpPr>
            <p:spPr bwMode="auto">
              <a:xfrm>
                <a:off x="2650469" y="2118226"/>
                <a:ext cx="82615" cy="6506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66" y="43"/>
                  </a:cxn>
                  <a:cxn ang="0">
                    <a:pos x="546" y="43"/>
                  </a:cxn>
                  <a:cxn ang="0">
                    <a:pos x="546" y="0"/>
                  </a:cxn>
                  <a:cxn ang="0">
                    <a:pos x="66" y="0"/>
                  </a:cxn>
                </a:cxnLst>
                <a:rect l="0" t="0" r="r" b="b"/>
                <a:pathLst>
                  <a:path w="546" h="43">
                    <a:moveTo>
                      <a:pt x="66" y="0"/>
                    </a:moveTo>
                    <a:lnTo>
                      <a:pt x="0" y="21"/>
                    </a:lnTo>
                    <a:lnTo>
                      <a:pt x="0" y="21"/>
                    </a:lnTo>
                    <a:lnTo>
                      <a:pt x="66" y="43"/>
                    </a:lnTo>
                    <a:lnTo>
                      <a:pt x="546" y="43"/>
                    </a:lnTo>
                    <a:lnTo>
                      <a:pt x="54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41414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5" name="îşlîdé"/>
              <p:cNvSpPr/>
              <p:nvPr/>
            </p:nvSpPr>
            <p:spPr bwMode="auto">
              <a:xfrm>
                <a:off x="2845357" y="2108240"/>
                <a:ext cx="237557" cy="26479"/>
              </a:xfrm>
              <a:custGeom>
                <a:avLst/>
                <a:gdLst/>
                <a:ahLst/>
                <a:cxnLst>
                  <a:cxn ang="0">
                    <a:pos x="69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69" y="7"/>
                  </a:cxn>
                  <a:cxn ang="0">
                    <a:pos x="72" y="4"/>
                  </a:cxn>
                  <a:cxn ang="0">
                    <a:pos x="69" y="0"/>
                  </a:cxn>
                </a:cxnLst>
                <a:rect l="0" t="0" r="r" b="b"/>
                <a:pathLst>
                  <a:path w="72" h="8">
                    <a:moveTo>
                      <a:pt x="6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71" y="7"/>
                      <a:pt x="72" y="6"/>
                      <a:pt x="72" y="4"/>
                    </a:cubicBezTo>
                    <a:cubicBezTo>
                      <a:pt x="72" y="2"/>
                      <a:pt x="71" y="0"/>
                      <a:pt x="69" y="0"/>
                    </a:cubicBezTo>
                    <a:close/>
                  </a:path>
                </a:pathLst>
              </a:custGeom>
              <a:solidFill>
                <a:srgbClr val="C6140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6" name="iSḷiḍè"/>
              <p:cNvSpPr/>
              <p:nvPr/>
            </p:nvSpPr>
            <p:spPr bwMode="auto">
              <a:xfrm>
                <a:off x="2944314" y="2029104"/>
                <a:ext cx="155093" cy="82464"/>
              </a:xfrm>
              <a:custGeom>
                <a:avLst/>
                <a:gdLst/>
                <a:ahLst/>
                <a:cxnLst>
                  <a:cxn ang="0">
                    <a:pos x="40" y="25"/>
                  </a:cxn>
                  <a:cxn ang="0">
                    <a:pos x="32" y="2"/>
                  </a:cxn>
                  <a:cxn ang="0">
                    <a:pos x="17" y="8"/>
                  </a:cxn>
                  <a:cxn ang="0">
                    <a:pos x="0" y="25"/>
                  </a:cxn>
                  <a:cxn ang="0">
                    <a:pos x="40" y="25"/>
                  </a:cxn>
                </a:cxnLst>
                <a:rect l="0" t="0" r="r" b="b"/>
                <a:pathLst>
                  <a:path w="47" h="25">
                    <a:moveTo>
                      <a:pt x="40" y="25"/>
                    </a:moveTo>
                    <a:cubicBezTo>
                      <a:pt x="46" y="19"/>
                      <a:pt x="47" y="5"/>
                      <a:pt x="32" y="2"/>
                    </a:cubicBezTo>
                    <a:cubicBezTo>
                      <a:pt x="25" y="0"/>
                      <a:pt x="17" y="8"/>
                      <a:pt x="17" y="8"/>
                    </a:cubicBezTo>
                    <a:cubicBezTo>
                      <a:pt x="0" y="25"/>
                      <a:pt x="0" y="25"/>
                      <a:pt x="0" y="25"/>
                    </a:cubicBezTo>
                    <a:lnTo>
                      <a:pt x="40" y="25"/>
                    </a:lnTo>
                    <a:close/>
                  </a:path>
                </a:pathLst>
              </a:custGeom>
              <a:solidFill>
                <a:srgbClr val="FF383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7" name="íŝḷïḑé"/>
              <p:cNvSpPr/>
              <p:nvPr/>
            </p:nvSpPr>
            <p:spPr bwMode="auto">
              <a:xfrm>
                <a:off x="2944314" y="2131390"/>
                <a:ext cx="155093" cy="79135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32" y="23"/>
                  </a:cxn>
                  <a:cxn ang="0">
                    <a:pos x="17" y="16"/>
                  </a:cxn>
                  <a:cxn ang="0">
                    <a:pos x="0" y="0"/>
                  </a:cxn>
                  <a:cxn ang="0">
                    <a:pos x="40" y="0"/>
                  </a:cxn>
                </a:cxnLst>
                <a:rect l="0" t="0" r="r" b="b"/>
                <a:pathLst>
                  <a:path w="47" h="24">
                    <a:moveTo>
                      <a:pt x="40" y="0"/>
                    </a:moveTo>
                    <a:cubicBezTo>
                      <a:pt x="46" y="6"/>
                      <a:pt x="47" y="20"/>
                      <a:pt x="32" y="23"/>
                    </a:cubicBezTo>
                    <a:cubicBezTo>
                      <a:pt x="25" y="24"/>
                      <a:pt x="17" y="16"/>
                      <a:pt x="17" y="1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C6140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8" name="ïşľiďé"/>
              <p:cNvSpPr/>
              <p:nvPr/>
            </p:nvSpPr>
            <p:spPr bwMode="auto">
              <a:xfrm>
                <a:off x="2944314" y="2121404"/>
                <a:ext cx="145258" cy="42972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26" y="13"/>
                  </a:cxn>
                  <a:cxn ang="0">
                    <a:pos x="13" y="9"/>
                  </a:cxn>
                  <a:cxn ang="0">
                    <a:pos x="0" y="0"/>
                  </a:cxn>
                  <a:cxn ang="0">
                    <a:pos x="40" y="0"/>
                  </a:cxn>
                </a:cxnLst>
                <a:rect l="0" t="0" r="r" b="b"/>
                <a:pathLst>
                  <a:path w="44" h="13">
                    <a:moveTo>
                      <a:pt x="40" y="0"/>
                    </a:moveTo>
                    <a:cubicBezTo>
                      <a:pt x="44" y="3"/>
                      <a:pt x="41" y="13"/>
                      <a:pt x="26" y="13"/>
                    </a:cubicBezTo>
                    <a:cubicBezTo>
                      <a:pt x="18" y="13"/>
                      <a:pt x="13" y="9"/>
                      <a:pt x="13" y="9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0565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9" name="íṣļîḍé"/>
              <p:cNvSpPr/>
              <p:nvPr/>
            </p:nvSpPr>
            <p:spPr bwMode="auto">
              <a:xfrm>
                <a:off x="2766070" y="2121404"/>
                <a:ext cx="82464" cy="231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53"/>
                  </a:cxn>
                  <a:cxn ang="0">
                    <a:pos x="545" y="131"/>
                  </a:cxn>
                  <a:cxn ang="0">
                    <a:pos x="545" y="0"/>
                  </a:cxn>
                  <a:cxn ang="0">
                    <a:pos x="0" y="0"/>
                  </a:cxn>
                </a:cxnLst>
                <a:rect l="0" t="0" r="r" b="b"/>
                <a:pathLst>
                  <a:path w="545" h="153">
                    <a:moveTo>
                      <a:pt x="0" y="0"/>
                    </a:moveTo>
                    <a:lnTo>
                      <a:pt x="0" y="153"/>
                    </a:lnTo>
                    <a:lnTo>
                      <a:pt x="545" y="131"/>
                    </a:lnTo>
                    <a:lnTo>
                      <a:pt x="54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3A1A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0" name="ïŝ1ïḓé"/>
              <p:cNvSpPr/>
              <p:nvPr/>
            </p:nvSpPr>
            <p:spPr bwMode="auto">
              <a:xfrm>
                <a:off x="2766070" y="2098405"/>
                <a:ext cx="82464" cy="22999"/>
              </a:xfrm>
              <a:custGeom>
                <a:avLst/>
                <a:gdLst/>
                <a:ahLst/>
                <a:cxnLst>
                  <a:cxn ang="0">
                    <a:pos x="545" y="152"/>
                  </a:cxn>
                  <a:cxn ang="0">
                    <a:pos x="545" y="22"/>
                  </a:cxn>
                  <a:cxn ang="0">
                    <a:pos x="0" y="0"/>
                  </a:cxn>
                  <a:cxn ang="0">
                    <a:pos x="0" y="152"/>
                  </a:cxn>
                  <a:cxn ang="0">
                    <a:pos x="545" y="152"/>
                  </a:cxn>
                </a:cxnLst>
                <a:rect l="0" t="0" r="r" b="b"/>
                <a:pathLst>
                  <a:path w="545" h="152">
                    <a:moveTo>
                      <a:pt x="545" y="152"/>
                    </a:moveTo>
                    <a:lnTo>
                      <a:pt x="545" y="22"/>
                    </a:lnTo>
                    <a:lnTo>
                      <a:pt x="0" y="0"/>
                    </a:lnTo>
                    <a:lnTo>
                      <a:pt x="0" y="152"/>
                    </a:lnTo>
                    <a:lnTo>
                      <a:pt x="545" y="152"/>
                    </a:lnTo>
                    <a:close/>
                  </a:path>
                </a:pathLst>
              </a:custGeom>
              <a:solidFill>
                <a:srgbClr val="E0DFE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1" name="î$lîďé"/>
              <p:cNvSpPr/>
              <p:nvPr/>
            </p:nvSpPr>
            <p:spPr bwMode="auto">
              <a:xfrm>
                <a:off x="2729756" y="2098405"/>
                <a:ext cx="36315" cy="22999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4" y="2"/>
                  </a:cxn>
                  <a:cxn ang="0">
                    <a:pos x="0" y="7"/>
                  </a:cxn>
                  <a:cxn ang="0">
                    <a:pos x="11" y="7"/>
                  </a:cxn>
                  <a:cxn ang="0">
                    <a:pos x="11" y="0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11" y="7"/>
                      <a:pt x="11" y="7"/>
                      <a:pt x="11" y="7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BCBBB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2" name="îşḻïḋè"/>
              <p:cNvSpPr/>
              <p:nvPr/>
            </p:nvSpPr>
            <p:spPr bwMode="auto">
              <a:xfrm>
                <a:off x="2729756" y="2121404"/>
                <a:ext cx="36315" cy="231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4"/>
                  </a:cxn>
                  <a:cxn ang="0">
                    <a:pos x="11" y="7"/>
                  </a:cxn>
                  <a:cxn ang="0">
                    <a:pos x="11" y="0"/>
                  </a:cxn>
                  <a:cxn ang="0">
                    <a:pos x="0" y="0"/>
                  </a:cxn>
                </a:cxnLst>
                <a:rect l="0" t="0" r="r" b="b"/>
                <a:pathLst>
                  <a:path w="11" h="7">
                    <a:moveTo>
                      <a:pt x="0" y="0"/>
                    </a:moveTo>
                    <a:cubicBezTo>
                      <a:pt x="0" y="2"/>
                      <a:pt x="2" y="4"/>
                      <a:pt x="4" y="4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0"/>
                      <a:pt x="11" y="0"/>
                      <a:pt x="1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919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3" name="iṡḻiḓe"/>
              <p:cNvSpPr/>
              <p:nvPr/>
            </p:nvSpPr>
            <p:spPr bwMode="auto">
              <a:xfrm>
                <a:off x="2782563" y="2098405"/>
                <a:ext cx="3329" cy="46150"/>
              </a:xfrm>
              <a:prstGeom prst="rect">
                <a:avLst/>
              </a:prstGeom>
              <a:solidFill>
                <a:srgbClr val="BAB8B9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4" name="íṣ1ïḋé"/>
              <p:cNvSpPr/>
              <p:nvPr/>
            </p:nvSpPr>
            <p:spPr bwMode="auto">
              <a:xfrm>
                <a:off x="2799056" y="2098405"/>
                <a:ext cx="3329" cy="461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5"/>
                  </a:cxn>
                  <a:cxn ang="0">
                    <a:pos x="22" y="283"/>
                  </a:cxn>
                  <a:cxn ang="0">
                    <a:pos x="22" y="0"/>
                  </a:cxn>
                  <a:cxn ang="0">
                    <a:pos x="0" y="0"/>
                  </a:cxn>
                </a:cxnLst>
                <a:rect l="0" t="0" r="r" b="b"/>
                <a:pathLst>
                  <a:path w="22" h="305">
                    <a:moveTo>
                      <a:pt x="0" y="0"/>
                    </a:moveTo>
                    <a:lnTo>
                      <a:pt x="0" y="305"/>
                    </a:lnTo>
                    <a:lnTo>
                      <a:pt x="22" y="283"/>
                    </a:lnTo>
                    <a:lnTo>
                      <a:pt x="2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B8B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5" name="iṩļiḋé"/>
              <p:cNvSpPr/>
              <p:nvPr/>
            </p:nvSpPr>
            <p:spPr bwMode="auto">
              <a:xfrm>
                <a:off x="2815549" y="2098405"/>
                <a:ext cx="6658" cy="42821"/>
              </a:xfrm>
              <a:prstGeom prst="rect">
                <a:avLst/>
              </a:prstGeom>
              <a:solidFill>
                <a:srgbClr val="BAB8B9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6" name="iṥḻidè"/>
              <p:cNvSpPr/>
              <p:nvPr/>
            </p:nvSpPr>
            <p:spPr bwMode="auto">
              <a:xfrm>
                <a:off x="2782563" y="2098405"/>
                <a:ext cx="3329" cy="22999"/>
              </a:xfrm>
              <a:prstGeom prst="rect">
                <a:avLst/>
              </a:prstGeom>
              <a:solidFill>
                <a:srgbClr val="A3A1A2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7" name="íṡḻïḍê"/>
              <p:cNvSpPr/>
              <p:nvPr/>
            </p:nvSpPr>
            <p:spPr bwMode="auto">
              <a:xfrm>
                <a:off x="2799056" y="2098405"/>
                <a:ext cx="3329" cy="22999"/>
              </a:xfrm>
              <a:prstGeom prst="rect">
                <a:avLst/>
              </a:prstGeom>
              <a:solidFill>
                <a:srgbClr val="A3A1A2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8" name="îṣliḍe"/>
              <p:cNvSpPr/>
              <p:nvPr/>
            </p:nvSpPr>
            <p:spPr bwMode="auto">
              <a:xfrm>
                <a:off x="2815549" y="2098405"/>
                <a:ext cx="6658" cy="22999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0"/>
                  </a:cxn>
                  <a:cxn ang="0">
                    <a:pos x="0" y="152"/>
                  </a:cxn>
                  <a:cxn ang="0">
                    <a:pos x="44" y="152"/>
                  </a:cxn>
                  <a:cxn ang="0">
                    <a:pos x="44" y="0"/>
                  </a:cxn>
                  <a:cxn ang="0">
                    <a:pos x="22" y="0"/>
                  </a:cxn>
                </a:cxnLst>
                <a:rect l="0" t="0" r="r" b="b"/>
                <a:pathLst>
                  <a:path w="44" h="152">
                    <a:moveTo>
                      <a:pt x="22" y="0"/>
                    </a:moveTo>
                    <a:lnTo>
                      <a:pt x="0" y="0"/>
                    </a:lnTo>
                    <a:lnTo>
                      <a:pt x="0" y="152"/>
                    </a:lnTo>
                    <a:lnTo>
                      <a:pt x="44" y="152"/>
                    </a:lnTo>
                    <a:lnTo>
                      <a:pt x="44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A3A1A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îṧ1íḑè"/>
            <p:cNvGrpSpPr/>
            <p:nvPr/>
          </p:nvGrpSpPr>
          <p:grpSpPr>
            <a:xfrm>
              <a:off x="9537600" y="2255482"/>
              <a:ext cx="1379951" cy="1488441"/>
              <a:chOff x="4211993" y="1916832"/>
              <a:chExt cx="1379951" cy="1488441"/>
            </a:xfrm>
          </p:grpSpPr>
          <p:sp>
            <p:nvSpPr>
              <p:cNvPr id="17" name="ïśḷíḑé"/>
              <p:cNvSpPr/>
              <p:nvPr/>
            </p:nvSpPr>
            <p:spPr bwMode="auto">
              <a:xfrm>
                <a:off x="5288113" y="2161047"/>
                <a:ext cx="79287" cy="79287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íşlîḓè"/>
              <p:cNvSpPr/>
              <p:nvPr/>
            </p:nvSpPr>
            <p:spPr bwMode="auto">
              <a:xfrm>
                <a:off x="4211993" y="3368958"/>
                <a:ext cx="1323815" cy="36315"/>
              </a:xfrm>
              <a:custGeom>
                <a:avLst/>
                <a:gdLst/>
                <a:ahLst/>
                <a:cxnLst>
                  <a:cxn ang="0">
                    <a:pos x="395" y="11"/>
                  </a:cxn>
                  <a:cxn ang="0">
                    <a:pos x="6" y="11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395" y="0"/>
                  </a:cxn>
                  <a:cxn ang="0">
                    <a:pos x="401" y="6"/>
                  </a:cxn>
                  <a:cxn ang="0">
                    <a:pos x="395" y="11"/>
                  </a:cxn>
                </a:cxnLst>
                <a:rect l="0" t="0" r="r" b="b"/>
                <a:pathLst>
                  <a:path w="401" h="11">
                    <a:moveTo>
                      <a:pt x="395" y="11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95" y="0"/>
                      <a:pt x="395" y="0"/>
                      <a:pt x="395" y="0"/>
                    </a:cubicBezTo>
                    <a:cubicBezTo>
                      <a:pt x="398" y="0"/>
                      <a:pt x="401" y="3"/>
                      <a:pt x="401" y="6"/>
                    </a:cubicBezTo>
                    <a:cubicBezTo>
                      <a:pt x="401" y="9"/>
                      <a:pt x="398" y="11"/>
                      <a:pt x="395" y="11"/>
                    </a:cubicBezTo>
                    <a:close/>
                  </a:path>
                </a:pathLst>
              </a:custGeom>
              <a:solidFill>
                <a:srgbClr val="A9ACA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iṩ1idé"/>
              <p:cNvSpPr/>
              <p:nvPr/>
            </p:nvSpPr>
            <p:spPr bwMode="auto">
              <a:xfrm>
                <a:off x="4416716" y="2322798"/>
                <a:ext cx="986998" cy="521416"/>
              </a:xfrm>
              <a:custGeom>
                <a:avLst/>
                <a:gdLst/>
                <a:ahLst/>
                <a:cxnLst>
                  <a:cxn ang="0">
                    <a:pos x="3949" y="0"/>
                  </a:cxn>
                  <a:cxn ang="0">
                    <a:pos x="6523" y="2574"/>
                  </a:cxn>
                  <a:cxn ang="0">
                    <a:pos x="6523" y="3446"/>
                  </a:cxn>
                  <a:cxn ang="0">
                    <a:pos x="938" y="3446"/>
                  </a:cxn>
                  <a:cxn ang="0">
                    <a:pos x="0" y="2508"/>
                  </a:cxn>
                  <a:cxn ang="0">
                    <a:pos x="3949" y="0"/>
                  </a:cxn>
                </a:cxnLst>
                <a:rect l="0" t="0" r="r" b="b"/>
                <a:pathLst>
                  <a:path w="6523" h="3446">
                    <a:moveTo>
                      <a:pt x="3949" y="0"/>
                    </a:moveTo>
                    <a:lnTo>
                      <a:pt x="6523" y="2574"/>
                    </a:lnTo>
                    <a:lnTo>
                      <a:pt x="6523" y="3446"/>
                    </a:lnTo>
                    <a:lnTo>
                      <a:pt x="938" y="3446"/>
                    </a:lnTo>
                    <a:lnTo>
                      <a:pt x="0" y="2508"/>
                    </a:lnTo>
                    <a:lnTo>
                      <a:pt x="3949" y="0"/>
                    </a:lnTo>
                    <a:close/>
                  </a:path>
                </a:pathLst>
              </a:custGeom>
              <a:solidFill>
                <a:srgbClr val="EEEEE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iš1îḑè"/>
              <p:cNvSpPr/>
              <p:nvPr/>
            </p:nvSpPr>
            <p:spPr bwMode="auto">
              <a:xfrm>
                <a:off x="4416716" y="2322798"/>
                <a:ext cx="986998" cy="521416"/>
              </a:xfrm>
              <a:custGeom>
                <a:avLst/>
                <a:gdLst/>
                <a:ahLst/>
                <a:cxnLst>
                  <a:cxn ang="0">
                    <a:pos x="3949" y="0"/>
                  </a:cxn>
                  <a:cxn ang="0">
                    <a:pos x="6523" y="2574"/>
                  </a:cxn>
                  <a:cxn ang="0">
                    <a:pos x="6523" y="3446"/>
                  </a:cxn>
                  <a:cxn ang="0">
                    <a:pos x="938" y="3446"/>
                  </a:cxn>
                  <a:cxn ang="0">
                    <a:pos x="0" y="2508"/>
                  </a:cxn>
                  <a:cxn ang="0">
                    <a:pos x="3949" y="0"/>
                  </a:cxn>
                </a:cxnLst>
                <a:rect l="0" t="0" r="r" b="b"/>
                <a:pathLst>
                  <a:path w="6523" h="3446">
                    <a:moveTo>
                      <a:pt x="3949" y="0"/>
                    </a:moveTo>
                    <a:lnTo>
                      <a:pt x="6523" y="2574"/>
                    </a:lnTo>
                    <a:lnTo>
                      <a:pt x="6523" y="3446"/>
                    </a:lnTo>
                    <a:lnTo>
                      <a:pt x="938" y="3446"/>
                    </a:lnTo>
                    <a:lnTo>
                      <a:pt x="0" y="2508"/>
                    </a:lnTo>
                    <a:lnTo>
                      <a:pt x="3949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î$1îḍe"/>
              <p:cNvSpPr/>
              <p:nvPr/>
            </p:nvSpPr>
            <p:spPr bwMode="auto">
              <a:xfrm>
                <a:off x="5278278" y="2883857"/>
                <a:ext cx="36315" cy="501594"/>
              </a:xfrm>
              <a:prstGeom prst="rect">
                <a:avLst/>
              </a:prstGeom>
              <a:solidFill>
                <a:srgbClr val="918C7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íṥḷíďe"/>
              <p:cNvSpPr/>
              <p:nvPr/>
            </p:nvSpPr>
            <p:spPr bwMode="auto">
              <a:xfrm>
                <a:off x="5278278" y="2883857"/>
                <a:ext cx="36315" cy="5015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iṡḻîḑè"/>
              <p:cNvSpPr/>
              <p:nvPr/>
            </p:nvSpPr>
            <p:spPr bwMode="auto">
              <a:xfrm>
                <a:off x="5265114" y="2883857"/>
                <a:ext cx="16493" cy="501594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ïSlîḓe"/>
              <p:cNvSpPr/>
              <p:nvPr/>
            </p:nvSpPr>
            <p:spPr bwMode="auto">
              <a:xfrm>
                <a:off x="5265114" y="2883857"/>
                <a:ext cx="16493" cy="5015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iṥḷíḑé"/>
              <p:cNvSpPr/>
              <p:nvPr/>
            </p:nvSpPr>
            <p:spPr bwMode="auto">
              <a:xfrm>
                <a:off x="5281606" y="2887186"/>
                <a:ext cx="32986" cy="46150"/>
              </a:xfrm>
              <a:custGeom>
                <a:avLst/>
                <a:gdLst/>
                <a:ahLst/>
                <a:cxnLst>
                  <a:cxn ang="0">
                    <a:pos x="218" y="0"/>
                  </a:cxn>
                  <a:cxn ang="0">
                    <a:pos x="0" y="0"/>
                  </a:cxn>
                  <a:cxn ang="0">
                    <a:pos x="0" y="65"/>
                  </a:cxn>
                  <a:cxn ang="0">
                    <a:pos x="0" y="65"/>
                  </a:cxn>
                  <a:cxn ang="0">
                    <a:pos x="218" y="305"/>
                  </a:cxn>
                  <a:cxn ang="0">
                    <a:pos x="218" y="0"/>
                  </a:cxn>
                </a:cxnLst>
                <a:rect l="0" t="0" r="r" b="b"/>
                <a:pathLst>
                  <a:path w="218" h="305">
                    <a:moveTo>
                      <a:pt x="218" y="0"/>
                    </a:moveTo>
                    <a:lnTo>
                      <a:pt x="0" y="0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218" y="305"/>
                    </a:lnTo>
                    <a:lnTo>
                      <a:pt x="218" y="0"/>
                    </a:lnTo>
                    <a:close/>
                  </a:path>
                </a:pathLst>
              </a:custGeom>
              <a:solidFill>
                <a:srgbClr val="817C6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íśḷíḑè"/>
              <p:cNvSpPr/>
              <p:nvPr/>
            </p:nvSpPr>
            <p:spPr bwMode="auto">
              <a:xfrm>
                <a:off x="5281606" y="2887186"/>
                <a:ext cx="32986" cy="46150"/>
              </a:xfrm>
              <a:custGeom>
                <a:avLst/>
                <a:gdLst/>
                <a:ahLst/>
                <a:cxnLst>
                  <a:cxn ang="0">
                    <a:pos x="218" y="0"/>
                  </a:cxn>
                  <a:cxn ang="0">
                    <a:pos x="0" y="0"/>
                  </a:cxn>
                  <a:cxn ang="0">
                    <a:pos x="0" y="65"/>
                  </a:cxn>
                  <a:cxn ang="0">
                    <a:pos x="0" y="65"/>
                  </a:cxn>
                  <a:cxn ang="0">
                    <a:pos x="218" y="305"/>
                  </a:cxn>
                  <a:cxn ang="0">
                    <a:pos x="218" y="0"/>
                  </a:cxn>
                </a:cxnLst>
                <a:rect l="0" t="0" r="r" b="b"/>
                <a:pathLst>
                  <a:path w="218" h="305">
                    <a:moveTo>
                      <a:pt x="218" y="0"/>
                    </a:moveTo>
                    <a:lnTo>
                      <a:pt x="0" y="0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218" y="305"/>
                    </a:lnTo>
                    <a:lnTo>
                      <a:pt x="218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îṧļïḋe"/>
              <p:cNvSpPr/>
              <p:nvPr/>
            </p:nvSpPr>
            <p:spPr bwMode="auto">
              <a:xfrm>
                <a:off x="5265114" y="2887186"/>
                <a:ext cx="16493" cy="9835"/>
              </a:xfrm>
              <a:prstGeom prst="rect">
                <a:avLst/>
              </a:prstGeom>
              <a:solidFill>
                <a:srgbClr val="A09C90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îṧľïḓé"/>
              <p:cNvSpPr/>
              <p:nvPr/>
            </p:nvSpPr>
            <p:spPr bwMode="auto">
              <a:xfrm>
                <a:off x="5265114" y="2887186"/>
                <a:ext cx="16493" cy="98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îṣlîḓé"/>
              <p:cNvSpPr/>
              <p:nvPr/>
            </p:nvSpPr>
            <p:spPr bwMode="auto">
              <a:xfrm>
                <a:off x="5090047" y="2883857"/>
                <a:ext cx="36315" cy="501594"/>
              </a:xfrm>
              <a:prstGeom prst="rect">
                <a:avLst/>
              </a:prstGeom>
              <a:solidFill>
                <a:srgbClr val="918C7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işļïḑê"/>
              <p:cNvSpPr/>
              <p:nvPr/>
            </p:nvSpPr>
            <p:spPr bwMode="auto">
              <a:xfrm>
                <a:off x="5090047" y="2883857"/>
                <a:ext cx="36315" cy="5015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íşḻiďé"/>
              <p:cNvSpPr/>
              <p:nvPr/>
            </p:nvSpPr>
            <p:spPr bwMode="auto">
              <a:xfrm>
                <a:off x="5076883" y="2883857"/>
                <a:ext cx="13164" cy="501594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îşḷîďê"/>
              <p:cNvSpPr/>
              <p:nvPr/>
            </p:nvSpPr>
            <p:spPr bwMode="auto">
              <a:xfrm>
                <a:off x="5076883" y="2883857"/>
                <a:ext cx="13164" cy="5015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ïšḷidê"/>
              <p:cNvSpPr/>
              <p:nvPr/>
            </p:nvSpPr>
            <p:spPr bwMode="auto">
              <a:xfrm>
                <a:off x="5090047" y="2887186"/>
                <a:ext cx="36315" cy="4615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0"/>
                  </a:cxn>
                  <a:cxn ang="0">
                    <a:pos x="0" y="65"/>
                  </a:cxn>
                  <a:cxn ang="0">
                    <a:pos x="22" y="65"/>
                  </a:cxn>
                  <a:cxn ang="0">
                    <a:pos x="240" y="305"/>
                  </a:cxn>
                  <a:cxn ang="0">
                    <a:pos x="240" y="0"/>
                  </a:cxn>
                </a:cxnLst>
                <a:rect l="0" t="0" r="r" b="b"/>
                <a:pathLst>
                  <a:path w="240" h="305">
                    <a:moveTo>
                      <a:pt x="240" y="0"/>
                    </a:moveTo>
                    <a:lnTo>
                      <a:pt x="0" y="0"/>
                    </a:lnTo>
                    <a:lnTo>
                      <a:pt x="0" y="65"/>
                    </a:lnTo>
                    <a:lnTo>
                      <a:pt x="22" y="65"/>
                    </a:lnTo>
                    <a:lnTo>
                      <a:pt x="240" y="305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817C6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îsḷiḓê"/>
              <p:cNvSpPr/>
              <p:nvPr/>
            </p:nvSpPr>
            <p:spPr bwMode="auto">
              <a:xfrm>
                <a:off x="5090047" y="2887186"/>
                <a:ext cx="36315" cy="4615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0"/>
                  </a:cxn>
                  <a:cxn ang="0">
                    <a:pos x="0" y="65"/>
                  </a:cxn>
                  <a:cxn ang="0">
                    <a:pos x="22" y="65"/>
                  </a:cxn>
                  <a:cxn ang="0">
                    <a:pos x="240" y="305"/>
                  </a:cxn>
                  <a:cxn ang="0">
                    <a:pos x="240" y="0"/>
                  </a:cxn>
                </a:cxnLst>
                <a:rect l="0" t="0" r="r" b="b"/>
                <a:pathLst>
                  <a:path w="240" h="305">
                    <a:moveTo>
                      <a:pt x="240" y="0"/>
                    </a:moveTo>
                    <a:lnTo>
                      <a:pt x="0" y="0"/>
                    </a:lnTo>
                    <a:lnTo>
                      <a:pt x="0" y="65"/>
                    </a:lnTo>
                    <a:lnTo>
                      <a:pt x="22" y="65"/>
                    </a:lnTo>
                    <a:lnTo>
                      <a:pt x="240" y="305"/>
                    </a:lnTo>
                    <a:lnTo>
                      <a:pt x="240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íşľidé"/>
              <p:cNvSpPr/>
              <p:nvPr/>
            </p:nvSpPr>
            <p:spPr bwMode="auto">
              <a:xfrm>
                <a:off x="5076883" y="2887186"/>
                <a:ext cx="13164" cy="9835"/>
              </a:xfrm>
              <a:prstGeom prst="rect">
                <a:avLst/>
              </a:prstGeom>
              <a:solidFill>
                <a:srgbClr val="A09C90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ïṧ1îḑè"/>
              <p:cNvSpPr/>
              <p:nvPr/>
            </p:nvSpPr>
            <p:spPr bwMode="auto">
              <a:xfrm>
                <a:off x="5076883" y="2887186"/>
                <a:ext cx="13164" cy="98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iṩḷïḍê"/>
              <p:cNvSpPr/>
              <p:nvPr/>
            </p:nvSpPr>
            <p:spPr bwMode="auto">
              <a:xfrm>
                <a:off x="4631274" y="2883857"/>
                <a:ext cx="39643" cy="501594"/>
              </a:xfrm>
              <a:prstGeom prst="rect">
                <a:avLst/>
              </a:prstGeom>
              <a:solidFill>
                <a:srgbClr val="918C7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ïSḷíḑê"/>
              <p:cNvSpPr/>
              <p:nvPr/>
            </p:nvSpPr>
            <p:spPr bwMode="auto">
              <a:xfrm>
                <a:off x="4631274" y="2883857"/>
                <a:ext cx="39643" cy="5015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ï$ḻîḋé"/>
              <p:cNvSpPr/>
              <p:nvPr/>
            </p:nvSpPr>
            <p:spPr bwMode="auto">
              <a:xfrm>
                <a:off x="4621288" y="2883857"/>
                <a:ext cx="13315" cy="501594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iśliḓê"/>
              <p:cNvSpPr/>
              <p:nvPr/>
            </p:nvSpPr>
            <p:spPr bwMode="auto">
              <a:xfrm>
                <a:off x="4621288" y="2883857"/>
                <a:ext cx="13315" cy="5015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íṡḷiḓe"/>
              <p:cNvSpPr/>
              <p:nvPr/>
            </p:nvSpPr>
            <p:spPr bwMode="auto">
              <a:xfrm>
                <a:off x="4634603" y="2887186"/>
                <a:ext cx="36315" cy="4615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0"/>
                  </a:cxn>
                  <a:cxn ang="0">
                    <a:pos x="0" y="65"/>
                  </a:cxn>
                  <a:cxn ang="0">
                    <a:pos x="0" y="65"/>
                  </a:cxn>
                  <a:cxn ang="0">
                    <a:pos x="240" y="305"/>
                  </a:cxn>
                  <a:cxn ang="0">
                    <a:pos x="240" y="0"/>
                  </a:cxn>
                </a:cxnLst>
                <a:rect l="0" t="0" r="r" b="b"/>
                <a:pathLst>
                  <a:path w="240" h="305">
                    <a:moveTo>
                      <a:pt x="240" y="0"/>
                    </a:moveTo>
                    <a:lnTo>
                      <a:pt x="0" y="0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240" y="305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817C6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ïṡlíḓé"/>
              <p:cNvSpPr/>
              <p:nvPr/>
            </p:nvSpPr>
            <p:spPr bwMode="auto">
              <a:xfrm>
                <a:off x="4634603" y="2887186"/>
                <a:ext cx="36315" cy="4615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0"/>
                  </a:cxn>
                  <a:cxn ang="0">
                    <a:pos x="0" y="65"/>
                  </a:cxn>
                  <a:cxn ang="0">
                    <a:pos x="0" y="65"/>
                  </a:cxn>
                  <a:cxn ang="0">
                    <a:pos x="240" y="305"/>
                  </a:cxn>
                  <a:cxn ang="0">
                    <a:pos x="240" y="0"/>
                  </a:cxn>
                </a:cxnLst>
                <a:rect l="0" t="0" r="r" b="b"/>
                <a:pathLst>
                  <a:path w="240" h="305">
                    <a:moveTo>
                      <a:pt x="240" y="0"/>
                    </a:moveTo>
                    <a:lnTo>
                      <a:pt x="0" y="0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240" y="305"/>
                    </a:lnTo>
                    <a:lnTo>
                      <a:pt x="240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iṧḷïḋê"/>
              <p:cNvSpPr/>
              <p:nvPr/>
            </p:nvSpPr>
            <p:spPr bwMode="auto">
              <a:xfrm>
                <a:off x="4621288" y="2887186"/>
                <a:ext cx="13315" cy="9835"/>
              </a:xfrm>
              <a:prstGeom prst="rect">
                <a:avLst/>
              </a:prstGeom>
              <a:solidFill>
                <a:srgbClr val="A09C90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iSľíḍê"/>
              <p:cNvSpPr/>
              <p:nvPr/>
            </p:nvSpPr>
            <p:spPr bwMode="auto">
              <a:xfrm>
                <a:off x="4621288" y="2887186"/>
                <a:ext cx="13315" cy="98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îśļîḍè"/>
              <p:cNvSpPr/>
              <p:nvPr/>
            </p:nvSpPr>
            <p:spPr bwMode="auto">
              <a:xfrm>
                <a:off x="4406729" y="2883857"/>
                <a:ext cx="36315" cy="501594"/>
              </a:xfrm>
              <a:prstGeom prst="rect">
                <a:avLst/>
              </a:prstGeom>
              <a:solidFill>
                <a:srgbClr val="918C7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isļïḑe"/>
              <p:cNvSpPr/>
              <p:nvPr/>
            </p:nvSpPr>
            <p:spPr bwMode="auto">
              <a:xfrm>
                <a:off x="4406729" y="2883857"/>
                <a:ext cx="36315" cy="5015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išlïḑe"/>
              <p:cNvSpPr/>
              <p:nvPr/>
            </p:nvSpPr>
            <p:spPr bwMode="auto">
              <a:xfrm>
                <a:off x="4396894" y="2883857"/>
                <a:ext cx="13164" cy="501594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îśľíḑè"/>
              <p:cNvSpPr/>
              <p:nvPr/>
            </p:nvSpPr>
            <p:spPr bwMode="auto">
              <a:xfrm>
                <a:off x="4396894" y="2883857"/>
                <a:ext cx="13164" cy="5015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ïṡ1íďê"/>
              <p:cNvSpPr/>
              <p:nvPr/>
            </p:nvSpPr>
            <p:spPr bwMode="auto">
              <a:xfrm>
                <a:off x="4410058" y="2883857"/>
                <a:ext cx="32986" cy="494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87"/>
                  </a:cxn>
                  <a:cxn ang="0">
                    <a:pos x="0" y="87"/>
                  </a:cxn>
                  <a:cxn ang="0">
                    <a:pos x="218" y="327"/>
                  </a:cxn>
                  <a:cxn ang="0">
                    <a:pos x="218" y="22"/>
                  </a:cxn>
                  <a:cxn ang="0">
                    <a:pos x="0" y="22"/>
                  </a:cxn>
                  <a:cxn ang="0">
                    <a:pos x="0" y="0"/>
                  </a:cxn>
                </a:cxnLst>
                <a:rect l="0" t="0" r="r" b="b"/>
                <a:pathLst>
                  <a:path w="218" h="327">
                    <a:moveTo>
                      <a:pt x="0" y="0"/>
                    </a:moveTo>
                    <a:lnTo>
                      <a:pt x="0" y="0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218" y="327"/>
                    </a:lnTo>
                    <a:lnTo>
                      <a:pt x="218" y="22"/>
                    </a:lnTo>
                    <a:lnTo>
                      <a:pt x="0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17C6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îš1ïḍè"/>
              <p:cNvSpPr/>
              <p:nvPr/>
            </p:nvSpPr>
            <p:spPr bwMode="auto">
              <a:xfrm>
                <a:off x="4410058" y="2883857"/>
                <a:ext cx="32986" cy="494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87"/>
                  </a:cxn>
                  <a:cxn ang="0">
                    <a:pos x="0" y="87"/>
                  </a:cxn>
                  <a:cxn ang="0">
                    <a:pos x="218" y="327"/>
                  </a:cxn>
                  <a:cxn ang="0">
                    <a:pos x="218" y="22"/>
                  </a:cxn>
                  <a:cxn ang="0">
                    <a:pos x="0" y="22"/>
                  </a:cxn>
                  <a:cxn ang="0">
                    <a:pos x="0" y="0"/>
                  </a:cxn>
                </a:cxnLst>
                <a:rect l="0" t="0" r="r" b="b"/>
                <a:pathLst>
                  <a:path w="218" h="327">
                    <a:moveTo>
                      <a:pt x="0" y="0"/>
                    </a:moveTo>
                    <a:lnTo>
                      <a:pt x="0" y="0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218" y="327"/>
                    </a:lnTo>
                    <a:lnTo>
                      <a:pt x="218" y="22"/>
                    </a:lnTo>
                    <a:lnTo>
                      <a:pt x="0" y="2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í$ḻïḍé"/>
              <p:cNvSpPr/>
              <p:nvPr/>
            </p:nvSpPr>
            <p:spPr bwMode="auto">
              <a:xfrm>
                <a:off x="4396894" y="2883857"/>
                <a:ext cx="13164" cy="13164"/>
              </a:xfrm>
              <a:prstGeom prst="rect">
                <a:avLst/>
              </a:prstGeom>
              <a:solidFill>
                <a:srgbClr val="A09C90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ï$lîḓè"/>
              <p:cNvSpPr/>
              <p:nvPr/>
            </p:nvSpPr>
            <p:spPr bwMode="auto">
              <a:xfrm>
                <a:off x="4396894" y="2883857"/>
                <a:ext cx="13164" cy="1316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íṡľiḓe"/>
              <p:cNvSpPr/>
              <p:nvPr/>
            </p:nvSpPr>
            <p:spPr bwMode="auto">
              <a:xfrm>
                <a:off x="4410058" y="2831050"/>
                <a:ext cx="1036628" cy="56136"/>
              </a:xfrm>
              <a:prstGeom prst="rect">
                <a:avLst/>
              </a:prstGeom>
              <a:solidFill>
                <a:srgbClr val="918C7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îṡḷiḓe"/>
              <p:cNvSpPr/>
              <p:nvPr/>
            </p:nvSpPr>
            <p:spPr bwMode="auto">
              <a:xfrm>
                <a:off x="4410058" y="2831050"/>
                <a:ext cx="1036628" cy="561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íŝlïḋé"/>
              <p:cNvSpPr/>
              <p:nvPr/>
            </p:nvSpPr>
            <p:spPr bwMode="auto">
              <a:xfrm>
                <a:off x="4258143" y="2831050"/>
                <a:ext cx="284010" cy="56136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i$ľïḋè"/>
              <p:cNvSpPr/>
              <p:nvPr/>
            </p:nvSpPr>
            <p:spPr bwMode="auto">
              <a:xfrm>
                <a:off x="4258143" y="2831050"/>
                <a:ext cx="1188543" cy="3329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íŝḻîḍè"/>
              <p:cNvSpPr/>
              <p:nvPr/>
            </p:nvSpPr>
            <p:spPr bwMode="auto">
              <a:xfrm>
                <a:off x="4258143" y="2831050"/>
                <a:ext cx="1188543" cy="332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i$ļîďé"/>
              <p:cNvSpPr/>
              <p:nvPr/>
            </p:nvSpPr>
            <p:spPr bwMode="auto">
              <a:xfrm>
                <a:off x="4954776" y="3302987"/>
                <a:ext cx="181573" cy="82464"/>
              </a:xfrm>
              <a:custGeom>
                <a:avLst/>
                <a:gdLst/>
                <a:ahLst/>
                <a:cxnLst>
                  <a:cxn ang="0">
                    <a:pos x="4" y="25"/>
                  </a:cxn>
                  <a:cxn ang="0">
                    <a:pos x="26" y="25"/>
                  </a:cxn>
                  <a:cxn ang="0">
                    <a:pos x="38" y="22"/>
                  </a:cxn>
                  <a:cxn ang="0">
                    <a:pos x="38" y="25"/>
                  </a:cxn>
                  <a:cxn ang="0">
                    <a:pos x="55" y="25"/>
                  </a:cxn>
                  <a:cxn ang="0">
                    <a:pos x="55" y="0"/>
                  </a:cxn>
                  <a:cxn ang="0">
                    <a:pos x="32" y="0"/>
                  </a:cxn>
                  <a:cxn ang="0">
                    <a:pos x="26" y="9"/>
                  </a:cxn>
                  <a:cxn ang="0">
                    <a:pos x="5" y="14"/>
                  </a:cxn>
                  <a:cxn ang="0">
                    <a:pos x="0" y="22"/>
                  </a:cxn>
                  <a:cxn ang="0">
                    <a:pos x="4" y="25"/>
                  </a:cxn>
                </a:cxnLst>
                <a:rect l="0" t="0" r="r" b="b"/>
                <a:pathLst>
                  <a:path w="55" h="25">
                    <a:moveTo>
                      <a:pt x="4" y="25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0" y="16"/>
                      <a:pt x="0" y="16"/>
                      <a:pt x="0" y="22"/>
                    </a:cubicBezTo>
                    <a:cubicBezTo>
                      <a:pt x="0" y="24"/>
                      <a:pt x="2" y="25"/>
                      <a:pt x="4" y="25"/>
                    </a:cubicBezTo>
                    <a:close/>
                  </a:path>
                </a:pathLst>
              </a:custGeom>
              <a:solidFill>
                <a:srgbClr val="2E2E2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íṡ1ïḍê"/>
              <p:cNvSpPr/>
              <p:nvPr/>
            </p:nvSpPr>
            <p:spPr bwMode="auto">
              <a:xfrm>
                <a:off x="5195813" y="2477891"/>
                <a:ext cx="95628" cy="240886"/>
              </a:xfrm>
              <a:prstGeom prst="rect">
                <a:avLst/>
              </a:prstGeom>
              <a:solidFill>
                <a:srgbClr val="ECB088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îṩļïḓé"/>
              <p:cNvSpPr/>
              <p:nvPr/>
            </p:nvSpPr>
            <p:spPr bwMode="auto">
              <a:xfrm>
                <a:off x="5063719" y="2302976"/>
                <a:ext cx="65971" cy="174915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53"/>
                  </a:cxn>
                  <a:cxn ang="0">
                    <a:pos x="6" y="53"/>
                  </a:cxn>
                  <a:cxn ang="0">
                    <a:pos x="2" y="46"/>
                  </a:cxn>
                  <a:cxn ang="0">
                    <a:pos x="20" y="0"/>
                  </a:cxn>
                </a:cxnLst>
                <a:rect l="0" t="0" r="r" b="b"/>
                <a:pathLst>
                  <a:path w="20" h="53">
                    <a:moveTo>
                      <a:pt x="20" y="0"/>
                    </a:moveTo>
                    <a:cubicBezTo>
                      <a:pt x="20" y="53"/>
                      <a:pt x="20" y="53"/>
                      <a:pt x="20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3" y="53"/>
                      <a:pt x="0" y="49"/>
                      <a:pt x="2" y="46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CD1B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îs1îḑé"/>
              <p:cNvSpPr/>
              <p:nvPr/>
            </p:nvSpPr>
            <p:spPr bwMode="auto">
              <a:xfrm>
                <a:off x="5103363" y="2246840"/>
                <a:ext cx="264037" cy="264037"/>
              </a:xfrm>
              <a:prstGeom prst="ellipse">
                <a:avLst/>
              </a:pr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ïṥ1iďe"/>
              <p:cNvSpPr/>
              <p:nvPr/>
            </p:nvSpPr>
            <p:spPr bwMode="auto">
              <a:xfrm>
                <a:off x="5103363" y="2378934"/>
                <a:ext cx="207901" cy="171586"/>
              </a:xfrm>
              <a:custGeom>
                <a:avLst/>
                <a:gdLst/>
                <a:ahLst/>
                <a:cxnLst>
                  <a:cxn ang="0">
                    <a:pos x="13" y="52"/>
                  </a:cxn>
                  <a:cxn ang="0">
                    <a:pos x="63" y="33"/>
                  </a:cxn>
                  <a:cxn ang="0">
                    <a:pos x="0" y="0"/>
                  </a:cxn>
                  <a:cxn ang="0">
                    <a:pos x="0" y="39"/>
                  </a:cxn>
                  <a:cxn ang="0">
                    <a:pos x="13" y="52"/>
                  </a:cxn>
                </a:cxnLst>
                <a:rect l="0" t="0" r="r" b="b"/>
                <a:pathLst>
                  <a:path w="63" h="52">
                    <a:moveTo>
                      <a:pt x="13" y="52"/>
                    </a:moveTo>
                    <a:cubicBezTo>
                      <a:pt x="26" y="52"/>
                      <a:pt x="63" y="33"/>
                      <a:pt x="63" y="3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6"/>
                      <a:pt x="6" y="52"/>
                      <a:pt x="13" y="52"/>
                    </a:cubicBez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iš1íďé"/>
              <p:cNvSpPr/>
              <p:nvPr/>
            </p:nvSpPr>
            <p:spPr bwMode="auto">
              <a:xfrm>
                <a:off x="5123184" y="2243511"/>
                <a:ext cx="247544" cy="257530"/>
              </a:xfrm>
              <a:custGeom>
                <a:avLst/>
                <a:gdLst/>
                <a:ahLst/>
                <a:cxnLst>
                  <a:cxn ang="0">
                    <a:pos x="37" y="2"/>
                  </a:cxn>
                  <a:cxn ang="0">
                    <a:pos x="73" y="37"/>
                  </a:cxn>
                  <a:cxn ang="0">
                    <a:pos x="51" y="78"/>
                  </a:cxn>
                  <a:cxn ang="0">
                    <a:pos x="41" y="59"/>
                  </a:cxn>
                  <a:cxn ang="0">
                    <a:pos x="41" y="55"/>
                  </a:cxn>
                  <a:cxn ang="0">
                    <a:pos x="28" y="55"/>
                  </a:cxn>
                  <a:cxn ang="0">
                    <a:pos x="28" y="36"/>
                  </a:cxn>
                  <a:cxn ang="0">
                    <a:pos x="12" y="20"/>
                  </a:cxn>
                  <a:cxn ang="0">
                    <a:pos x="0" y="20"/>
                  </a:cxn>
                  <a:cxn ang="0">
                    <a:pos x="37" y="2"/>
                  </a:cxn>
                </a:cxnLst>
                <a:rect l="0" t="0" r="r" b="b"/>
                <a:pathLst>
                  <a:path w="75" h="78">
                    <a:moveTo>
                      <a:pt x="37" y="2"/>
                    </a:moveTo>
                    <a:cubicBezTo>
                      <a:pt x="56" y="3"/>
                      <a:pt x="71" y="18"/>
                      <a:pt x="73" y="37"/>
                    </a:cubicBezTo>
                    <a:cubicBezTo>
                      <a:pt x="75" y="52"/>
                      <a:pt x="67" y="69"/>
                      <a:pt x="51" y="78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27"/>
                      <a:pt x="21" y="20"/>
                      <a:pt x="12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8"/>
                      <a:pt x="22" y="0"/>
                      <a:pt x="37" y="2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íṥḷîḑê"/>
              <p:cNvSpPr/>
              <p:nvPr/>
            </p:nvSpPr>
            <p:spPr bwMode="auto">
              <a:xfrm>
                <a:off x="5245292" y="2378934"/>
                <a:ext cx="29657" cy="6264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" y="10"/>
                  </a:cxn>
                  <a:cxn ang="0">
                    <a:pos x="0" y="19"/>
                  </a:cxn>
                  <a:cxn ang="0">
                    <a:pos x="0" y="0"/>
                  </a:cxn>
                </a:cxnLst>
                <a:rect l="0" t="0" r="r" b="b"/>
                <a:pathLst>
                  <a:path w="9" h="19">
                    <a:moveTo>
                      <a:pt x="0" y="0"/>
                    </a:moveTo>
                    <a:cubicBezTo>
                      <a:pt x="5" y="0"/>
                      <a:pt x="9" y="5"/>
                      <a:pt x="9" y="10"/>
                    </a:cubicBezTo>
                    <a:cubicBezTo>
                      <a:pt x="9" y="15"/>
                      <a:pt x="5" y="19"/>
                      <a:pt x="0" y="1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îSḻîḋê"/>
              <p:cNvSpPr/>
              <p:nvPr/>
            </p:nvSpPr>
            <p:spPr bwMode="auto">
              <a:xfrm>
                <a:off x="5133020" y="2375605"/>
                <a:ext cx="26479" cy="23151"/>
              </a:xfrm>
              <a:prstGeom prst="ellipse">
                <a:avLst/>
              </a:prstGeom>
              <a:solidFill>
                <a:srgbClr val="5C2F1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ïṡ1idè"/>
              <p:cNvSpPr/>
              <p:nvPr/>
            </p:nvSpPr>
            <p:spPr bwMode="auto">
              <a:xfrm>
                <a:off x="5129691" y="2428413"/>
                <a:ext cx="32986" cy="32986"/>
              </a:xfrm>
              <a:prstGeom prst="ellipse">
                <a:avLst/>
              </a:prstGeom>
              <a:solidFill>
                <a:srgbClr val="FAA67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íṥļiḓè"/>
              <p:cNvSpPr/>
              <p:nvPr/>
            </p:nvSpPr>
            <p:spPr bwMode="auto">
              <a:xfrm>
                <a:off x="5090047" y="2246840"/>
                <a:ext cx="155244" cy="62794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47" y="19"/>
                  </a:cxn>
                  <a:cxn ang="0">
                    <a:pos x="10" y="19"/>
                  </a:cxn>
                  <a:cxn ang="0">
                    <a:pos x="10" y="19"/>
                  </a:cxn>
                  <a:cxn ang="0">
                    <a:pos x="14" y="0"/>
                  </a:cxn>
                  <a:cxn ang="0">
                    <a:pos x="47" y="0"/>
                  </a:cxn>
                </a:cxnLst>
                <a:rect l="0" t="0" r="r" b="b"/>
                <a:pathLst>
                  <a:path w="47" h="19">
                    <a:moveTo>
                      <a:pt x="47" y="0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0" y="15"/>
                      <a:pt x="4" y="0"/>
                      <a:pt x="14" y="0"/>
                    </a:cubicBez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íśļiďè"/>
              <p:cNvSpPr/>
              <p:nvPr/>
            </p:nvSpPr>
            <p:spPr bwMode="auto">
              <a:xfrm>
                <a:off x="4819353" y="3302987"/>
                <a:ext cx="181573" cy="82464"/>
              </a:xfrm>
              <a:custGeom>
                <a:avLst/>
                <a:gdLst/>
                <a:ahLst/>
                <a:cxnLst>
                  <a:cxn ang="0">
                    <a:pos x="4" y="25"/>
                  </a:cxn>
                  <a:cxn ang="0">
                    <a:pos x="26" y="25"/>
                  </a:cxn>
                  <a:cxn ang="0">
                    <a:pos x="38" y="22"/>
                  </a:cxn>
                  <a:cxn ang="0">
                    <a:pos x="38" y="25"/>
                  </a:cxn>
                  <a:cxn ang="0">
                    <a:pos x="55" y="25"/>
                  </a:cxn>
                  <a:cxn ang="0">
                    <a:pos x="55" y="0"/>
                  </a:cxn>
                  <a:cxn ang="0">
                    <a:pos x="33" y="0"/>
                  </a:cxn>
                  <a:cxn ang="0">
                    <a:pos x="26" y="9"/>
                  </a:cxn>
                  <a:cxn ang="0">
                    <a:pos x="6" y="14"/>
                  </a:cxn>
                  <a:cxn ang="0">
                    <a:pos x="1" y="22"/>
                  </a:cxn>
                  <a:cxn ang="0">
                    <a:pos x="4" y="25"/>
                  </a:cxn>
                </a:cxnLst>
                <a:rect l="0" t="0" r="r" b="b"/>
                <a:pathLst>
                  <a:path w="55" h="25">
                    <a:moveTo>
                      <a:pt x="4" y="25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0" y="16"/>
                      <a:pt x="1" y="16"/>
                      <a:pt x="1" y="22"/>
                    </a:cubicBezTo>
                    <a:cubicBezTo>
                      <a:pt x="1" y="24"/>
                      <a:pt x="2" y="25"/>
                      <a:pt x="4" y="25"/>
                    </a:cubicBezTo>
                    <a:close/>
                  </a:path>
                </a:pathLst>
              </a:custGeom>
              <a:solidFill>
                <a:srgbClr val="40404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ïśļïḍe"/>
              <p:cNvSpPr/>
              <p:nvPr/>
            </p:nvSpPr>
            <p:spPr bwMode="auto">
              <a:xfrm>
                <a:off x="4627945" y="2514206"/>
                <a:ext cx="165080" cy="303680"/>
              </a:xfrm>
              <a:prstGeom prst="rect">
                <a:avLst/>
              </a:prstGeom>
              <a:solidFill>
                <a:srgbClr val="F8F5E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ïṧļidé"/>
              <p:cNvSpPr/>
              <p:nvPr/>
            </p:nvSpPr>
            <p:spPr bwMode="auto">
              <a:xfrm>
                <a:off x="4627945" y="2514206"/>
                <a:ext cx="165080" cy="30368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îṡľíḋè"/>
              <p:cNvSpPr/>
              <p:nvPr/>
            </p:nvSpPr>
            <p:spPr bwMode="auto">
              <a:xfrm>
                <a:off x="4641109" y="2514206"/>
                <a:ext cx="165080" cy="303680"/>
              </a:xfrm>
              <a:prstGeom prst="rect">
                <a:avLst/>
              </a:prstGeom>
              <a:solidFill>
                <a:srgbClr val="DCD4B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ïšḷîdè"/>
              <p:cNvSpPr/>
              <p:nvPr/>
            </p:nvSpPr>
            <p:spPr bwMode="auto">
              <a:xfrm>
                <a:off x="4641109" y="2514206"/>
                <a:ext cx="165080" cy="30368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ïṡḷíḍè"/>
              <p:cNvSpPr/>
              <p:nvPr/>
            </p:nvSpPr>
            <p:spPr bwMode="auto">
              <a:xfrm>
                <a:off x="4410058" y="2312811"/>
                <a:ext cx="584361" cy="396131"/>
              </a:xfrm>
              <a:custGeom>
                <a:avLst/>
                <a:gdLst/>
                <a:ahLst/>
                <a:cxnLst>
                  <a:cxn ang="0">
                    <a:pos x="4" y="120"/>
                  </a:cxn>
                  <a:cxn ang="0">
                    <a:pos x="172" y="120"/>
                  </a:cxn>
                  <a:cxn ang="0">
                    <a:pos x="177" y="115"/>
                  </a:cxn>
                  <a:cxn ang="0">
                    <a:pos x="177" y="5"/>
                  </a:cxn>
                  <a:cxn ang="0">
                    <a:pos x="172" y="0"/>
                  </a:cxn>
                  <a:cxn ang="0">
                    <a:pos x="4" y="0"/>
                  </a:cxn>
                  <a:cxn ang="0">
                    <a:pos x="0" y="5"/>
                  </a:cxn>
                  <a:cxn ang="0">
                    <a:pos x="0" y="115"/>
                  </a:cxn>
                  <a:cxn ang="0">
                    <a:pos x="4" y="120"/>
                  </a:cxn>
                </a:cxnLst>
                <a:rect l="0" t="0" r="r" b="b"/>
                <a:pathLst>
                  <a:path w="177" h="120">
                    <a:moveTo>
                      <a:pt x="4" y="120"/>
                    </a:moveTo>
                    <a:cubicBezTo>
                      <a:pt x="172" y="120"/>
                      <a:pt x="172" y="120"/>
                      <a:pt x="172" y="120"/>
                    </a:cubicBezTo>
                    <a:cubicBezTo>
                      <a:pt x="175" y="120"/>
                      <a:pt x="177" y="118"/>
                      <a:pt x="177" y="115"/>
                    </a:cubicBezTo>
                    <a:cubicBezTo>
                      <a:pt x="177" y="5"/>
                      <a:pt x="177" y="5"/>
                      <a:pt x="177" y="5"/>
                    </a:cubicBezTo>
                    <a:cubicBezTo>
                      <a:pt x="177" y="2"/>
                      <a:pt x="175" y="0"/>
                      <a:pt x="17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8"/>
                      <a:pt x="2" y="120"/>
                      <a:pt x="4" y="120"/>
                    </a:cubicBezTo>
                  </a:path>
                </a:pathLst>
              </a:custGeom>
              <a:solidFill>
                <a:srgbClr val="F8F5E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íṩ1íḑê"/>
              <p:cNvSpPr/>
              <p:nvPr/>
            </p:nvSpPr>
            <p:spPr bwMode="auto">
              <a:xfrm>
                <a:off x="4429880" y="2312811"/>
                <a:ext cx="587538" cy="396131"/>
              </a:xfrm>
              <a:custGeom>
                <a:avLst/>
                <a:gdLst/>
                <a:ahLst/>
                <a:cxnLst>
                  <a:cxn ang="0">
                    <a:pos x="5" y="120"/>
                  </a:cxn>
                  <a:cxn ang="0">
                    <a:pos x="173" y="120"/>
                  </a:cxn>
                  <a:cxn ang="0">
                    <a:pos x="178" y="115"/>
                  </a:cxn>
                  <a:cxn ang="0">
                    <a:pos x="178" y="5"/>
                  </a:cxn>
                  <a:cxn ang="0">
                    <a:pos x="173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115"/>
                  </a:cxn>
                  <a:cxn ang="0">
                    <a:pos x="5" y="120"/>
                  </a:cxn>
                </a:cxnLst>
                <a:rect l="0" t="0" r="r" b="b"/>
                <a:pathLst>
                  <a:path w="178" h="120">
                    <a:moveTo>
                      <a:pt x="5" y="120"/>
                    </a:moveTo>
                    <a:cubicBezTo>
                      <a:pt x="173" y="120"/>
                      <a:pt x="173" y="120"/>
                      <a:pt x="173" y="120"/>
                    </a:cubicBezTo>
                    <a:cubicBezTo>
                      <a:pt x="175" y="120"/>
                      <a:pt x="178" y="118"/>
                      <a:pt x="178" y="115"/>
                    </a:cubicBezTo>
                    <a:cubicBezTo>
                      <a:pt x="178" y="5"/>
                      <a:pt x="178" y="5"/>
                      <a:pt x="178" y="5"/>
                    </a:cubicBezTo>
                    <a:cubicBezTo>
                      <a:pt x="178" y="2"/>
                      <a:pt x="175" y="0"/>
                      <a:pt x="17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8"/>
                      <a:pt x="2" y="120"/>
                      <a:pt x="5" y="120"/>
                    </a:cubicBezTo>
                  </a:path>
                </a:pathLst>
              </a:custGeom>
              <a:solidFill>
                <a:srgbClr val="E8E3D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išḻïḋè"/>
              <p:cNvSpPr/>
              <p:nvPr/>
            </p:nvSpPr>
            <p:spPr bwMode="auto">
              <a:xfrm>
                <a:off x="4429880" y="2312811"/>
                <a:ext cx="587538" cy="339995"/>
              </a:xfrm>
              <a:custGeom>
                <a:avLst/>
                <a:gdLst/>
                <a:ahLst/>
                <a:cxnLst>
                  <a:cxn ang="0">
                    <a:pos x="0" y="103"/>
                  </a:cxn>
                  <a:cxn ang="0">
                    <a:pos x="178" y="103"/>
                  </a:cxn>
                  <a:cxn ang="0">
                    <a:pos x="178" y="5"/>
                  </a:cxn>
                  <a:cxn ang="0">
                    <a:pos x="173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103"/>
                  </a:cxn>
                </a:cxnLst>
                <a:rect l="0" t="0" r="r" b="b"/>
                <a:pathLst>
                  <a:path w="178" h="103">
                    <a:moveTo>
                      <a:pt x="0" y="103"/>
                    </a:move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78" y="5"/>
                      <a:pt x="178" y="5"/>
                      <a:pt x="178" y="5"/>
                    </a:cubicBezTo>
                    <a:cubicBezTo>
                      <a:pt x="178" y="2"/>
                      <a:pt x="175" y="0"/>
                      <a:pt x="17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3"/>
                      <a:pt x="0" y="103"/>
                      <a:pt x="0" y="103"/>
                    </a:cubicBezTo>
                  </a:path>
                </a:pathLst>
              </a:custGeom>
              <a:solidFill>
                <a:srgbClr val="B4B0A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îsľïḍè"/>
              <p:cNvSpPr/>
              <p:nvPr/>
            </p:nvSpPr>
            <p:spPr bwMode="auto">
              <a:xfrm>
                <a:off x="4459537" y="2335962"/>
                <a:ext cx="528225" cy="293694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iş1idê"/>
              <p:cNvSpPr/>
              <p:nvPr/>
            </p:nvSpPr>
            <p:spPr bwMode="auto">
              <a:xfrm>
                <a:off x="4459537" y="2335962"/>
                <a:ext cx="528225" cy="2936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î$1ide"/>
              <p:cNvSpPr/>
              <p:nvPr/>
            </p:nvSpPr>
            <p:spPr bwMode="auto">
              <a:xfrm>
                <a:off x="4641109" y="2708942"/>
                <a:ext cx="165080" cy="112121"/>
              </a:xfrm>
              <a:custGeom>
                <a:avLst/>
                <a:gdLst/>
                <a:ahLst/>
                <a:cxnLst>
                  <a:cxn ang="0">
                    <a:pos x="1091" y="0"/>
                  </a:cxn>
                  <a:cxn ang="0">
                    <a:pos x="0" y="0"/>
                  </a:cxn>
                  <a:cxn ang="0">
                    <a:pos x="917" y="741"/>
                  </a:cxn>
                  <a:cxn ang="0">
                    <a:pos x="1091" y="741"/>
                  </a:cxn>
                  <a:cxn ang="0">
                    <a:pos x="1091" y="0"/>
                  </a:cxn>
                </a:cxnLst>
                <a:rect l="0" t="0" r="r" b="b"/>
                <a:pathLst>
                  <a:path w="1091" h="741">
                    <a:moveTo>
                      <a:pt x="1091" y="0"/>
                    </a:moveTo>
                    <a:lnTo>
                      <a:pt x="0" y="0"/>
                    </a:lnTo>
                    <a:lnTo>
                      <a:pt x="917" y="741"/>
                    </a:lnTo>
                    <a:lnTo>
                      <a:pt x="1091" y="741"/>
                    </a:lnTo>
                    <a:lnTo>
                      <a:pt x="1091" y="0"/>
                    </a:lnTo>
                    <a:close/>
                  </a:path>
                </a:pathLst>
              </a:custGeom>
              <a:solidFill>
                <a:srgbClr val="D5CCB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íŝľíďé"/>
              <p:cNvSpPr/>
              <p:nvPr/>
            </p:nvSpPr>
            <p:spPr bwMode="auto">
              <a:xfrm>
                <a:off x="4641109" y="2708942"/>
                <a:ext cx="165080" cy="112121"/>
              </a:xfrm>
              <a:custGeom>
                <a:avLst/>
                <a:gdLst/>
                <a:ahLst/>
                <a:cxnLst>
                  <a:cxn ang="0">
                    <a:pos x="1091" y="0"/>
                  </a:cxn>
                  <a:cxn ang="0">
                    <a:pos x="0" y="0"/>
                  </a:cxn>
                  <a:cxn ang="0">
                    <a:pos x="917" y="741"/>
                  </a:cxn>
                  <a:cxn ang="0">
                    <a:pos x="1091" y="741"/>
                  </a:cxn>
                  <a:cxn ang="0">
                    <a:pos x="1091" y="0"/>
                  </a:cxn>
                </a:cxnLst>
                <a:rect l="0" t="0" r="r" b="b"/>
                <a:pathLst>
                  <a:path w="1091" h="741">
                    <a:moveTo>
                      <a:pt x="1091" y="0"/>
                    </a:moveTo>
                    <a:lnTo>
                      <a:pt x="0" y="0"/>
                    </a:lnTo>
                    <a:lnTo>
                      <a:pt x="917" y="741"/>
                    </a:lnTo>
                    <a:lnTo>
                      <a:pt x="1091" y="741"/>
                    </a:lnTo>
                    <a:lnTo>
                      <a:pt x="1091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íśḷídè"/>
              <p:cNvSpPr/>
              <p:nvPr/>
            </p:nvSpPr>
            <p:spPr bwMode="auto">
              <a:xfrm>
                <a:off x="4558645" y="2814557"/>
                <a:ext cx="307009" cy="16493"/>
              </a:xfrm>
              <a:prstGeom prst="rect">
                <a:avLst/>
              </a:prstGeom>
              <a:solidFill>
                <a:srgbClr val="F8F5E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îsļíde"/>
              <p:cNvSpPr/>
              <p:nvPr/>
            </p:nvSpPr>
            <p:spPr bwMode="auto">
              <a:xfrm>
                <a:off x="4558645" y="2814557"/>
                <a:ext cx="307009" cy="1649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ïS1íḋè"/>
              <p:cNvSpPr/>
              <p:nvPr/>
            </p:nvSpPr>
            <p:spPr bwMode="auto">
              <a:xfrm>
                <a:off x="4568480" y="2814557"/>
                <a:ext cx="307009" cy="16493"/>
              </a:xfrm>
              <a:prstGeom prst="rect">
                <a:avLst/>
              </a:prstGeom>
              <a:solidFill>
                <a:srgbClr val="E8E3D3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íśľiḑè"/>
              <p:cNvSpPr/>
              <p:nvPr/>
            </p:nvSpPr>
            <p:spPr bwMode="auto">
              <a:xfrm>
                <a:off x="4568480" y="2814557"/>
                <a:ext cx="307009" cy="1649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ïSḷïḍé"/>
              <p:cNvSpPr/>
              <p:nvPr/>
            </p:nvSpPr>
            <p:spPr bwMode="auto">
              <a:xfrm>
                <a:off x="4429880" y="2689120"/>
                <a:ext cx="587538" cy="19822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173" y="5"/>
                  </a:cxn>
                  <a:cxn ang="0">
                    <a:pos x="178" y="0"/>
                  </a:cxn>
                  <a:cxn ang="0">
                    <a:pos x="178" y="1"/>
                  </a:cxn>
                  <a:cxn ang="0">
                    <a:pos x="173" y="6"/>
                  </a:cxn>
                  <a:cxn ang="0">
                    <a:pos x="5" y="6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5" y="5"/>
                  </a:cxn>
                </a:cxnLst>
                <a:rect l="0" t="0" r="r" b="b"/>
                <a:pathLst>
                  <a:path w="178" h="6">
                    <a:moveTo>
                      <a:pt x="5" y="5"/>
                    </a:moveTo>
                    <a:cubicBezTo>
                      <a:pt x="173" y="5"/>
                      <a:pt x="173" y="5"/>
                      <a:pt x="173" y="5"/>
                    </a:cubicBezTo>
                    <a:cubicBezTo>
                      <a:pt x="175" y="5"/>
                      <a:pt x="178" y="3"/>
                      <a:pt x="178" y="0"/>
                    </a:cubicBezTo>
                    <a:cubicBezTo>
                      <a:pt x="178" y="1"/>
                      <a:pt x="178" y="1"/>
                      <a:pt x="178" y="1"/>
                    </a:cubicBezTo>
                    <a:cubicBezTo>
                      <a:pt x="178" y="4"/>
                      <a:pt x="175" y="6"/>
                      <a:pt x="173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2" y="6"/>
                      <a:pt x="0" y="4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2" y="5"/>
                      <a:pt x="5" y="5"/>
                    </a:cubicBezTo>
                    <a:close/>
                  </a:path>
                </a:pathLst>
              </a:custGeom>
              <a:solidFill>
                <a:srgbClr val="F8F5E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ïṩlïḍe"/>
              <p:cNvSpPr/>
              <p:nvPr/>
            </p:nvSpPr>
            <p:spPr bwMode="auto">
              <a:xfrm>
                <a:off x="5047226" y="2956486"/>
                <a:ext cx="274023" cy="379487"/>
              </a:xfrm>
              <a:custGeom>
                <a:avLst/>
                <a:gdLst/>
                <a:ahLst/>
                <a:cxnLst>
                  <a:cxn ang="0">
                    <a:pos x="29" y="115"/>
                  </a:cxn>
                  <a:cxn ang="0">
                    <a:pos x="0" y="115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83" y="0"/>
                  </a:cxn>
                  <a:cxn ang="0">
                    <a:pos x="83" y="29"/>
                  </a:cxn>
                  <a:cxn ang="0">
                    <a:pos x="29" y="29"/>
                  </a:cxn>
                  <a:cxn ang="0">
                    <a:pos x="29" y="115"/>
                  </a:cxn>
                </a:cxnLst>
                <a:rect l="0" t="0" r="r" b="b"/>
                <a:pathLst>
                  <a:path w="83" h="115">
                    <a:moveTo>
                      <a:pt x="29" y="115"/>
                    </a:moveTo>
                    <a:cubicBezTo>
                      <a:pt x="0" y="115"/>
                      <a:pt x="0" y="115"/>
                      <a:pt x="0" y="11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2"/>
                      <a:pt x="12" y="0"/>
                      <a:pt x="28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29" y="29"/>
                      <a:pt x="29" y="29"/>
                      <a:pt x="29" y="29"/>
                    </a:cubicBezTo>
                    <a:lnTo>
                      <a:pt x="29" y="115"/>
                    </a:lnTo>
                    <a:close/>
                  </a:path>
                </a:pathLst>
              </a:custGeom>
              <a:solidFill>
                <a:srgbClr val="4E4E4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îṥḻîḑê"/>
              <p:cNvSpPr/>
              <p:nvPr/>
            </p:nvSpPr>
            <p:spPr bwMode="auto">
              <a:xfrm>
                <a:off x="4908475" y="2956486"/>
                <a:ext cx="277352" cy="372829"/>
              </a:xfrm>
              <a:custGeom>
                <a:avLst/>
                <a:gdLst/>
                <a:ahLst/>
                <a:cxnLst>
                  <a:cxn ang="0">
                    <a:pos x="29" y="113"/>
                  </a:cxn>
                  <a:cxn ang="0">
                    <a:pos x="0" y="113"/>
                  </a:cxn>
                  <a:cxn ang="0">
                    <a:pos x="0" y="28"/>
                  </a:cxn>
                  <a:cxn ang="0">
                    <a:pos x="29" y="0"/>
                  </a:cxn>
                  <a:cxn ang="0">
                    <a:pos x="84" y="0"/>
                  </a:cxn>
                  <a:cxn ang="0">
                    <a:pos x="84" y="29"/>
                  </a:cxn>
                  <a:cxn ang="0">
                    <a:pos x="29" y="29"/>
                  </a:cxn>
                  <a:cxn ang="0">
                    <a:pos x="29" y="113"/>
                  </a:cxn>
                </a:cxnLst>
                <a:rect l="0" t="0" r="r" b="b"/>
                <a:pathLst>
                  <a:path w="84" h="113">
                    <a:moveTo>
                      <a:pt x="29" y="113"/>
                    </a:moveTo>
                    <a:cubicBezTo>
                      <a:pt x="0" y="113"/>
                      <a:pt x="0" y="113"/>
                      <a:pt x="0" y="113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2"/>
                      <a:pt x="13" y="0"/>
                      <a:pt x="29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29" y="29"/>
                      <a:pt x="29" y="29"/>
                      <a:pt x="29" y="29"/>
                    </a:cubicBezTo>
                    <a:lnTo>
                      <a:pt x="29" y="113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íṡliḋê"/>
              <p:cNvSpPr/>
              <p:nvPr/>
            </p:nvSpPr>
            <p:spPr bwMode="auto">
              <a:xfrm>
                <a:off x="5116527" y="2570342"/>
                <a:ext cx="270694" cy="386144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0" y="30"/>
                  </a:cxn>
                  <a:cxn ang="0">
                    <a:pos x="31" y="0"/>
                  </a:cxn>
                  <a:cxn ang="0">
                    <a:pos x="51" y="0"/>
                  </a:cxn>
                  <a:cxn ang="0">
                    <a:pos x="82" y="30"/>
                  </a:cxn>
                  <a:cxn ang="0">
                    <a:pos x="82" y="117"/>
                  </a:cxn>
                  <a:cxn ang="0">
                    <a:pos x="0" y="117"/>
                  </a:cxn>
                </a:cxnLst>
                <a:rect l="0" t="0" r="r" b="b"/>
                <a:pathLst>
                  <a:path w="82" h="117">
                    <a:moveTo>
                      <a:pt x="0" y="117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13"/>
                      <a:pt x="14" y="0"/>
                      <a:pt x="3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8" y="0"/>
                      <a:pt x="82" y="13"/>
                      <a:pt x="82" y="30"/>
                    </a:cubicBezTo>
                    <a:cubicBezTo>
                      <a:pt x="82" y="117"/>
                      <a:pt x="82" y="117"/>
                      <a:pt x="82" y="117"/>
                    </a:cubicBezTo>
                    <a:lnTo>
                      <a:pt x="0" y="117"/>
                    </a:lnTo>
                    <a:close/>
                  </a:path>
                </a:pathLst>
              </a:custGeom>
              <a:solidFill>
                <a:srgbClr val="47B5D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iSľiďé"/>
              <p:cNvSpPr/>
              <p:nvPr/>
            </p:nvSpPr>
            <p:spPr bwMode="auto">
              <a:xfrm>
                <a:off x="5083541" y="2956486"/>
                <a:ext cx="303680" cy="92299"/>
              </a:xfrm>
              <a:custGeom>
                <a:avLst/>
                <a:gdLst/>
                <a:ahLst/>
                <a:cxnLst>
                  <a:cxn ang="0">
                    <a:pos x="92" y="0"/>
                  </a:cxn>
                  <a:cxn ang="0">
                    <a:pos x="64" y="28"/>
                  </a:cxn>
                  <a:cxn ang="0">
                    <a:pos x="29" y="28"/>
                  </a:cxn>
                  <a:cxn ang="0">
                    <a:pos x="0" y="0"/>
                  </a:cxn>
                  <a:cxn ang="0">
                    <a:pos x="92" y="0"/>
                  </a:cxn>
                </a:cxnLst>
                <a:rect l="0" t="0" r="r" b="b"/>
                <a:pathLst>
                  <a:path w="92" h="28">
                    <a:moveTo>
                      <a:pt x="92" y="0"/>
                    </a:moveTo>
                    <a:cubicBezTo>
                      <a:pt x="92" y="15"/>
                      <a:pt x="79" y="28"/>
                      <a:pt x="64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13" y="28"/>
                      <a:pt x="1" y="15"/>
                      <a:pt x="0" y="0"/>
                    </a:cubicBez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iśļíḓe"/>
              <p:cNvSpPr/>
              <p:nvPr/>
            </p:nvSpPr>
            <p:spPr bwMode="auto">
              <a:xfrm>
                <a:off x="4707232" y="2784749"/>
                <a:ext cx="118779" cy="39643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9" y="0"/>
                  </a:cxn>
                  <a:cxn ang="0">
                    <a:pos x="0" y="9"/>
                  </a:cxn>
                  <a:cxn ang="0">
                    <a:pos x="0" y="11"/>
                  </a:cxn>
                  <a:cxn ang="0">
                    <a:pos x="2" y="12"/>
                  </a:cxn>
                  <a:cxn ang="0">
                    <a:pos x="34" y="12"/>
                  </a:cxn>
                  <a:cxn ang="0">
                    <a:pos x="36" y="11"/>
                  </a:cxn>
                  <a:cxn ang="0">
                    <a:pos x="36" y="9"/>
                  </a:cxn>
                  <a:cxn ang="0">
                    <a:pos x="27" y="0"/>
                  </a:cxn>
                </a:cxnLst>
                <a:rect l="0" t="0" r="r" b="b"/>
                <a:pathLst>
                  <a:path w="36" h="12">
                    <a:moveTo>
                      <a:pt x="2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2"/>
                      <a:pt x="2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2"/>
                      <a:pt x="36" y="12"/>
                      <a:pt x="36" y="11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7" y="0"/>
                    </a:cubicBezTo>
                  </a:path>
                </a:pathLst>
              </a:custGeom>
              <a:solidFill>
                <a:srgbClr val="F8F5E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îṥļiḍé"/>
              <p:cNvSpPr/>
              <p:nvPr/>
            </p:nvSpPr>
            <p:spPr bwMode="auto">
              <a:xfrm>
                <a:off x="4707232" y="2817886"/>
                <a:ext cx="118779" cy="6506"/>
              </a:xfrm>
              <a:prstGeom prst="rect">
                <a:avLst/>
              </a:prstGeom>
              <a:solidFill>
                <a:srgbClr val="D5C8A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ïsļïḓé"/>
              <p:cNvSpPr/>
              <p:nvPr/>
            </p:nvSpPr>
            <p:spPr bwMode="auto">
              <a:xfrm>
                <a:off x="4736889" y="2758421"/>
                <a:ext cx="287187" cy="6597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5" y="0"/>
                  </a:cxn>
                  <a:cxn ang="0">
                    <a:pos x="87" y="10"/>
                  </a:cxn>
                  <a:cxn ang="0">
                    <a:pos x="75" y="20"/>
                  </a:cxn>
                  <a:cxn ang="0">
                    <a:pos x="16" y="20"/>
                  </a:cxn>
                  <a:cxn ang="0">
                    <a:pos x="15" y="12"/>
                  </a:cxn>
                  <a:cxn ang="0">
                    <a:pos x="7" y="0"/>
                  </a:cxn>
                </a:cxnLst>
                <a:rect l="0" t="0" r="r" b="b"/>
                <a:pathLst>
                  <a:path w="87" h="20">
                    <a:moveTo>
                      <a:pt x="7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81" y="0"/>
                      <a:pt x="87" y="4"/>
                      <a:pt x="87" y="10"/>
                    </a:cubicBezTo>
                    <a:cubicBezTo>
                      <a:pt x="87" y="16"/>
                      <a:pt x="81" y="20"/>
                      <a:pt x="75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0" y="20"/>
                      <a:pt x="13" y="18"/>
                      <a:pt x="15" y="12"/>
                    </a:cubicBezTo>
                    <a:cubicBezTo>
                      <a:pt x="16" y="5"/>
                      <a:pt x="0" y="0"/>
                      <a:pt x="7" y="0"/>
                    </a:cubicBezTo>
                    <a:close/>
                  </a:path>
                </a:pathLst>
              </a:custGeom>
              <a:solidFill>
                <a:srgbClr val="FCD5B8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íṣḷíďè"/>
              <p:cNvSpPr/>
              <p:nvPr/>
            </p:nvSpPr>
            <p:spPr bwMode="auto">
              <a:xfrm>
                <a:off x="4736889" y="2758421"/>
                <a:ext cx="82464" cy="16493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22" y="5"/>
                  </a:cxn>
                  <a:cxn ang="0">
                    <a:pos x="25" y="2"/>
                  </a:cxn>
                  <a:cxn ang="0">
                    <a:pos x="20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5"/>
                  </a:cxn>
                </a:cxnLst>
                <a:rect l="0" t="0" r="r" b="b"/>
                <a:pathLst>
                  <a:path w="25" h="5">
                    <a:moveTo>
                      <a:pt x="2" y="5"/>
                    </a:moveTo>
                    <a:cubicBezTo>
                      <a:pt x="22" y="5"/>
                      <a:pt x="22" y="5"/>
                      <a:pt x="22" y="5"/>
                    </a:cubicBezTo>
                    <a:cubicBezTo>
                      <a:pt x="24" y="5"/>
                      <a:pt x="25" y="4"/>
                      <a:pt x="25" y="2"/>
                    </a:cubicBezTo>
                    <a:cubicBezTo>
                      <a:pt x="25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CD5B8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iṣḻïďè"/>
              <p:cNvSpPr/>
              <p:nvPr/>
            </p:nvSpPr>
            <p:spPr bwMode="auto">
              <a:xfrm>
                <a:off x="4713738" y="2755092"/>
                <a:ext cx="39643" cy="36315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1" y="6"/>
                  </a:cxn>
                  <a:cxn ang="0">
                    <a:pos x="11" y="2"/>
                  </a:cxn>
                  <a:cxn ang="0">
                    <a:pos x="8" y="1"/>
                  </a:cxn>
                  <a:cxn ang="0">
                    <a:pos x="2" y="5"/>
                  </a:cxn>
                  <a:cxn ang="0">
                    <a:pos x="1" y="9"/>
                  </a:cxn>
                  <a:cxn ang="0">
                    <a:pos x="5" y="10"/>
                  </a:cxn>
                </a:cxnLst>
                <a:rect l="0" t="0" r="r" b="b"/>
                <a:pathLst>
                  <a:path w="12" h="11">
                    <a:moveTo>
                      <a:pt x="5" y="10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2" y="5"/>
                      <a:pt x="12" y="3"/>
                      <a:pt x="11" y="2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6"/>
                      <a:pt x="0" y="8"/>
                      <a:pt x="1" y="9"/>
                    </a:cubicBezTo>
                    <a:cubicBezTo>
                      <a:pt x="2" y="10"/>
                      <a:pt x="3" y="11"/>
                      <a:pt x="5" y="10"/>
                    </a:cubicBezTo>
                    <a:close/>
                  </a:path>
                </a:pathLst>
              </a:custGeom>
              <a:solidFill>
                <a:srgbClr val="FCD5B8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iṧľîḑe"/>
              <p:cNvSpPr/>
              <p:nvPr/>
            </p:nvSpPr>
            <p:spPr bwMode="auto">
              <a:xfrm>
                <a:off x="4750053" y="2807899"/>
                <a:ext cx="82615" cy="16493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22" y="5"/>
                  </a:cxn>
                  <a:cxn ang="0">
                    <a:pos x="25" y="3"/>
                  </a:cxn>
                  <a:cxn ang="0">
                    <a:pos x="22" y="0"/>
                  </a:cxn>
                  <a:cxn ang="0">
                    <a:pos x="2" y="0"/>
                  </a:cxn>
                  <a:cxn ang="0">
                    <a:pos x="0" y="3"/>
                  </a:cxn>
                  <a:cxn ang="0">
                    <a:pos x="2" y="5"/>
                  </a:cxn>
                </a:cxnLst>
                <a:rect l="0" t="0" r="r" b="b"/>
                <a:pathLst>
                  <a:path w="25" h="5">
                    <a:moveTo>
                      <a:pt x="2" y="5"/>
                    </a:moveTo>
                    <a:cubicBezTo>
                      <a:pt x="22" y="5"/>
                      <a:pt x="22" y="5"/>
                      <a:pt x="22" y="5"/>
                    </a:cubicBezTo>
                    <a:cubicBezTo>
                      <a:pt x="24" y="5"/>
                      <a:pt x="25" y="4"/>
                      <a:pt x="25" y="3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CD5B8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í$ḷïdê"/>
              <p:cNvSpPr/>
              <p:nvPr/>
            </p:nvSpPr>
            <p:spPr bwMode="auto">
              <a:xfrm>
                <a:off x="4832668" y="2755092"/>
                <a:ext cx="49479" cy="69300"/>
              </a:xfrm>
              <a:prstGeom prst="rect">
                <a:avLst/>
              </a:prstGeom>
              <a:solidFill>
                <a:srgbClr val="47B5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ísḻîḋe"/>
              <p:cNvSpPr/>
              <p:nvPr/>
            </p:nvSpPr>
            <p:spPr bwMode="auto">
              <a:xfrm>
                <a:off x="4858996" y="2580177"/>
                <a:ext cx="369803" cy="244215"/>
              </a:xfrm>
              <a:custGeom>
                <a:avLst/>
                <a:gdLst/>
                <a:ahLst/>
                <a:cxnLst>
                  <a:cxn ang="0">
                    <a:pos x="47" y="49"/>
                  </a:cxn>
                  <a:cxn ang="0">
                    <a:pos x="83" y="7"/>
                  </a:cxn>
                  <a:cxn ang="0">
                    <a:pos x="105" y="5"/>
                  </a:cxn>
                  <a:cxn ang="0">
                    <a:pos x="107" y="27"/>
                  </a:cxn>
                  <a:cxn ang="0">
                    <a:pos x="72" y="67"/>
                  </a:cxn>
                  <a:cxn ang="0">
                    <a:pos x="56" y="74"/>
                  </a:cxn>
                  <a:cxn ang="0">
                    <a:pos x="0" y="74"/>
                  </a:cxn>
                  <a:cxn ang="0">
                    <a:pos x="0" y="56"/>
                  </a:cxn>
                  <a:cxn ang="0">
                    <a:pos x="6" y="49"/>
                  </a:cxn>
                  <a:cxn ang="0">
                    <a:pos x="47" y="49"/>
                  </a:cxn>
                </a:cxnLst>
                <a:rect l="0" t="0" r="r" b="b"/>
                <a:pathLst>
                  <a:path w="112" h="74">
                    <a:moveTo>
                      <a:pt x="47" y="49"/>
                    </a:moveTo>
                    <a:cubicBezTo>
                      <a:pt x="83" y="7"/>
                      <a:pt x="83" y="7"/>
                      <a:pt x="83" y="7"/>
                    </a:cubicBezTo>
                    <a:cubicBezTo>
                      <a:pt x="88" y="1"/>
                      <a:pt x="98" y="0"/>
                      <a:pt x="105" y="5"/>
                    </a:cubicBezTo>
                    <a:cubicBezTo>
                      <a:pt x="111" y="11"/>
                      <a:pt x="112" y="21"/>
                      <a:pt x="107" y="2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68" y="72"/>
                      <a:pt x="62" y="74"/>
                      <a:pt x="56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2"/>
                      <a:pt x="3" y="49"/>
                      <a:pt x="6" y="49"/>
                    </a:cubicBezTo>
                    <a:lnTo>
                      <a:pt x="47" y="49"/>
                    </a:lnTo>
                    <a:close/>
                  </a:path>
                </a:pathLst>
              </a:custGeom>
              <a:solidFill>
                <a:srgbClr val="6FDAE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íslïḑè"/>
              <p:cNvSpPr/>
              <p:nvPr/>
            </p:nvSpPr>
            <p:spPr bwMode="auto">
              <a:xfrm>
                <a:off x="5142855" y="2639642"/>
                <a:ext cx="310338" cy="191408"/>
              </a:xfrm>
              <a:custGeom>
                <a:avLst/>
                <a:gdLst/>
                <a:ahLst/>
                <a:cxnLst>
                  <a:cxn ang="0">
                    <a:pos x="11" y="58"/>
                  </a:cxn>
                  <a:cxn ang="0">
                    <a:pos x="84" y="58"/>
                  </a:cxn>
                  <a:cxn ang="0">
                    <a:pos x="94" y="47"/>
                  </a:cxn>
                  <a:cxn ang="0">
                    <a:pos x="94" y="11"/>
                  </a:cxn>
                  <a:cxn ang="0">
                    <a:pos x="84" y="0"/>
                  </a:cxn>
                  <a:cxn ang="0">
                    <a:pos x="11" y="0"/>
                  </a:cxn>
                  <a:cxn ang="0">
                    <a:pos x="0" y="11"/>
                  </a:cxn>
                  <a:cxn ang="0">
                    <a:pos x="0" y="47"/>
                  </a:cxn>
                  <a:cxn ang="0">
                    <a:pos x="11" y="58"/>
                  </a:cxn>
                </a:cxnLst>
                <a:rect l="0" t="0" r="r" b="b"/>
                <a:pathLst>
                  <a:path w="94" h="58">
                    <a:moveTo>
                      <a:pt x="11" y="58"/>
                    </a:moveTo>
                    <a:cubicBezTo>
                      <a:pt x="84" y="58"/>
                      <a:pt x="84" y="58"/>
                      <a:pt x="84" y="58"/>
                    </a:cubicBezTo>
                    <a:cubicBezTo>
                      <a:pt x="90" y="58"/>
                      <a:pt x="94" y="53"/>
                      <a:pt x="94" y="47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5"/>
                      <a:pt x="90" y="0"/>
                      <a:pt x="8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3"/>
                      <a:pt x="5" y="58"/>
                      <a:pt x="11" y="58"/>
                    </a:cubicBez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ïšľíḋe"/>
              <p:cNvSpPr/>
              <p:nvPr/>
            </p:nvSpPr>
            <p:spPr bwMode="auto">
              <a:xfrm>
                <a:off x="4974597" y="3045457"/>
                <a:ext cx="478595" cy="69452"/>
              </a:xfrm>
              <a:custGeom>
                <a:avLst/>
                <a:gdLst/>
                <a:ahLst/>
                <a:cxnLst>
                  <a:cxn ang="0">
                    <a:pos x="0" y="21"/>
                  </a:cxn>
                  <a:cxn ang="0">
                    <a:pos x="138" y="21"/>
                  </a:cxn>
                  <a:cxn ang="0">
                    <a:pos x="145" y="13"/>
                  </a:cxn>
                  <a:cxn ang="0">
                    <a:pos x="145" y="8"/>
                  </a:cxn>
                  <a:cxn ang="0">
                    <a:pos x="138" y="0"/>
                  </a:cxn>
                  <a:cxn ang="0">
                    <a:pos x="0" y="0"/>
                  </a:cxn>
                  <a:cxn ang="0">
                    <a:pos x="0" y="21"/>
                  </a:cxn>
                </a:cxnLst>
                <a:rect l="0" t="0" r="r" b="b"/>
                <a:pathLst>
                  <a:path w="145" h="21">
                    <a:moveTo>
                      <a:pt x="0" y="21"/>
                    </a:moveTo>
                    <a:cubicBezTo>
                      <a:pt x="138" y="21"/>
                      <a:pt x="138" y="21"/>
                      <a:pt x="138" y="21"/>
                    </a:cubicBezTo>
                    <a:cubicBezTo>
                      <a:pt x="142" y="21"/>
                      <a:pt x="145" y="17"/>
                      <a:pt x="145" y="13"/>
                    </a:cubicBezTo>
                    <a:cubicBezTo>
                      <a:pt x="145" y="8"/>
                      <a:pt x="145" y="8"/>
                      <a:pt x="145" y="8"/>
                    </a:cubicBezTo>
                    <a:cubicBezTo>
                      <a:pt x="145" y="4"/>
                      <a:pt x="142" y="0"/>
                      <a:pt x="13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iŝļidé"/>
              <p:cNvSpPr/>
              <p:nvPr/>
            </p:nvSpPr>
            <p:spPr bwMode="auto">
              <a:xfrm>
                <a:off x="5208977" y="3157729"/>
                <a:ext cx="36315" cy="181573"/>
              </a:xfrm>
              <a:prstGeom prst="rect">
                <a:avLst/>
              </a:prstGeom>
              <a:solidFill>
                <a:srgbClr val="A6A6A6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i$ļíḑè"/>
              <p:cNvSpPr/>
              <p:nvPr/>
            </p:nvSpPr>
            <p:spPr bwMode="auto">
              <a:xfrm>
                <a:off x="5208977" y="3157729"/>
                <a:ext cx="36315" cy="18157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ïṣļïdê"/>
              <p:cNvSpPr/>
              <p:nvPr/>
            </p:nvSpPr>
            <p:spPr bwMode="auto">
              <a:xfrm>
                <a:off x="5195813" y="3157729"/>
                <a:ext cx="13164" cy="181573"/>
              </a:xfrm>
              <a:prstGeom prst="rect">
                <a:avLst/>
              </a:prstGeom>
              <a:solidFill>
                <a:srgbClr val="DDDDD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íṥľïḍê"/>
              <p:cNvSpPr/>
              <p:nvPr/>
            </p:nvSpPr>
            <p:spPr bwMode="auto">
              <a:xfrm>
                <a:off x="5195813" y="3157729"/>
                <a:ext cx="13164" cy="18157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i$liḓé"/>
              <p:cNvSpPr/>
              <p:nvPr/>
            </p:nvSpPr>
            <p:spPr bwMode="auto">
              <a:xfrm>
                <a:off x="5208977" y="3157729"/>
                <a:ext cx="36315" cy="4615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0"/>
                  </a:cxn>
                  <a:cxn ang="0">
                    <a:pos x="0" y="87"/>
                  </a:cxn>
                  <a:cxn ang="0">
                    <a:pos x="22" y="87"/>
                  </a:cxn>
                  <a:cxn ang="0">
                    <a:pos x="240" y="305"/>
                  </a:cxn>
                  <a:cxn ang="0">
                    <a:pos x="240" y="0"/>
                  </a:cxn>
                </a:cxnLst>
                <a:rect l="0" t="0" r="r" b="b"/>
                <a:pathLst>
                  <a:path w="240" h="305">
                    <a:moveTo>
                      <a:pt x="240" y="0"/>
                    </a:moveTo>
                    <a:lnTo>
                      <a:pt x="0" y="0"/>
                    </a:lnTo>
                    <a:lnTo>
                      <a:pt x="0" y="87"/>
                    </a:lnTo>
                    <a:lnTo>
                      <a:pt x="22" y="87"/>
                    </a:lnTo>
                    <a:lnTo>
                      <a:pt x="240" y="305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73737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ïS1ïḓè"/>
              <p:cNvSpPr/>
              <p:nvPr/>
            </p:nvSpPr>
            <p:spPr bwMode="auto">
              <a:xfrm>
                <a:off x="5208977" y="3157729"/>
                <a:ext cx="36315" cy="4615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0"/>
                  </a:cxn>
                  <a:cxn ang="0">
                    <a:pos x="0" y="87"/>
                  </a:cxn>
                  <a:cxn ang="0">
                    <a:pos x="22" y="87"/>
                  </a:cxn>
                  <a:cxn ang="0">
                    <a:pos x="240" y="305"/>
                  </a:cxn>
                  <a:cxn ang="0">
                    <a:pos x="240" y="0"/>
                  </a:cxn>
                </a:cxnLst>
                <a:rect l="0" t="0" r="r" b="b"/>
                <a:pathLst>
                  <a:path w="240" h="305">
                    <a:moveTo>
                      <a:pt x="240" y="0"/>
                    </a:moveTo>
                    <a:lnTo>
                      <a:pt x="0" y="0"/>
                    </a:lnTo>
                    <a:lnTo>
                      <a:pt x="0" y="87"/>
                    </a:lnTo>
                    <a:lnTo>
                      <a:pt x="22" y="87"/>
                    </a:lnTo>
                    <a:lnTo>
                      <a:pt x="240" y="305"/>
                    </a:lnTo>
                    <a:lnTo>
                      <a:pt x="240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í$1iḑe"/>
              <p:cNvSpPr/>
              <p:nvPr/>
            </p:nvSpPr>
            <p:spPr bwMode="auto">
              <a:xfrm>
                <a:off x="5195813" y="3157729"/>
                <a:ext cx="13164" cy="13164"/>
              </a:xfrm>
              <a:prstGeom prst="rect">
                <a:avLst/>
              </a:prstGeom>
              <a:solidFill>
                <a:srgbClr val="999999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6" name="íşļïde"/>
              <p:cNvSpPr/>
              <p:nvPr/>
            </p:nvSpPr>
            <p:spPr bwMode="auto">
              <a:xfrm>
                <a:off x="5195813" y="3157729"/>
                <a:ext cx="13164" cy="1316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7" name="îşḻîďé"/>
              <p:cNvSpPr/>
              <p:nvPr/>
            </p:nvSpPr>
            <p:spPr bwMode="auto">
              <a:xfrm>
                <a:off x="5146183" y="3322809"/>
                <a:ext cx="231202" cy="32986"/>
              </a:xfrm>
              <a:prstGeom prst="rect">
                <a:avLst/>
              </a:prstGeom>
              <a:solidFill>
                <a:srgbClr val="B5B5B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8" name="îślïdê"/>
              <p:cNvSpPr/>
              <p:nvPr/>
            </p:nvSpPr>
            <p:spPr bwMode="auto">
              <a:xfrm>
                <a:off x="5043898" y="3322809"/>
                <a:ext cx="158422" cy="32986"/>
              </a:xfrm>
              <a:prstGeom prst="rect">
                <a:avLst/>
              </a:prstGeom>
              <a:solidFill>
                <a:srgbClr val="DDDDD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9" name="íšľïḑè"/>
              <p:cNvSpPr/>
              <p:nvPr/>
            </p:nvSpPr>
            <p:spPr bwMode="auto">
              <a:xfrm>
                <a:off x="5195813" y="3114908"/>
                <a:ext cx="69300" cy="42821"/>
              </a:xfrm>
              <a:prstGeom prst="rect">
                <a:avLst/>
              </a:prstGeom>
              <a:solidFill>
                <a:srgbClr val="9E9E9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0" name="íSḻíḑê"/>
              <p:cNvSpPr/>
              <p:nvPr/>
            </p:nvSpPr>
            <p:spPr bwMode="auto">
              <a:xfrm>
                <a:off x="5175992" y="3114908"/>
                <a:ext cx="26328" cy="42821"/>
              </a:xfrm>
              <a:prstGeom prst="rect">
                <a:avLst/>
              </a:prstGeom>
              <a:solidFill>
                <a:srgbClr val="DDDDD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î$ḻíḍè"/>
              <p:cNvSpPr/>
              <p:nvPr/>
            </p:nvSpPr>
            <p:spPr bwMode="auto">
              <a:xfrm>
                <a:off x="5014241" y="3319480"/>
                <a:ext cx="65971" cy="65971"/>
              </a:xfrm>
              <a:prstGeom prst="ellipse">
                <a:avLst/>
              </a:prstGeom>
              <a:solidFill>
                <a:srgbClr val="32333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2" name="iśliḍê"/>
              <p:cNvSpPr/>
              <p:nvPr/>
            </p:nvSpPr>
            <p:spPr bwMode="auto">
              <a:xfrm>
                <a:off x="5030734" y="3335973"/>
                <a:ext cx="32986" cy="32986"/>
              </a:xfrm>
              <a:prstGeom prst="ellipse">
                <a:avLst/>
              </a:prstGeom>
              <a:solidFill>
                <a:srgbClr val="DDDDD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ï$1ídè"/>
              <p:cNvSpPr/>
              <p:nvPr/>
            </p:nvSpPr>
            <p:spPr bwMode="auto">
              <a:xfrm>
                <a:off x="5162676" y="3319480"/>
                <a:ext cx="66123" cy="65971"/>
              </a:xfrm>
              <a:prstGeom prst="ellipse">
                <a:avLst/>
              </a:prstGeom>
              <a:solidFill>
                <a:srgbClr val="32333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4" name="iṡ1íḓé"/>
              <p:cNvSpPr/>
              <p:nvPr/>
            </p:nvSpPr>
            <p:spPr bwMode="auto">
              <a:xfrm>
                <a:off x="5179169" y="3335973"/>
                <a:ext cx="33137" cy="32986"/>
              </a:xfrm>
              <a:prstGeom prst="ellipse">
                <a:avLst/>
              </a:prstGeom>
              <a:solidFill>
                <a:srgbClr val="DDDDD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5" name="îṣľiḍê"/>
              <p:cNvSpPr/>
              <p:nvPr/>
            </p:nvSpPr>
            <p:spPr bwMode="auto">
              <a:xfrm>
                <a:off x="5347578" y="3319480"/>
                <a:ext cx="66123" cy="65971"/>
              </a:xfrm>
              <a:prstGeom prst="ellipse">
                <a:avLst/>
              </a:prstGeom>
              <a:solidFill>
                <a:srgbClr val="32333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6" name="iṡľïďé"/>
              <p:cNvSpPr/>
              <p:nvPr/>
            </p:nvSpPr>
            <p:spPr bwMode="auto">
              <a:xfrm>
                <a:off x="5367399" y="3335973"/>
                <a:ext cx="29657" cy="32986"/>
              </a:xfrm>
              <a:prstGeom prst="ellipse">
                <a:avLst/>
              </a:prstGeom>
              <a:solidFill>
                <a:srgbClr val="DDDDD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7" name="î$ḻïḓê"/>
              <p:cNvSpPr/>
              <p:nvPr/>
            </p:nvSpPr>
            <p:spPr bwMode="auto">
              <a:xfrm>
                <a:off x="5142855" y="2639642"/>
                <a:ext cx="310338" cy="42821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84" y="0"/>
                  </a:cxn>
                  <a:cxn ang="0">
                    <a:pos x="94" y="11"/>
                  </a:cxn>
                  <a:cxn ang="0">
                    <a:pos x="94" y="13"/>
                  </a:cxn>
                  <a:cxn ang="0">
                    <a:pos x="84" y="2"/>
                  </a:cxn>
                  <a:cxn ang="0">
                    <a:pos x="11" y="2"/>
                  </a:cxn>
                  <a:cxn ang="0">
                    <a:pos x="0" y="13"/>
                  </a:cxn>
                  <a:cxn ang="0">
                    <a:pos x="0" y="11"/>
                  </a:cxn>
                  <a:cxn ang="0">
                    <a:pos x="11" y="0"/>
                  </a:cxn>
                </a:cxnLst>
                <a:rect l="0" t="0" r="r" b="b"/>
                <a:pathLst>
                  <a:path w="94" h="13">
                    <a:moveTo>
                      <a:pt x="11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90" y="0"/>
                      <a:pt x="94" y="5"/>
                      <a:pt x="94" y="11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94" y="7"/>
                      <a:pt x="90" y="2"/>
                      <a:pt x="84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lose/>
                  </a:path>
                </a:pathLst>
              </a:custGeom>
              <a:solidFill>
                <a:srgbClr val="A5662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8" name="îśľîďè"/>
              <p:cNvSpPr/>
              <p:nvPr/>
            </p:nvSpPr>
            <p:spPr bwMode="auto">
              <a:xfrm>
                <a:off x="5360742" y="2722106"/>
                <a:ext cx="89273" cy="1089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7" y="27"/>
                  </a:cxn>
                  <a:cxn ang="0">
                    <a:pos x="18" y="33"/>
                  </a:cxn>
                  <a:cxn ang="0">
                    <a:pos x="0" y="33"/>
                  </a:cxn>
                  <a:cxn ang="0">
                    <a:pos x="0" y="0"/>
                  </a:cxn>
                </a:cxnLst>
                <a:rect l="0" t="0" r="r" b="b"/>
                <a:pathLst>
                  <a:path w="27" h="33">
                    <a:moveTo>
                      <a:pt x="0" y="0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5" y="30"/>
                      <a:pt x="22" y="33"/>
                      <a:pt x="18" y="33"/>
                    </a:cubicBezTo>
                    <a:cubicBezTo>
                      <a:pt x="0" y="33"/>
                      <a:pt x="0" y="33"/>
                      <a:pt x="0" y="3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D23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9" name="íşḻíḋe"/>
              <p:cNvSpPr/>
              <p:nvPr/>
            </p:nvSpPr>
            <p:spPr bwMode="auto">
              <a:xfrm>
                <a:off x="5360742" y="3045457"/>
                <a:ext cx="69452" cy="694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59" y="459"/>
                  </a:cxn>
                  <a:cxn ang="0">
                    <a:pos x="459" y="459"/>
                  </a:cxn>
                  <a:cxn ang="0">
                    <a:pos x="0" y="45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59" h="459">
                    <a:moveTo>
                      <a:pt x="0" y="0"/>
                    </a:moveTo>
                    <a:lnTo>
                      <a:pt x="459" y="459"/>
                    </a:lnTo>
                    <a:lnTo>
                      <a:pt x="459" y="459"/>
                    </a:lnTo>
                    <a:lnTo>
                      <a:pt x="0" y="45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D23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0" name="îṡľiďê"/>
              <p:cNvSpPr/>
              <p:nvPr/>
            </p:nvSpPr>
            <p:spPr bwMode="auto">
              <a:xfrm>
                <a:off x="5129691" y="2910185"/>
                <a:ext cx="19822" cy="16493"/>
              </a:xfrm>
              <a:prstGeom prst="ellipse">
                <a:avLst/>
              </a:prstGeom>
              <a:solidFill>
                <a:srgbClr val="6FDAE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1" name="iSḷíďe"/>
              <p:cNvSpPr/>
              <p:nvPr/>
            </p:nvSpPr>
            <p:spPr bwMode="auto">
              <a:xfrm>
                <a:off x="5129691" y="2854049"/>
                <a:ext cx="19822" cy="16644"/>
              </a:xfrm>
              <a:prstGeom prst="ellipse">
                <a:avLst/>
              </a:prstGeom>
              <a:solidFill>
                <a:srgbClr val="6FDAE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2" name="íšlíḓê"/>
              <p:cNvSpPr/>
              <p:nvPr/>
            </p:nvSpPr>
            <p:spPr bwMode="auto">
              <a:xfrm>
                <a:off x="5129691" y="2798064"/>
                <a:ext cx="19822" cy="16493"/>
              </a:xfrm>
              <a:prstGeom prst="ellipse">
                <a:avLst/>
              </a:prstGeom>
              <a:solidFill>
                <a:srgbClr val="6FDAE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3" name="îśḷíḑè"/>
              <p:cNvSpPr/>
              <p:nvPr/>
            </p:nvSpPr>
            <p:spPr bwMode="auto">
              <a:xfrm>
                <a:off x="5146183" y="2807899"/>
                <a:ext cx="303831" cy="23151"/>
              </a:xfrm>
              <a:custGeom>
                <a:avLst/>
                <a:gdLst/>
                <a:ahLst/>
                <a:cxnLst>
                  <a:cxn ang="0">
                    <a:pos x="92" y="0"/>
                  </a:cxn>
                  <a:cxn ang="0">
                    <a:pos x="83" y="7"/>
                  </a:cxn>
                  <a:cxn ang="0">
                    <a:pos x="10" y="7"/>
                  </a:cxn>
                  <a:cxn ang="0">
                    <a:pos x="0" y="0"/>
                  </a:cxn>
                  <a:cxn ang="0">
                    <a:pos x="92" y="0"/>
                  </a:cxn>
                </a:cxnLst>
                <a:rect l="0" t="0" r="r" b="b"/>
                <a:pathLst>
                  <a:path w="92" h="7">
                    <a:moveTo>
                      <a:pt x="92" y="0"/>
                    </a:moveTo>
                    <a:cubicBezTo>
                      <a:pt x="91" y="4"/>
                      <a:pt x="87" y="7"/>
                      <a:pt x="83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5" y="7"/>
                      <a:pt x="2" y="4"/>
                      <a:pt x="0" y="0"/>
                    </a:cubicBez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5D23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4" name="íšļïḓè"/>
              <p:cNvSpPr/>
              <p:nvPr/>
            </p:nvSpPr>
            <p:spPr bwMode="auto">
              <a:xfrm>
                <a:off x="5142855" y="2639642"/>
                <a:ext cx="59465" cy="191408"/>
              </a:xfrm>
              <a:custGeom>
                <a:avLst/>
                <a:gdLst/>
                <a:ahLst/>
                <a:cxnLst>
                  <a:cxn ang="0">
                    <a:pos x="9" y="58"/>
                  </a:cxn>
                  <a:cxn ang="0">
                    <a:pos x="18" y="48"/>
                  </a:cxn>
                  <a:cxn ang="0">
                    <a:pos x="18" y="9"/>
                  </a:cxn>
                  <a:cxn ang="0">
                    <a:pos x="9" y="0"/>
                  </a:cxn>
                  <a:cxn ang="0">
                    <a:pos x="0" y="9"/>
                  </a:cxn>
                  <a:cxn ang="0">
                    <a:pos x="0" y="48"/>
                  </a:cxn>
                  <a:cxn ang="0">
                    <a:pos x="9" y="58"/>
                  </a:cxn>
                </a:cxnLst>
                <a:rect l="0" t="0" r="r" b="b"/>
                <a:pathLst>
                  <a:path w="18" h="58">
                    <a:moveTo>
                      <a:pt x="9" y="58"/>
                    </a:moveTo>
                    <a:cubicBezTo>
                      <a:pt x="14" y="58"/>
                      <a:pt x="18" y="53"/>
                      <a:pt x="18" y="4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3"/>
                      <a:pt x="4" y="58"/>
                      <a:pt x="9" y="58"/>
                    </a:cubicBezTo>
                    <a:close/>
                  </a:path>
                </a:pathLst>
              </a:custGeom>
              <a:solidFill>
                <a:srgbClr val="A5662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ïṧlíḋé"/>
              <p:cNvSpPr/>
              <p:nvPr/>
            </p:nvSpPr>
            <p:spPr bwMode="auto">
              <a:xfrm>
                <a:off x="4974597" y="3104922"/>
                <a:ext cx="425788" cy="9986"/>
              </a:xfrm>
              <a:prstGeom prst="rect">
                <a:avLst/>
              </a:prstGeom>
              <a:solidFill>
                <a:srgbClr val="5D2300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6" name="íṥľiḑé"/>
              <p:cNvSpPr/>
              <p:nvPr/>
            </p:nvSpPr>
            <p:spPr bwMode="auto">
              <a:xfrm>
                <a:off x="4958105" y="3045457"/>
                <a:ext cx="194737" cy="69452"/>
              </a:xfrm>
              <a:custGeom>
                <a:avLst/>
                <a:gdLst/>
                <a:ahLst/>
                <a:cxnLst>
                  <a:cxn ang="0">
                    <a:pos x="59" y="11"/>
                  </a:cxn>
                  <a:cxn ang="0">
                    <a:pos x="49" y="21"/>
                  </a:cxn>
                  <a:cxn ang="0">
                    <a:pos x="7" y="21"/>
                  </a:cxn>
                  <a:cxn ang="0">
                    <a:pos x="0" y="13"/>
                  </a:cxn>
                  <a:cxn ang="0">
                    <a:pos x="0" y="8"/>
                  </a:cxn>
                  <a:cxn ang="0">
                    <a:pos x="7" y="0"/>
                  </a:cxn>
                  <a:cxn ang="0">
                    <a:pos x="49" y="0"/>
                  </a:cxn>
                  <a:cxn ang="0">
                    <a:pos x="59" y="11"/>
                  </a:cxn>
                </a:cxnLst>
                <a:rect l="0" t="0" r="r" b="b"/>
                <a:pathLst>
                  <a:path w="59" h="21">
                    <a:moveTo>
                      <a:pt x="59" y="11"/>
                    </a:moveTo>
                    <a:cubicBezTo>
                      <a:pt x="59" y="16"/>
                      <a:pt x="54" y="21"/>
                      <a:pt x="49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3" y="21"/>
                      <a:pt x="0" y="17"/>
                      <a:pt x="0" y="1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4" y="0"/>
                      <a:pt x="59" y="5"/>
                      <a:pt x="59" y="11"/>
                    </a:cubicBezTo>
                    <a:close/>
                  </a:path>
                </a:pathLst>
              </a:custGeom>
              <a:solidFill>
                <a:srgbClr val="A5662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ïṡľíḍe"/>
              <p:cNvSpPr/>
              <p:nvPr/>
            </p:nvSpPr>
            <p:spPr bwMode="auto">
              <a:xfrm>
                <a:off x="5228799" y="2722106"/>
                <a:ext cx="131943" cy="402637"/>
              </a:xfrm>
              <a:custGeom>
                <a:avLst/>
                <a:gdLst/>
                <a:ahLst/>
                <a:cxnLst>
                  <a:cxn ang="0">
                    <a:pos x="20" y="115"/>
                  </a:cxn>
                  <a:cxn ang="0">
                    <a:pos x="20" y="0"/>
                  </a:cxn>
                  <a:cxn ang="0">
                    <a:pos x="40" y="0"/>
                  </a:cxn>
                  <a:cxn ang="0">
                    <a:pos x="40" y="117"/>
                  </a:cxn>
                  <a:cxn ang="0">
                    <a:pos x="35" y="122"/>
                  </a:cxn>
                  <a:cxn ang="0">
                    <a:pos x="5" y="122"/>
                  </a:cxn>
                  <a:cxn ang="0">
                    <a:pos x="0" y="118"/>
                  </a:cxn>
                  <a:cxn ang="0">
                    <a:pos x="17" y="118"/>
                  </a:cxn>
                  <a:cxn ang="0">
                    <a:pos x="20" y="115"/>
                  </a:cxn>
                </a:cxnLst>
                <a:rect l="0" t="0" r="r" b="b"/>
                <a:pathLst>
                  <a:path w="40" h="122">
                    <a:moveTo>
                      <a:pt x="20" y="115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117"/>
                      <a:pt x="40" y="117"/>
                      <a:pt x="40" y="117"/>
                    </a:cubicBezTo>
                    <a:cubicBezTo>
                      <a:pt x="40" y="120"/>
                      <a:pt x="38" y="122"/>
                      <a:pt x="35" y="122"/>
                    </a:cubicBezTo>
                    <a:cubicBezTo>
                      <a:pt x="5" y="122"/>
                      <a:pt x="5" y="122"/>
                      <a:pt x="5" y="122"/>
                    </a:cubicBezTo>
                    <a:cubicBezTo>
                      <a:pt x="2" y="122"/>
                      <a:pt x="0" y="120"/>
                      <a:pt x="0" y="118"/>
                    </a:cubicBezTo>
                    <a:cubicBezTo>
                      <a:pt x="17" y="118"/>
                      <a:pt x="17" y="118"/>
                      <a:pt x="17" y="118"/>
                    </a:cubicBezTo>
                    <a:cubicBezTo>
                      <a:pt x="19" y="118"/>
                      <a:pt x="20" y="117"/>
                      <a:pt x="20" y="115"/>
                    </a:cubicBezTo>
                    <a:close/>
                  </a:path>
                </a:pathLst>
              </a:custGeom>
              <a:solidFill>
                <a:srgbClr val="CFCFC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išliďê"/>
              <p:cNvSpPr/>
              <p:nvPr/>
            </p:nvSpPr>
            <p:spPr bwMode="auto">
              <a:xfrm>
                <a:off x="5228799" y="2722106"/>
                <a:ext cx="75958" cy="395979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17" y="118"/>
                  </a:cxn>
                  <a:cxn ang="0">
                    <a:pos x="20" y="115"/>
                  </a:cxn>
                  <a:cxn ang="0">
                    <a:pos x="20" y="0"/>
                  </a:cxn>
                  <a:cxn ang="0">
                    <a:pos x="23" y="0"/>
                  </a:cxn>
                  <a:cxn ang="0">
                    <a:pos x="23" y="116"/>
                  </a:cxn>
                  <a:cxn ang="0">
                    <a:pos x="19" y="120"/>
                  </a:cxn>
                  <a:cxn ang="0">
                    <a:pos x="1" y="120"/>
                  </a:cxn>
                  <a:cxn ang="0">
                    <a:pos x="0" y="118"/>
                  </a:cxn>
                </a:cxnLst>
                <a:rect l="0" t="0" r="r" b="b"/>
                <a:pathLst>
                  <a:path w="23" h="120">
                    <a:moveTo>
                      <a:pt x="0" y="118"/>
                    </a:moveTo>
                    <a:cubicBezTo>
                      <a:pt x="17" y="118"/>
                      <a:pt x="17" y="118"/>
                      <a:pt x="17" y="118"/>
                    </a:cubicBezTo>
                    <a:cubicBezTo>
                      <a:pt x="19" y="118"/>
                      <a:pt x="20" y="117"/>
                      <a:pt x="20" y="1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116"/>
                      <a:pt x="23" y="116"/>
                      <a:pt x="23" y="116"/>
                    </a:cubicBezTo>
                    <a:cubicBezTo>
                      <a:pt x="23" y="118"/>
                      <a:pt x="21" y="120"/>
                      <a:pt x="19" y="120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1" y="120"/>
                      <a:pt x="0" y="119"/>
                      <a:pt x="0" y="118"/>
                    </a:cubicBezTo>
                    <a:close/>
                  </a:path>
                </a:pathLst>
              </a:custGeom>
              <a:solidFill>
                <a:srgbClr val="E7E8E8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íṡḷïďê"/>
              <p:cNvSpPr/>
              <p:nvPr/>
            </p:nvSpPr>
            <p:spPr bwMode="auto">
              <a:xfrm>
                <a:off x="5192484" y="2543862"/>
                <a:ext cx="105615" cy="29808"/>
              </a:xfrm>
              <a:prstGeom prst="rect">
                <a:avLst/>
              </a:prstGeom>
              <a:solidFill>
                <a:srgbClr val="6FDAE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0" name="iślíḋe"/>
              <p:cNvSpPr/>
              <p:nvPr/>
            </p:nvSpPr>
            <p:spPr bwMode="auto">
              <a:xfrm>
                <a:off x="4459537" y="2335962"/>
                <a:ext cx="528225" cy="29657"/>
              </a:xfrm>
              <a:prstGeom prst="rect">
                <a:avLst/>
              </a:prstGeom>
              <a:solidFill>
                <a:srgbClr val="E8E7E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1" name="ïSļîde"/>
              <p:cNvSpPr/>
              <p:nvPr/>
            </p:nvSpPr>
            <p:spPr bwMode="auto">
              <a:xfrm>
                <a:off x="4499180" y="2395427"/>
                <a:ext cx="32986" cy="207901"/>
              </a:xfrm>
              <a:prstGeom prst="rect">
                <a:avLst/>
              </a:prstGeom>
              <a:solidFill>
                <a:srgbClr val="E3E6E6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2" name="îṡḷiḍè"/>
              <p:cNvSpPr/>
              <p:nvPr/>
            </p:nvSpPr>
            <p:spPr bwMode="auto">
              <a:xfrm>
                <a:off x="4499180" y="2395427"/>
                <a:ext cx="32986" cy="20790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3" name="işļîḓê"/>
              <p:cNvSpPr/>
              <p:nvPr/>
            </p:nvSpPr>
            <p:spPr bwMode="auto">
              <a:xfrm>
                <a:off x="4542152" y="2395427"/>
                <a:ext cx="36315" cy="207901"/>
              </a:xfrm>
              <a:prstGeom prst="rect">
                <a:avLst/>
              </a:prstGeom>
              <a:solidFill>
                <a:srgbClr val="E3E6E6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4" name="išḻiďê"/>
              <p:cNvSpPr/>
              <p:nvPr/>
            </p:nvSpPr>
            <p:spPr bwMode="auto">
              <a:xfrm>
                <a:off x="4542152" y="2395427"/>
                <a:ext cx="36315" cy="20790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5" name="ïśļíďè"/>
              <p:cNvSpPr/>
              <p:nvPr/>
            </p:nvSpPr>
            <p:spPr bwMode="auto">
              <a:xfrm>
                <a:off x="4588302" y="2395427"/>
                <a:ext cx="32986" cy="207901"/>
              </a:xfrm>
              <a:prstGeom prst="rect">
                <a:avLst/>
              </a:prstGeom>
              <a:solidFill>
                <a:srgbClr val="E3E6E6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íṣ1iḑè"/>
              <p:cNvSpPr/>
              <p:nvPr/>
            </p:nvSpPr>
            <p:spPr bwMode="auto">
              <a:xfrm>
                <a:off x="4588302" y="2395427"/>
                <a:ext cx="32986" cy="20790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íṥḷiḑè"/>
              <p:cNvSpPr/>
              <p:nvPr/>
            </p:nvSpPr>
            <p:spPr bwMode="auto">
              <a:xfrm>
                <a:off x="4631274" y="2395427"/>
                <a:ext cx="32986" cy="207901"/>
              </a:xfrm>
              <a:prstGeom prst="rect">
                <a:avLst/>
              </a:prstGeom>
              <a:solidFill>
                <a:srgbClr val="E3E6E6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8" name="í$1íďê"/>
              <p:cNvSpPr/>
              <p:nvPr/>
            </p:nvSpPr>
            <p:spPr bwMode="auto">
              <a:xfrm>
                <a:off x="4631274" y="2395427"/>
                <a:ext cx="32986" cy="20790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9" name="íṣļídè"/>
              <p:cNvSpPr/>
              <p:nvPr/>
            </p:nvSpPr>
            <p:spPr bwMode="auto">
              <a:xfrm>
                <a:off x="4677424" y="2395427"/>
                <a:ext cx="32986" cy="207901"/>
              </a:xfrm>
              <a:prstGeom prst="rect">
                <a:avLst/>
              </a:prstGeom>
              <a:solidFill>
                <a:srgbClr val="E3E6E6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0" name="iṣ1îďê"/>
              <p:cNvSpPr/>
              <p:nvPr/>
            </p:nvSpPr>
            <p:spPr bwMode="auto">
              <a:xfrm>
                <a:off x="4677424" y="2395427"/>
                <a:ext cx="32986" cy="20790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1" name="îsľíḓé"/>
              <p:cNvSpPr/>
              <p:nvPr/>
            </p:nvSpPr>
            <p:spPr bwMode="auto">
              <a:xfrm>
                <a:off x="4720396" y="2395427"/>
                <a:ext cx="32986" cy="207901"/>
              </a:xfrm>
              <a:prstGeom prst="rect">
                <a:avLst/>
              </a:prstGeom>
              <a:solidFill>
                <a:srgbClr val="E3E6E6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2" name="išľide"/>
              <p:cNvSpPr/>
              <p:nvPr/>
            </p:nvSpPr>
            <p:spPr bwMode="auto">
              <a:xfrm>
                <a:off x="4720396" y="2395427"/>
                <a:ext cx="32986" cy="20790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3" name="islîďé"/>
              <p:cNvSpPr/>
              <p:nvPr/>
            </p:nvSpPr>
            <p:spPr bwMode="auto">
              <a:xfrm>
                <a:off x="4499180" y="2421755"/>
                <a:ext cx="32986" cy="181573"/>
              </a:xfrm>
              <a:prstGeom prst="rect">
                <a:avLst/>
              </a:prstGeom>
              <a:solidFill>
                <a:srgbClr val="FCAE12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4" name="ïśľîďè"/>
              <p:cNvSpPr/>
              <p:nvPr/>
            </p:nvSpPr>
            <p:spPr bwMode="auto">
              <a:xfrm>
                <a:off x="4542152" y="2451412"/>
                <a:ext cx="36315" cy="151916"/>
              </a:xfrm>
              <a:prstGeom prst="rect">
                <a:avLst/>
              </a:prstGeom>
              <a:solidFill>
                <a:srgbClr val="C655A1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5" name="ïşļîdê"/>
              <p:cNvSpPr/>
              <p:nvPr/>
            </p:nvSpPr>
            <p:spPr bwMode="auto">
              <a:xfrm>
                <a:off x="4588302" y="2468056"/>
                <a:ext cx="32986" cy="135272"/>
              </a:xfrm>
              <a:prstGeom prst="rect">
                <a:avLst/>
              </a:prstGeom>
              <a:solidFill>
                <a:srgbClr val="0069A7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6" name="íŝḷïḑè"/>
              <p:cNvSpPr/>
              <p:nvPr/>
            </p:nvSpPr>
            <p:spPr bwMode="auto">
              <a:xfrm>
                <a:off x="4631274" y="2487726"/>
                <a:ext cx="32986" cy="115601"/>
              </a:xfrm>
              <a:prstGeom prst="rect">
                <a:avLst/>
              </a:prstGeom>
              <a:solidFill>
                <a:srgbClr val="65D0B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7" name="ïşľíḋe"/>
              <p:cNvSpPr/>
              <p:nvPr/>
            </p:nvSpPr>
            <p:spPr bwMode="auto">
              <a:xfrm>
                <a:off x="4677424" y="2534027"/>
                <a:ext cx="32986" cy="69300"/>
              </a:xfrm>
              <a:prstGeom prst="rect">
                <a:avLst/>
              </a:prstGeom>
              <a:solidFill>
                <a:srgbClr val="58AC00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8" name="î$ļíḋe"/>
              <p:cNvSpPr/>
              <p:nvPr/>
            </p:nvSpPr>
            <p:spPr bwMode="auto">
              <a:xfrm>
                <a:off x="4720396" y="2557027"/>
                <a:ext cx="32986" cy="46301"/>
              </a:xfrm>
              <a:prstGeom prst="rect">
                <a:avLst/>
              </a:prstGeom>
              <a:solidFill>
                <a:srgbClr val="E53826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9" name="iṣḷíďé"/>
              <p:cNvSpPr/>
              <p:nvPr/>
            </p:nvSpPr>
            <p:spPr bwMode="auto">
              <a:xfrm>
                <a:off x="4789696" y="2395427"/>
                <a:ext cx="165080" cy="207901"/>
              </a:xfrm>
              <a:prstGeom prst="rect">
                <a:avLst/>
              </a:prstGeom>
              <a:solidFill>
                <a:srgbClr val="E8E7E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0" name="íš1iḑê"/>
              <p:cNvSpPr/>
              <p:nvPr/>
            </p:nvSpPr>
            <p:spPr bwMode="auto">
              <a:xfrm>
                <a:off x="5390550" y="1966311"/>
                <a:ext cx="155093" cy="151916"/>
              </a:xfrm>
              <a:prstGeom prst="ellipse">
                <a:avLst/>
              </a:prstGeom>
              <a:solidFill>
                <a:srgbClr val="FFB8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1" name="iṥḻîďè"/>
              <p:cNvSpPr/>
              <p:nvPr/>
            </p:nvSpPr>
            <p:spPr bwMode="auto">
              <a:xfrm>
                <a:off x="5433371" y="2085089"/>
                <a:ext cx="69452" cy="52807"/>
              </a:xfrm>
              <a:prstGeom prst="rect">
                <a:avLst/>
              </a:prstGeom>
              <a:solidFill>
                <a:srgbClr val="FFB800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2" name="í$ļïḑê"/>
              <p:cNvSpPr/>
              <p:nvPr/>
            </p:nvSpPr>
            <p:spPr bwMode="auto">
              <a:xfrm>
                <a:off x="5433371" y="2085089"/>
                <a:ext cx="69452" cy="528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3" name="íṣ1ídê"/>
              <p:cNvSpPr/>
              <p:nvPr/>
            </p:nvSpPr>
            <p:spPr bwMode="auto">
              <a:xfrm>
                <a:off x="5469685" y="1966311"/>
                <a:ext cx="75958" cy="17158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2"/>
                  </a:cxn>
                  <a:cxn ang="0">
                    <a:pos x="10" y="52"/>
                  </a:cxn>
                  <a:cxn ang="0">
                    <a:pos x="10" y="44"/>
                  </a:cxn>
                  <a:cxn ang="0">
                    <a:pos x="23" y="23"/>
                  </a:cxn>
                  <a:cxn ang="0">
                    <a:pos x="0" y="0"/>
                  </a:cxn>
                </a:cxnLst>
                <a:rect l="0" t="0" r="r" b="b"/>
                <a:pathLst>
                  <a:path w="23" h="52">
                    <a:moveTo>
                      <a:pt x="0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8" y="40"/>
                      <a:pt x="23" y="32"/>
                      <a:pt x="23" y="23"/>
                    </a:cubicBezTo>
                    <a:cubicBezTo>
                      <a:pt x="23" y="10"/>
                      <a:pt x="12" y="0"/>
                      <a:pt x="0" y="0"/>
                    </a:cubicBezTo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4" name="ïśḷíḑè"/>
              <p:cNvSpPr/>
              <p:nvPr/>
            </p:nvSpPr>
            <p:spPr bwMode="auto">
              <a:xfrm>
                <a:off x="5423536" y="2042268"/>
                <a:ext cx="46150" cy="42821"/>
              </a:xfrm>
              <a:custGeom>
                <a:avLst/>
                <a:gdLst/>
                <a:ahLst/>
                <a:cxnLst>
                  <a:cxn ang="0">
                    <a:pos x="8" y="10"/>
                  </a:cxn>
                  <a:cxn ang="0">
                    <a:pos x="3" y="8"/>
                  </a:cxn>
                  <a:cxn ang="0">
                    <a:pos x="3" y="4"/>
                  </a:cxn>
                  <a:cxn ang="0">
                    <a:pos x="6" y="3"/>
                  </a:cxn>
                  <a:cxn ang="0">
                    <a:pos x="7" y="3"/>
                  </a:cxn>
                  <a:cxn ang="0">
                    <a:pos x="9" y="6"/>
                  </a:cxn>
                  <a:cxn ang="0">
                    <a:pos x="9" y="10"/>
                  </a:cxn>
                  <a:cxn ang="0">
                    <a:pos x="8" y="10"/>
                  </a:cxn>
                  <a:cxn ang="0">
                    <a:pos x="6" y="0"/>
                  </a:cxn>
                  <a:cxn ang="0">
                    <a:pos x="1" y="3"/>
                  </a:cxn>
                  <a:cxn ang="0">
                    <a:pos x="1" y="9"/>
                  </a:cxn>
                  <a:cxn ang="0">
                    <a:pos x="8" y="12"/>
                  </a:cxn>
                  <a:cxn ang="0">
                    <a:pos x="9" y="12"/>
                  </a:cxn>
                  <a:cxn ang="0">
                    <a:pos x="9" y="13"/>
                  </a:cxn>
                  <a:cxn ang="0">
                    <a:pos x="12" y="13"/>
                  </a:cxn>
                  <a:cxn ang="0">
                    <a:pos x="12" y="12"/>
                  </a:cxn>
                  <a:cxn ang="0">
                    <a:pos x="13" y="12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3" y="11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13" y="10"/>
                  </a:cxn>
                  <a:cxn ang="0">
                    <a:pos x="12" y="10"/>
                  </a:cxn>
                  <a:cxn ang="0">
                    <a:pos x="12" y="6"/>
                  </a:cxn>
                  <a:cxn ang="0">
                    <a:pos x="8" y="0"/>
                  </a:cxn>
                  <a:cxn ang="0">
                    <a:pos x="6" y="0"/>
                  </a:cxn>
                </a:cxnLst>
                <a:rect l="0" t="0" r="r" b="b"/>
                <a:pathLst>
                  <a:path w="14" h="13">
                    <a:moveTo>
                      <a:pt x="8" y="10"/>
                    </a:moveTo>
                    <a:cubicBezTo>
                      <a:pt x="6" y="10"/>
                      <a:pt x="4" y="9"/>
                      <a:pt x="3" y="8"/>
                    </a:cubicBezTo>
                    <a:cubicBezTo>
                      <a:pt x="2" y="7"/>
                      <a:pt x="2" y="5"/>
                      <a:pt x="3" y="4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9" y="4"/>
                      <a:pt x="9" y="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moveTo>
                      <a:pt x="6" y="0"/>
                    </a:moveTo>
                    <a:cubicBezTo>
                      <a:pt x="4" y="0"/>
                      <a:pt x="2" y="1"/>
                      <a:pt x="1" y="3"/>
                    </a:cubicBezTo>
                    <a:cubicBezTo>
                      <a:pt x="0" y="5"/>
                      <a:pt x="0" y="7"/>
                      <a:pt x="1" y="9"/>
                    </a:cubicBezTo>
                    <a:cubicBezTo>
                      <a:pt x="2" y="11"/>
                      <a:pt x="5" y="12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3" y="12"/>
                      <a:pt x="13" y="12"/>
                      <a:pt x="13" y="11"/>
                    </a:cubicBezTo>
                    <a:cubicBezTo>
                      <a:pt x="13" y="11"/>
                      <a:pt x="13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0" y="1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</a:path>
                </a:pathLst>
              </a:custGeom>
              <a:solidFill>
                <a:srgbClr val="C67C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5" name="išḻiḍé"/>
              <p:cNvSpPr/>
              <p:nvPr/>
            </p:nvSpPr>
            <p:spPr bwMode="auto">
              <a:xfrm>
                <a:off x="5453192" y="2085089"/>
                <a:ext cx="9986" cy="52807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0"/>
                  </a:cxn>
                  <a:cxn ang="0">
                    <a:pos x="0" y="14"/>
                  </a:cxn>
                  <a:cxn ang="0">
                    <a:pos x="2" y="16"/>
                  </a:cxn>
                  <a:cxn ang="0">
                    <a:pos x="3" y="14"/>
                  </a:cxn>
                  <a:cxn ang="0">
                    <a:pos x="3" y="0"/>
                  </a:cxn>
                </a:cxnLst>
                <a:rect l="0" t="0" r="r" b="b"/>
                <a:pathLst>
                  <a:path w="3" h="16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6"/>
                      <a:pt x="2" y="16"/>
                    </a:cubicBezTo>
                    <a:cubicBezTo>
                      <a:pt x="2" y="16"/>
                      <a:pt x="3" y="15"/>
                      <a:pt x="3" y="1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C67C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6" name="íşľîdé"/>
              <p:cNvSpPr/>
              <p:nvPr/>
            </p:nvSpPr>
            <p:spPr bwMode="auto">
              <a:xfrm>
                <a:off x="5469685" y="2075254"/>
                <a:ext cx="151" cy="6658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68A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7" name="işlide"/>
              <p:cNvSpPr/>
              <p:nvPr/>
            </p:nvSpPr>
            <p:spPr bwMode="auto">
              <a:xfrm>
                <a:off x="5469685" y="2042268"/>
                <a:ext cx="42972" cy="95628"/>
              </a:xfrm>
              <a:custGeom>
                <a:avLst/>
                <a:gdLst/>
                <a:ahLst/>
                <a:cxnLst>
                  <a:cxn ang="0">
                    <a:pos x="4" y="10"/>
                  </a:cxn>
                  <a:cxn ang="0">
                    <a:pos x="4" y="6"/>
                  </a:cxn>
                  <a:cxn ang="0">
                    <a:pos x="6" y="3"/>
                  </a:cxn>
                  <a:cxn ang="0">
                    <a:pos x="7" y="3"/>
                  </a:cxn>
                  <a:cxn ang="0">
                    <a:pos x="10" y="4"/>
                  </a:cxn>
                  <a:cxn ang="0">
                    <a:pos x="10" y="8"/>
                  </a:cxn>
                  <a:cxn ang="0">
                    <a:pos x="5" y="10"/>
                  </a:cxn>
                  <a:cxn ang="0">
                    <a:pos x="4" y="10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1" y="6"/>
                  </a:cxn>
                  <a:cxn ang="0">
                    <a:pos x="1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" y="12"/>
                  </a:cxn>
                  <a:cxn ang="0">
                    <a:pos x="1" y="27"/>
                  </a:cxn>
                  <a:cxn ang="0">
                    <a:pos x="3" y="29"/>
                  </a:cxn>
                  <a:cxn ang="0">
                    <a:pos x="4" y="27"/>
                  </a:cxn>
                  <a:cxn ang="0">
                    <a:pos x="4" y="12"/>
                  </a:cxn>
                  <a:cxn ang="0">
                    <a:pos x="5" y="12"/>
                  </a:cxn>
                  <a:cxn ang="0">
                    <a:pos x="12" y="9"/>
                  </a:cxn>
                  <a:cxn ang="0">
                    <a:pos x="12" y="3"/>
                  </a:cxn>
                  <a:cxn ang="0">
                    <a:pos x="7" y="0"/>
                  </a:cxn>
                </a:cxnLst>
                <a:rect l="0" t="0" r="r" b="b"/>
                <a:pathLst>
                  <a:path w="13" h="29">
                    <a:moveTo>
                      <a:pt x="4" y="10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4" y="4"/>
                      <a:pt x="5" y="3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8" y="3"/>
                      <a:pt x="9" y="3"/>
                      <a:pt x="10" y="4"/>
                    </a:cubicBezTo>
                    <a:cubicBezTo>
                      <a:pt x="11" y="5"/>
                      <a:pt x="11" y="7"/>
                      <a:pt x="10" y="8"/>
                    </a:cubicBezTo>
                    <a:cubicBezTo>
                      <a:pt x="9" y="9"/>
                      <a:pt x="8" y="10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moveTo>
                      <a:pt x="7" y="0"/>
                    </a:moveTo>
                    <a:cubicBezTo>
                      <a:pt x="7" y="0"/>
                      <a:pt x="6" y="0"/>
                      <a:pt x="6" y="0"/>
                    </a:cubicBezTo>
                    <a:cubicBezTo>
                      <a:pt x="3" y="1"/>
                      <a:pt x="1" y="3"/>
                      <a:pt x="1" y="6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2" y="29"/>
                      <a:pt x="3" y="29"/>
                    </a:cubicBezTo>
                    <a:cubicBezTo>
                      <a:pt x="3" y="29"/>
                      <a:pt x="4" y="28"/>
                      <a:pt x="4" y="27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8" y="12"/>
                      <a:pt x="11" y="11"/>
                      <a:pt x="12" y="9"/>
                    </a:cubicBezTo>
                    <a:cubicBezTo>
                      <a:pt x="13" y="7"/>
                      <a:pt x="13" y="5"/>
                      <a:pt x="12" y="3"/>
                    </a:cubicBezTo>
                    <a:cubicBezTo>
                      <a:pt x="11" y="1"/>
                      <a:pt x="9" y="0"/>
                      <a:pt x="7" y="0"/>
                    </a:cubicBezTo>
                  </a:path>
                </a:pathLst>
              </a:custGeom>
              <a:solidFill>
                <a:srgbClr val="C68A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8" name="î$1îdè"/>
              <p:cNvSpPr/>
              <p:nvPr/>
            </p:nvSpPr>
            <p:spPr bwMode="auto">
              <a:xfrm>
                <a:off x="5466508" y="2075254"/>
                <a:ext cx="3178" cy="665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0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C67C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9" name="î$ḷíḋe"/>
              <p:cNvSpPr/>
              <p:nvPr/>
            </p:nvSpPr>
            <p:spPr bwMode="auto">
              <a:xfrm>
                <a:off x="5440028" y="2154389"/>
                <a:ext cx="56136" cy="39643"/>
              </a:xfrm>
              <a:custGeom>
                <a:avLst/>
                <a:gdLst/>
                <a:ahLst/>
                <a:cxnLst>
                  <a:cxn ang="0">
                    <a:pos x="13" y="12"/>
                  </a:cxn>
                  <a:cxn ang="0">
                    <a:pos x="4" y="12"/>
                  </a:cxn>
                  <a:cxn ang="0">
                    <a:pos x="0" y="7"/>
                  </a:cxn>
                  <a:cxn ang="0">
                    <a:pos x="0" y="0"/>
                  </a:cxn>
                  <a:cxn ang="0">
                    <a:pos x="17" y="0"/>
                  </a:cxn>
                  <a:cxn ang="0">
                    <a:pos x="17" y="7"/>
                  </a:cxn>
                  <a:cxn ang="0">
                    <a:pos x="13" y="12"/>
                  </a:cxn>
                </a:cxnLst>
                <a:rect l="0" t="0" r="r" b="b"/>
                <a:pathLst>
                  <a:path w="17" h="12">
                    <a:moveTo>
                      <a:pt x="13" y="12"/>
                    </a:moveTo>
                    <a:cubicBezTo>
                      <a:pt x="4" y="12"/>
                      <a:pt x="4" y="12"/>
                      <a:pt x="4" y="12"/>
                    </a:cubicBezTo>
                    <a:cubicBezTo>
                      <a:pt x="2" y="12"/>
                      <a:pt x="0" y="10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10"/>
                      <a:pt x="15" y="12"/>
                      <a:pt x="13" y="12"/>
                    </a:cubicBezTo>
                    <a:close/>
                  </a:path>
                </a:pathLst>
              </a:custGeom>
              <a:solidFill>
                <a:srgbClr val="67686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0" name="iŝḻíḍe"/>
              <p:cNvSpPr/>
              <p:nvPr/>
            </p:nvSpPr>
            <p:spPr bwMode="auto">
              <a:xfrm>
                <a:off x="5433371" y="2131390"/>
                <a:ext cx="69452" cy="49479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1" y="15"/>
                  </a:cxn>
                  <a:cxn ang="0">
                    <a:pos x="0" y="14"/>
                  </a:cxn>
                  <a:cxn ang="0">
                    <a:pos x="0" y="0"/>
                  </a:cxn>
                  <a:cxn ang="0">
                    <a:pos x="21" y="0"/>
                  </a:cxn>
                  <a:cxn ang="0">
                    <a:pos x="21" y="14"/>
                  </a:cxn>
                  <a:cxn ang="0">
                    <a:pos x="20" y="15"/>
                  </a:cxn>
                </a:cxnLst>
                <a:rect l="0" t="0" r="r" b="b"/>
                <a:pathLst>
                  <a:path w="21" h="15">
                    <a:moveTo>
                      <a:pt x="20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5"/>
                      <a:pt x="21" y="15"/>
                      <a:pt x="20" y="15"/>
                    </a:cubicBezTo>
                    <a:close/>
                  </a:path>
                </a:pathLst>
              </a:custGeom>
              <a:solidFill>
                <a:srgbClr val="9A9B9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1" name="í$ḷïḑé"/>
              <p:cNvSpPr/>
              <p:nvPr/>
            </p:nvSpPr>
            <p:spPr bwMode="auto">
              <a:xfrm>
                <a:off x="5426864" y="2137897"/>
                <a:ext cx="82464" cy="13315"/>
              </a:xfrm>
              <a:custGeom>
                <a:avLst/>
                <a:gdLst/>
                <a:ahLst/>
                <a:cxnLst>
                  <a:cxn ang="0">
                    <a:pos x="24" y="4"/>
                  </a:cxn>
                  <a:cxn ang="0">
                    <a:pos x="1" y="4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24" y="0"/>
                  </a:cxn>
                  <a:cxn ang="0">
                    <a:pos x="25" y="2"/>
                  </a:cxn>
                  <a:cxn ang="0">
                    <a:pos x="24" y="4"/>
                  </a:cxn>
                </a:cxnLst>
                <a:rect l="0" t="0" r="r" b="b"/>
                <a:pathLst>
                  <a:path w="25" h="4">
                    <a:moveTo>
                      <a:pt x="24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5" y="1"/>
                      <a:pt x="25" y="2"/>
                    </a:cubicBezTo>
                    <a:cubicBezTo>
                      <a:pt x="25" y="3"/>
                      <a:pt x="25" y="4"/>
                      <a:pt x="24" y="4"/>
                    </a:cubicBezTo>
                    <a:close/>
                  </a:path>
                </a:pathLst>
              </a:custGeom>
              <a:solidFill>
                <a:srgbClr val="67686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2" name="îŝľíde"/>
              <p:cNvSpPr/>
              <p:nvPr/>
            </p:nvSpPr>
            <p:spPr bwMode="auto">
              <a:xfrm>
                <a:off x="5426864" y="2161047"/>
                <a:ext cx="82464" cy="9986"/>
              </a:xfrm>
              <a:custGeom>
                <a:avLst/>
                <a:gdLst/>
                <a:ahLst/>
                <a:cxnLst>
                  <a:cxn ang="0">
                    <a:pos x="24" y="3"/>
                  </a:cxn>
                  <a:cxn ang="0">
                    <a:pos x="1" y="3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24" y="0"/>
                  </a:cxn>
                  <a:cxn ang="0">
                    <a:pos x="25" y="1"/>
                  </a:cxn>
                  <a:cxn ang="0">
                    <a:pos x="24" y="3"/>
                  </a:cxn>
                </a:cxnLst>
                <a:rect l="0" t="0" r="r" b="b"/>
                <a:pathLst>
                  <a:path w="25" h="3">
                    <a:moveTo>
                      <a:pt x="24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5" y="0"/>
                      <a:pt x="25" y="1"/>
                    </a:cubicBezTo>
                    <a:cubicBezTo>
                      <a:pt x="25" y="2"/>
                      <a:pt x="25" y="3"/>
                      <a:pt x="24" y="3"/>
                    </a:cubicBezTo>
                    <a:close/>
                  </a:path>
                </a:pathLst>
              </a:custGeom>
              <a:solidFill>
                <a:srgbClr val="67686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3" name="íṣlîďè"/>
              <p:cNvSpPr/>
              <p:nvPr/>
            </p:nvSpPr>
            <p:spPr bwMode="auto">
              <a:xfrm>
                <a:off x="5469685" y="2137897"/>
                <a:ext cx="39643" cy="13315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11" y="4"/>
                  </a:cxn>
                  <a:cxn ang="0">
                    <a:pos x="12" y="2"/>
                  </a:cxn>
                  <a:cxn ang="0">
                    <a:pos x="11" y="0"/>
                  </a:cxn>
                </a:cxnLst>
                <a:rect l="0" t="0" r="r" b="b"/>
                <a:pathLst>
                  <a:path w="12" h="4">
                    <a:moveTo>
                      <a:pt x="1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4"/>
                      <a:pt x="12" y="3"/>
                      <a:pt x="12" y="2"/>
                    </a:cubicBezTo>
                    <a:cubicBezTo>
                      <a:pt x="12" y="1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DADAD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4" name="iṩḷîḓe"/>
              <p:cNvSpPr/>
              <p:nvPr/>
            </p:nvSpPr>
            <p:spPr bwMode="auto">
              <a:xfrm>
                <a:off x="5469685" y="2161047"/>
                <a:ext cx="39643" cy="9986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11" y="3"/>
                  </a:cxn>
                  <a:cxn ang="0">
                    <a:pos x="12" y="1"/>
                  </a:cxn>
                  <a:cxn ang="0">
                    <a:pos x="11" y="0"/>
                  </a:cxn>
                </a:cxnLst>
                <a:rect l="0" t="0" r="r" b="b"/>
                <a:pathLst>
                  <a:path w="12" h="3">
                    <a:moveTo>
                      <a:pt x="1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3"/>
                      <a:pt x="12" y="2"/>
                      <a:pt x="12" y="1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DADAD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5" name="ïšļiḍè"/>
              <p:cNvSpPr/>
              <p:nvPr/>
            </p:nvSpPr>
            <p:spPr bwMode="auto">
              <a:xfrm>
                <a:off x="5463179" y="1916832"/>
                <a:ext cx="9835" cy="42972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0" y="11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3" y="2"/>
                  </a:cxn>
                  <a:cxn ang="0">
                    <a:pos x="3" y="11"/>
                  </a:cxn>
                  <a:cxn ang="0">
                    <a:pos x="2" y="13"/>
                  </a:cxn>
                </a:cxnLst>
                <a:rect l="0" t="0" r="r" b="b"/>
                <a:pathLst>
                  <a:path w="3" h="13">
                    <a:moveTo>
                      <a:pt x="2" y="13"/>
                    </a:move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2" y="13"/>
                      <a:pt x="2" y="13"/>
                    </a:cubicBezTo>
                    <a:close/>
                  </a:path>
                </a:pathLst>
              </a:custGeom>
              <a:solidFill>
                <a:srgbClr val="FFB8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6" name="ïŝļiḓê"/>
              <p:cNvSpPr/>
              <p:nvPr/>
            </p:nvSpPr>
            <p:spPr bwMode="auto">
              <a:xfrm>
                <a:off x="5344249" y="2038940"/>
                <a:ext cx="39643" cy="6658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1" y="0"/>
                  </a:cxn>
                  <a:cxn ang="0">
                    <a:pos x="12" y="1"/>
                  </a:cxn>
                  <a:cxn ang="0">
                    <a:pos x="11" y="2"/>
                  </a:cxn>
                </a:cxnLst>
                <a:rect l="0" t="0" r="r" b="b"/>
                <a:pathLst>
                  <a:path w="12" h="2">
                    <a:moveTo>
                      <a:pt x="1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2" y="1"/>
                    </a:cubicBezTo>
                    <a:cubicBezTo>
                      <a:pt x="12" y="2"/>
                      <a:pt x="11" y="2"/>
                      <a:pt x="11" y="2"/>
                    </a:cubicBezTo>
                    <a:close/>
                  </a:path>
                </a:pathLst>
              </a:custGeom>
              <a:solidFill>
                <a:srgbClr val="FFB8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7" name="iŝḷîdè"/>
              <p:cNvSpPr/>
              <p:nvPr/>
            </p:nvSpPr>
            <p:spPr bwMode="auto">
              <a:xfrm>
                <a:off x="5397056" y="1936654"/>
                <a:ext cx="26479" cy="36315"/>
              </a:xfrm>
              <a:custGeom>
                <a:avLst/>
                <a:gdLst/>
                <a:ahLst/>
                <a:cxnLst>
                  <a:cxn ang="0">
                    <a:pos x="7" y="11"/>
                  </a:cxn>
                  <a:cxn ang="0">
                    <a:pos x="6" y="10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3" y="1"/>
                  </a:cxn>
                  <a:cxn ang="0">
                    <a:pos x="8" y="9"/>
                  </a:cxn>
                  <a:cxn ang="0">
                    <a:pos x="8" y="10"/>
                  </a:cxn>
                  <a:cxn ang="0">
                    <a:pos x="7" y="11"/>
                  </a:cxn>
                </a:cxnLst>
                <a:rect l="0" t="0" r="r" b="b"/>
                <a:pathLst>
                  <a:path w="8" h="11">
                    <a:moveTo>
                      <a:pt x="7" y="11"/>
                    </a:moveTo>
                    <a:cubicBezTo>
                      <a:pt x="6" y="11"/>
                      <a:pt x="6" y="10"/>
                      <a:pt x="6" y="1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10"/>
                      <a:pt x="8" y="10"/>
                    </a:cubicBezTo>
                    <a:lnTo>
                      <a:pt x="7" y="11"/>
                    </a:lnTo>
                    <a:close/>
                  </a:path>
                </a:pathLst>
              </a:custGeom>
              <a:solidFill>
                <a:srgbClr val="FFB8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8" name="ï$1îďé"/>
              <p:cNvSpPr/>
              <p:nvPr/>
            </p:nvSpPr>
            <p:spPr bwMode="auto">
              <a:xfrm>
                <a:off x="5357564" y="1982803"/>
                <a:ext cx="36315" cy="23151"/>
              </a:xfrm>
              <a:custGeom>
                <a:avLst/>
                <a:gdLst/>
                <a:ahLst/>
                <a:cxnLst>
                  <a:cxn ang="0">
                    <a:pos x="10" y="7"/>
                  </a:cxn>
                  <a:cxn ang="0">
                    <a:pos x="9" y="7"/>
                  </a:cxn>
                  <a:cxn ang="0">
                    <a:pos x="1" y="3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10" y="5"/>
                  </a:cxn>
                  <a:cxn ang="0">
                    <a:pos x="11" y="6"/>
                  </a:cxn>
                  <a:cxn ang="0">
                    <a:pos x="10" y="7"/>
                  </a:cxn>
                </a:cxnLst>
                <a:rect l="0" t="0" r="r" b="b"/>
                <a:pathLst>
                  <a:path w="11" h="7">
                    <a:moveTo>
                      <a:pt x="10" y="7"/>
                    </a:moveTo>
                    <a:cubicBezTo>
                      <a:pt x="9" y="7"/>
                      <a:pt x="9" y="7"/>
                      <a:pt x="9" y="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7"/>
                      <a:pt x="10" y="7"/>
                      <a:pt x="10" y="7"/>
                    </a:cubicBezTo>
                    <a:close/>
                  </a:path>
                </a:pathLst>
              </a:custGeom>
              <a:solidFill>
                <a:srgbClr val="FFB8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9" name="ïṩḷîḋê"/>
              <p:cNvSpPr/>
              <p:nvPr/>
            </p:nvSpPr>
            <p:spPr bwMode="auto">
              <a:xfrm>
                <a:off x="5552301" y="2038940"/>
                <a:ext cx="39643" cy="6658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2" y="2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11" y="0"/>
                  </a:cxn>
                  <a:cxn ang="0">
                    <a:pos x="12" y="1"/>
                  </a:cxn>
                  <a:cxn ang="0">
                    <a:pos x="11" y="2"/>
                  </a:cxn>
                </a:cxnLst>
                <a:rect l="0" t="0" r="r" b="b"/>
                <a:pathLst>
                  <a:path w="12" h="2">
                    <a:moveTo>
                      <a:pt x="1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2"/>
                      <a:pt x="12" y="2"/>
                      <a:pt x="11" y="2"/>
                    </a:cubicBezTo>
                    <a:close/>
                  </a:path>
                </a:pathLst>
              </a:custGeom>
              <a:solidFill>
                <a:srgbClr val="FFB8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0" name="iṧļîďé"/>
              <p:cNvSpPr/>
              <p:nvPr/>
            </p:nvSpPr>
            <p:spPr bwMode="auto">
              <a:xfrm>
                <a:off x="5512657" y="1936654"/>
                <a:ext cx="26479" cy="36315"/>
              </a:xfrm>
              <a:custGeom>
                <a:avLst/>
                <a:gdLst/>
                <a:ahLst/>
                <a:cxnLst>
                  <a:cxn ang="0">
                    <a:pos x="1" y="11"/>
                  </a:cxn>
                  <a:cxn ang="0">
                    <a:pos x="1" y="10"/>
                  </a:cxn>
                  <a:cxn ang="0">
                    <a:pos x="0" y="9"/>
                  </a:cxn>
                  <a:cxn ang="0">
                    <a:pos x="5" y="1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2" y="10"/>
                  </a:cxn>
                  <a:cxn ang="0">
                    <a:pos x="1" y="11"/>
                  </a:cxn>
                </a:cxnLst>
                <a:rect l="0" t="0" r="r" b="b"/>
                <a:pathLst>
                  <a:path w="8" h="11">
                    <a:moveTo>
                      <a:pt x="1" y="11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2"/>
                      <a:pt x="7" y="2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1"/>
                      <a:pt x="1" y="11"/>
                    </a:cubicBezTo>
                    <a:close/>
                  </a:path>
                </a:pathLst>
              </a:custGeom>
              <a:solidFill>
                <a:srgbClr val="FFB8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1" name="ïśliḍè"/>
              <p:cNvSpPr/>
              <p:nvPr/>
            </p:nvSpPr>
            <p:spPr bwMode="auto">
              <a:xfrm>
                <a:off x="5542314" y="1982803"/>
                <a:ext cx="36315" cy="23151"/>
              </a:xfrm>
              <a:custGeom>
                <a:avLst/>
                <a:gdLst/>
                <a:ahLst/>
                <a:cxnLst>
                  <a:cxn ang="0">
                    <a:pos x="2" y="7"/>
                  </a:cxn>
                  <a:cxn ang="0">
                    <a:pos x="0" y="6"/>
                  </a:cxn>
                  <a:cxn ang="0">
                    <a:pos x="1" y="5"/>
                  </a:cxn>
                  <a:cxn ang="0">
                    <a:pos x="9" y="1"/>
                  </a:cxn>
                  <a:cxn ang="0">
                    <a:pos x="11" y="1"/>
                  </a:cxn>
                  <a:cxn ang="0">
                    <a:pos x="11" y="3"/>
                  </a:cxn>
                  <a:cxn ang="0">
                    <a:pos x="2" y="7"/>
                  </a:cxn>
                </a:cxnLst>
                <a:rect l="0" t="0" r="r" b="b"/>
                <a:pathLst>
                  <a:path w="11" h="7">
                    <a:moveTo>
                      <a:pt x="2" y="7"/>
                    </a:moveTo>
                    <a:cubicBezTo>
                      <a:pt x="1" y="7"/>
                      <a:pt x="1" y="7"/>
                      <a:pt x="0" y="6"/>
                    </a:cubicBezTo>
                    <a:cubicBezTo>
                      <a:pt x="0" y="6"/>
                      <a:pt x="0" y="5"/>
                      <a:pt x="1" y="5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1" y="0"/>
                      <a:pt x="11" y="1"/>
                    </a:cubicBezTo>
                    <a:cubicBezTo>
                      <a:pt x="11" y="2"/>
                      <a:pt x="11" y="3"/>
                      <a:pt x="11" y="3"/>
                    </a:cubicBezTo>
                    <a:cubicBezTo>
                      <a:pt x="2" y="7"/>
                      <a:pt x="2" y="7"/>
                      <a:pt x="2" y="7"/>
                    </a:cubicBezTo>
                    <a:close/>
                  </a:path>
                </a:pathLst>
              </a:custGeom>
              <a:solidFill>
                <a:srgbClr val="FFB8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2" name="î$ḷíḑe"/>
              <p:cNvSpPr/>
              <p:nvPr/>
            </p:nvSpPr>
            <p:spPr bwMode="auto">
              <a:xfrm>
                <a:off x="4806189" y="2411920"/>
                <a:ext cx="52807" cy="9835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3" name="îŝlíďè"/>
              <p:cNvSpPr/>
              <p:nvPr/>
            </p:nvSpPr>
            <p:spPr bwMode="auto">
              <a:xfrm>
                <a:off x="4806189" y="2438248"/>
                <a:ext cx="95780" cy="9986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4" name="iṩḻïḋê"/>
              <p:cNvSpPr/>
              <p:nvPr/>
            </p:nvSpPr>
            <p:spPr bwMode="auto">
              <a:xfrm>
                <a:off x="4911804" y="2438248"/>
                <a:ext cx="36315" cy="46301"/>
              </a:xfrm>
              <a:prstGeom prst="rect">
                <a:avLst/>
              </a:prstGeom>
              <a:solidFill>
                <a:srgbClr val="91E3E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5" name="î$ļîďe"/>
              <p:cNvSpPr/>
              <p:nvPr/>
            </p:nvSpPr>
            <p:spPr bwMode="auto">
              <a:xfrm>
                <a:off x="4806189" y="2454741"/>
                <a:ext cx="46301" cy="9986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6" name="íṥḻiḑê"/>
              <p:cNvSpPr/>
              <p:nvPr/>
            </p:nvSpPr>
            <p:spPr bwMode="auto">
              <a:xfrm>
                <a:off x="4862325" y="2454741"/>
                <a:ext cx="39643" cy="9986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7" name="iŝḷîďé"/>
              <p:cNvSpPr/>
              <p:nvPr/>
            </p:nvSpPr>
            <p:spPr bwMode="auto">
              <a:xfrm>
                <a:off x="4806189" y="2474562"/>
                <a:ext cx="32986" cy="9986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8" name="ïṣḻîďé"/>
              <p:cNvSpPr/>
              <p:nvPr/>
            </p:nvSpPr>
            <p:spPr bwMode="auto">
              <a:xfrm>
                <a:off x="4882147" y="2474562"/>
                <a:ext cx="19822" cy="9986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9" name="îšḻiḍè"/>
              <p:cNvSpPr/>
              <p:nvPr/>
            </p:nvSpPr>
            <p:spPr bwMode="auto">
              <a:xfrm>
                <a:off x="4849161" y="2474562"/>
                <a:ext cx="26328" cy="9986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0" name="îş1íḑè"/>
              <p:cNvSpPr/>
              <p:nvPr/>
            </p:nvSpPr>
            <p:spPr bwMode="auto">
              <a:xfrm>
                <a:off x="4806189" y="2491055"/>
                <a:ext cx="56136" cy="13164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1" name="ïslïďê"/>
              <p:cNvSpPr/>
              <p:nvPr/>
            </p:nvSpPr>
            <p:spPr bwMode="auto">
              <a:xfrm>
                <a:off x="4888805" y="2517534"/>
                <a:ext cx="59314" cy="9835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2" name="íṥ1íde"/>
              <p:cNvSpPr/>
              <p:nvPr/>
            </p:nvSpPr>
            <p:spPr bwMode="auto">
              <a:xfrm>
                <a:off x="4852490" y="2537356"/>
                <a:ext cx="39492" cy="9835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3" name="îṩļídé"/>
              <p:cNvSpPr/>
              <p:nvPr/>
            </p:nvSpPr>
            <p:spPr bwMode="auto">
              <a:xfrm>
                <a:off x="4901968" y="2537356"/>
                <a:ext cx="46150" cy="9835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4" name="işlïḓe"/>
              <p:cNvSpPr/>
              <p:nvPr/>
            </p:nvSpPr>
            <p:spPr bwMode="auto">
              <a:xfrm>
                <a:off x="4891982" y="2553849"/>
                <a:ext cx="56136" cy="13164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5" name="iś1íḍé"/>
              <p:cNvSpPr/>
              <p:nvPr/>
            </p:nvSpPr>
            <p:spPr bwMode="auto">
              <a:xfrm>
                <a:off x="4852490" y="2553849"/>
                <a:ext cx="29657" cy="13164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6" name="ïş1íḓê"/>
              <p:cNvSpPr/>
              <p:nvPr/>
            </p:nvSpPr>
            <p:spPr bwMode="auto">
              <a:xfrm>
                <a:off x="4806189" y="2573671"/>
                <a:ext cx="95780" cy="9835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7" name="ísḷïḋè"/>
              <p:cNvSpPr/>
              <p:nvPr/>
            </p:nvSpPr>
            <p:spPr bwMode="auto">
              <a:xfrm>
                <a:off x="4806189" y="2517534"/>
                <a:ext cx="32986" cy="49479"/>
              </a:xfrm>
              <a:prstGeom prst="rect">
                <a:avLst/>
              </a:prstGeom>
              <a:solidFill>
                <a:srgbClr val="91E3E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8" name="íśḷîḍê"/>
              <p:cNvSpPr/>
              <p:nvPr/>
            </p:nvSpPr>
            <p:spPr bwMode="auto">
              <a:xfrm>
                <a:off x="4852490" y="2517534"/>
                <a:ext cx="9835" cy="9835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>
              <a:off x="6400397" y="1607840"/>
              <a:ext cx="0" cy="227341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prstDash val="sysDot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ïš1íḑe"/>
            <p:cNvSpPr/>
            <p:nvPr/>
          </p:nvSpPr>
          <p:spPr>
            <a:xfrm>
              <a:off x="5101194" y="1607840"/>
              <a:ext cx="381000" cy="381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</a:t>
              </a:r>
              <a:endPara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iśļîďe"/>
            <p:cNvSpPr/>
            <p:nvPr/>
          </p:nvSpPr>
          <p:spPr>
            <a:xfrm>
              <a:off x="7554767" y="1607840"/>
              <a:ext cx="381000" cy="381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ï$ḷïḑé"/>
            <p:cNvSpPr/>
            <p:nvPr/>
          </p:nvSpPr>
          <p:spPr>
            <a:xfrm>
              <a:off x="10037075" y="1607840"/>
              <a:ext cx="381000" cy="381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9048328" y="1607840"/>
              <a:ext cx="0" cy="227341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prstDash val="sysDot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4" name="组合 463"/>
          <p:cNvGrpSpPr/>
          <p:nvPr/>
        </p:nvGrpSpPr>
        <p:grpSpPr>
          <a:xfrm>
            <a:off x="2110980" y="4778295"/>
            <a:ext cx="2531096" cy="909399"/>
            <a:chOff x="2741785" y="2343753"/>
            <a:chExt cx="2531096" cy="909399"/>
          </a:xfrm>
        </p:grpSpPr>
        <p:sp>
          <p:nvSpPr>
            <p:cNvPr id="465" name="文本框 464"/>
            <p:cNvSpPr txBox="1"/>
            <p:nvPr/>
          </p:nvSpPr>
          <p:spPr>
            <a:xfrm>
              <a:off x="307591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6" name="文本框 465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7" name="组合 466"/>
          <p:cNvGrpSpPr/>
          <p:nvPr/>
        </p:nvGrpSpPr>
        <p:grpSpPr>
          <a:xfrm>
            <a:off x="4833661" y="4778295"/>
            <a:ext cx="2531096" cy="909399"/>
            <a:chOff x="2741785" y="2343753"/>
            <a:chExt cx="2531096" cy="909399"/>
          </a:xfrm>
        </p:grpSpPr>
        <p:sp>
          <p:nvSpPr>
            <p:cNvPr id="468" name="文本框 467"/>
            <p:cNvSpPr txBox="1"/>
            <p:nvPr/>
          </p:nvSpPr>
          <p:spPr>
            <a:xfrm>
              <a:off x="307591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9" name="文本框 468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0" name="组合 469"/>
          <p:cNvGrpSpPr/>
          <p:nvPr/>
        </p:nvGrpSpPr>
        <p:grpSpPr>
          <a:xfrm>
            <a:off x="7530194" y="4778295"/>
            <a:ext cx="2531096" cy="909399"/>
            <a:chOff x="2741785" y="2343753"/>
            <a:chExt cx="2531096" cy="909399"/>
          </a:xfrm>
        </p:grpSpPr>
        <p:sp>
          <p:nvSpPr>
            <p:cNvPr id="471" name="文本框 470"/>
            <p:cNvSpPr txBox="1"/>
            <p:nvPr/>
          </p:nvSpPr>
          <p:spPr>
            <a:xfrm>
              <a:off x="307591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2" name="文本框 471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3" name="组合 472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474" name="文本框 473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5" name="文本框 474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6" name="文本框 475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6" name="0ccaa7ef-1ee3-4299-aab6-59a4ccab61c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4096405" y="2524125"/>
            <a:ext cx="3999190" cy="2695416"/>
            <a:chOff x="2827171" y="1594200"/>
            <a:chExt cx="6391213" cy="4307616"/>
          </a:xfrm>
        </p:grpSpPr>
        <p:grpSp>
          <p:nvGrpSpPr>
            <p:cNvPr id="577" name="îṡliḑè"/>
            <p:cNvGrpSpPr/>
            <p:nvPr/>
          </p:nvGrpSpPr>
          <p:grpSpPr>
            <a:xfrm>
              <a:off x="7133481" y="2793975"/>
              <a:ext cx="1949975" cy="1980489"/>
              <a:chOff x="5350111" y="2111013"/>
              <a:chExt cx="1462481" cy="1485367"/>
            </a:xfrm>
          </p:grpSpPr>
          <p:sp>
            <p:nvSpPr>
              <p:cNvPr id="594" name="îSlïdé"/>
              <p:cNvSpPr>
                <a:spLocks noChangeAspect="1"/>
              </p:cNvSpPr>
              <p:nvPr/>
            </p:nvSpPr>
            <p:spPr>
              <a:xfrm>
                <a:off x="5360896" y="2111013"/>
                <a:ext cx="1451696" cy="1451695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5" name="ïsḻîḍe"/>
              <p:cNvSpPr>
                <a:spLocks noChangeAspect="1"/>
              </p:cNvSpPr>
              <p:nvPr/>
            </p:nvSpPr>
            <p:spPr>
              <a:xfrm>
                <a:off x="5350111" y="2144684"/>
                <a:ext cx="1451696" cy="1451696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6" name="ïsḻîḍe"/>
              <p:cNvSpPr>
                <a:spLocks noChangeAspect="1"/>
              </p:cNvSpPr>
              <p:nvPr/>
            </p:nvSpPr>
            <p:spPr>
              <a:xfrm>
                <a:off x="5801570" y="2611536"/>
                <a:ext cx="548779" cy="532257"/>
              </a:xfrm>
              <a:custGeom>
                <a:avLst/>
                <a:gdLst>
                  <a:gd name="connsiteX0" fmla="*/ 35700 w 578738"/>
                  <a:gd name="connsiteY0" fmla="*/ 243554 h 561315"/>
                  <a:gd name="connsiteX1" fmla="*/ 30383 w 578738"/>
                  <a:gd name="connsiteY1" fmla="*/ 254930 h 561315"/>
                  <a:gd name="connsiteX2" fmla="*/ 30383 w 578738"/>
                  <a:gd name="connsiteY2" fmla="*/ 519604 h 561315"/>
                  <a:gd name="connsiteX3" fmla="*/ 35700 w 578738"/>
                  <a:gd name="connsiteY3" fmla="*/ 530980 h 561315"/>
                  <a:gd name="connsiteX4" fmla="*/ 132926 w 578738"/>
                  <a:gd name="connsiteY4" fmla="*/ 530980 h 561315"/>
                  <a:gd name="connsiteX5" fmla="*/ 138243 w 578738"/>
                  <a:gd name="connsiteY5" fmla="*/ 519604 h 561315"/>
                  <a:gd name="connsiteX6" fmla="*/ 138243 w 578738"/>
                  <a:gd name="connsiteY6" fmla="*/ 254930 h 561315"/>
                  <a:gd name="connsiteX7" fmla="*/ 132926 w 578738"/>
                  <a:gd name="connsiteY7" fmla="*/ 243554 h 561315"/>
                  <a:gd name="connsiteX8" fmla="*/ 35700 w 578738"/>
                  <a:gd name="connsiteY8" fmla="*/ 213219 h 561315"/>
                  <a:gd name="connsiteX9" fmla="*/ 132926 w 578738"/>
                  <a:gd name="connsiteY9" fmla="*/ 213219 h 561315"/>
                  <a:gd name="connsiteX10" fmla="*/ 168626 w 578738"/>
                  <a:gd name="connsiteY10" fmla="*/ 254930 h 561315"/>
                  <a:gd name="connsiteX11" fmla="*/ 168626 w 578738"/>
                  <a:gd name="connsiteY11" fmla="*/ 519604 h 561315"/>
                  <a:gd name="connsiteX12" fmla="*/ 132926 w 578738"/>
                  <a:gd name="connsiteY12" fmla="*/ 561315 h 561315"/>
                  <a:gd name="connsiteX13" fmla="*/ 35700 w 578738"/>
                  <a:gd name="connsiteY13" fmla="*/ 561315 h 561315"/>
                  <a:gd name="connsiteX14" fmla="*/ 0 w 578738"/>
                  <a:gd name="connsiteY14" fmla="*/ 519604 h 561315"/>
                  <a:gd name="connsiteX15" fmla="*/ 0 w 578738"/>
                  <a:gd name="connsiteY15" fmla="*/ 254930 h 561315"/>
                  <a:gd name="connsiteX16" fmla="*/ 35700 w 578738"/>
                  <a:gd name="connsiteY16" fmla="*/ 213219 h 561315"/>
                  <a:gd name="connsiteX17" fmla="*/ 321281 w 578738"/>
                  <a:gd name="connsiteY17" fmla="*/ 30341 h 561315"/>
                  <a:gd name="connsiteX18" fmla="*/ 296219 w 578738"/>
                  <a:gd name="connsiteY18" fmla="*/ 55373 h 561315"/>
                  <a:gd name="connsiteX19" fmla="*/ 296979 w 578738"/>
                  <a:gd name="connsiteY19" fmla="*/ 60683 h 561315"/>
                  <a:gd name="connsiteX20" fmla="*/ 296979 w 578738"/>
                  <a:gd name="connsiteY20" fmla="*/ 65992 h 561315"/>
                  <a:gd name="connsiteX21" fmla="*/ 268119 w 578738"/>
                  <a:gd name="connsiteY21" fmla="*/ 212389 h 561315"/>
                  <a:gd name="connsiteX22" fmla="*/ 263563 w 578738"/>
                  <a:gd name="connsiteY22" fmla="*/ 221492 h 561315"/>
                  <a:gd name="connsiteX23" fmla="*/ 262044 w 578738"/>
                  <a:gd name="connsiteY23" fmla="*/ 223009 h 561315"/>
                  <a:gd name="connsiteX24" fmla="*/ 232425 w 578738"/>
                  <a:gd name="connsiteY24" fmla="*/ 240455 h 561315"/>
                  <a:gd name="connsiteX25" fmla="*/ 230146 w 578738"/>
                  <a:gd name="connsiteY25" fmla="*/ 240455 h 561315"/>
                  <a:gd name="connsiteX26" fmla="*/ 225590 w 578738"/>
                  <a:gd name="connsiteY26" fmla="*/ 240455 h 561315"/>
                  <a:gd name="connsiteX27" fmla="*/ 224071 w 578738"/>
                  <a:gd name="connsiteY27" fmla="*/ 241214 h 561315"/>
                  <a:gd name="connsiteX28" fmla="*/ 211919 w 578738"/>
                  <a:gd name="connsiteY28" fmla="*/ 253350 h 561315"/>
                  <a:gd name="connsiteX29" fmla="*/ 211919 w 578738"/>
                  <a:gd name="connsiteY29" fmla="*/ 518079 h 561315"/>
                  <a:gd name="connsiteX30" fmla="*/ 224830 w 578738"/>
                  <a:gd name="connsiteY30" fmla="*/ 530974 h 561315"/>
                  <a:gd name="connsiteX31" fmla="*/ 521019 w 578738"/>
                  <a:gd name="connsiteY31" fmla="*/ 530974 h 561315"/>
                  <a:gd name="connsiteX32" fmla="*/ 522538 w 578738"/>
                  <a:gd name="connsiteY32" fmla="*/ 530215 h 561315"/>
                  <a:gd name="connsiteX33" fmla="*/ 546081 w 578738"/>
                  <a:gd name="connsiteY33" fmla="*/ 505942 h 561315"/>
                  <a:gd name="connsiteX34" fmla="*/ 522538 w 578738"/>
                  <a:gd name="connsiteY34" fmla="*/ 480910 h 561315"/>
                  <a:gd name="connsiteX35" fmla="*/ 508108 w 578738"/>
                  <a:gd name="connsiteY35" fmla="*/ 465740 h 561315"/>
                  <a:gd name="connsiteX36" fmla="*/ 523298 w 578738"/>
                  <a:gd name="connsiteY36" fmla="*/ 450569 h 561315"/>
                  <a:gd name="connsiteX37" fmla="*/ 548360 w 578738"/>
                  <a:gd name="connsiteY37" fmla="*/ 425537 h 561315"/>
                  <a:gd name="connsiteX38" fmla="*/ 523298 w 578738"/>
                  <a:gd name="connsiteY38" fmla="*/ 401264 h 561315"/>
                  <a:gd name="connsiteX39" fmla="*/ 508108 w 578738"/>
                  <a:gd name="connsiteY39" fmla="*/ 386094 h 561315"/>
                  <a:gd name="connsiteX40" fmla="*/ 523298 w 578738"/>
                  <a:gd name="connsiteY40" fmla="*/ 370923 h 561315"/>
                  <a:gd name="connsiteX41" fmla="*/ 548360 w 578738"/>
                  <a:gd name="connsiteY41" fmla="*/ 345891 h 561315"/>
                  <a:gd name="connsiteX42" fmla="*/ 523298 w 578738"/>
                  <a:gd name="connsiteY42" fmla="*/ 320860 h 561315"/>
                  <a:gd name="connsiteX43" fmla="*/ 508108 w 578738"/>
                  <a:gd name="connsiteY43" fmla="*/ 305689 h 561315"/>
                  <a:gd name="connsiteX44" fmla="*/ 523298 w 578738"/>
                  <a:gd name="connsiteY44" fmla="*/ 290518 h 561315"/>
                  <a:gd name="connsiteX45" fmla="*/ 548360 w 578738"/>
                  <a:gd name="connsiteY45" fmla="*/ 265487 h 561315"/>
                  <a:gd name="connsiteX46" fmla="*/ 523298 w 578738"/>
                  <a:gd name="connsiteY46" fmla="*/ 240455 h 561315"/>
                  <a:gd name="connsiteX47" fmla="*/ 373684 w 578738"/>
                  <a:gd name="connsiteY47" fmla="*/ 240455 h 561315"/>
                  <a:gd name="connsiteX48" fmla="*/ 361533 w 578738"/>
                  <a:gd name="connsiteY48" fmla="*/ 234387 h 561315"/>
                  <a:gd name="connsiteX49" fmla="*/ 360014 w 578738"/>
                  <a:gd name="connsiteY49" fmla="*/ 219975 h 561315"/>
                  <a:gd name="connsiteX50" fmla="*/ 343306 w 578738"/>
                  <a:gd name="connsiteY50" fmla="*/ 42478 h 561315"/>
                  <a:gd name="connsiteX51" fmla="*/ 341787 w 578738"/>
                  <a:gd name="connsiteY51" fmla="*/ 40961 h 561315"/>
                  <a:gd name="connsiteX52" fmla="*/ 321281 w 578738"/>
                  <a:gd name="connsiteY52" fmla="*/ 30341 h 561315"/>
                  <a:gd name="connsiteX53" fmla="*/ 321281 w 578738"/>
                  <a:gd name="connsiteY53" fmla="*/ 0 h 561315"/>
                  <a:gd name="connsiteX54" fmla="*/ 365330 w 578738"/>
                  <a:gd name="connsiteY54" fmla="*/ 21997 h 561315"/>
                  <a:gd name="connsiteX55" fmla="*/ 395708 w 578738"/>
                  <a:gd name="connsiteY55" fmla="*/ 210114 h 561315"/>
                  <a:gd name="connsiteX56" fmla="*/ 523298 w 578738"/>
                  <a:gd name="connsiteY56" fmla="*/ 210114 h 561315"/>
                  <a:gd name="connsiteX57" fmla="*/ 562789 w 578738"/>
                  <a:gd name="connsiteY57" fmla="*/ 226802 h 561315"/>
                  <a:gd name="connsiteX58" fmla="*/ 578738 w 578738"/>
                  <a:gd name="connsiteY58" fmla="*/ 265487 h 561315"/>
                  <a:gd name="connsiteX59" fmla="*/ 561270 w 578738"/>
                  <a:gd name="connsiteY59" fmla="*/ 305689 h 561315"/>
                  <a:gd name="connsiteX60" fmla="*/ 578738 w 578738"/>
                  <a:gd name="connsiteY60" fmla="*/ 345891 h 561315"/>
                  <a:gd name="connsiteX61" fmla="*/ 561270 w 578738"/>
                  <a:gd name="connsiteY61" fmla="*/ 386094 h 561315"/>
                  <a:gd name="connsiteX62" fmla="*/ 578738 w 578738"/>
                  <a:gd name="connsiteY62" fmla="*/ 425537 h 561315"/>
                  <a:gd name="connsiteX63" fmla="*/ 560511 w 578738"/>
                  <a:gd name="connsiteY63" fmla="*/ 466498 h 561315"/>
                  <a:gd name="connsiteX64" fmla="*/ 576460 w 578738"/>
                  <a:gd name="connsiteY64" fmla="*/ 505942 h 561315"/>
                  <a:gd name="connsiteX65" fmla="*/ 527095 w 578738"/>
                  <a:gd name="connsiteY65" fmla="*/ 560556 h 561315"/>
                  <a:gd name="connsiteX66" fmla="*/ 523298 w 578738"/>
                  <a:gd name="connsiteY66" fmla="*/ 561315 h 561315"/>
                  <a:gd name="connsiteX67" fmla="*/ 224830 w 578738"/>
                  <a:gd name="connsiteY67" fmla="*/ 561315 h 561315"/>
                  <a:gd name="connsiteX68" fmla="*/ 181541 w 578738"/>
                  <a:gd name="connsiteY68" fmla="*/ 518079 h 561315"/>
                  <a:gd name="connsiteX69" fmla="*/ 181541 w 578738"/>
                  <a:gd name="connsiteY69" fmla="*/ 253350 h 561315"/>
                  <a:gd name="connsiteX70" fmla="*/ 222552 w 578738"/>
                  <a:gd name="connsiteY70" fmla="*/ 210872 h 561315"/>
                  <a:gd name="connsiteX71" fmla="*/ 224830 w 578738"/>
                  <a:gd name="connsiteY71" fmla="*/ 210114 h 561315"/>
                  <a:gd name="connsiteX72" fmla="*/ 229387 w 578738"/>
                  <a:gd name="connsiteY72" fmla="*/ 210114 h 561315"/>
                  <a:gd name="connsiteX73" fmla="*/ 237741 w 578738"/>
                  <a:gd name="connsiteY73" fmla="*/ 205563 h 561315"/>
                  <a:gd name="connsiteX74" fmla="*/ 240779 w 578738"/>
                  <a:gd name="connsiteY74" fmla="*/ 198736 h 561315"/>
                  <a:gd name="connsiteX75" fmla="*/ 266600 w 578738"/>
                  <a:gd name="connsiteY75" fmla="*/ 66751 h 561315"/>
                  <a:gd name="connsiteX76" fmla="*/ 266600 w 578738"/>
                  <a:gd name="connsiteY76" fmla="*/ 60683 h 561315"/>
                  <a:gd name="connsiteX77" fmla="*/ 265841 w 578738"/>
                  <a:gd name="connsiteY77" fmla="*/ 55373 h 561315"/>
                  <a:gd name="connsiteX78" fmla="*/ 321281 w 578738"/>
                  <a:gd name="connsiteY78" fmla="*/ 0 h 561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578738" h="561315">
                    <a:moveTo>
                      <a:pt x="35700" y="243554"/>
                    </a:moveTo>
                    <a:cubicBezTo>
                      <a:pt x="34181" y="243554"/>
                      <a:pt x="30383" y="248104"/>
                      <a:pt x="30383" y="254930"/>
                    </a:cubicBezTo>
                    <a:lnTo>
                      <a:pt x="30383" y="519604"/>
                    </a:lnTo>
                    <a:cubicBezTo>
                      <a:pt x="30383" y="526430"/>
                      <a:pt x="34181" y="530980"/>
                      <a:pt x="35700" y="530980"/>
                    </a:cubicBezTo>
                    <a:lnTo>
                      <a:pt x="132926" y="530980"/>
                    </a:lnTo>
                    <a:cubicBezTo>
                      <a:pt x="134445" y="530980"/>
                      <a:pt x="138243" y="526430"/>
                      <a:pt x="138243" y="519604"/>
                    </a:cubicBezTo>
                    <a:lnTo>
                      <a:pt x="138243" y="254930"/>
                    </a:lnTo>
                    <a:cubicBezTo>
                      <a:pt x="138243" y="248104"/>
                      <a:pt x="134445" y="243554"/>
                      <a:pt x="132926" y="243554"/>
                    </a:cubicBezTo>
                    <a:close/>
                    <a:moveTo>
                      <a:pt x="35700" y="213219"/>
                    </a:moveTo>
                    <a:lnTo>
                      <a:pt x="132926" y="213219"/>
                    </a:lnTo>
                    <a:cubicBezTo>
                      <a:pt x="152675" y="213219"/>
                      <a:pt x="168626" y="231420"/>
                      <a:pt x="168626" y="254930"/>
                    </a:cubicBezTo>
                    <a:lnTo>
                      <a:pt x="168626" y="519604"/>
                    </a:lnTo>
                    <a:cubicBezTo>
                      <a:pt x="168626" y="542356"/>
                      <a:pt x="152675" y="561315"/>
                      <a:pt x="132926" y="561315"/>
                    </a:cubicBezTo>
                    <a:lnTo>
                      <a:pt x="35700" y="561315"/>
                    </a:lnTo>
                    <a:cubicBezTo>
                      <a:pt x="15951" y="561315"/>
                      <a:pt x="0" y="542356"/>
                      <a:pt x="0" y="519604"/>
                    </a:cubicBezTo>
                    <a:lnTo>
                      <a:pt x="0" y="254930"/>
                    </a:lnTo>
                    <a:cubicBezTo>
                      <a:pt x="0" y="231420"/>
                      <a:pt x="15951" y="213219"/>
                      <a:pt x="35700" y="213219"/>
                    </a:cubicBezTo>
                    <a:close/>
                    <a:moveTo>
                      <a:pt x="321281" y="30341"/>
                    </a:moveTo>
                    <a:cubicBezTo>
                      <a:pt x="307611" y="30341"/>
                      <a:pt x="296219" y="41719"/>
                      <a:pt x="296219" y="55373"/>
                    </a:cubicBezTo>
                    <a:cubicBezTo>
                      <a:pt x="296219" y="56890"/>
                      <a:pt x="296979" y="59166"/>
                      <a:pt x="296979" y="60683"/>
                    </a:cubicBezTo>
                    <a:cubicBezTo>
                      <a:pt x="297738" y="62200"/>
                      <a:pt x="297738" y="64475"/>
                      <a:pt x="296979" y="65992"/>
                    </a:cubicBezTo>
                    <a:cubicBezTo>
                      <a:pt x="306852" y="119090"/>
                      <a:pt x="287106" y="174463"/>
                      <a:pt x="268119" y="212389"/>
                    </a:cubicBezTo>
                    <a:cubicBezTo>
                      <a:pt x="266600" y="215424"/>
                      <a:pt x="265081" y="218458"/>
                      <a:pt x="263563" y="221492"/>
                    </a:cubicBezTo>
                    <a:cubicBezTo>
                      <a:pt x="263563" y="221492"/>
                      <a:pt x="262803" y="222250"/>
                      <a:pt x="262044" y="223009"/>
                    </a:cubicBezTo>
                    <a:cubicBezTo>
                      <a:pt x="255209" y="232870"/>
                      <a:pt x="244576" y="238938"/>
                      <a:pt x="232425" y="240455"/>
                    </a:cubicBezTo>
                    <a:cubicBezTo>
                      <a:pt x="231665" y="240455"/>
                      <a:pt x="230906" y="240455"/>
                      <a:pt x="230146" y="240455"/>
                    </a:cubicBezTo>
                    <a:lnTo>
                      <a:pt x="225590" y="240455"/>
                    </a:lnTo>
                    <a:cubicBezTo>
                      <a:pt x="225590" y="241214"/>
                      <a:pt x="224830" y="241214"/>
                      <a:pt x="224071" y="241214"/>
                    </a:cubicBezTo>
                    <a:cubicBezTo>
                      <a:pt x="217236" y="241214"/>
                      <a:pt x="211919" y="246524"/>
                      <a:pt x="211919" y="253350"/>
                    </a:cubicBezTo>
                    <a:lnTo>
                      <a:pt x="211919" y="518079"/>
                    </a:lnTo>
                    <a:cubicBezTo>
                      <a:pt x="211919" y="524905"/>
                      <a:pt x="217995" y="530974"/>
                      <a:pt x="224830" y="530974"/>
                    </a:cubicBezTo>
                    <a:lnTo>
                      <a:pt x="521019" y="530974"/>
                    </a:lnTo>
                    <a:cubicBezTo>
                      <a:pt x="521779" y="530974"/>
                      <a:pt x="521779" y="530215"/>
                      <a:pt x="522538" y="530215"/>
                    </a:cubicBezTo>
                    <a:cubicBezTo>
                      <a:pt x="536208" y="530215"/>
                      <a:pt x="546081" y="518837"/>
                      <a:pt x="546081" y="505942"/>
                    </a:cubicBezTo>
                    <a:cubicBezTo>
                      <a:pt x="546081" y="493047"/>
                      <a:pt x="536208" y="481669"/>
                      <a:pt x="522538" y="480910"/>
                    </a:cubicBezTo>
                    <a:cubicBezTo>
                      <a:pt x="514943" y="480910"/>
                      <a:pt x="508108" y="474084"/>
                      <a:pt x="508108" y="465740"/>
                    </a:cubicBezTo>
                    <a:cubicBezTo>
                      <a:pt x="508108" y="457396"/>
                      <a:pt x="514943" y="450569"/>
                      <a:pt x="523298" y="450569"/>
                    </a:cubicBezTo>
                    <a:cubicBezTo>
                      <a:pt x="536968" y="450569"/>
                      <a:pt x="548360" y="439191"/>
                      <a:pt x="548360" y="425537"/>
                    </a:cubicBezTo>
                    <a:cubicBezTo>
                      <a:pt x="548360" y="411884"/>
                      <a:pt x="536968" y="401264"/>
                      <a:pt x="523298" y="401264"/>
                    </a:cubicBezTo>
                    <a:cubicBezTo>
                      <a:pt x="514943" y="401264"/>
                      <a:pt x="508108" y="394438"/>
                      <a:pt x="508108" y="386094"/>
                    </a:cubicBezTo>
                    <a:cubicBezTo>
                      <a:pt x="508108" y="377750"/>
                      <a:pt x="514943" y="370923"/>
                      <a:pt x="523298" y="370923"/>
                    </a:cubicBezTo>
                    <a:cubicBezTo>
                      <a:pt x="536968" y="370923"/>
                      <a:pt x="548360" y="359545"/>
                      <a:pt x="548360" y="345891"/>
                    </a:cubicBezTo>
                    <a:cubicBezTo>
                      <a:pt x="548360" y="332238"/>
                      <a:pt x="536968" y="320860"/>
                      <a:pt x="523298" y="320860"/>
                    </a:cubicBezTo>
                    <a:cubicBezTo>
                      <a:pt x="514943" y="320860"/>
                      <a:pt x="508108" y="314033"/>
                      <a:pt x="508108" y="305689"/>
                    </a:cubicBezTo>
                    <a:cubicBezTo>
                      <a:pt x="508108" y="297345"/>
                      <a:pt x="514943" y="290518"/>
                      <a:pt x="523298" y="290518"/>
                    </a:cubicBezTo>
                    <a:cubicBezTo>
                      <a:pt x="536968" y="290518"/>
                      <a:pt x="548360" y="279140"/>
                      <a:pt x="548360" y="265487"/>
                    </a:cubicBezTo>
                    <a:cubicBezTo>
                      <a:pt x="548360" y="251833"/>
                      <a:pt x="536968" y="240455"/>
                      <a:pt x="523298" y="240455"/>
                    </a:cubicBezTo>
                    <a:lnTo>
                      <a:pt x="373684" y="240455"/>
                    </a:lnTo>
                    <a:cubicBezTo>
                      <a:pt x="369127" y="240455"/>
                      <a:pt x="363811" y="238180"/>
                      <a:pt x="361533" y="234387"/>
                    </a:cubicBezTo>
                    <a:cubicBezTo>
                      <a:pt x="358495" y="229836"/>
                      <a:pt x="357735" y="224526"/>
                      <a:pt x="360014" y="219975"/>
                    </a:cubicBezTo>
                    <a:cubicBezTo>
                      <a:pt x="401784" y="120607"/>
                      <a:pt x="349381" y="50822"/>
                      <a:pt x="343306" y="42478"/>
                    </a:cubicBezTo>
                    <a:cubicBezTo>
                      <a:pt x="342546" y="42478"/>
                      <a:pt x="341787" y="41719"/>
                      <a:pt x="341787" y="40961"/>
                    </a:cubicBezTo>
                    <a:cubicBezTo>
                      <a:pt x="336471" y="34134"/>
                      <a:pt x="329635" y="30341"/>
                      <a:pt x="321281" y="30341"/>
                    </a:cubicBezTo>
                    <a:close/>
                    <a:moveTo>
                      <a:pt x="321281" y="0"/>
                    </a:moveTo>
                    <a:cubicBezTo>
                      <a:pt x="338749" y="0"/>
                      <a:pt x="354698" y="8344"/>
                      <a:pt x="365330" y="21997"/>
                    </a:cubicBezTo>
                    <a:cubicBezTo>
                      <a:pt x="368368" y="25032"/>
                      <a:pt x="431403" y="99368"/>
                      <a:pt x="395708" y="210114"/>
                    </a:cubicBezTo>
                    <a:lnTo>
                      <a:pt x="523298" y="210114"/>
                    </a:lnTo>
                    <a:cubicBezTo>
                      <a:pt x="538487" y="210114"/>
                      <a:pt x="552157" y="216182"/>
                      <a:pt x="562789" y="226802"/>
                    </a:cubicBezTo>
                    <a:cubicBezTo>
                      <a:pt x="572662" y="237421"/>
                      <a:pt x="578738" y="251075"/>
                      <a:pt x="578738" y="265487"/>
                    </a:cubicBezTo>
                    <a:cubicBezTo>
                      <a:pt x="578738" y="281416"/>
                      <a:pt x="571903" y="295828"/>
                      <a:pt x="561270" y="305689"/>
                    </a:cubicBezTo>
                    <a:cubicBezTo>
                      <a:pt x="571903" y="315550"/>
                      <a:pt x="578738" y="329962"/>
                      <a:pt x="578738" y="345891"/>
                    </a:cubicBezTo>
                    <a:cubicBezTo>
                      <a:pt x="578738" y="361821"/>
                      <a:pt x="571903" y="375474"/>
                      <a:pt x="561270" y="386094"/>
                    </a:cubicBezTo>
                    <a:cubicBezTo>
                      <a:pt x="571903" y="395955"/>
                      <a:pt x="578738" y="410367"/>
                      <a:pt x="578738" y="425537"/>
                    </a:cubicBezTo>
                    <a:cubicBezTo>
                      <a:pt x="578738" y="442225"/>
                      <a:pt x="571903" y="456637"/>
                      <a:pt x="560511" y="466498"/>
                    </a:cubicBezTo>
                    <a:cubicBezTo>
                      <a:pt x="570384" y="477118"/>
                      <a:pt x="576460" y="490771"/>
                      <a:pt x="576460" y="505942"/>
                    </a:cubicBezTo>
                    <a:cubicBezTo>
                      <a:pt x="576460" y="534008"/>
                      <a:pt x="555195" y="557522"/>
                      <a:pt x="527095" y="560556"/>
                    </a:cubicBezTo>
                    <a:cubicBezTo>
                      <a:pt x="525576" y="560556"/>
                      <a:pt x="524816" y="561315"/>
                      <a:pt x="523298" y="561315"/>
                    </a:cubicBezTo>
                    <a:lnTo>
                      <a:pt x="224830" y="561315"/>
                    </a:lnTo>
                    <a:cubicBezTo>
                      <a:pt x="201287" y="561315"/>
                      <a:pt x="181541" y="541593"/>
                      <a:pt x="181541" y="518079"/>
                    </a:cubicBezTo>
                    <a:lnTo>
                      <a:pt x="181541" y="253350"/>
                    </a:lnTo>
                    <a:cubicBezTo>
                      <a:pt x="181541" y="230594"/>
                      <a:pt x="199768" y="211631"/>
                      <a:pt x="222552" y="210872"/>
                    </a:cubicBezTo>
                    <a:cubicBezTo>
                      <a:pt x="223311" y="210872"/>
                      <a:pt x="224071" y="210114"/>
                      <a:pt x="224830" y="210114"/>
                    </a:cubicBezTo>
                    <a:lnTo>
                      <a:pt x="229387" y="210114"/>
                    </a:lnTo>
                    <a:cubicBezTo>
                      <a:pt x="232425" y="210114"/>
                      <a:pt x="235463" y="208597"/>
                      <a:pt x="237741" y="205563"/>
                    </a:cubicBezTo>
                    <a:cubicBezTo>
                      <a:pt x="238500" y="203287"/>
                      <a:pt x="240019" y="201011"/>
                      <a:pt x="240779" y="198736"/>
                    </a:cubicBezTo>
                    <a:cubicBezTo>
                      <a:pt x="255209" y="170670"/>
                      <a:pt x="277233" y="115297"/>
                      <a:pt x="266600" y="66751"/>
                    </a:cubicBezTo>
                    <a:cubicBezTo>
                      <a:pt x="265841" y="65234"/>
                      <a:pt x="265841" y="62958"/>
                      <a:pt x="266600" y="60683"/>
                    </a:cubicBezTo>
                    <a:cubicBezTo>
                      <a:pt x="265841" y="59166"/>
                      <a:pt x="265841" y="56890"/>
                      <a:pt x="265841" y="55373"/>
                    </a:cubicBezTo>
                    <a:cubicBezTo>
                      <a:pt x="265841" y="25032"/>
                      <a:pt x="290903" y="0"/>
                      <a:pt x="32128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78" name="íŝḻidé"/>
            <p:cNvGrpSpPr/>
            <p:nvPr/>
          </p:nvGrpSpPr>
          <p:grpSpPr>
            <a:xfrm>
              <a:off x="2988581" y="2780429"/>
              <a:ext cx="1943207" cy="1994036"/>
              <a:chOff x="2241436" y="2100853"/>
              <a:chExt cx="1457405" cy="1495527"/>
            </a:xfrm>
          </p:grpSpPr>
          <p:sp>
            <p:nvSpPr>
              <p:cNvPr id="591" name="îṧļïḑê"/>
              <p:cNvSpPr>
                <a:spLocks noChangeAspect="1"/>
              </p:cNvSpPr>
              <p:nvPr/>
            </p:nvSpPr>
            <p:spPr>
              <a:xfrm>
                <a:off x="2247145" y="2100853"/>
                <a:ext cx="1451696" cy="1451696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2" name="ïśliḑè"/>
              <p:cNvSpPr>
                <a:spLocks noChangeAspect="1"/>
              </p:cNvSpPr>
              <p:nvPr/>
            </p:nvSpPr>
            <p:spPr>
              <a:xfrm>
                <a:off x="2241436" y="2144684"/>
                <a:ext cx="1451696" cy="1451696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3" name="ïśliḑè"/>
              <p:cNvSpPr>
                <a:spLocks noChangeAspect="1"/>
              </p:cNvSpPr>
              <p:nvPr/>
            </p:nvSpPr>
            <p:spPr>
              <a:xfrm>
                <a:off x="2692895" y="2626538"/>
                <a:ext cx="548779" cy="502255"/>
              </a:xfrm>
              <a:custGeom>
                <a:avLst/>
                <a:gdLst>
                  <a:gd name="connsiteX0" fmla="*/ 531631 w 607639"/>
                  <a:gd name="connsiteY0" fmla="*/ 404551 h 556126"/>
                  <a:gd name="connsiteX1" fmla="*/ 556997 w 607639"/>
                  <a:gd name="connsiteY1" fmla="*/ 429784 h 556126"/>
                  <a:gd name="connsiteX2" fmla="*/ 556997 w 607639"/>
                  <a:gd name="connsiteY2" fmla="*/ 455017 h 556126"/>
                  <a:gd name="connsiteX3" fmla="*/ 582273 w 607639"/>
                  <a:gd name="connsiteY3" fmla="*/ 455017 h 556126"/>
                  <a:gd name="connsiteX4" fmla="*/ 607639 w 607639"/>
                  <a:gd name="connsiteY4" fmla="*/ 480339 h 556126"/>
                  <a:gd name="connsiteX5" fmla="*/ 582273 w 607639"/>
                  <a:gd name="connsiteY5" fmla="*/ 505572 h 556126"/>
                  <a:gd name="connsiteX6" fmla="*/ 556997 w 607639"/>
                  <a:gd name="connsiteY6" fmla="*/ 505572 h 556126"/>
                  <a:gd name="connsiteX7" fmla="*/ 556997 w 607639"/>
                  <a:gd name="connsiteY7" fmla="*/ 530893 h 556126"/>
                  <a:gd name="connsiteX8" fmla="*/ 531631 w 607639"/>
                  <a:gd name="connsiteY8" fmla="*/ 556126 h 556126"/>
                  <a:gd name="connsiteX9" fmla="*/ 506354 w 607639"/>
                  <a:gd name="connsiteY9" fmla="*/ 530893 h 556126"/>
                  <a:gd name="connsiteX10" fmla="*/ 506354 w 607639"/>
                  <a:gd name="connsiteY10" fmla="*/ 505572 h 556126"/>
                  <a:gd name="connsiteX11" fmla="*/ 480989 w 607639"/>
                  <a:gd name="connsiteY11" fmla="*/ 505572 h 556126"/>
                  <a:gd name="connsiteX12" fmla="*/ 455712 w 607639"/>
                  <a:gd name="connsiteY12" fmla="*/ 480339 h 556126"/>
                  <a:gd name="connsiteX13" fmla="*/ 480989 w 607639"/>
                  <a:gd name="connsiteY13" fmla="*/ 455017 h 556126"/>
                  <a:gd name="connsiteX14" fmla="*/ 506354 w 607639"/>
                  <a:gd name="connsiteY14" fmla="*/ 455017 h 556126"/>
                  <a:gd name="connsiteX15" fmla="*/ 506354 w 607639"/>
                  <a:gd name="connsiteY15" fmla="*/ 429784 h 556126"/>
                  <a:gd name="connsiteX16" fmla="*/ 531631 w 607639"/>
                  <a:gd name="connsiteY16" fmla="*/ 404551 h 556126"/>
                  <a:gd name="connsiteX17" fmla="*/ 126541 w 607639"/>
                  <a:gd name="connsiteY17" fmla="*/ 353956 h 556126"/>
                  <a:gd name="connsiteX18" fmla="*/ 430431 w 607639"/>
                  <a:gd name="connsiteY18" fmla="*/ 353956 h 556126"/>
                  <a:gd name="connsiteX19" fmla="*/ 455711 w 607639"/>
                  <a:gd name="connsiteY19" fmla="*/ 379209 h 556126"/>
                  <a:gd name="connsiteX20" fmla="*/ 430431 w 607639"/>
                  <a:gd name="connsiteY20" fmla="*/ 404551 h 556126"/>
                  <a:gd name="connsiteX21" fmla="*/ 126541 w 607639"/>
                  <a:gd name="connsiteY21" fmla="*/ 404551 h 556126"/>
                  <a:gd name="connsiteX22" fmla="*/ 101261 w 607639"/>
                  <a:gd name="connsiteY22" fmla="*/ 379209 h 556126"/>
                  <a:gd name="connsiteX23" fmla="*/ 126541 w 607639"/>
                  <a:gd name="connsiteY23" fmla="*/ 353956 h 556126"/>
                  <a:gd name="connsiteX24" fmla="*/ 177203 w 607639"/>
                  <a:gd name="connsiteY24" fmla="*/ 252836 h 556126"/>
                  <a:gd name="connsiteX25" fmla="*/ 379769 w 607639"/>
                  <a:gd name="connsiteY25" fmla="*/ 252836 h 556126"/>
                  <a:gd name="connsiteX26" fmla="*/ 405045 w 607639"/>
                  <a:gd name="connsiteY26" fmla="*/ 278054 h 556126"/>
                  <a:gd name="connsiteX27" fmla="*/ 379769 w 607639"/>
                  <a:gd name="connsiteY27" fmla="*/ 303361 h 556126"/>
                  <a:gd name="connsiteX28" fmla="*/ 177203 w 607639"/>
                  <a:gd name="connsiteY28" fmla="*/ 303361 h 556126"/>
                  <a:gd name="connsiteX29" fmla="*/ 151927 w 607639"/>
                  <a:gd name="connsiteY29" fmla="*/ 278054 h 556126"/>
                  <a:gd name="connsiteX30" fmla="*/ 177203 w 607639"/>
                  <a:gd name="connsiteY30" fmla="*/ 252836 h 556126"/>
                  <a:gd name="connsiteX31" fmla="*/ 430424 w 607639"/>
                  <a:gd name="connsiteY31" fmla="*/ 101120 h 556126"/>
                  <a:gd name="connsiteX32" fmla="*/ 455712 w 607639"/>
                  <a:gd name="connsiteY32" fmla="*/ 126373 h 556126"/>
                  <a:gd name="connsiteX33" fmla="*/ 455712 w 607639"/>
                  <a:gd name="connsiteY33" fmla="*/ 126462 h 556126"/>
                  <a:gd name="connsiteX34" fmla="*/ 430424 w 607639"/>
                  <a:gd name="connsiteY34" fmla="*/ 151715 h 556126"/>
                  <a:gd name="connsiteX35" fmla="*/ 405046 w 607639"/>
                  <a:gd name="connsiteY35" fmla="*/ 126462 h 556126"/>
                  <a:gd name="connsiteX36" fmla="*/ 430424 w 607639"/>
                  <a:gd name="connsiteY36" fmla="*/ 101120 h 556126"/>
                  <a:gd name="connsiteX37" fmla="*/ 329126 w 607639"/>
                  <a:gd name="connsiteY37" fmla="*/ 101120 h 556126"/>
                  <a:gd name="connsiteX38" fmla="*/ 354379 w 607639"/>
                  <a:gd name="connsiteY38" fmla="*/ 126373 h 556126"/>
                  <a:gd name="connsiteX39" fmla="*/ 354379 w 607639"/>
                  <a:gd name="connsiteY39" fmla="*/ 126462 h 556126"/>
                  <a:gd name="connsiteX40" fmla="*/ 329126 w 607639"/>
                  <a:gd name="connsiteY40" fmla="*/ 151715 h 556126"/>
                  <a:gd name="connsiteX41" fmla="*/ 303784 w 607639"/>
                  <a:gd name="connsiteY41" fmla="*/ 126462 h 556126"/>
                  <a:gd name="connsiteX42" fmla="*/ 329126 w 607639"/>
                  <a:gd name="connsiteY42" fmla="*/ 101120 h 556126"/>
                  <a:gd name="connsiteX43" fmla="*/ 227856 w 607639"/>
                  <a:gd name="connsiteY43" fmla="*/ 101120 h 556126"/>
                  <a:gd name="connsiteX44" fmla="*/ 253118 w 607639"/>
                  <a:gd name="connsiteY44" fmla="*/ 126373 h 556126"/>
                  <a:gd name="connsiteX45" fmla="*/ 253118 w 607639"/>
                  <a:gd name="connsiteY45" fmla="*/ 126462 h 556126"/>
                  <a:gd name="connsiteX46" fmla="*/ 227856 w 607639"/>
                  <a:gd name="connsiteY46" fmla="*/ 151715 h 556126"/>
                  <a:gd name="connsiteX47" fmla="*/ 202593 w 607639"/>
                  <a:gd name="connsiteY47" fmla="*/ 126462 h 556126"/>
                  <a:gd name="connsiteX48" fmla="*/ 227856 w 607639"/>
                  <a:gd name="connsiteY48" fmla="*/ 101120 h 556126"/>
                  <a:gd name="connsiteX49" fmla="*/ 25276 w 607639"/>
                  <a:gd name="connsiteY49" fmla="*/ 0 h 556126"/>
                  <a:gd name="connsiteX50" fmla="*/ 531608 w 607639"/>
                  <a:gd name="connsiteY50" fmla="*/ 0 h 556126"/>
                  <a:gd name="connsiteX51" fmla="*/ 556973 w 607639"/>
                  <a:gd name="connsiteY51" fmla="*/ 25329 h 556126"/>
                  <a:gd name="connsiteX52" fmla="*/ 556973 w 607639"/>
                  <a:gd name="connsiteY52" fmla="*/ 328654 h 556126"/>
                  <a:gd name="connsiteX53" fmla="*/ 531608 w 607639"/>
                  <a:gd name="connsiteY53" fmla="*/ 353983 h 556126"/>
                  <a:gd name="connsiteX54" fmla="*/ 506331 w 607639"/>
                  <a:gd name="connsiteY54" fmla="*/ 328654 h 556126"/>
                  <a:gd name="connsiteX55" fmla="*/ 506331 w 607639"/>
                  <a:gd name="connsiteY55" fmla="*/ 50569 h 556126"/>
                  <a:gd name="connsiteX56" fmla="*/ 50642 w 607639"/>
                  <a:gd name="connsiteY56" fmla="*/ 50569 h 556126"/>
                  <a:gd name="connsiteX57" fmla="*/ 50642 w 607639"/>
                  <a:gd name="connsiteY57" fmla="*/ 455032 h 556126"/>
                  <a:gd name="connsiteX58" fmla="*/ 379770 w 607639"/>
                  <a:gd name="connsiteY58" fmla="*/ 455032 h 556126"/>
                  <a:gd name="connsiteX59" fmla="*/ 405047 w 607639"/>
                  <a:gd name="connsiteY59" fmla="*/ 480361 h 556126"/>
                  <a:gd name="connsiteX60" fmla="*/ 379770 w 607639"/>
                  <a:gd name="connsiteY60" fmla="*/ 505601 h 556126"/>
                  <a:gd name="connsiteX61" fmla="*/ 25276 w 607639"/>
                  <a:gd name="connsiteY61" fmla="*/ 505601 h 556126"/>
                  <a:gd name="connsiteX62" fmla="*/ 0 w 607639"/>
                  <a:gd name="connsiteY62" fmla="*/ 480361 h 556126"/>
                  <a:gd name="connsiteX63" fmla="*/ 0 w 607639"/>
                  <a:gd name="connsiteY63" fmla="*/ 25329 h 556126"/>
                  <a:gd name="connsiteX64" fmla="*/ 25276 w 607639"/>
                  <a:gd name="connsiteY64" fmla="*/ 0 h 55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607639" h="556126">
                    <a:moveTo>
                      <a:pt x="531631" y="404551"/>
                    </a:moveTo>
                    <a:cubicBezTo>
                      <a:pt x="545604" y="404551"/>
                      <a:pt x="556997" y="415835"/>
                      <a:pt x="556997" y="429784"/>
                    </a:cubicBezTo>
                    <a:lnTo>
                      <a:pt x="556997" y="455017"/>
                    </a:lnTo>
                    <a:lnTo>
                      <a:pt x="582273" y="455017"/>
                    </a:lnTo>
                    <a:cubicBezTo>
                      <a:pt x="596247" y="455017"/>
                      <a:pt x="607639" y="466390"/>
                      <a:pt x="607639" y="480339"/>
                    </a:cubicBezTo>
                    <a:cubicBezTo>
                      <a:pt x="607639" y="494288"/>
                      <a:pt x="596247" y="505572"/>
                      <a:pt x="582273" y="505572"/>
                    </a:cubicBezTo>
                    <a:lnTo>
                      <a:pt x="556997" y="505572"/>
                    </a:lnTo>
                    <a:lnTo>
                      <a:pt x="556997" y="530893"/>
                    </a:lnTo>
                    <a:cubicBezTo>
                      <a:pt x="556997" y="544843"/>
                      <a:pt x="545604" y="556126"/>
                      <a:pt x="531631" y="556126"/>
                    </a:cubicBezTo>
                    <a:cubicBezTo>
                      <a:pt x="517658" y="556126"/>
                      <a:pt x="506354" y="544843"/>
                      <a:pt x="506354" y="530893"/>
                    </a:cubicBezTo>
                    <a:lnTo>
                      <a:pt x="506354" y="505572"/>
                    </a:lnTo>
                    <a:lnTo>
                      <a:pt x="480989" y="505572"/>
                    </a:lnTo>
                    <a:cubicBezTo>
                      <a:pt x="467015" y="505572"/>
                      <a:pt x="455712" y="494288"/>
                      <a:pt x="455712" y="480339"/>
                    </a:cubicBezTo>
                    <a:cubicBezTo>
                      <a:pt x="455712" y="466390"/>
                      <a:pt x="467015" y="455017"/>
                      <a:pt x="480989" y="455017"/>
                    </a:cubicBezTo>
                    <a:lnTo>
                      <a:pt x="506354" y="455017"/>
                    </a:lnTo>
                    <a:lnTo>
                      <a:pt x="506354" y="429784"/>
                    </a:lnTo>
                    <a:cubicBezTo>
                      <a:pt x="506354" y="415835"/>
                      <a:pt x="517658" y="404551"/>
                      <a:pt x="531631" y="404551"/>
                    </a:cubicBezTo>
                    <a:close/>
                    <a:moveTo>
                      <a:pt x="126541" y="353956"/>
                    </a:moveTo>
                    <a:lnTo>
                      <a:pt x="430431" y="353956"/>
                    </a:lnTo>
                    <a:cubicBezTo>
                      <a:pt x="444406" y="353956"/>
                      <a:pt x="455711" y="365248"/>
                      <a:pt x="455711" y="379209"/>
                    </a:cubicBezTo>
                    <a:cubicBezTo>
                      <a:pt x="455711" y="393169"/>
                      <a:pt x="444406" y="404551"/>
                      <a:pt x="430431" y="404551"/>
                    </a:cubicBezTo>
                    <a:lnTo>
                      <a:pt x="126541" y="404551"/>
                    </a:lnTo>
                    <a:cubicBezTo>
                      <a:pt x="112566" y="404551"/>
                      <a:pt x="101261" y="393169"/>
                      <a:pt x="101261" y="379209"/>
                    </a:cubicBezTo>
                    <a:cubicBezTo>
                      <a:pt x="101261" y="365248"/>
                      <a:pt x="112566" y="353956"/>
                      <a:pt x="126541" y="353956"/>
                    </a:cubicBezTo>
                    <a:close/>
                    <a:moveTo>
                      <a:pt x="177203" y="252836"/>
                    </a:moveTo>
                    <a:lnTo>
                      <a:pt x="379769" y="252836"/>
                    </a:lnTo>
                    <a:cubicBezTo>
                      <a:pt x="393742" y="252836"/>
                      <a:pt x="405045" y="264113"/>
                      <a:pt x="405045" y="278054"/>
                    </a:cubicBezTo>
                    <a:cubicBezTo>
                      <a:pt x="405045" y="291995"/>
                      <a:pt x="393742" y="303361"/>
                      <a:pt x="379769" y="303361"/>
                    </a:cubicBezTo>
                    <a:lnTo>
                      <a:pt x="177203" y="303361"/>
                    </a:lnTo>
                    <a:cubicBezTo>
                      <a:pt x="163230" y="303361"/>
                      <a:pt x="151927" y="291995"/>
                      <a:pt x="151927" y="278054"/>
                    </a:cubicBezTo>
                    <a:cubicBezTo>
                      <a:pt x="151927" y="264113"/>
                      <a:pt x="163230" y="252836"/>
                      <a:pt x="177203" y="252836"/>
                    </a:cubicBezTo>
                    <a:close/>
                    <a:moveTo>
                      <a:pt x="430424" y="101120"/>
                    </a:moveTo>
                    <a:cubicBezTo>
                      <a:pt x="444403" y="101120"/>
                      <a:pt x="455712" y="112412"/>
                      <a:pt x="455712" y="126373"/>
                    </a:cubicBezTo>
                    <a:lnTo>
                      <a:pt x="455712" y="126462"/>
                    </a:lnTo>
                    <a:cubicBezTo>
                      <a:pt x="455712" y="140422"/>
                      <a:pt x="444403" y="151715"/>
                      <a:pt x="430424" y="151715"/>
                    </a:cubicBezTo>
                    <a:cubicBezTo>
                      <a:pt x="416355" y="151715"/>
                      <a:pt x="405046" y="140422"/>
                      <a:pt x="405046" y="126462"/>
                    </a:cubicBezTo>
                    <a:cubicBezTo>
                      <a:pt x="405046" y="112501"/>
                      <a:pt x="416355" y="101120"/>
                      <a:pt x="430424" y="101120"/>
                    </a:cubicBezTo>
                    <a:close/>
                    <a:moveTo>
                      <a:pt x="329126" y="101120"/>
                    </a:moveTo>
                    <a:cubicBezTo>
                      <a:pt x="343086" y="101120"/>
                      <a:pt x="354379" y="112412"/>
                      <a:pt x="354379" y="126373"/>
                    </a:cubicBezTo>
                    <a:lnTo>
                      <a:pt x="354379" y="126462"/>
                    </a:lnTo>
                    <a:cubicBezTo>
                      <a:pt x="354379" y="140422"/>
                      <a:pt x="343086" y="151715"/>
                      <a:pt x="329126" y="151715"/>
                    </a:cubicBezTo>
                    <a:cubicBezTo>
                      <a:pt x="315166" y="151715"/>
                      <a:pt x="303784" y="140422"/>
                      <a:pt x="303784" y="126462"/>
                    </a:cubicBezTo>
                    <a:cubicBezTo>
                      <a:pt x="303784" y="112501"/>
                      <a:pt x="315166" y="101120"/>
                      <a:pt x="329126" y="101120"/>
                    </a:cubicBezTo>
                    <a:close/>
                    <a:moveTo>
                      <a:pt x="227856" y="101120"/>
                    </a:moveTo>
                    <a:cubicBezTo>
                      <a:pt x="241821" y="101120"/>
                      <a:pt x="253118" y="112412"/>
                      <a:pt x="253118" y="126373"/>
                    </a:cubicBezTo>
                    <a:lnTo>
                      <a:pt x="253118" y="126462"/>
                    </a:lnTo>
                    <a:cubicBezTo>
                      <a:pt x="253118" y="140422"/>
                      <a:pt x="241821" y="151715"/>
                      <a:pt x="227856" y="151715"/>
                    </a:cubicBezTo>
                    <a:cubicBezTo>
                      <a:pt x="213890" y="151715"/>
                      <a:pt x="202593" y="140422"/>
                      <a:pt x="202593" y="126462"/>
                    </a:cubicBezTo>
                    <a:cubicBezTo>
                      <a:pt x="202593" y="112501"/>
                      <a:pt x="213890" y="101120"/>
                      <a:pt x="227856" y="101120"/>
                    </a:cubicBezTo>
                    <a:close/>
                    <a:moveTo>
                      <a:pt x="25276" y="0"/>
                    </a:moveTo>
                    <a:lnTo>
                      <a:pt x="531608" y="0"/>
                    </a:lnTo>
                    <a:cubicBezTo>
                      <a:pt x="545581" y="0"/>
                      <a:pt x="556973" y="11376"/>
                      <a:pt x="556973" y="25329"/>
                    </a:cubicBezTo>
                    <a:lnTo>
                      <a:pt x="556973" y="328654"/>
                    </a:lnTo>
                    <a:cubicBezTo>
                      <a:pt x="556973" y="342607"/>
                      <a:pt x="545581" y="353983"/>
                      <a:pt x="531608" y="353983"/>
                    </a:cubicBezTo>
                    <a:cubicBezTo>
                      <a:pt x="517634" y="353983"/>
                      <a:pt x="506331" y="342607"/>
                      <a:pt x="506331" y="328654"/>
                    </a:cubicBezTo>
                    <a:lnTo>
                      <a:pt x="506331" y="50569"/>
                    </a:lnTo>
                    <a:lnTo>
                      <a:pt x="50642" y="50569"/>
                    </a:lnTo>
                    <a:lnTo>
                      <a:pt x="50642" y="455032"/>
                    </a:lnTo>
                    <a:lnTo>
                      <a:pt x="379770" y="455032"/>
                    </a:lnTo>
                    <a:cubicBezTo>
                      <a:pt x="393744" y="455032"/>
                      <a:pt x="405047" y="466408"/>
                      <a:pt x="405047" y="480361"/>
                    </a:cubicBezTo>
                    <a:cubicBezTo>
                      <a:pt x="405047" y="494314"/>
                      <a:pt x="393744" y="505601"/>
                      <a:pt x="379770" y="505601"/>
                    </a:cubicBezTo>
                    <a:lnTo>
                      <a:pt x="25276" y="505601"/>
                    </a:lnTo>
                    <a:cubicBezTo>
                      <a:pt x="11303" y="505601"/>
                      <a:pt x="0" y="494314"/>
                      <a:pt x="0" y="480361"/>
                    </a:cubicBezTo>
                    <a:lnTo>
                      <a:pt x="0" y="25329"/>
                    </a:lnTo>
                    <a:cubicBezTo>
                      <a:pt x="0" y="11376"/>
                      <a:pt x="11303" y="0"/>
                      <a:pt x="252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79" name="íšľíḍê"/>
            <p:cNvGrpSpPr/>
            <p:nvPr/>
          </p:nvGrpSpPr>
          <p:grpSpPr>
            <a:xfrm>
              <a:off x="4786895" y="1608585"/>
              <a:ext cx="1943207" cy="2006060"/>
              <a:chOff x="3590171" y="1221970"/>
              <a:chExt cx="1457405" cy="1504545"/>
            </a:xfrm>
          </p:grpSpPr>
          <p:sp>
            <p:nvSpPr>
              <p:cNvPr id="588" name="iṧḻíďe"/>
              <p:cNvSpPr>
                <a:spLocks noChangeAspect="1"/>
              </p:cNvSpPr>
              <p:nvPr/>
            </p:nvSpPr>
            <p:spPr>
              <a:xfrm>
                <a:off x="3595880" y="1221970"/>
                <a:ext cx="1451696" cy="1451694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9" name="iṣlíḑê"/>
              <p:cNvSpPr>
                <a:spLocks noChangeAspect="1"/>
              </p:cNvSpPr>
              <p:nvPr/>
            </p:nvSpPr>
            <p:spPr>
              <a:xfrm>
                <a:off x="3590171" y="1274819"/>
                <a:ext cx="1451696" cy="1451696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0" name="iṣlíḑê"/>
              <p:cNvSpPr>
                <a:spLocks noChangeAspect="1"/>
              </p:cNvSpPr>
              <p:nvPr/>
            </p:nvSpPr>
            <p:spPr>
              <a:xfrm>
                <a:off x="4041630" y="1754405"/>
                <a:ext cx="548779" cy="506790"/>
              </a:xfrm>
              <a:custGeom>
                <a:avLst/>
                <a:gdLst>
                  <a:gd name="connsiteX0" fmla="*/ 186302 w 608697"/>
                  <a:gd name="connsiteY0" fmla="*/ 63862 h 562124"/>
                  <a:gd name="connsiteX1" fmla="*/ 204357 w 608697"/>
                  <a:gd name="connsiteY1" fmla="*/ 81889 h 562124"/>
                  <a:gd name="connsiteX2" fmla="*/ 186302 w 608697"/>
                  <a:gd name="connsiteY2" fmla="*/ 99991 h 562124"/>
                  <a:gd name="connsiteX3" fmla="*/ 99759 w 608697"/>
                  <a:gd name="connsiteY3" fmla="*/ 186326 h 562124"/>
                  <a:gd name="connsiteX4" fmla="*/ 81705 w 608697"/>
                  <a:gd name="connsiteY4" fmla="*/ 204428 h 562124"/>
                  <a:gd name="connsiteX5" fmla="*/ 63650 w 608697"/>
                  <a:gd name="connsiteY5" fmla="*/ 186326 h 562124"/>
                  <a:gd name="connsiteX6" fmla="*/ 186302 w 608697"/>
                  <a:gd name="connsiteY6" fmla="*/ 63862 h 562124"/>
                  <a:gd name="connsiteX7" fmla="*/ 175448 w 608697"/>
                  <a:gd name="connsiteY7" fmla="*/ 36129 h 562124"/>
                  <a:gd name="connsiteX8" fmla="*/ 36179 w 608697"/>
                  <a:gd name="connsiteY8" fmla="*/ 175282 h 562124"/>
                  <a:gd name="connsiteX9" fmla="*/ 276226 w 608697"/>
                  <a:gd name="connsiteY9" fmla="*/ 490611 h 562124"/>
                  <a:gd name="connsiteX10" fmla="*/ 276972 w 608697"/>
                  <a:gd name="connsiteY10" fmla="*/ 491356 h 562124"/>
                  <a:gd name="connsiteX11" fmla="*/ 304349 w 608697"/>
                  <a:gd name="connsiteY11" fmla="*/ 518546 h 562124"/>
                  <a:gd name="connsiteX12" fmla="*/ 331725 w 608697"/>
                  <a:gd name="connsiteY12" fmla="*/ 491356 h 562124"/>
                  <a:gd name="connsiteX13" fmla="*/ 332471 w 608697"/>
                  <a:gd name="connsiteY13" fmla="*/ 490611 h 562124"/>
                  <a:gd name="connsiteX14" fmla="*/ 572518 w 608697"/>
                  <a:gd name="connsiteY14" fmla="*/ 175282 h 562124"/>
                  <a:gd name="connsiteX15" fmla="*/ 433249 w 608697"/>
                  <a:gd name="connsiteY15" fmla="*/ 36129 h 562124"/>
                  <a:gd name="connsiteX16" fmla="*/ 318149 w 608697"/>
                  <a:gd name="connsiteY16" fmla="*/ 89764 h 562124"/>
                  <a:gd name="connsiteX17" fmla="*/ 304349 w 608697"/>
                  <a:gd name="connsiteY17" fmla="*/ 96170 h 562124"/>
                  <a:gd name="connsiteX18" fmla="*/ 290548 w 608697"/>
                  <a:gd name="connsiteY18" fmla="*/ 89764 h 562124"/>
                  <a:gd name="connsiteX19" fmla="*/ 175448 w 608697"/>
                  <a:gd name="connsiteY19" fmla="*/ 36129 h 562124"/>
                  <a:gd name="connsiteX20" fmla="*/ 175448 w 608697"/>
                  <a:gd name="connsiteY20" fmla="*/ 0 h 562124"/>
                  <a:gd name="connsiteX21" fmla="*/ 304349 w 608697"/>
                  <a:gd name="connsiteY21" fmla="*/ 51847 h 562124"/>
                  <a:gd name="connsiteX22" fmla="*/ 433249 w 608697"/>
                  <a:gd name="connsiteY22" fmla="*/ 0 h 562124"/>
                  <a:gd name="connsiteX23" fmla="*/ 608697 w 608697"/>
                  <a:gd name="connsiteY23" fmla="*/ 175282 h 562124"/>
                  <a:gd name="connsiteX24" fmla="*/ 537309 w 608697"/>
                  <a:gd name="connsiteY24" fmla="*/ 342593 h 562124"/>
                  <a:gd name="connsiteX25" fmla="*/ 356864 w 608697"/>
                  <a:gd name="connsiteY25" fmla="*/ 517354 h 562124"/>
                  <a:gd name="connsiteX26" fmla="*/ 317104 w 608697"/>
                  <a:gd name="connsiteY26" fmla="*/ 556835 h 562124"/>
                  <a:gd name="connsiteX27" fmla="*/ 304349 w 608697"/>
                  <a:gd name="connsiteY27" fmla="*/ 562124 h 562124"/>
                  <a:gd name="connsiteX28" fmla="*/ 291593 w 608697"/>
                  <a:gd name="connsiteY28" fmla="*/ 556835 h 562124"/>
                  <a:gd name="connsiteX29" fmla="*/ 251834 w 608697"/>
                  <a:gd name="connsiteY29" fmla="*/ 517354 h 562124"/>
                  <a:gd name="connsiteX30" fmla="*/ 71388 w 608697"/>
                  <a:gd name="connsiteY30" fmla="*/ 342593 h 562124"/>
                  <a:gd name="connsiteX31" fmla="*/ 0 w 608697"/>
                  <a:gd name="connsiteY31" fmla="*/ 175282 h 562124"/>
                  <a:gd name="connsiteX32" fmla="*/ 175448 w 608697"/>
                  <a:gd name="connsiteY32" fmla="*/ 0 h 56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8697" h="562124">
                    <a:moveTo>
                      <a:pt x="186302" y="63862"/>
                    </a:moveTo>
                    <a:cubicBezTo>
                      <a:pt x="196225" y="63862"/>
                      <a:pt x="204357" y="71907"/>
                      <a:pt x="204357" y="81889"/>
                    </a:cubicBezTo>
                    <a:cubicBezTo>
                      <a:pt x="204357" y="91871"/>
                      <a:pt x="196300" y="99991"/>
                      <a:pt x="186302" y="99991"/>
                    </a:cubicBezTo>
                    <a:cubicBezTo>
                      <a:pt x="137808" y="99991"/>
                      <a:pt x="99759" y="137907"/>
                      <a:pt x="99759" y="186326"/>
                    </a:cubicBezTo>
                    <a:cubicBezTo>
                      <a:pt x="99759" y="196308"/>
                      <a:pt x="91702" y="204428"/>
                      <a:pt x="81705" y="204428"/>
                    </a:cubicBezTo>
                    <a:cubicBezTo>
                      <a:pt x="71708" y="204428"/>
                      <a:pt x="63650" y="196308"/>
                      <a:pt x="63650" y="186326"/>
                    </a:cubicBezTo>
                    <a:cubicBezTo>
                      <a:pt x="63650" y="117645"/>
                      <a:pt x="117516" y="63862"/>
                      <a:pt x="186302" y="63862"/>
                    </a:cubicBezTo>
                    <a:close/>
                    <a:moveTo>
                      <a:pt x="175448" y="36129"/>
                    </a:moveTo>
                    <a:cubicBezTo>
                      <a:pt x="97347" y="36129"/>
                      <a:pt x="36179" y="97213"/>
                      <a:pt x="36179" y="175282"/>
                    </a:cubicBezTo>
                    <a:cubicBezTo>
                      <a:pt x="36179" y="273687"/>
                      <a:pt x="122933" y="355182"/>
                      <a:pt x="276226" y="490611"/>
                    </a:cubicBezTo>
                    <a:cubicBezTo>
                      <a:pt x="276450" y="490834"/>
                      <a:pt x="276748" y="491132"/>
                      <a:pt x="276972" y="491356"/>
                    </a:cubicBezTo>
                    <a:lnTo>
                      <a:pt x="304349" y="518546"/>
                    </a:lnTo>
                    <a:lnTo>
                      <a:pt x="331725" y="491356"/>
                    </a:lnTo>
                    <a:cubicBezTo>
                      <a:pt x="331949" y="491132"/>
                      <a:pt x="332247" y="490834"/>
                      <a:pt x="332471" y="490611"/>
                    </a:cubicBezTo>
                    <a:cubicBezTo>
                      <a:pt x="485764" y="355182"/>
                      <a:pt x="572518" y="273762"/>
                      <a:pt x="572518" y="175282"/>
                    </a:cubicBezTo>
                    <a:cubicBezTo>
                      <a:pt x="572518" y="97213"/>
                      <a:pt x="511350" y="36129"/>
                      <a:pt x="433249" y="36129"/>
                    </a:cubicBezTo>
                    <a:cubicBezTo>
                      <a:pt x="390282" y="36129"/>
                      <a:pt x="346196" y="56689"/>
                      <a:pt x="318149" y="89764"/>
                    </a:cubicBezTo>
                    <a:cubicBezTo>
                      <a:pt x="314717" y="93861"/>
                      <a:pt x="309645" y="96170"/>
                      <a:pt x="304349" y="96170"/>
                    </a:cubicBezTo>
                    <a:cubicBezTo>
                      <a:pt x="299052" y="96170"/>
                      <a:pt x="293980" y="93861"/>
                      <a:pt x="290548" y="89764"/>
                    </a:cubicBezTo>
                    <a:cubicBezTo>
                      <a:pt x="262501" y="56689"/>
                      <a:pt x="218415" y="36129"/>
                      <a:pt x="175448" y="36129"/>
                    </a:cubicBezTo>
                    <a:close/>
                    <a:moveTo>
                      <a:pt x="175448" y="0"/>
                    </a:moveTo>
                    <a:cubicBezTo>
                      <a:pt x="222891" y="0"/>
                      <a:pt x="269736" y="19145"/>
                      <a:pt x="304349" y="51847"/>
                    </a:cubicBezTo>
                    <a:cubicBezTo>
                      <a:pt x="338961" y="19145"/>
                      <a:pt x="385807" y="0"/>
                      <a:pt x="433249" y="0"/>
                    </a:cubicBezTo>
                    <a:cubicBezTo>
                      <a:pt x="531640" y="0"/>
                      <a:pt x="608697" y="77026"/>
                      <a:pt x="608697" y="175282"/>
                    </a:cubicBezTo>
                    <a:cubicBezTo>
                      <a:pt x="608697" y="230258"/>
                      <a:pt x="586020" y="283446"/>
                      <a:pt x="537309" y="342593"/>
                    </a:cubicBezTo>
                    <a:cubicBezTo>
                      <a:pt x="494865" y="394291"/>
                      <a:pt x="435711" y="447628"/>
                      <a:pt x="356864" y="517354"/>
                    </a:cubicBezTo>
                    <a:lnTo>
                      <a:pt x="317104" y="556835"/>
                    </a:lnTo>
                    <a:cubicBezTo>
                      <a:pt x="313598" y="560336"/>
                      <a:pt x="308973" y="562124"/>
                      <a:pt x="304349" y="562124"/>
                    </a:cubicBezTo>
                    <a:cubicBezTo>
                      <a:pt x="299724" y="562124"/>
                      <a:pt x="295099" y="560336"/>
                      <a:pt x="291593" y="556835"/>
                    </a:cubicBezTo>
                    <a:lnTo>
                      <a:pt x="251834" y="517354"/>
                    </a:lnTo>
                    <a:cubicBezTo>
                      <a:pt x="172986" y="447628"/>
                      <a:pt x="113832" y="394291"/>
                      <a:pt x="71388" y="342593"/>
                    </a:cubicBezTo>
                    <a:cubicBezTo>
                      <a:pt x="22677" y="283446"/>
                      <a:pt x="0" y="230258"/>
                      <a:pt x="0" y="175282"/>
                    </a:cubicBezTo>
                    <a:cubicBezTo>
                      <a:pt x="0" y="77026"/>
                      <a:pt x="77057" y="0"/>
                      <a:pt x="1754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80" name="îśḻiḍè"/>
            <p:cNvGrpSpPr/>
            <p:nvPr/>
          </p:nvGrpSpPr>
          <p:grpSpPr>
            <a:xfrm>
              <a:off x="5252073" y="3609558"/>
              <a:ext cx="1943207" cy="2002127"/>
              <a:chOff x="3939055" y="2722702"/>
              <a:chExt cx="1457405" cy="1501595"/>
            </a:xfrm>
          </p:grpSpPr>
          <p:sp>
            <p:nvSpPr>
              <p:cNvPr id="585" name="îṡlíḑe"/>
              <p:cNvSpPr>
                <a:spLocks noChangeAspect="1"/>
              </p:cNvSpPr>
              <p:nvPr/>
            </p:nvSpPr>
            <p:spPr>
              <a:xfrm>
                <a:off x="3944764" y="2722702"/>
                <a:ext cx="1451696" cy="1451695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6" name="îş1ïḋè"/>
              <p:cNvSpPr>
                <a:spLocks noChangeAspect="1"/>
              </p:cNvSpPr>
              <p:nvPr/>
            </p:nvSpPr>
            <p:spPr>
              <a:xfrm>
                <a:off x="3939055" y="2772601"/>
                <a:ext cx="1451696" cy="1451696"/>
              </a:xfrm>
              <a:prstGeom prst="ellipse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7" name="îş1ïḋè"/>
              <p:cNvSpPr>
                <a:spLocks noChangeAspect="1"/>
              </p:cNvSpPr>
              <p:nvPr/>
            </p:nvSpPr>
            <p:spPr>
              <a:xfrm>
                <a:off x="4390514" y="3244415"/>
                <a:ext cx="548779" cy="522333"/>
              </a:xfrm>
              <a:custGeom>
                <a:avLst/>
                <a:gdLst>
                  <a:gd name="T0" fmla="*/ 6829 w 6861"/>
                  <a:gd name="T1" fmla="*/ 2470 h 6539"/>
                  <a:gd name="T2" fmla="*/ 6615 w 6861"/>
                  <a:gd name="T3" fmla="*/ 2270 h 6539"/>
                  <a:gd name="T4" fmla="*/ 4720 w 6861"/>
                  <a:gd name="T5" fmla="*/ 1799 h 6539"/>
                  <a:gd name="T6" fmla="*/ 3686 w 6861"/>
                  <a:gd name="T7" fmla="*/ 142 h 6539"/>
                  <a:gd name="T8" fmla="*/ 3430 w 6861"/>
                  <a:gd name="T9" fmla="*/ 0 h 6539"/>
                  <a:gd name="T10" fmla="*/ 3175 w 6861"/>
                  <a:gd name="T11" fmla="*/ 142 h 6539"/>
                  <a:gd name="T12" fmla="*/ 2141 w 6861"/>
                  <a:gd name="T13" fmla="*/ 1799 h 6539"/>
                  <a:gd name="T14" fmla="*/ 246 w 6861"/>
                  <a:gd name="T15" fmla="*/ 2270 h 6539"/>
                  <a:gd name="T16" fmla="*/ 32 w 6861"/>
                  <a:gd name="T17" fmla="*/ 2470 h 6539"/>
                  <a:gd name="T18" fmla="*/ 88 w 6861"/>
                  <a:gd name="T19" fmla="*/ 2757 h 6539"/>
                  <a:gd name="T20" fmla="*/ 1344 w 6861"/>
                  <a:gd name="T21" fmla="*/ 4252 h 6539"/>
                  <a:gd name="T22" fmla="*/ 1206 w 6861"/>
                  <a:gd name="T23" fmla="*/ 6200 h 6539"/>
                  <a:gd name="T24" fmla="*/ 1330 w 6861"/>
                  <a:gd name="T25" fmla="*/ 6465 h 6539"/>
                  <a:gd name="T26" fmla="*/ 1620 w 6861"/>
                  <a:gd name="T27" fmla="*/ 6500 h 6539"/>
                  <a:gd name="T28" fmla="*/ 3430 w 6861"/>
                  <a:gd name="T29" fmla="*/ 5768 h 6539"/>
                  <a:gd name="T30" fmla="*/ 5241 w 6861"/>
                  <a:gd name="T31" fmla="*/ 6500 h 6539"/>
                  <a:gd name="T32" fmla="*/ 5531 w 6861"/>
                  <a:gd name="T33" fmla="*/ 6465 h 6539"/>
                  <a:gd name="T34" fmla="*/ 5654 w 6861"/>
                  <a:gd name="T35" fmla="*/ 6200 h 6539"/>
                  <a:gd name="T36" fmla="*/ 5517 w 6861"/>
                  <a:gd name="T37" fmla="*/ 4252 h 6539"/>
                  <a:gd name="T38" fmla="*/ 6773 w 6861"/>
                  <a:gd name="T39" fmla="*/ 2757 h 6539"/>
                  <a:gd name="T40" fmla="*/ 6829 w 6861"/>
                  <a:gd name="T41" fmla="*/ 2470 h 6539"/>
                  <a:gd name="T42" fmla="*/ 3618 w 6861"/>
                  <a:gd name="T43" fmla="*/ 1362 h 6539"/>
                  <a:gd name="T44" fmla="*/ 2881 w 6861"/>
                  <a:gd name="T45" fmla="*/ 2543 h 6539"/>
                  <a:gd name="T46" fmla="*/ 2747 w 6861"/>
                  <a:gd name="T47" fmla="*/ 2640 h 6539"/>
                  <a:gd name="T48" fmla="*/ 1397 w 6861"/>
                  <a:gd name="T49" fmla="*/ 2976 h 6539"/>
                  <a:gd name="T50" fmla="*/ 1343 w 6861"/>
                  <a:gd name="T51" fmla="*/ 2983 h 6539"/>
                  <a:gd name="T52" fmla="*/ 1129 w 6861"/>
                  <a:gd name="T53" fmla="*/ 2815 h 6539"/>
                  <a:gd name="T54" fmla="*/ 1290 w 6861"/>
                  <a:gd name="T55" fmla="*/ 2547 h 6539"/>
                  <a:gd name="T56" fmla="*/ 2554 w 6861"/>
                  <a:gd name="T57" fmla="*/ 2233 h 6539"/>
                  <a:gd name="T58" fmla="*/ 3243 w 6861"/>
                  <a:gd name="T59" fmla="*/ 1129 h 6539"/>
                  <a:gd name="T60" fmla="*/ 3547 w 6861"/>
                  <a:gd name="T61" fmla="*/ 1058 h 6539"/>
                  <a:gd name="T62" fmla="*/ 3618 w 6861"/>
                  <a:gd name="T63" fmla="*/ 1362 h 6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61" h="6539">
                    <a:moveTo>
                      <a:pt x="6829" y="2470"/>
                    </a:moveTo>
                    <a:cubicBezTo>
                      <a:pt x="6797" y="2371"/>
                      <a:pt x="6716" y="2295"/>
                      <a:pt x="6615" y="2270"/>
                    </a:cubicBezTo>
                    <a:lnTo>
                      <a:pt x="4720" y="1799"/>
                    </a:lnTo>
                    <a:lnTo>
                      <a:pt x="3686" y="142"/>
                    </a:lnTo>
                    <a:cubicBezTo>
                      <a:pt x="3631" y="54"/>
                      <a:pt x="3534" y="0"/>
                      <a:pt x="3430" y="0"/>
                    </a:cubicBezTo>
                    <a:cubicBezTo>
                      <a:pt x="3326" y="0"/>
                      <a:pt x="3230" y="54"/>
                      <a:pt x="3175" y="142"/>
                    </a:cubicBezTo>
                    <a:lnTo>
                      <a:pt x="2141" y="1799"/>
                    </a:lnTo>
                    <a:lnTo>
                      <a:pt x="246" y="2270"/>
                    </a:lnTo>
                    <a:cubicBezTo>
                      <a:pt x="145" y="2295"/>
                      <a:pt x="64" y="2371"/>
                      <a:pt x="32" y="2470"/>
                    </a:cubicBezTo>
                    <a:cubicBezTo>
                      <a:pt x="0" y="2568"/>
                      <a:pt x="21" y="2677"/>
                      <a:pt x="88" y="2757"/>
                    </a:cubicBezTo>
                    <a:lnTo>
                      <a:pt x="1344" y="4252"/>
                    </a:lnTo>
                    <a:lnTo>
                      <a:pt x="1206" y="6200"/>
                    </a:lnTo>
                    <a:cubicBezTo>
                      <a:pt x="1199" y="6304"/>
                      <a:pt x="1246" y="6404"/>
                      <a:pt x="1330" y="6465"/>
                    </a:cubicBezTo>
                    <a:cubicBezTo>
                      <a:pt x="1414" y="6526"/>
                      <a:pt x="1524" y="6539"/>
                      <a:pt x="1620" y="6500"/>
                    </a:cubicBezTo>
                    <a:lnTo>
                      <a:pt x="3430" y="5768"/>
                    </a:lnTo>
                    <a:lnTo>
                      <a:pt x="5241" y="6500"/>
                    </a:lnTo>
                    <a:cubicBezTo>
                      <a:pt x="5337" y="6539"/>
                      <a:pt x="5447" y="6526"/>
                      <a:pt x="5531" y="6465"/>
                    </a:cubicBezTo>
                    <a:cubicBezTo>
                      <a:pt x="5615" y="6404"/>
                      <a:pt x="5662" y="6304"/>
                      <a:pt x="5654" y="6200"/>
                    </a:cubicBezTo>
                    <a:lnTo>
                      <a:pt x="5517" y="4252"/>
                    </a:lnTo>
                    <a:lnTo>
                      <a:pt x="6773" y="2757"/>
                    </a:lnTo>
                    <a:cubicBezTo>
                      <a:pt x="6840" y="2677"/>
                      <a:pt x="6861" y="2568"/>
                      <a:pt x="6829" y="2470"/>
                    </a:cubicBezTo>
                    <a:close/>
                    <a:moveTo>
                      <a:pt x="3618" y="1362"/>
                    </a:moveTo>
                    <a:lnTo>
                      <a:pt x="2881" y="2543"/>
                    </a:lnTo>
                    <a:cubicBezTo>
                      <a:pt x="2851" y="2591"/>
                      <a:pt x="2803" y="2626"/>
                      <a:pt x="2747" y="2640"/>
                    </a:cubicBezTo>
                    <a:lnTo>
                      <a:pt x="1397" y="2976"/>
                    </a:lnTo>
                    <a:cubicBezTo>
                      <a:pt x="1379" y="2980"/>
                      <a:pt x="1361" y="2983"/>
                      <a:pt x="1343" y="2983"/>
                    </a:cubicBezTo>
                    <a:cubicBezTo>
                      <a:pt x="1244" y="2983"/>
                      <a:pt x="1154" y="2915"/>
                      <a:pt x="1129" y="2815"/>
                    </a:cubicBezTo>
                    <a:cubicBezTo>
                      <a:pt x="1100" y="2697"/>
                      <a:pt x="1172" y="2577"/>
                      <a:pt x="1290" y="2547"/>
                    </a:cubicBezTo>
                    <a:lnTo>
                      <a:pt x="2554" y="2233"/>
                    </a:lnTo>
                    <a:lnTo>
                      <a:pt x="3243" y="1129"/>
                    </a:lnTo>
                    <a:cubicBezTo>
                      <a:pt x="3308" y="1025"/>
                      <a:pt x="3444" y="994"/>
                      <a:pt x="3547" y="1058"/>
                    </a:cubicBezTo>
                    <a:cubicBezTo>
                      <a:pt x="3651" y="1123"/>
                      <a:pt x="3682" y="1259"/>
                      <a:pt x="3618" y="136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581" name="iṡ1iďe"/>
            <p:cNvSpPr/>
            <p:nvPr/>
          </p:nvSpPr>
          <p:spPr>
            <a:xfrm rot="18536433">
              <a:off x="2827171" y="2542809"/>
              <a:ext cx="2181771" cy="2181771"/>
            </a:xfrm>
            <a:prstGeom prst="arc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2" name="îŝḷïḓe"/>
            <p:cNvSpPr/>
            <p:nvPr/>
          </p:nvSpPr>
          <p:spPr>
            <a:xfrm rot="2537090">
              <a:off x="4855745" y="1594200"/>
              <a:ext cx="2181771" cy="2181771"/>
            </a:xfrm>
            <a:prstGeom prst="arc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3" name="ïşļiďe"/>
            <p:cNvSpPr/>
            <p:nvPr/>
          </p:nvSpPr>
          <p:spPr>
            <a:xfrm rot="16951463" flipH="1">
              <a:off x="4980351" y="3720045"/>
              <a:ext cx="2181771" cy="2181771"/>
            </a:xfrm>
            <a:prstGeom prst="arc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4" name="işļïde"/>
            <p:cNvSpPr/>
            <p:nvPr/>
          </p:nvSpPr>
          <p:spPr>
            <a:xfrm rot="12440065" flipH="1">
              <a:off x="7036613" y="2987236"/>
              <a:ext cx="2181771" cy="2181771"/>
            </a:xfrm>
            <a:prstGeom prst="arc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97" name="组合 496"/>
          <p:cNvGrpSpPr/>
          <p:nvPr/>
        </p:nvGrpSpPr>
        <p:grpSpPr>
          <a:xfrm>
            <a:off x="6940708" y="2077430"/>
            <a:ext cx="2531096" cy="909399"/>
            <a:chOff x="2741785" y="2343753"/>
            <a:chExt cx="2531096" cy="909399"/>
          </a:xfrm>
        </p:grpSpPr>
        <p:sp>
          <p:nvSpPr>
            <p:cNvPr id="498" name="文本框 497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9" name="文本框 498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0" name="组合 499"/>
          <p:cNvGrpSpPr/>
          <p:nvPr/>
        </p:nvGrpSpPr>
        <p:grpSpPr>
          <a:xfrm>
            <a:off x="8254577" y="4314583"/>
            <a:ext cx="2531096" cy="909399"/>
            <a:chOff x="2741785" y="2343753"/>
            <a:chExt cx="2531096" cy="909399"/>
          </a:xfrm>
        </p:grpSpPr>
        <p:sp>
          <p:nvSpPr>
            <p:cNvPr id="501" name="文本框 500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2" name="文本框 501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3" name="组合 502"/>
          <p:cNvGrpSpPr/>
          <p:nvPr/>
        </p:nvGrpSpPr>
        <p:grpSpPr>
          <a:xfrm>
            <a:off x="2678253" y="4763662"/>
            <a:ext cx="2531096" cy="909399"/>
            <a:chOff x="2741785" y="2343753"/>
            <a:chExt cx="2531096" cy="909399"/>
          </a:xfrm>
        </p:grpSpPr>
        <p:sp>
          <p:nvSpPr>
            <p:cNvPr id="504" name="文本框 503"/>
            <p:cNvSpPr txBox="1"/>
            <p:nvPr/>
          </p:nvSpPr>
          <p:spPr>
            <a:xfrm>
              <a:off x="341004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5" name="文本框 504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6" name="组合 505"/>
          <p:cNvGrpSpPr/>
          <p:nvPr/>
        </p:nvGrpSpPr>
        <p:grpSpPr>
          <a:xfrm>
            <a:off x="1629002" y="2358803"/>
            <a:ext cx="2531096" cy="909399"/>
            <a:chOff x="2741785" y="2343753"/>
            <a:chExt cx="2531096" cy="909399"/>
          </a:xfrm>
        </p:grpSpPr>
        <p:sp>
          <p:nvSpPr>
            <p:cNvPr id="507" name="文本框 506"/>
            <p:cNvSpPr txBox="1"/>
            <p:nvPr/>
          </p:nvSpPr>
          <p:spPr>
            <a:xfrm>
              <a:off x="341004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8" name="文本框 507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7" name="组合 596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598" name="文本框 597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9" name="文本框 598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0" name="文本框 599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1495425" y="2547850"/>
            <a:ext cx="9201150" cy="2472072"/>
            <a:chOff x="1495425" y="2547850"/>
            <a:chExt cx="9201150" cy="2472072"/>
          </a:xfrm>
        </p:grpSpPr>
        <p:grpSp>
          <p:nvGrpSpPr>
            <p:cNvPr id="3" name="f26e534a-a8ac-4ec5-a571-356ab5beb5c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495425" y="2870233"/>
              <a:ext cx="9201150" cy="1838260"/>
              <a:chOff x="831850" y="2464388"/>
              <a:chExt cx="10528452" cy="2103437"/>
            </a:xfrm>
          </p:grpSpPr>
          <p:sp>
            <p:nvSpPr>
              <p:cNvPr id="13" name="i$1îďê"/>
              <p:cNvSpPr/>
              <p:nvPr/>
            </p:nvSpPr>
            <p:spPr>
              <a:xfrm rot="10800000">
                <a:off x="6640513" y="2464388"/>
                <a:ext cx="1593850" cy="757237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gradFill flip="none" rotWithShape="0">
                <a:gsLst>
                  <a:gs pos="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grpSp>
            <p:nvGrpSpPr>
              <p:cNvPr id="4" name="íş1iďe"/>
              <p:cNvGrpSpPr/>
              <p:nvPr/>
            </p:nvGrpSpPr>
            <p:grpSpPr bwMode="auto">
              <a:xfrm>
                <a:off x="831850" y="3388313"/>
                <a:ext cx="10528452" cy="209550"/>
                <a:chOff x="832509" y="3538536"/>
                <a:chExt cx="10527134" cy="209828"/>
              </a:xfrm>
            </p:grpSpPr>
            <p:sp>
              <p:nvSpPr>
                <p:cNvPr id="35" name="îś1iḓê"/>
                <p:cNvSpPr/>
                <p:nvPr/>
              </p:nvSpPr>
              <p:spPr>
                <a:xfrm>
                  <a:off x="937271" y="3621196"/>
                  <a:ext cx="10379363" cy="44509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sz="2000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ïṧ1íďê"/>
                <p:cNvSpPr/>
                <p:nvPr/>
              </p:nvSpPr>
              <p:spPr>
                <a:xfrm rot="2700000">
                  <a:off x="832357" y="3538688"/>
                  <a:ext cx="209828" cy="209524"/>
                </a:xfrm>
                <a:prstGeom prst="teardrop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sz="2000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ïṧlîḋê"/>
                <p:cNvSpPr/>
                <p:nvPr/>
              </p:nvSpPr>
              <p:spPr>
                <a:xfrm rot="18900000" flipH="1">
                  <a:off x="11149815" y="3538688"/>
                  <a:ext cx="209828" cy="209524"/>
                </a:xfrm>
                <a:prstGeom prst="teardrop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sz="20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" name="îŝḷîdé"/>
              <p:cNvSpPr/>
              <p:nvPr/>
            </p:nvSpPr>
            <p:spPr>
              <a:xfrm>
                <a:off x="2606675" y="3402600"/>
                <a:ext cx="180975" cy="180975"/>
              </a:xfrm>
              <a:prstGeom prst="ellipse">
                <a:avLst/>
              </a:prstGeom>
              <a:solidFill>
                <a:schemeClr val="accent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6" name="íŝ1ïḓe"/>
              <p:cNvSpPr/>
              <p:nvPr/>
            </p:nvSpPr>
            <p:spPr>
              <a:xfrm>
                <a:off x="1546225" y="3809000"/>
                <a:ext cx="1593850" cy="758825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7" name="ïṡļîḓé"/>
              <p:cNvSpPr/>
              <p:nvPr/>
            </p:nvSpPr>
            <p:spPr>
              <a:xfrm>
                <a:off x="3651250" y="3402600"/>
                <a:ext cx="179388" cy="180975"/>
              </a:xfrm>
              <a:prstGeom prst="ellipse">
                <a:avLst/>
              </a:prstGeom>
              <a:solidFill>
                <a:schemeClr val="accent2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8" name="ïṩlíḓè"/>
              <p:cNvSpPr/>
              <p:nvPr/>
            </p:nvSpPr>
            <p:spPr>
              <a:xfrm rot="10800000">
                <a:off x="3295650" y="2464388"/>
                <a:ext cx="1593850" cy="757237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9" name="iṥlîḓe"/>
              <p:cNvSpPr/>
              <p:nvPr/>
            </p:nvSpPr>
            <p:spPr>
              <a:xfrm>
                <a:off x="5462588" y="3402600"/>
                <a:ext cx="180975" cy="180975"/>
              </a:xfrm>
              <a:prstGeom prst="ellipse">
                <a:avLst/>
              </a:prstGeom>
              <a:solidFill>
                <a:schemeClr val="accent3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10" name="îṡlíḋê"/>
              <p:cNvSpPr/>
              <p:nvPr/>
            </p:nvSpPr>
            <p:spPr>
              <a:xfrm>
                <a:off x="6997700" y="3402600"/>
                <a:ext cx="180975" cy="180975"/>
              </a:xfrm>
              <a:prstGeom prst="ellipse">
                <a:avLst/>
              </a:prstGeom>
              <a:solidFill>
                <a:schemeClr val="accent4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11" name="îšlíďe"/>
              <p:cNvSpPr/>
              <p:nvPr/>
            </p:nvSpPr>
            <p:spPr>
              <a:xfrm>
                <a:off x="8721725" y="3402600"/>
                <a:ext cx="180975" cy="180975"/>
              </a:xfrm>
              <a:prstGeom prst="ellipse">
                <a:avLst/>
              </a:prstGeom>
              <a:solidFill>
                <a:schemeClr val="accent5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12" name="îSḻïḍé"/>
              <p:cNvSpPr/>
              <p:nvPr/>
            </p:nvSpPr>
            <p:spPr>
              <a:xfrm>
                <a:off x="9480550" y="3402600"/>
                <a:ext cx="180975" cy="180975"/>
              </a:xfrm>
              <a:prstGeom prst="ellipse">
                <a:avLst/>
              </a:prstGeom>
              <a:solidFill>
                <a:schemeClr val="accent6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14" name="îṡḻíḍé"/>
              <p:cNvSpPr txBox="1"/>
              <p:nvPr/>
            </p:nvSpPr>
            <p:spPr>
              <a:xfrm>
                <a:off x="2451100" y="3113675"/>
                <a:ext cx="501650" cy="261938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defRPr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2018</a:t>
                </a:r>
                <a:endPara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íṧḻiḋè"/>
              <p:cNvSpPr txBox="1"/>
              <p:nvPr/>
            </p:nvSpPr>
            <p:spPr>
              <a:xfrm>
                <a:off x="5307013" y="3113675"/>
                <a:ext cx="501650" cy="261938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defRPr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2014</a:t>
                </a:r>
                <a:endPara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ïṥ1îdê"/>
              <p:cNvSpPr txBox="1"/>
              <p:nvPr/>
            </p:nvSpPr>
            <p:spPr>
              <a:xfrm>
                <a:off x="8566150" y="3113675"/>
                <a:ext cx="501650" cy="261938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defRPr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2016</a:t>
                </a:r>
                <a:endPara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iṩļiḑé"/>
              <p:cNvSpPr txBox="1"/>
              <p:nvPr/>
            </p:nvSpPr>
            <p:spPr>
              <a:xfrm>
                <a:off x="3494088" y="3610563"/>
                <a:ext cx="503237" cy="261937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defRPr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2013</a:t>
                </a:r>
                <a:endPara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íś1îḍé"/>
              <p:cNvSpPr txBox="1"/>
              <p:nvPr/>
            </p:nvSpPr>
            <p:spPr>
              <a:xfrm>
                <a:off x="6842125" y="3610563"/>
                <a:ext cx="501650" cy="261937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defRPr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2015</a:t>
                </a:r>
                <a:endPara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işļíḓê"/>
              <p:cNvSpPr txBox="1"/>
              <p:nvPr/>
            </p:nvSpPr>
            <p:spPr>
              <a:xfrm>
                <a:off x="9331325" y="3610563"/>
                <a:ext cx="501650" cy="261937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defRPr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2019</a:t>
                </a:r>
                <a:endPara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iśľïde"/>
              <p:cNvSpPr/>
              <p:nvPr/>
            </p:nvSpPr>
            <p:spPr>
              <a:xfrm>
                <a:off x="7681914" y="3809000"/>
                <a:ext cx="1593850" cy="758825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21" name="iṣḷîďê"/>
              <p:cNvSpPr/>
              <p:nvPr/>
            </p:nvSpPr>
            <p:spPr>
              <a:xfrm rot="10800000">
                <a:off x="9120188" y="2464388"/>
                <a:ext cx="1593850" cy="757237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28" name="íŝľidè"/>
              <p:cNvSpPr/>
              <p:nvPr/>
            </p:nvSpPr>
            <p:spPr>
              <a:xfrm>
                <a:off x="4398963" y="3809000"/>
                <a:ext cx="1593850" cy="758825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3562628" y="2547850"/>
              <a:ext cx="18628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653630" y="2904965"/>
              <a:ext cx="1387904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481540" y="2547850"/>
              <a:ext cx="18628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637258" y="2547850"/>
              <a:ext cx="18628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421202" y="4712145"/>
              <a:ext cx="18628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530749" y="4712145"/>
              <a:ext cx="18628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061263" y="4712145"/>
              <a:ext cx="18628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126114" y="4108587"/>
              <a:ext cx="1387904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617851" y="4108587"/>
              <a:ext cx="1387904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481914" y="4108587"/>
              <a:ext cx="1387904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574307" y="2904965"/>
              <a:ext cx="1387904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736362" y="2904965"/>
              <a:ext cx="1387904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52" name="文本框 51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" name="椭圆 1333"/>
          <p:cNvSpPr/>
          <p:nvPr/>
        </p:nvSpPr>
        <p:spPr bwMode="auto">
          <a:xfrm>
            <a:off x="4856690" y="2543180"/>
            <a:ext cx="2492368" cy="2492366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/>
              </a:gs>
            </a:gsLst>
            <a:lin ang="27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335" name="椭圆 1334"/>
          <p:cNvSpPr/>
          <p:nvPr/>
        </p:nvSpPr>
        <p:spPr bwMode="auto">
          <a:xfrm>
            <a:off x="4965041" y="2651531"/>
            <a:ext cx="2275666" cy="2275664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336" name="椭圆 1335"/>
          <p:cNvSpPr/>
          <p:nvPr/>
        </p:nvSpPr>
        <p:spPr bwMode="auto">
          <a:xfrm>
            <a:off x="5086923" y="2773414"/>
            <a:ext cx="2031901" cy="2031900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pic>
        <p:nvPicPr>
          <p:cNvPr id="1337" name="图片 133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171769" y="2773596"/>
            <a:ext cx="1862209" cy="184619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01277" y="2743741"/>
            <a:ext cx="882040" cy="2098103"/>
            <a:chOff x="3644911" y="2639209"/>
            <a:chExt cx="978253" cy="2326965"/>
          </a:xfrm>
        </p:grpSpPr>
        <p:grpSp>
          <p:nvGrpSpPr>
            <p:cNvPr id="1341" name="组合 1340"/>
            <p:cNvGrpSpPr/>
            <p:nvPr/>
          </p:nvGrpSpPr>
          <p:grpSpPr>
            <a:xfrm>
              <a:off x="3644911" y="2639209"/>
              <a:ext cx="978253" cy="514511"/>
              <a:chOff x="3460804" y="2297101"/>
              <a:chExt cx="1073005" cy="564346"/>
            </a:xfrm>
          </p:grpSpPr>
          <p:cxnSp>
            <p:nvCxnSpPr>
              <p:cNvPr id="1351" name="直接连接符 1350"/>
              <p:cNvCxnSpPr/>
              <p:nvPr/>
            </p:nvCxnSpPr>
            <p:spPr bwMode="auto">
              <a:xfrm>
                <a:off x="3460804" y="2297101"/>
                <a:ext cx="676281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1352" name="直接连接符 1351"/>
              <p:cNvCxnSpPr/>
              <p:nvPr/>
            </p:nvCxnSpPr>
            <p:spPr bwMode="auto">
              <a:xfrm>
                <a:off x="4137085" y="2297101"/>
                <a:ext cx="396724" cy="564346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342" name="组合 1341"/>
            <p:cNvGrpSpPr/>
            <p:nvPr/>
          </p:nvGrpSpPr>
          <p:grpSpPr>
            <a:xfrm flipV="1">
              <a:off x="3644911" y="4451663"/>
              <a:ext cx="978253" cy="514511"/>
              <a:chOff x="3460804" y="2297101"/>
              <a:chExt cx="1073005" cy="564346"/>
            </a:xfrm>
          </p:grpSpPr>
          <p:cxnSp>
            <p:nvCxnSpPr>
              <p:cNvPr id="1349" name="直接连接符 1348"/>
              <p:cNvCxnSpPr/>
              <p:nvPr/>
            </p:nvCxnSpPr>
            <p:spPr bwMode="auto">
              <a:xfrm>
                <a:off x="3460804" y="2297101"/>
                <a:ext cx="676281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1350" name="直接连接符 1349"/>
              <p:cNvCxnSpPr/>
              <p:nvPr/>
            </p:nvCxnSpPr>
            <p:spPr bwMode="auto">
              <a:xfrm>
                <a:off x="4137085" y="2297101"/>
                <a:ext cx="396724" cy="564346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353" name="组合 1352"/>
          <p:cNvGrpSpPr/>
          <p:nvPr/>
        </p:nvGrpSpPr>
        <p:grpSpPr>
          <a:xfrm flipH="1">
            <a:off x="7234085" y="2743741"/>
            <a:ext cx="882040" cy="2098103"/>
            <a:chOff x="3644911" y="2639209"/>
            <a:chExt cx="978253" cy="2326965"/>
          </a:xfrm>
        </p:grpSpPr>
        <p:grpSp>
          <p:nvGrpSpPr>
            <p:cNvPr id="1354" name="组合 1353"/>
            <p:cNvGrpSpPr/>
            <p:nvPr/>
          </p:nvGrpSpPr>
          <p:grpSpPr>
            <a:xfrm>
              <a:off x="3644911" y="2639209"/>
              <a:ext cx="978253" cy="514511"/>
              <a:chOff x="3460804" y="2297101"/>
              <a:chExt cx="1073005" cy="564346"/>
            </a:xfrm>
          </p:grpSpPr>
          <p:cxnSp>
            <p:nvCxnSpPr>
              <p:cNvPr id="1358" name="直接连接符 1357"/>
              <p:cNvCxnSpPr/>
              <p:nvPr/>
            </p:nvCxnSpPr>
            <p:spPr bwMode="auto">
              <a:xfrm>
                <a:off x="3460804" y="2297101"/>
                <a:ext cx="676281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1359" name="直接连接符 1358"/>
              <p:cNvCxnSpPr/>
              <p:nvPr/>
            </p:nvCxnSpPr>
            <p:spPr bwMode="auto">
              <a:xfrm>
                <a:off x="4137085" y="2297101"/>
                <a:ext cx="396724" cy="564346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355" name="组合 1354"/>
            <p:cNvGrpSpPr/>
            <p:nvPr/>
          </p:nvGrpSpPr>
          <p:grpSpPr>
            <a:xfrm flipV="1">
              <a:off x="3644911" y="4451663"/>
              <a:ext cx="978253" cy="514511"/>
              <a:chOff x="3460804" y="2297101"/>
              <a:chExt cx="1073005" cy="564346"/>
            </a:xfrm>
          </p:grpSpPr>
          <p:cxnSp>
            <p:nvCxnSpPr>
              <p:cNvPr id="1356" name="直接连接符 1355"/>
              <p:cNvCxnSpPr/>
              <p:nvPr/>
            </p:nvCxnSpPr>
            <p:spPr bwMode="auto">
              <a:xfrm>
                <a:off x="3460804" y="2297101"/>
                <a:ext cx="676281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1357" name="直接连接符 1356"/>
              <p:cNvCxnSpPr/>
              <p:nvPr/>
            </p:nvCxnSpPr>
            <p:spPr bwMode="auto">
              <a:xfrm>
                <a:off x="4137085" y="2297101"/>
                <a:ext cx="396724" cy="564346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360" name="组合 1359"/>
          <p:cNvGrpSpPr/>
          <p:nvPr/>
        </p:nvGrpSpPr>
        <p:grpSpPr>
          <a:xfrm>
            <a:off x="1481003" y="2295966"/>
            <a:ext cx="2531096" cy="909399"/>
            <a:chOff x="2741785" y="2343753"/>
            <a:chExt cx="2531096" cy="909399"/>
          </a:xfrm>
        </p:grpSpPr>
        <p:sp>
          <p:nvSpPr>
            <p:cNvPr id="1361" name="文本框 1360"/>
            <p:cNvSpPr txBox="1"/>
            <p:nvPr/>
          </p:nvSpPr>
          <p:spPr>
            <a:xfrm>
              <a:off x="341004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62" name="文本框 1361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66" name="组合 1365"/>
          <p:cNvGrpSpPr/>
          <p:nvPr/>
        </p:nvGrpSpPr>
        <p:grpSpPr>
          <a:xfrm>
            <a:off x="1481003" y="4394069"/>
            <a:ext cx="2531096" cy="909399"/>
            <a:chOff x="2741785" y="2343753"/>
            <a:chExt cx="2531096" cy="909399"/>
          </a:xfrm>
        </p:grpSpPr>
        <p:sp>
          <p:nvSpPr>
            <p:cNvPr id="1367" name="文本框 1366"/>
            <p:cNvSpPr txBox="1"/>
            <p:nvPr/>
          </p:nvSpPr>
          <p:spPr>
            <a:xfrm>
              <a:off x="341004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68" name="文本框 1367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69" name="组合 1368"/>
          <p:cNvGrpSpPr/>
          <p:nvPr/>
        </p:nvGrpSpPr>
        <p:grpSpPr>
          <a:xfrm>
            <a:off x="8232615" y="2295966"/>
            <a:ext cx="2531096" cy="909399"/>
            <a:chOff x="2741785" y="2343753"/>
            <a:chExt cx="2531096" cy="909399"/>
          </a:xfrm>
        </p:grpSpPr>
        <p:sp>
          <p:nvSpPr>
            <p:cNvPr id="1370" name="文本框 1369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71" name="文本框 1370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72" name="组合 1371"/>
          <p:cNvGrpSpPr/>
          <p:nvPr/>
        </p:nvGrpSpPr>
        <p:grpSpPr>
          <a:xfrm>
            <a:off x="8232615" y="4394069"/>
            <a:ext cx="2531096" cy="909399"/>
            <a:chOff x="2741785" y="2343753"/>
            <a:chExt cx="2531096" cy="909399"/>
          </a:xfrm>
        </p:grpSpPr>
        <p:sp>
          <p:nvSpPr>
            <p:cNvPr id="1373" name="文本框 1372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74" name="文本框 1373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1375" name="文本框 1374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76" name="文本框 1375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77" name="文本框 1376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37" dur="750" fill="hold"/>
                                        <p:tgtEl>
                                          <p:spTgt spid="13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42" dur="750" fill="hold"/>
                                        <p:tgtEl>
                                          <p:spTgt spid="1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47" dur="750" fill="hold"/>
                                        <p:tgtEl>
                                          <p:spTgt spid="1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52" dur="750" fill="hold"/>
                                        <p:tgtEl>
                                          <p:spTgt spid="1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" grpId="0" animBg="1"/>
      <p:bldP spid="1335" grpId="0" animBg="1"/>
      <p:bldP spid="13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8"/>
          <p:cNvSpPr/>
          <p:nvPr/>
        </p:nvSpPr>
        <p:spPr>
          <a:xfrm>
            <a:off x="0" y="3366661"/>
            <a:ext cx="12177486" cy="819144"/>
          </a:xfrm>
          <a:custGeom>
            <a:avLst/>
            <a:gdLst>
              <a:gd name="connsiteX0" fmla="*/ 0 w 12177486"/>
              <a:gd name="connsiteY0" fmla="*/ 805696 h 823872"/>
              <a:gd name="connsiteX1" fmla="*/ 3788229 w 12177486"/>
              <a:gd name="connsiteY1" fmla="*/ 326725 h 823872"/>
              <a:gd name="connsiteX2" fmla="*/ 6821715 w 12177486"/>
              <a:gd name="connsiteY2" fmla="*/ 820210 h 823872"/>
              <a:gd name="connsiteX3" fmla="*/ 9913257 w 12177486"/>
              <a:gd name="connsiteY3" fmla="*/ 7410 h 823872"/>
              <a:gd name="connsiteX4" fmla="*/ 12177486 w 12177486"/>
              <a:gd name="connsiteY4" fmla="*/ 486382 h 823872"/>
              <a:gd name="connsiteX0-1" fmla="*/ 0 w 12177486"/>
              <a:gd name="connsiteY0-2" fmla="*/ 805696 h 825056"/>
              <a:gd name="connsiteX1-3" fmla="*/ 3788229 w 12177486"/>
              <a:gd name="connsiteY1-4" fmla="*/ 326725 h 825056"/>
              <a:gd name="connsiteX2-5" fmla="*/ 6821715 w 12177486"/>
              <a:gd name="connsiteY2-6" fmla="*/ 820210 h 825056"/>
              <a:gd name="connsiteX3-7" fmla="*/ 9913257 w 12177486"/>
              <a:gd name="connsiteY3-8" fmla="*/ 7410 h 825056"/>
              <a:gd name="connsiteX4-9" fmla="*/ 12177486 w 12177486"/>
              <a:gd name="connsiteY4-10" fmla="*/ 486382 h 825056"/>
              <a:gd name="connsiteX0-11" fmla="*/ 0 w 12177486"/>
              <a:gd name="connsiteY0-12" fmla="*/ 805696 h 831751"/>
              <a:gd name="connsiteX1-13" fmla="*/ 3788229 w 12177486"/>
              <a:gd name="connsiteY1-14" fmla="*/ 326725 h 831751"/>
              <a:gd name="connsiteX2-15" fmla="*/ 6821715 w 12177486"/>
              <a:gd name="connsiteY2-16" fmla="*/ 820210 h 831751"/>
              <a:gd name="connsiteX3-17" fmla="*/ 9913257 w 12177486"/>
              <a:gd name="connsiteY3-18" fmla="*/ 7410 h 831751"/>
              <a:gd name="connsiteX4-19" fmla="*/ 12177486 w 12177486"/>
              <a:gd name="connsiteY4-20" fmla="*/ 486382 h 831751"/>
              <a:gd name="connsiteX0-21" fmla="*/ 0 w 12177486"/>
              <a:gd name="connsiteY0-22" fmla="*/ 803846 h 829901"/>
              <a:gd name="connsiteX1-23" fmla="*/ 3788229 w 12177486"/>
              <a:gd name="connsiteY1-24" fmla="*/ 324875 h 829901"/>
              <a:gd name="connsiteX2-25" fmla="*/ 6821715 w 12177486"/>
              <a:gd name="connsiteY2-26" fmla="*/ 818360 h 829901"/>
              <a:gd name="connsiteX3-27" fmla="*/ 9913257 w 12177486"/>
              <a:gd name="connsiteY3-28" fmla="*/ 5560 h 829901"/>
              <a:gd name="connsiteX4-29" fmla="*/ 12177486 w 12177486"/>
              <a:gd name="connsiteY4-30" fmla="*/ 484532 h 829901"/>
              <a:gd name="connsiteX0-31" fmla="*/ 0 w 12177486"/>
              <a:gd name="connsiteY0-32" fmla="*/ 798305 h 824360"/>
              <a:gd name="connsiteX1-33" fmla="*/ 3788229 w 12177486"/>
              <a:gd name="connsiteY1-34" fmla="*/ 319334 h 824360"/>
              <a:gd name="connsiteX2-35" fmla="*/ 6821715 w 12177486"/>
              <a:gd name="connsiteY2-36" fmla="*/ 812819 h 824360"/>
              <a:gd name="connsiteX3-37" fmla="*/ 9913257 w 12177486"/>
              <a:gd name="connsiteY3-38" fmla="*/ 19 h 824360"/>
              <a:gd name="connsiteX4-39" fmla="*/ 12177486 w 12177486"/>
              <a:gd name="connsiteY4-40" fmla="*/ 478991 h 824360"/>
              <a:gd name="connsiteX0-41" fmla="*/ 0 w 12177486"/>
              <a:gd name="connsiteY0-42" fmla="*/ 798305 h 819144"/>
              <a:gd name="connsiteX1-43" fmla="*/ 3788229 w 12177486"/>
              <a:gd name="connsiteY1-44" fmla="*/ 319334 h 819144"/>
              <a:gd name="connsiteX2-45" fmla="*/ 6821715 w 12177486"/>
              <a:gd name="connsiteY2-46" fmla="*/ 812819 h 819144"/>
              <a:gd name="connsiteX3-47" fmla="*/ 9913257 w 12177486"/>
              <a:gd name="connsiteY3-48" fmla="*/ 19 h 819144"/>
              <a:gd name="connsiteX4-49" fmla="*/ 12177486 w 12177486"/>
              <a:gd name="connsiteY4-50" fmla="*/ 478991 h 8191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77486" h="819144">
                <a:moveTo>
                  <a:pt x="0" y="798305"/>
                </a:moveTo>
                <a:cubicBezTo>
                  <a:pt x="1325638" y="557610"/>
                  <a:pt x="3009417" y="65455"/>
                  <a:pt x="3788229" y="319334"/>
                </a:cubicBezTo>
                <a:cubicBezTo>
                  <a:pt x="4567041" y="573213"/>
                  <a:pt x="5800877" y="866038"/>
                  <a:pt x="6821715" y="812819"/>
                </a:cubicBezTo>
                <a:cubicBezTo>
                  <a:pt x="7842553" y="759600"/>
                  <a:pt x="8883469" y="2317"/>
                  <a:pt x="9913257" y="19"/>
                </a:cubicBezTo>
                <a:cubicBezTo>
                  <a:pt x="10943045" y="-2279"/>
                  <a:pt x="11491686" y="211686"/>
                  <a:pt x="12177486" y="478991"/>
                </a:cubicBezTo>
              </a:path>
            </a:pathLst>
          </a:custGeom>
          <a:noFill/>
          <a:ln w="19050">
            <a:gradFill flip="none" rotWithShape="1">
              <a:gsLst>
                <a:gs pos="9000">
                  <a:schemeClr val="accent1">
                    <a:lumMod val="5000"/>
                    <a:lumOff val="95000"/>
                    <a:alpha val="0"/>
                  </a:schemeClr>
                </a:gs>
                <a:gs pos="35000">
                  <a:schemeClr val="bg1">
                    <a:lumMod val="65000"/>
                  </a:schemeClr>
                </a:gs>
                <a:gs pos="66000">
                  <a:schemeClr val="bg1">
                    <a:lumMod val="75000"/>
                  </a:schemeClr>
                </a:gs>
                <a:gs pos="92000">
                  <a:schemeClr val="bg1">
                    <a:alpha val="1000"/>
                  </a:schemeClr>
                </a:gs>
              </a:gsLst>
              <a:lin ang="0" scaled="1"/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38490" y="3544494"/>
            <a:ext cx="117553" cy="117553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948881" y="3936381"/>
            <a:ext cx="117553" cy="117553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056288" y="4066663"/>
            <a:ext cx="117553" cy="117553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270989" y="3378099"/>
            <a:ext cx="117553" cy="117553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464879" y="3864570"/>
            <a:ext cx="1064774" cy="106477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400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797378" y="2184571"/>
            <a:ext cx="1064774" cy="1064774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400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582677" y="4396218"/>
            <a:ext cx="1064774" cy="1064774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400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534047" y="2686623"/>
            <a:ext cx="1064774" cy="106477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400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37091" y="3014601"/>
            <a:ext cx="183790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阶段营销策略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48640" y="4174980"/>
            <a:ext cx="194589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阶段营销目标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26220" y="3419764"/>
            <a:ext cx="223626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阶段推广策略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29917" y="3753037"/>
            <a:ext cx="1937560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阶段执行计划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988274" y="816327"/>
            <a:ext cx="2224855" cy="638053"/>
            <a:chOff x="3676095" y="1056269"/>
            <a:chExt cx="2224855" cy="638053"/>
          </a:xfrm>
        </p:grpSpPr>
        <p:sp>
          <p:nvSpPr>
            <p:cNvPr id="24" name="文本框 23"/>
            <p:cNvSpPr txBox="1"/>
            <p:nvPr/>
          </p:nvSpPr>
          <p:spPr>
            <a:xfrm>
              <a:off x="3733369" y="1056269"/>
              <a:ext cx="21675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CONTENT</a:t>
              </a:r>
              <a:endParaRPr lang="zh-CN" altLang="en-US" sz="3200" b="1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676095" y="1109547"/>
              <a:ext cx="21675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/>
                  </a:solidFill>
                  <a:cs typeface="+mn-ea"/>
                  <a:sym typeface="+mn-lt"/>
                </a:rPr>
                <a:t>CONTENT</a:t>
              </a:r>
              <a:endParaRPr lang="zh-CN" altLang="en-US" sz="32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5" name="椭圆 26"/>
          <p:cNvSpPr/>
          <p:nvPr/>
        </p:nvSpPr>
        <p:spPr>
          <a:xfrm>
            <a:off x="2744881" y="4163883"/>
            <a:ext cx="504770" cy="466148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8" name="椭圆 27"/>
          <p:cNvSpPr/>
          <p:nvPr/>
        </p:nvSpPr>
        <p:spPr>
          <a:xfrm>
            <a:off x="9077380" y="2474339"/>
            <a:ext cx="504770" cy="485239"/>
          </a:xfrm>
          <a:custGeom>
            <a:avLst/>
            <a:gdLst>
              <a:gd name="connsiteX0" fmla="*/ 241391 w 516922"/>
              <a:gd name="connsiteY0" fmla="*/ 466920 h 496921"/>
              <a:gd name="connsiteX1" fmla="*/ 374792 w 516922"/>
              <a:gd name="connsiteY1" fmla="*/ 466920 h 496921"/>
              <a:gd name="connsiteX2" fmla="*/ 394157 w 516922"/>
              <a:gd name="connsiteY2" fmla="*/ 492438 h 496921"/>
              <a:gd name="connsiteX3" fmla="*/ 241391 w 516922"/>
              <a:gd name="connsiteY3" fmla="*/ 492438 h 496921"/>
              <a:gd name="connsiteX4" fmla="*/ 45175 w 516922"/>
              <a:gd name="connsiteY4" fmla="*/ 266910 h 496921"/>
              <a:gd name="connsiteX5" fmla="*/ 178975 w 516922"/>
              <a:gd name="connsiteY5" fmla="*/ 266910 h 496921"/>
              <a:gd name="connsiteX6" fmla="*/ 178975 w 516922"/>
              <a:gd name="connsiteY6" fmla="*/ 312085 h 496921"/>
              <a:gd name="connsiteX7" fmla="*/ 45175 w 516922"/>
              <a:gd name="connsiteY7" fmla="*/ 312085 h 496921"/>
              <a:gd name="connsiteX8" fmla="*/ 45175 w 516922"/>
              <a:gd name="connsiteY8" fmla="*/ 167939 h 496921"/>
              <a:gd name="connsiteX9" fmla="*/ 178975 w 516922"/>
              <a:gd name="connsiteY9" fmla="*/ 167939 h 496921"/>
              <a:gd name="connsiteX10" fmla="*/ 178975 w 516922"/>
              <a:gd name="connsiteY10" fmla="*/ 213114 h 496921"/>
              <a:gd name="connsiteX11" fmla="*/ 45175 w 516922"/>
              <a:gd name="connsiteY11" fmla="*/ 213114 h 496921"/>
              <a:gd name="connsiteX12" fmla="*/ 254150 w 516922"/>
              <a:gd name="connsiteY12" fmla="*/ 92418 h 496921"/>
              <a:gd name="connsiteX13" fmla="*/ 497537 w 516922"/>
              <a:gd name="connsiteY13" fmla="*/ 92418 h 496921"/>
              <a:gd name="connsiteX14" fmla="*/ 516922 w 516922"/>
              <a:gd name="connsiteY14" fmla="*/ 111788 h 496921"/>
              <a:gd name="connsiteX15" fmla="*/ 516922 w 516922"/>
              <a:gd name="connsiteY15" fmla="*/ 402340 h 496921"/>
              <a:gd name="connsiteX16" fmla="*/ 497537 w 516922"/>
              <a:gd name="connsiteY16" fmla="*/ 421710 h 496921"/>
              <a:gd name="connsiteX17" fmla="*/ 359690 w 516922"/>
              <a:gd name="connsiteY17" fmla="*/ 421710 h 496921"/>
              <a:gd name="connsiteX18" fmla="*/ 359690 w 516922"/>
              <a:gd name="connsiteY18" fmla="*/ 458298 h 496921"/>
              <a:gd name="connsiteX19" fmla="*/ 254150 w 516922"/>
              <a:gd name="connsiteY19" fmla="*/ 458298 h 496921"/>
              <a:gd name="connsiteX20" fmla="*/ 254150 w 516922"/>
              <a:gd name="connsiteY20" fmla="*/ 382970 h 496921"/>
              <a:gd name="connsiteX21" fmla="*/ 478152 w 516922"/>
              <a:gd name="connsiteY21" fmla="*/ 382970 h 496921"/>
              <a:gd name="connsiteX22" fmla="*/ 478152 w 516922"/>
              <a:gd name="connsiteY22" fmla="*/ 131158 h 496921"/>
              <a:gd name="connsiteX23" fmla="*/ 254150 w 516922"/>
              <a:gd name="connsiteY23" fmla="*/ 131158 h 496921"/>
              <a:gd name="connsiteX24" fmla="*/ 45175 w 516922"/>
              <a:gd name="connsiteY24" fmla="*/ 75176 h 496921"/>
              <a:gd name="connsiteX25" fmla="*/ 178975 w 516922"/>
              <a:gd name="connsiteY25" fmla="*/ 75176 h 496921"/>
              <a:gd name="connsiteX26" fmla="*/ 178975 w 516922"/>
              <a:gd name="connsiteY26" fmla="*/ 120351 h 496921"/>
              <a:gd name="connsiteX27" fmla="*/ 45175 w 516922"/>
              <a:gd name="connsiteY27" fmla="*/ 120351 h 496921"/>
              <a:gd name="connsiteX28" fmla="*/ 28019 w 516922"/>
              <a:gd name="connsiteY28" fmla="*/ 27965 h 496921"/>
              <a:gd name="connsiteX29" fmla="*/ 28019 w 516922"/>
              <a:gd name="connsiteY29" fmla="*/ 466805 h 496921"/>
              <a:gd name="connsiteX30" fmla="*/ 196130 w 516922"/>
              <a:gd name="connsiteY30" fmla="*/ 466805 h 496921"/>
              <a:gd name="connsiteX31" fmla="*/ 196130 w 516922"/>
              <a:gd name="connsiteY31" fmla="*/ 27965 h 496921"/>
              <a:gd name="connsiteX32" fmla="*/ 28019 w 516922"/>
              <a:gd name="connsiteY32" fmla="*/ 0 h 496921"/>
              <a:gd name="connsiteX33" fmla="*/ 196130 w 516922"/>
              <a:gd name="connsiteY33" fmla="*/ 0 h 496921"/>
              <a:gd name="connsiteX34" fmla="*/ 224149 w 516922"/>
              <a:gd name="connsiteY34" fmla="*/ 27965 h 496921"/>
              <a:gd name="connsiteX35" fmla="*/ 224149 w 516922"/>
              <a:gd name="connsiteY35" fmla="*/ 466805 h 496921"/>
              <a:gd name="connsiteX36" fmla="*/ 196130 w 516922"/>
              <a:gd name="connsiteY36" fmla="*/ 496921 h 496921"/>
              <a:gd name="connsiteX37" fmla="*/ 28019 w 516922"/>
              <a:gd name="connsiteY37" fmla="*/ 496921 h 496921"/>
              <a:gd name="connsiteX38" fmla="*/ 0 w 516922"/>
              <a:gd name="connsiteY38" fmla="*/ 466805 h 496921"/>
              <a:gd name="connsiteX39" fmla="*/ 0 w 516922"/>
              <a:gd name="connsiteY39" fmla="*/ 27965 h 496921"/>
              <a:gd name="connsiteX40" fmla="*/ 28019 w 516922"/>
              <a:gd name="connsiteY40" fmla="*/ 0 h 49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6922" h="496921">
                <a:moveTo>
                  <a:pt x="241391" y="466920"/>
                </a:moveTo>
                <a:lnTo>
                  <a:pt x="374792" y="466920"/>
                </a:lnTo>
                <a:lnTo>
                  <a:pt x="394157" y="492438"/>
                </a:lnTo>
                <a:lnTo>
                  <a:pt x="241391" y="492438"/>
                </a:lnTo>
                <a:close/>
                <a:moveTo>
                  <a:pt x="45175" y="266910"/>
                </a:moveTo>
                <a:lnTo>
                  <a:pt x="178975" y="266910"/>
                </a:lnTo>
                <a:lnTo>
                  <a:pt x="178975" y="312085"/>
                </a:lnTo>
                <a:lnTo>
                  <a:pt x="45175" y="312085"/>
                </a:lnTo>
                <a:close/>
                <a:moveTo>
                  <a:pt x="45175" y="167939"/>
                </a:moveTo>
                <a:lnTo>
                  <a:pt x="178975" y="167939"/>
                </a:lnTo>
                <a:lnTo>
                  <a:pt x="178975" y="213114"/>
                </a:lnTo>
                <a:lnTo>
                  <a:pt x="45175" y="213114"/>
                </a:lnTo>
                <a:close/>
                <a:moveTo>
                  <a:pt x="254150" y="92418"/>
                </a:moveTo>
                <a:lnTo>
                  <a:pt x="497537" y="92418"/>
                </a:lnTo>
                <a:cubicBezTo>
                  <a:pt x="508307" y="92418"/>
                  <a:pt x="516922" y="101027"/>
                  <a:pt x="516922" y="111788"/>
                </a:cubicBezTo>
                <a:lnTo>
                  <a:pt x="516922" y="402340"/>
                </a:lnTo>
                <a:cubicBezTo>
                  <a:pt x="516922" y="413101"/>
                  <a:pt x="508307" y="421710"/>
                  <a:pt x="497537" y="421710"/>
                </a:cubicBezTo>
                <a:lnTo>
                  <a:pt x="359690" y="421710"/>
                </a:lnTo>
                <a:lnTo>
                  <a:pt x="359690" y="458298"/>
                </a:lnTo>
                <a:lnTo>
                  <a:pt x="254150" y="458298"/>
                </a:lnTo>
                <a:lnTo>
                  <a:pt x="254150" y="382970"/>
                </a:lnTo>
                <a:lnTo>
                  <a:pt x="478152" y="382970"/>
                </a:lnTo>
                <a:lnTo>
                  <a:pt x="478152" y="131158"/>
                </a:lnTo>
                <a:lnTo>
                  <a:pt x="254150" y="131158"/>
                </a:lnTo>
                <a:close/>
                <a:moveTo>
                  <a:pt x="45175" y="75176"/>
                </a:moveTo>
                <a:lnTo>
                  <a:pt x="178975" y="75176"/>
                </a:lnTo>
                <a:lnTo>
                  <a:pt x="178975" y="120351"/>
                </a:lnTo>
                <a:lnTo>
                  <a:pt x="45175" y="120351"/>
                </a:lnTo>
                <a:close/>
                <a:moveTo>
                  <a:pt x="28019" y="27965"/>
                </a:moveTo>
                <a:lnTo>
                  <a:pt x="28019" y="466805"/>
                </a:lnTo>
                <a:lnTo>
                  <a:pt x="196130" y="466805"/>
                </a:lnTo>
                <a:lnTo>
                  <a:pt x="196130" y="27965"/>
                </a:lnTo>
                <a:close/>
                <a:moveTo>
                  <a:pt x="28019" y="0"/>
                </a:moveTo>
                <a:lnTo>
                  <a:pt x="196130" y="0"/>
                </a:lnTo>
                <a:cubicBezTo>
                  <a:pt x="211217" y="0"/>
                  <a:pt x="224149" y="12907"/>
                  <a:pt x="224149" y="27965"/>
                </a:cubicBezTo>
                <a:lnTo>
                  <a:pt x="224149" y="466805"/>
                </a:lnTo>
                <a:cubicBezTo>
                  <a:pt x="224149" y="484014"/>
                  <a:pt x="211217" y="496921"/>
                  <a:pt x="196130" y="496921"/>
                </a:cubicBezTo>
                <a:lnTo>
                  <a:pt x="28019" y="496921"/>
                </a:lnTo>
                <a:cubicBezTo>
                  <a:pt x="12932" y="496921"/>
                  <a:pt x="0" y="484014"/>
                  <a:pt x="0" y="466805"/>
                </a:cubicBezTo>
                <a:lnTo>
                  <a:pt x="0" y="27965"/>
                </a:lnTo>
                <a:cubicBezTo>
                  <a:pt x="0" y="12907"/>
                  <a:pt x="12932" y="0"/>
                  <a:pt x="28019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7" name="椭圆 28"/>
          <p:cNvSpPr/>
          <p:nvPr/>
        </p:nvSpPr>
        <p:spPr>
          <a:xfrm>
            <a:off x="6904450" y="4676220"/>
            <a:ext cx="421228" cy="504770"/>
          </a:xfrm>
          <a:custGeom>
            <a:avLst/>
            <a:gdLst>
              <a:gd name="connsiteX0" fmla="*/ 234347 w 506307"/>
              <a:gd name="connsiteY0" fmla="*/ 379219 h 606722"/>
              <a:gd name="connsiteX1" fmla="*/ 271960 w 506307"/>
              <a:gd name="connsiteY1" fmla="*/ 379219 h 606722"/>
              <a:gd name="connsiteX2" fmla="*/ 278451 w 506307"/>
              <a:gd name="connsiteY2" fmla="*/ 385705 h 606722"/>
              <a:gd name="connsiteX3" fmla="*/ 278451 w 506307"/>
              <a:gd name="connsiteY3" fmla="*/ 448520 h 606722"/>
              <a:gd name="connsiteX4" fmla="*/ 271960 w 506307"/>
              <a:gd name="connsiteY4" fmla="*/ 455006 h 606722"/>
              <a:gd name="connsiteX5" fmla="*/ 234347 w 506307"/>
              <a:gd name="connsiteY5" fmla="*/ 455006 h 606722"/>
              <a:gd name="connsiteX6" fmla="*/ 227856 w 506307"/>
              <a:gd name="connsiteY6" fmla="*/ 448520 h 606722"/>
              <a:gd name="connsiteX7" fmla="*/ 227856 w 506307"/>
              <a:gd name="connsiteY7" fmla="*/ 385705 h 606722"/>
              <a:gd name="connsiteX8" fmla="*/ 234347 w 506307"/>
              <a:gd name="connsiteY8" fmla="*/ 379219 h 606722"/>
              <a:gd name="connsiteX9" fmla="*/ 234331 w 506307"/>
              <a:gd name="connsiteY9" fmla="*/ 328645 h 606722"/>
              <a:gd name="connsiteX10" fmla="*/ 177194 w 506307"/>
              <a:gd name="connsiteY10" fmla="*/ 385700 h 606722"/>
              <a:gd name="connsiteX11" fmla="*/ 177194 w 506307"/>
              <a:gd name="connsiteY11" fmla="*/ 448532 h 606722"/>
              <a:gd name="connsiteX12" fmla="*/ 234331 w 506307"/>
              <a:gd name="connsiteY12" fmla="*/ 505587 h 606722"/>
              <a:gd name="connsiteX13" fmla="*/ 271977 w 506307"/>
              <a:gd name="connsiteY13" fmla="*/ 505587 h 606722"/>
              <a:gd name="connsiteX14" fmla="*/ 329113 w 506307"/>
              <a:gd name="connsiteY14" fmla="*/ 448532 h 606722"/>
              <a:gd name="connsiteX15" fmla="*/ 329113 w 506307"/>
              <a:gd name="connsiteY15" fmla="*/ 385700 h 606722"/>
              <a:gd name="connsiteX16" fmla="*/ 271977 w 506307"/>
              <a:gd name="connsiteY16" fmla="*/ 328645 h 606722"/>
              <a:gd name="connsiteX17" fmla="*/ 253109 w 506307"/>
              <a:gd name="connsiteY17" fmla="*/ 0 h 606722"/>
              <a:gd name="connsiteX18" fmla="*/ 430303 w 506307"/>
              <a:gd name="connsiteY18" fmla="*/ 176942 h 606722"/>
              <a:gd name="connsiteX19" fmla="*/ 430303 w 506307"/>
              <a:gd name="connsiteY19" fmla="*/ 252749 h 606722"/>
              <a:gd name="connsiteX20" fmla="*/ 480943 w 506307"/>
              <a:gd name="connsiteY20" fmla="*/ 252749 h 606722"/>
              <a:gd name="connsiteX21" fmla="*/ 506307 w 506307"/>
              <a:gd name="connsiteY21" fmla="*/ 278077 h 606722"/>
              <a:gd name="connsiteX22" fmla="*/ 506307 w 506307"/>
              <a:gd name="connsiteY22" fmla="*/ 581394 h 606722"/>
              <a:gd name="connsiteX23" fmla="*/ 480943 w 506307"/>
              <a:gd name="connsiteY23" fmla="*/ 606722 h 606722"/>
              <a:gd name="connsiteX24" fmla="*/ 25275 w 506307"/>
              <a:gd name="connsiteY24" fmla="*/ 606722 h 606722"/>
              <a:gd name="connsiteX25" fmla="*/ 0 w 506307"/>
              <a:gd name="connsiteY25" fmla="*/ 581394 h 606722"/>
              <a:gd name="connsiteX26" fmla="*/ 0 w 506307"/>
              <a:gd name="connsiteY26" fmla="*/ 278077 h 606722"/>
              <a:gd name="connsiteX27" fmla="*/ 25275 w 506307"/>
              <a:gd name="connsiteY27" fmla="*/ 252749 h 606722"/>
              <a:gd name="connsiteX28" fmla="*/ 379753 w 506307"/>
              <a:gd name="connsiteY28" fmla="*/ 252749 h 606722"/>
              <a:gd name="connsiteX29" fmla="*/ 379753 w 506307"/>
              <a:gd name="connsiteY29" fmla="*/ 176942 h 606722"/>
              <a:gd name="connsiteX30" fmla="*/ 253109 w 506307"/>
              <a:gd name="connsiteY30" fmla="*/ 50568 h 606722"/>
              <a:gd name="connsiteX31" fmla="*/ 126554 w 506307"/>
              <a:gd name="connsiteY31" fmla="*/ 176942 h 606722"/>
              <a:gd name="connsiteX32" fmla="*/ 101279 w 506307"/>
              <a:gd name="connsiteY32" fmla="*/ 202270 h 606722"/>
              <a:gd name="connsiteX33" fmla="*/ 75915 w 506307"/>
              <a:gd name="connsiteY33" fmla="*/ 176942 h 606722"/>
              <a:gd name="connsiteX34" fmla="*/ 253109 w 506307"/>
              <a:gd name="connsiteY3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06307" h="606722">
                <a:moveTo>
                  <a:pt x="234347" y="379219"/>
                </a:moveTo>
                <a:lnTo>
                  <a:pt x="271960" y="379219"/>
                </a:lnTo>
                <a:cubicBezTo>
                  <a:pt x="275517" y="379219"/>
                  <a:pt x="278451" y="382062"/>
                  <a:pt x="278451" y="385705"/>
                </a:cubicBezTo>
                <a:lnTo>
                  <a:pt x="278451" y="448520"/>
                </a:lnTo>
                <a:cubicBezTo>
                  <a:pt x="278451" y="452074"/>
                  <a:pt x="275517" y="455006"/>
                  <a:pt x="271960" y="455006"/>
                </a:cubicBezTo>
                <a:lnTo>
                  <a:pt x="234347" y="455006"/>
                </a:lnTo>
                <a:cubicBezTo>
                  <a:pt x="230791" y="455006"/>
                  <a:pt x="227856" y="452074"/>
                  <a:pt x="227856" y="448520"/>
                </a:cubicBezTo>
                <a:lnTo>
                  <a:pt x="227856" y="385705"/>
                </a:lnTo>
                <a:cubicBezTo>
                  <a:pt x="227856" y="382062"/>
                  <a:pt x="230791" y="379219"/>
                  <a:pt x="234347" y="379219"/>
                </a:cubicBezTo>
                <a:close/>
                <a:moveTo>
                  <a:pt x="234331" y="328645"/>
                </a:moveTo>
                <a:cubicBezTo>
                  <a:pt x="202825" y="328645"/>
                  <a:pt x="177194" y="354240"/>
                  <a:pt x="177194" y="385700"/>
                </a:cubicBezTo>
                <a:lnTo>
                  <a:pt x="177194" y="448532"/>
                </a:lnTo>
                <a:cubicBezTo>
                  <a:pt x="177194" y="479992"/>
                  <a:pt x="202825" y="505587"/>
                  <a:pt x="234331" y="505587"/>
                </a:cubicBezTo>
                <a:lnTo>
                  <a:pt x="271977" y="505587"/>
                </a:lnTo>
                <a:cubicBezTo>
                  <a:pt x="303482" y="505587"/>
                  <a:pt x="329113" y="479992"/>
                  <a:pt x="329113" y="448532"/>
                </a:cubicBezTo>
                <a:lnTo>
                  <a:pt x="329113" y="385700"/>
                </a:lnTo>
                <a:cubicBezTo>
                  <a:pt x="329113" y="354240"/>
                  <a:pt x="303482" y="328645"/>
                  <a:pt x="271977" y="328645"/>
                </a:cubicBezTo>
                <a:close/>
                <a:moveTo>
                  <a:pt x="253109" y="0"/>
                </a:moveTo>
                <a:cubicBezTo>
                  <a:pt x="350829" y="0"/>
                  <a:pt x="430303" y="79362"/>
                  <a:pt x="430303" y="176942"/>
                </a:cubicBezTo>
                <a:lnTo>
                  <a:pt x="430303" y="252749"/>
                </a:lnTo>
                <a:lnTo>
                  <a:pt x="480943" y="252749"/>
                </a:lnTo>
                <a:cubicBezTo>
                  <a:pt x="494916" y="252749"/>
                  <a:pt x="506307" y="264124"/>
                  <a:pt x="506307" y="278077"/>
                </a:cubicBezTo>
                <a:lnTo>
                  <a:pt x="506307" y="581394"/>
                </a:lnTo>
                <a:cubicBezTo>
                  <a:pt x="506307" y="595435"/>
                  <a:pt x="494916" y="606722"/>
                  <a:pt x="480943" y="606722"/>
                </a:cubicBezTo>
                <a:lnTo>
                  <a:pt x="25275" y="606722"/>
                </a:lnTo>
                <a:cubicBezTo>
                  <a:pt x="11302" y="606722"/>
                  <a:pt x="0" y="595435"/>
                  <a:pt x="0" y="581394"/>
                </a:cubicBezTo>
                <a:lnTo>
                  <a:pt x="0" y="278077"/>
                </a:lnTo>
                <a:cubicBezTo>
                  <a:pt x="0" y="264124"/>
                  <a:pt x="11302" y="252749"/>
                  <a:pt x="25275" y="252749"/>
                </a:cubicBezTo>
                <a:lnTo>
                  <a:pt x="379753" y="252749"/>
                </a:lnTo>
                <a:lnTo>
                  <a:pt x="379753" y="176942"/>
                </a:lnTo>
                <a:cubicBezTo>
                  <a:pt x="379753" y="107267"/>
                  <a:pt x="322972" y="50568"/>
                  <a:pt x="253109" y="50568"/>
                </a:cubicBezTo>
                <a:cubicBezTo>
                  <a:pt x="183335" y="50568"/>
                  <a:pt x="126554" y="107267"/>
                  <a:pt x="126554" y="176942"/>
                </a:cubicBezTo>
                <a:cubicBezTo>
                  <a:pt x="126554" y="190895"/>
                  <a:pt x="115252" y="202270"/>
                  <a:pt x="101279" y="202270"/>
                </a:cubicBezTo>
                <a:cubicBezTo>
                  <a:pt x="87306" y="202270"/>
                  <a:pt x="75915" y="190895"/>
                  <a:pt x="75915" y="176942"/>
                </a:cubicBezTo>
                <a:cubicBezTo>
                  <a:pt x="75915" y="79362"/>
                  <a:pt x="155389" y="0"/>
                  <a:pt x="253109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6" name="椭圆 29"/>
          <p:cNvSpPr/>
          <p:nvPr/>
        </p:nvSpPr>
        <p:spPr>
          <a:xfrm>
            <a:off x="4822222" y="2966625"/>
            <a:ext cx="488425" cy="504770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790495" y="2602916"/>
            <a:ext cx="2531096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778804" y="3027630"/>
            <a:ext cx="2531096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756038" y="4560486"/>
            <a:ext cx="2531096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033149" y="4138822"/>
            <a:ext cx="2531096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11" grpId="0" animBg="1"/>
      <p:bldP spid="14" grpId="0" animBg="1"/>
      <p:bldP spid="17" grpId="0" animBg="1"/>
      <p:bldP spid="19" grpId="0"/>
      <p:bldP spid="20" grpId="0"/>
      <p:bldP spid="21" grpId="0"/>
      <p:bldP spid="22" grpId="0"/>
      <p:bldP spid="35" grpId="0" animBg="1"/>
      <p:bldP spid="38" grpId="0" animBg="1"/>
      <p:bldP spid="37" grpId="0" animBg="1"/>
      <p:bldP spid="36" grpId="0" animBg="1"/>
      <p:bldP spid="31" grpId="0"/>
      <p:bldP spid="32" grpId="0"/>
      <p:bldP spid="33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17028" y="3290024"/>
            <a:ext cx="2463944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PART 04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578953" y="4083457"/>
            <a:ext cx="736600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455128" y="4173848"/>
            <a:ext cx="4252135" cy="995905"/>
            <a:chOff x="2755900" y="256321"/>
            <a:chExt cx="4252135" cy="995905"/>
          </a:xfrm>
        </p:grpSpPr>
        <p:sp>
          <p:nvSpPr>
            <p:cNvPr id="5" name="文本框 4"/>
            <p:cNvSpPr txBox="1"/>
            <p:nvPr/>
          </p:nvSpPr>
          <p:spPr>
            <a:xfrm>
              <a:off x="2755900" y="25632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阶段执行计划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755900" y="813388"/>
              <a:ext cx="4252135" cy="4388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presentation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fieldpresentation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field</a:t>
              </a:r>
              <a:endParaRPr lang="en-US" altLang="zh-CN" sz="8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7cd02daf-2923-4aeb-b270-5ef1fe5d5d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55907" y="1801093"/>
            <a:ext cx="4000486" cy="3491488"/>
            <a:chOff x="3768725" y="1563688"/>
            <a:chExt cx="4441826" cy="3876675"/>
          </a:xfrm>
        </p:grpSpPr>
        <p:sp>
          <p:nvSpPr>
            <p:cNvPr id="9" name="íṡliḋê"/>
            <p:cNvSpPr/>
            <p:nvPr/>
          </p:nvSpPr>
          <p:spPr bwMode="auto">
            <a:xfrm>
              <a:off x="3768725" y="4938713"/>
              <a:ext cx="896938" cy="501650"/>
            </a:xfrm>
            <a:custGeom>
              <a:avLst/>
              <a:gdLst>
                <a:gd name="T0" fmla="*/ 107 w 272"/>
                <a:gd name="T1" fmla="*/ 150 h 152"/>
                <a:gd name="T2" fmla="*/ 127 w 272"/>
                <a:gd name="T3" fmla="*/ 148 h 152"/>
                <a:gd name="T4" fmla="*/ 151 w 272"/>
                <a:gd name="T5" fmla="*/ 151 h 152"/>
                <a:gd name="T6" fmla="*/ 170 w 272"/>
                <a:gd name="T7" fmla="*/ 145 h 152"/>
                <a:gd name="T8" fmla="*/ 151 w 272"/>
                <a:gd name="T9" fmla="*/ 151 h 152"/>
                <a:gd name="T10" fmla="*/ 63 w 272"/>
                <a:gd name="T11" fmla="*/ 140 h 152"/>
                <a:gd name="T12" fmla="*/ 84 w 272"/>
                <a:gd name="T13" fmla="*/ 142 h 152"/>
                <a:gd name="T14" fmla="*/ 195 w 272"/>
                <a:gd name="T15" fmla="*/ 144 h 152"/>
                <a:gd name="T16" fmla="*/ 213 w 272"/>
                <a:gd name="T17" fmla="*/ 134 h 152"/>
                <a:gd name="T18" fmla="*/ 195 w 272"/>
                <a:gd name="T19" fmla="*/ 144 h 152"/>
                <a:gd name="T20" fmla="*/ 24 w 272"/>
                <a:gd name="T21" fmla="*/ 119 h 152"/>
                <a:gd name="T22" fmla="*/ 43 w 272"/>
                <a:gd name="T23" fmla="*/ 127 h 152"/>
                <a:gd name="T24" fmla="*/ 236 w 272"/>
                <a:gd name="T25" fmla="*/ 127 h 152"/>
                <a:gd name="T26" fmla="*/ 250 w 272"/>
                <a:gd name="T27" fmla="*/ 112 h 152"/>
                <a:gd name="T28" fmla="*/ 236 w 272"/>
                <a:gd name="T29" fmla="*/ 127 h 152"/>
                <a:gd name="T30" fmla="*/ 0 w 272"/>
                <a:gd name="T31" fmla="*/ 82 h 152"/>
                <a:gd name="T32" fmla="*/ 11 w 272"/>
                <a:gd name="T33" fmla="*/ 99 h 152"/>
                <a:gd name="T34" fmla="*/ 267 w 272"/>
                <a:gd name="T35" fmla="*/ 96 h 152"/>
                <a:gd name="T36" fmla="*/ 268 w 272"/>
                <a:gd name="T37" fmla="*/ 76 h 152"/>
                <a:gd name="T38" fmla="*/ 271 w 272"/>
                <a:gd name="T39" fmla="*/ 68 h 152"/>
                <a:gd name="T40" fmla="*/ 267 w 272"/>
                <a:gd name="T41" fmla="*/ 96 h 152"/>
                <a:gd name="T42" fmla="*/ 4 w 272"/>
                <a:gd name="T43" fmla="*/ 57 h 152"/>
                <a:gd name="T44" fmla="*/ 19 w 272"/>
                <a:gd name="T45" fmla="*/ 43 h 152"/>
                <a:gd name="T46" fmla="*/ 258 w 272"/>
                <a:gd name="T47" fmla="*/ 48 h 152"/>
                <a:gd name="T48" fmla="*/ 246 w 272"/>
                <a:gd name="T49" fmla="*/ 31 h 152"/>
                <a:gd name="T50" fmla="*/ 258 w 272"/>
                <a:gd name="T51" fmla="*/ 48 h 152"/>
                <a:gd name="T52" fmla="*/ 35 w 272"/>
                <a:gd name="T53" fmla="*/ 25 h 152"/>
                <a:gd name="T54" fmla="*/ 54 w 272"/>
                <a:gd name="T55" fmla="*/ 19 h 152"/>
                <a:gd name="T56" fmla="*/ 224 w 272"/>
                <a:gd name="T57" fmla="*/ 22 h 152"/>
                <a:gd name="T58" fmla="*/ 207 w 272"/>
                <a:gd name="T59" fmla="*/ 11 h 152"/>
                <a:gd name="T60" fmla="*/ 224 w 272"/>
                <a:gd name="T61" fmla="*/ 22 h 152"/>
                <a:gd name="T62" fmla="*/ 76 w 272"/>
                <a:gd name="T63" fmla="*/ 8 h 152"/>
                <a:gd name="T64" fmla="*/ 96 w 272"/>
                <a:gd name="T65" fmla="*/ 7 h 152"/>
                <a:gd name="T66" fmla="*/ 183 w 272"/>
                <a:gd name="T67" fmla="*/ 8 h 152"/>
                <a:gd name="T68" fmla="*/ 164 w 272"/>
                <a:gd name="T69" fmla="*/ 1 h 152"/>
                <a:gd name="T70" fmla="*/ 183 w 272"/>
                <a:gd name="T71" fmla="*/ 8 h 152"/>
                <a:gd name="T72" fmla="*/ 119 w 272"/>
                <a:gd name="T73" fmla="*/ 0 h 152"/>
                <a:gd name="T74" fmla="*/ 139 w 272"/>
                <a:gd name="T75" fmla="*/ 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2" h="152">
                  <a:moveTo>
                    <a:pt x="127" y="152"/>
                  </a:moveTo>
                  <a:cubicBezTo>
                    <a:pt x="120" y="151"/>
                    <a:pt x="113" y="151"/>
                    <a:pt x="107" y="15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14" y="147"/>
                    <a:pt x="120" y="147"/>
                    <a:pt x="127" y="148"/>
                  </a:cubicBezTo>
                  <a:lnTo>
                    <a:pt x="127" y="152"/>
                  </a:lnTo>
                  <a:close/>
                  <a:moveTo>
                    <a:pt x="151" y="151"/>
                  </a:moveTo>
                  <a:cubicBezTo>
                    <a:pt x="151" y="147"/>
                    <a:pt x="151" y="147"/>
                    <a:pt x="151" y="147"/>
                  </a:cubicBezTo>
                  <a:cubicBezTo>
                    <a:pt x="157" y="147"/>
                    <a:pt x="164" y="146"/>
                    <a:pt x="170" y="145"/>
                  </a:cubicBezTo>
                  <a:cubicBezTo>
                    <a:pt x="171" y="149"/>
                    <a:pt x="171" y="149"/>
                    <a:pt x="171" y="149"/>
                  </a:cubicBezTo>
                  <a:cubicBezTo>
                    <a:pt x="164" y="150"/>
                    <a:pt x="158" y="151"/>
                    <a:pt x="151" y="151"/>
                  </a:cubicBezTo>
                  <a:close/>
                  <a:moveTo>
                    <a:pt x="83" y="146"/>
                  </a:moveTo>
                  <a:cubicBezTo>
                    <a:pt x="76" y="144"/>
                    <a:pt x="70" y="142"/>
                    <a:pt x="63" y="140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71" y="138"/>
                    <a:pt x="77" y="140"/>
                    <a:pt x="84" y="142"/>
                  </a:cubicBezTo>
                  <a:lnTo>
                    <a:pt x="83" y="146"/>
                  </a:lnTo>
                  <a:close/>
                  <a:moveTo>
                    <a:pt x="195" y="144"/>
                  </a:moveTo>
                  <a:cubicBezTo>
                    <a:pt x="194" y="140"/>
                    <a:pt x="194" y="140"/>
                    <a:pt x="194" y="140"/>
                  </a:cubicBezTo>
                  <a:cubicBezTo>
                    <a:pt x="200" y="139"/>
                    <a:pt x="207" y="137"/>
                    <a:pt x="213" y="134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08" y="140"/>
                    <a:pt x="201" y="143"/>
                    <a:pt x="195" y="144"/>
                  </a:cubicBezTo>
                  <a:close/>
                  <a:moveTo>
                    <a:pt x="41" y="130"/>
                  </a:moveTo>
                  <a:cubicBezTo>
                    <a:pt x="35" y="127"/>
                    <a:pt x="29" y="123"/>
                    <a:pt x="24" y="119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32" y="120"/>
                    <a:pt x="37" y="124"/>
                    <a:pt x="43" y="127"/>
                  </a:cubicBezTo>
                  <a:lnTo>
                    <a:pt x="41" y="130"/>
                  </a:lnTo>
                  <a:close/>
                  <a:moveTo>
                    <a:pt x="236" y="127"/>
                  </a:moveTo>
                  <a:cubicBezTo>
                    <a:pt x="234" y="124"/>
                    <a:pt x="234" y="124"/>
                    <a:pt x="234" y="124"/>
                  </a:cubicBezTo>
                  <a:cubicBezTo>
                    <a:pt x="240" y="120"/>
                    <a:pt x="245" y="117"/>
                    <a:pt x="250" y="112"/>
                  </a:cubicBezTo>
                  <a:cubicBezTo>
                    <a:pt x="252" y="115"/>
                    <a:pt x="252" y="115"/>
                    <a:pt x="252" y="115"/>
                  </a:cubicBezTo>
                  <a:cubicBezTo>
                    <a:pt x="248" y="120"/>
                    <a:pt x="242" y="124"/>
                    <a:pt x="236" y="127"/>
                  </a:cubicBezTo>
                  <a:close/>
                  <a:moveTo>
                    <a:pt x="8" y="101"/>
                  </a:moveTo>
                  <a:cubicBezTo>
                    <a:pt x="4" y="95"/>
                    <a:pt x="1" y="88"/>
                    <a:pt x="0" y="82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7"/>
                    <a:pt x="7" y="93"/>
                    <a:pt x="11" y="99"/>
                  </a:cubicBezTo>
                  <a:lnTo>
                    <a:pt x="8" y="101"/>
                  </a:lnTo>
                  <a:close/>
                  <a:moveTo>
                    <a:pt x="267" y="96"/>
                  </a:moveTo>
                  <a:cubicBezTo>
                    <a:pt x="264" y="94"/>
                    <a:pt x="264" y="94"/>
                    <a:pt x="264" y="94"/>
                  </a:cubicBezTo>
                  <a:cubicBezTo>
                    <a:pt x="267" y="88"/>
                    <a:pt x="268" y="82"/>
                    <a:pt x="268" y="76"/>
                  </a:cubicBezTo>
                  <a:cubicBezTo>
                    <a:pt x="268" y="73"/>
                    <a:pt x="268" y="71"/>
                    <a:pt x="267" y="69"/>
                  </a:cubicBezTo>
                  <a:cubicBezTo>
                    <a:pt x="271" y="68"/>
                    <a:pt x="271" y="68"/>
                    <a:pt x="271" y="68"/>
                  </a:cubicBezTo>
                  <a:cubicBezTo>
                    <a:pt x="272" y="71"/>
                    <a:pt x="272" y="73"/>
                    <a:pt x="272" y="76"/>
                  </a:cubicBezTo>
                  <a:cubicBezTo>
                    <a:pt x="272" y="83"/>
                    <a:pt x="270" y="89"/>
                    <a:pt x="267" y="96"/>
                  </a:cubicBezTo>
                  <a:close/>
                  <a:moveTo>
                    <a:pt x="8" y="59"/>
                  </a:moveTo>
                  <a:cubicBezTo>
                    <a:pt x="4" y="57"/>
                    <a:pt x="4" y="57"/>
                    <a:pt x="4" y="57"/>
                  </a:cubicBezTo>
                  <a:cubicBezTo>
                    <a:pt x="7" y="51"/>
                    <a:pt x="11" y="46"/>
                    <a:pt x="16" y="40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4" y="48"/>
                    <a:pt x="10" y="53"/>
                    <a:pt x="8" y="59"/>
                  </a:cubicBezTo>
                  <a:close/>
                  <a:moveTo>
                    <a:pt x="258" y="48"/>
                  </a:moveTo>
                  <a:cubicBezTo>
                    <a:pt x="254" y="43"/>
                    <a:pt x="250" y="39"/>
                    <a:pt x="244" y="34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52" y="36"/>
                    <a:pt x="257" y="41"/>
                    <a:pt x="261" y="46"/>
                  </a:cubicBezTo>
                  <a:lnTo>
                    <a:pt x="258" y="48"/>
                  </a:lnTo>
                  <a:close/>
                  <a:moveTo>
                    <a:pt x="37" y="28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40" y="22"/>
                    <a:pt x="46" y="18"/>
                    <a:pt x="53" y="16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48" y="22"/>
                    <a:pt x="42" y="25"/>
                    <a:pt x="37" y="28"/>
                  </a:cubicBezTo>
                  <a:close/>
                  <a:moveTo>
                    <a:pt x="224" y="22"/>
                  </a:moveTo>
                  <a:cubicBezTo>
                    <a:pt x="218" y="19"/>
                    <a:pt x="212" y="17"/>
                    <a:pt x="206" y="15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14" y="13"/>
                    <a:pt x="220" y="16"/>
                    <a:pt x="226" y="19"/>
                  </a:cubicBezTo>
                  <a:lnTo>
                    <a:pt x="224" y="22"/>
                  </a:lnTo>
                  <a:close/>
                  <a:moveTo>
                    <a:pt x="77" y="11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82" y="6"/>
                    <a:pt x="89" y="4"/>
                    <a:pt x="95" y="3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89" y="8"/>
                    <a:pt x="83" y="10"/>
                    <a:pt x="77" y="11"/>
                  </a:cubicBezTo>
                  <a:close/>
                  <a:moveTo>
                    <a:pt x="183" y="8"/>
                  </a:moveTo>
                  <a:cubicBezTo>
                    <a:pt x="176" y="7"/>
                    <a:pt x="170" y="6"/>
                    <a:pt x="163" y="5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70" y="2"/>
                    <a:pt x="177" y="3"/>
                    <a:pt x="184" y="5"/>
                  </a:cubicBezTo>
                  <a:lnTo>
                    <a:pt x="183" y="8"/>
                  </a:lnTo>
                  <a:close/>
                  <a:moveTo>
                    <a:pt x="120" y="4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6" y="0"/>
                    <a:pt x="133" y="0"/>
                    <a:pt x="140" y="0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3" y="4"/>
                    <a:pt x="126" y="4"/>
                    <a:pt x="120" y="4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ïşļídè"/>
            <p:cNvSpPr/>
            <p:nvPr/>
          </p:nvSpPr>
          <p:spPr bwMode="auto">
            <a:xfrm>
              <a:off x="5557838" y="371316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śļiḑè"/>
            <p:cNvSpPr/>
            <p:nvPr/>
          </p:nvSpPr>
          <p:spPr bwMode="auto">
            <a:xfrm>
              <a:off x="4065588" y="286861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8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ïS1íḓê"/>
            <p:cNvSpPr/>
            <p:nvPr/>
          </p:nvSpPr>
          <p:spPr bwMode="auto">
            <a:xfrm>
              <a:off x="6983413" y="4518026"/>
              <a:ext cx="1227138" cy="681038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ŝliďe"/>
            <p:cNvSpPr/>
            <p:nvPr/>
          </p:nvSpPr>
          <p:spPr bwMode="auto">
            <a:xfrm>
              <a:off x="6586538" y="3106738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Sḻiḍê"/>
            <p:cNvSpPr/>
            <p:nvPr/>
          </p:nvSpPr>
          <p:spPr bwMode="auto">
            <a:xfrm>
              <a:off x="5213350" y="2262188"/>
              <a:ext cx="1228725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ïŝḻîḓê"/>
            <p:cNvSpPr/>
            <p:nvPr/>
          </p:nvSpPr>
          <p:spPr bwMode="auto">
            <a:xfrm>
              <a:off x="4530725" y="3113088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ṡļiḋê"/>
            <p:cNvSpPr/>
            <p:nvPr/>
          </p:nvSpPr>
          <p:spPr bwMode="auto">
            <a:xfrm>
              <a:off x="4511675" y="3014663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ṩlïdê"/>
            <p:cNvSpPr/>
            <p:nvPr/>
          </p:nvSpPr>
          <p:spPr bwMode="auto">
            <a:xfrm>
              <a:off x="4524375" y="3014663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7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7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iSļíḋè"/>
            <p:cNvSpPr/>
            <p:nvPr/>
          </p:nvSpPr>
          <p:spPr bwMode="auto">
            <a:xfrm>
              <a:off x="4699000" y="3122613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š1îḍe"/>
            <p:cNvSpPr/>
            <p:nvPr/>
          </p:nvSpPr>
          <p:spPr bwMode="auto">
            <a:xfrm>
              <a:off x="4294188" y="2163763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íşḷîḋê"/>
            <p:cNvSpPr/>
            <p:nvPr/>
          </p:nvSpPr>
          <p:spPr bwMode="auto">
            <a:xfrm>
              <a:off x="4322763" y="2209801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íṡlíḑè"/>
            <p:cNvSpPr/>
            <p:nvPr/>
          </p:nvSpPr>
          <p:spPr bwMode="auto">
            <a:xfrm>
              <a:off x="5160963" y="3303588"/>
              <a:ext cx="26988" cy="96838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iṣľíḓé"/>
            <p:cNvSpPr/>
            <p:nvPr/>
          </p:nvSpPr>
          <p:spPr bwMode="auto">
            <a:xfrm>
              <a:off x="5130800" y="2678113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3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3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ïśḻiďè"/>
            <p:cNvSpPr/>
            <p:nvPr/>
          </p:nvSpPr>
          <p:spPr bwMode="auto">
            <a:xfrm>
              <a:off x="4325938" y="2209801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íṩļîďê"/>
            <p:cNvSpPr/>
            <p:nvPr/>
          </p:nvSpPr>
          <p:spPr bwMode="auto">
            <a:xfrm>
              <a:off x="4294188" y="2163763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ïsḻîďè"/>
            <p:cNvSpPr/>
            <p:nvPr/>
          </p:nvSpPr>
          <p:spPr bwMode="auto">
            <a:xfrm>
              <a:off x="4283075" y="2170113"/>
              <a:ext cx="887413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ïṧlíḍê"/>
            <p:cNvSpPr/>
            <p:nvPr/>
          </p:nvSpPr>
          <p:spPr bwMode="auto">
            <a:xfrm>
              <a:off x="5983288" y="391795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íšľiḋé"/>
            <p:cNvSpPr/>
            <p:nvPr/>
          </p:nvSpPr>
          <p:spPr bwMode="auto">
            <a:xfrm>
              <a:off x="5962650" y="3817938"/>
              <a:ext cx="201613" cy="131763"/>
            </a:xfrm>
            <a:custGeom>
              <a:avLst/>
              <a:gdLst>
                <a:gd name="T0" fmla="*/ 127 w 127"/>
                <a:gd name="T1" fmla="*/ 69 h 83"/>
                <a:gd name="T2" fmla="*/ 9 w 127"/>
                <a:gd name="T3" fmla="*/ 0 h 83"/>
                <a:gd name="T4" fmla="*/ 0 w 127"/>
                <a:gd name="T5" fmla="*/ 15 h 83"/>
                <a:gd name="T6" fmla="*/ 119 w 127"/>
                <a:gd name="T7" fmla="*/ 83 h 83"/>
                <a:gd name="T8" fmla="*/ 127 w 127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9"/>
                  </a:moveTo>
                  <a:lnTo>
                    <a:pt x="9" y="0"/>
                  </a:lnTo>
                  <a:lnTo>
                    <a:pt x="0" y="15"/>
                  </a:lnTo>
                  <a:lnTo>
                    <a:pt x="119" y="83"/>
                  </a:lnTo>
                  <a:lnTo>
                    <a:pt x="127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ïślíḓe"/>
            <p:cNvSpPr/>
            <p:nvPr/>
          </p:nvSpPr>
          <p:spPr bwMode="auto">
            <a:xfrm>
              <a:off x="5976938" y="3817938"/>
              <a:ext cx="315913" cy="182563"/>
            </a:xfrm>
            <a:custGeom>
              <a:avLst/>
              <a:gdLst>
                <a:gd name="T0" fmla="*/ 199 w 199"/>
                <a:gd name="T1" fmla="*/ 115 h 115"/>
                <a:gd name="T2" fmla="*/ 83 w 199"/>
                <a:gd name="T3" fmla="*/ 48 h 115"/>
                <a:gd name="T4" fmla="*/ 0 w 199"/>
                <a:gd name="T5" fmla="*/ 0 h 115"/>
                <a:gd name="T6" fmla="*/ 118 w 199"/>
                <a:gd name="T7" fmla="*/ 69 h 115"/>
                <a:gd name="T8" fmla="*/ 199 w 199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5">
                  <a:moveTo>
                    <a:pt x="199" y="115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5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i$1íḋé"/>
            <p:cNvSpPr/>
            <p:nvPr/>
          </p:nvSpPr>
          <p:spPr bwMode="auto">
            <a:xfrm>
              <a:off x="6151563" y="3927476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íṧľíḍè"/>
            <p:cNvSpPr/>
            <p:nvPr/>
          </p:nvSpPr>
          <p:spPr bwMode="auto">
            <a:xfrm>
              <a:off x="5745163" y="2968626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ṣḷiḍê"/>
            <p:cNvSpPr/>
            <p:nvPr/>
          </p:nvSpPr>
          <p:spPr bwMode="auto">
            <a:xfrm>
              <a:off x="5775325" y="3014663"/>
              <a:ext cx="828675" cy="1031875"/>
            </a:xfrm>
            <a:custGeom>
              <a:avLst/>
              <a:gdLst>
                <a:gd name="T0" fmla="*/ 12 w 522"/>
                <a:gd name="T1" fmla="*/ 349 h 650"/>
                <a:gd name="T2" fmla="*/ 12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3 h 650"/>
                <a:gd name="T12" fmla="*/ 12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2" y="349"/>
                  </a:moveTo>
                  <a:lnTo>
                    <a:pt x="12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3"/>
                  </a:lnTo>
                  <a:lnTo>
                    <a:pt x="12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íṩḷiḑe"/>
            <p:cNvSpPr/>
            <p:nvPr/>
          </p:nvSpPr>
          <p:spPr bwMode="auto">
            <a:xfrm>
              <a:off x="6613525" y="4108451"/>
              <a:ext cx="25400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ïs1ïḑé"/>
            <p:cNvSpPr/>
            <p:nvPr/>
          </p:nvSpPr>
          <p:spPr bwMode="auto">
            <a:xfrm>
              <a:off x="6583363" y="3482976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8 h 355"/>
                <a:gd name="T4" fmla="*/ 13 w 13"/>
                <a:gd name="T5" fmla="*/ 0 h 355"/>
                <a:gd name="T6" fmla="*/ 2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8"/>
                  </a:lnTo>
                  <a:lnTo>
                    <a:pt x="13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îṡľïḍé"/>
            <p:cNvSpPr/>
            <p:nvPr/>
          </p:nvSpPr>
          <p:spPr bwMode="auto">
            <a:xfrm>
              <a:off x="5778500" y="301466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5 h 301"/>
                <a:gd name="T4" fmla="*/ 10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5"/>
                  </a:lnTo>
                  <a:lnTo>
                    <a:pt x="10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iṥļîďé"/>
            <p:cNvSpPr/>
            <p:nvPr/>
          </p:nvSpPr>
          <p:spPr bwMode="auto">
            <a:xfrm>
              <a:off x="5745163" y="2968626"/>
              <a:ext cx="896938" cy="1149350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şľiḓé"/>
            <p:cNvSpPr/>
            <p:nvPr/>
          </p:nvSpPr>
          <p:spPr bwMode="auto">
            <a:xfrm>
              <a:off x="5735638" y="297497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ïṧḻíḋe"/>
            <p:cNvSpPr/>
            <p:nvPr/>
          </p:nvSpPr>
          <p:spPr bwMode="auto">
            <a:xfrm>
              <a:off x="5586413" y="251936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íSļiḑe"/>
            <p:cNvSpPr/>
            <p:nvPr/>
          </p:nvSpPr>
          <p:spPr bwMode="auto">
            <a:xfrm>
              <a:off x="5567363" y="242093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îṩlïďe"/>
            <p:cNvSpPr/>
            <p:nvPr/>
          </p:nvSpPr>
          <p:spPr bwMode="auto">
            <a:xfrm>
              <a:off x="5580063" y="242093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iṣliďê"/>
            <p:cNvSpPr/>
            <p:nvPr/>
          </p:nvSpPr>
          <p:spPr bwMode="auto">
            <a:xfrm>
              <a:off x="5754688" y="252888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íṧļiďé"/>
            <p:cNvSpPr/>
            <p:nvPr/>
          </p:nvSpPr>
          <p:spPr bwMode="auto">
            <a:xfrm>
              <a:off x="5349875" y="157003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îšľíḋê"/>
            <p:cNvSpPr/>
            <p:nvPr/>
          </p:nvSpPr>
          <p:spPr bwMode="auto">
            <a:xfrm>
              <a:off x="5378450" y="161607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9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9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îśliḑè"/>
            <p:cNvSpPr/>
            <p:nvPr/>
          </p:nvSpPr>
          <p:spPr bwMode="auto">
            <a:xfrm>
              <a:off x="6216650" y="271145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i$ḻíďè"/>
            <p:cNvSpPr/>
            <p:nvPr/>
          </p:nvSpPr>
          <p:spPr bwMode="auto">
            <a:xfrm>
              <a:off x="6188075" y="208438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íś1íďe"/>
            <p:cNvSpPr/>
            <p:nvPr/>
          </p:nvSpPr>
          <p:spPr bwMode="auto">
            <a:xfrm>
              <a:off x="5381625" y="161607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9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9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íṣḷiďè"/>
            <p:cNvSpPr/>
            <p:nvPr/>
          </p:nvSpPr>
          <p:spPr bwMode="auto">
            <a:xfrm>
              <a:off x="5349875" y="157003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îs1ïḍé"/>
            <p:cNvSpPr/>
            <p:nvPr/>
          </p:nvSpPr>
          <p:spPr bwMode="auto">
            <a:xfrm>
              <a:off x="5338763" y="157638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îslîḍé"/>
            <p:cNvSpPr/>
            <p:nvPr/>
          </p:nvSpPr>
          <p:spPr bwMode="auto">
            <a:xfrm>
              <a:off x="6972300" y="337661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ïş1ïdê"/>
            <p:cNvSpPr/>
            <p:nvPr/>
          </p:nvSpPr>
          <p:spPr bwMode="auto">
            <a:xfrm>
              <a:off x="6953250" y="327818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ïSḷiḓé"/>
            <p:cNvSpPr/>
            <p:nvPr/>
          </p:nvSpPr>
          <p:spPr bwMode="auto">
            <a:xfrm>
              <a:off x="6965950" y="327818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î$ḻídé"/>
            <p:cNvSpPr/>
            <p:nvPr/>
          </p:nvSpPr>
          <p:spPr bwMode="auto">
            <a:xfrm>
              <a:off x="7140575" y="338613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ïṩľïḍè"/>
            <p:cNvSpPr/>
            <p:nvPr/>
          </p:nvSpPr>
          <p:spPr bwMode="auto">
            <a:xfrm>
              <a:off x="6735763" y="2427288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ísḷíḓê"/>
            <p:cNvSpPr/>
            <p:nvPr/>
          </p:nvSpPr>
          <p:spPr bwMode="auto">
            <a:xfrm>
              <a:off x="6764338" y="247332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išḻîḍe"/>
            <p:cNvSpPr/>
            <p:nvPr/>
          </p:nvSpPr>
          <p:spPr bwMode="auto">
            <a:xfrm>
              <a:off x="7602538" y="3568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ïṣľiḋê"/>
            <p:cNvSpPr/>
            <p:nvPr/>
          </p:nvSpPr>
          <p:spPr bwMode="auto">
            <a:xfrm>
              <a:off x="7573963" y="294163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îṥlíḍe"/>
            <p:cNvSpPr/>
            <p:nvPr/>
          </p:nvSpPr>
          <p:spPr bwMode="auto">
            <a:xfrm>
              <a:off x="6767513" y="247332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î$1îḑê"/>
            <p:cNvSpPr/>
            <p:nvPr/>
          </p:nvSpPr>
          <p:spPr bwMode="auto">
            <a:xfrm>
              <a:off x="6735763" y="242728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isľîḑe"/>
            <p:cNvSpPr/>
            <p:nvPr/>
          </p:nvSpPr>
          <p:spPr bwMode="auto">
            <a:xfrm>
              <a:off x="6724650" y="243363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ïṥlïdê"/>
            <p:cNvSpPr/>
            <p:nvPr/>
          </p:nvSpPr>
          <p:spPr bwMode="auto">
            <a:xfrm>
              <a:off x="7421563" y="477520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îSḷïḑè"/>
            <p:cNvSpPr/>
            <p:nvPr/>
          </p:nvSpPr>
          <p:spPr bwMode="auto">
            <a:xfrm>
              <a:off x="7402513" y="4675188"/>
              <a:ext cx="200025" cy="131763"/>
            </a:xfrm>
            <a:custGeom>
              <a:avLst/>
              <a:gdLst>
                <a:gd name="T0" fmla="*/ 126 w 126"/>
                <a:gd name="T1" fmla="*/ 69 h 83"/>
                <a:gd name="T2" fmla="*/ 8 w 126"/>
                <a:gd name="T3" fmla="*/ 0 h 83"/>
                <a:gd name="T4" fmla="*/ 0 w 126"/>
                <a:gd name="T5" fmla="*/ 15 h 83"/>
                <a:gd name="T6" fmla="*/ 118 w 126"/>
                <a:gd name="T7" fmla="*/ 83 h 83"/>
                <a:gd name="T8" fmla="*/ 126 w 126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83">
                  <a:moveTo>
                    <a:pt x="126" y="69"/>
                  </a:moveTo>
                  <a:lnTo>
                    <a:pt x="8" y="0"/>
                  </a:lnTo>
                  <a:lnTo>
                    <a:pt x="0" y="15"/>
                  </a:lnTo>
                  <a:lnTo>
                    <a:pt x="118" y="83"/>
                  </a:lnTo>
                  <a:lnTo>
                    <a:pt x="126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išlîdê"/>
            <p:cNvSpPr/>
            <p:nvPr/>
          </p:nvSpPr>
          <p:spPr bwMode="auto">
            <a:xfrm>
              <a:off x="7415213" y="4675188"/>
              <a:ext cx="315913" cy="180975"/>
            </a:xfrm>
            <a:custGeom>
              <a:avLst/>
              <a:gdLst>
                <a:gd name="T0" fmla="*/ 199 w 199"/>
                <a:gd name="T1" fmla="*/ 114 h 114"/>
                <a:gd name="T2" fmla="*/ 83 w 199"/>
                <a:gd name="T3" fmla="*/ 48 h 114"/>
                <a:gd name="T4" fmla="*/ 0 w 199"/>
                <a:gd name="T5" fmla="*/ 0 h 114"/>
                <a:gd name="T6" fmla="*/ 118 w 199"/>
                <a:gd name="T7" fmla="*/ 69 h 114"/>
                <a:gd name="T8" fmla="*/ 199 w 199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4">
                  <a:moveTo>
                    <a:pt x="199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iṧḷîḑé"/>
            <p:cNvSpPr/>
            <p:nvPr/>
          </p:nvSpPr>
          <p:spPr bwMode="auto">
            <a:xfrm>
              <a:off x="7589838" y="4784726"/>
              <a:ext cx="161925" cy="242888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ïṩliḍè"/>
            <p:cNvSpPr/>
            <p:nvPr/>
          </p:nvSpPr>
          <p:spPr bwMode="auto">
            <a:xfrm>
              <a:off x="7183438" y="382428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î$1ídé"/>
            <p:cNvSpPr/>
            <p:nvPr/>
          </p:nvSpPr>
          <p:spPr bwMode="auto">
            <a:xfrm>
              <a:off x="7213600" y="3871913"/>
              <a:ext cx="828675" cy="1030288"/>
            </a:xfrm>
            <a:custGeom>
              <a:avLst/>
              <a:gdLst>
                <a:gd name="T0" fmla="*/ 13 w 522"/>
                <a:gd name="T1" fmla="*/ 348 h 649"/>
                <a:gd name="T2" fmla="*/ 13 w 522"/>
                <a:gd name="T3" fmla="*/ 0 h 649"/>
                <a:gd name="T4" fmla="*/ 2 w 522"/>
                <a:gd name="T5" fmla="*/ 8 h 649"/>
                <a:gd name="T6" fmla="*/ 0 w 522"/>
                <a:gd name="T7" fmla="*/ 357 h 649"/>
                <a:gd name="T8" fmla="*/ 509 w 522"/>
                <a:gd name="T9" fmla="*/ 649 h 649"/>
                <a:gd name="T10" fmla="*/ 522 w 522"/>
                <a:gd name="T11" fmla="*/ 643 h 649"/>
                <a:gd name="T12" fmla="*/ 13 w 522"/>
                <a:gd name="T13" fmla="*/ 3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49">
                  <a:moveTo>
                    <a:pt x="13" y="348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49"/>
                  </a:lnTo>
                  <a:lnTo>
                    <a:pt x="522" y="643"/>
                  </a:lnTo>
                  <a:lnTo>
                    <a:pt x="13" y="348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îŝľíḓè"/>
            <p:cNvSpPr/>
            <p:nvPr/>
          </p:nvSpPr>
          <p:spPr bwMode="auto">
            <a:xfrm>
              <a:off x="8051800" y="4965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íṧḷïḑé"/>
            <p:cNvSpPr/>
            <p:nvPr/>
          </p:nvSpPr>
          <p:spPr bwMode="auto">
            <a:xfrm>
              <a:off x="8021638" y="4338638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2 w 13"/>
                <a:gd name="T7" fmla="*/ 7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2" y="7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îṣḻíḑé"/>
            <p:cNvSpPr/>
            <p:nvPr/>
          </p:nvSpPr>
          <p:spPr bwMode="auto">
            <a:xfrm>
              <a:off x="7216775" y="387191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4 h 301"/>
                <a:gd name="T4" fmla="*/ 11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4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íśḻïḋé"/>
            <p:cNvSpPr/>
            <p:nvPr/>
          </p:nvSpPr>
          <p:spPr bwMode="auto">
            <a:xfrm>
              <a:off x="7183438" y="3824288"/>
              <a:ext cx="898525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îŝļíḍè"/>
            <p:cNvSpPr/>
            <p:nvPr/>
          </p:nvSpPr>
          <p:spPr bwMode="auto">
            <a:xfrm>
              <a:off x="7173913" y="383222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iṧḷîďè"/>
            <p:cNvSpPr/>
            <p:nvPr/>
          </p:nvSpPr>
          <p:spPr bwMode="auto">
            <a:xfrm>
              <a:off x="5900738" y="1563688"/>
              <a:ext cx="444500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0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1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2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3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3 h 191"/>
                <a:gd name="T34" fmla="*/ 8 w 135"/>
                <a:gd name="T35" fmla="*/ 129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8 h 191"/>
                <a:gd name="T42" fmla="*/ 24 w 135"/>
                <a:gd name="T43" fmla="*/ 168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7 h 191"/>
                <a:gd name="T56" fmla="*/ 27 w 135"/>
                <a:gd name="T57" fmla="*/ 167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6 h 191"/>
                <a:gd name="T72" fmla="*/ 30 w 135"/>
                <a:gd name="T73" fmla="*/ 166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5 h 191"/>
                <a:gd name="T88" fmla="*/ 33 w 135"/>
                <a:gd name="T89" fmla="*/ 165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0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3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29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8"/>
                    <a:pt x="23" y="168"/>
                    <a:pt x="23" y="168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0"/>
                    <a:pt x="118" y="190"/>
                    <a:pt x="118" y="190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7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1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íṧḻíḋê"/>
            <p:cNvSpPr/>
            <p:nvPr/>
          </p:nvSpPr>
          <p:spPr bwMode="auto">
            <a:xfrm>
              <a:off x="5900738" y="1570038"/>
              <a:ext cx="415925" cy="630238"/>
            </a:xfrm>
            <a:custGeom>
              <a:avLst/>
              <a:gdLst>
                <a:gd name="T0" fmla="*/ 118 w 126"/>
                <a:gd name="T1" fmla="*/ 63 h 191"/>
                <a:gd name="T2" fmla="*/ 8 w 126"/>
                <a:gd name="T3" fmla="*/ 3 h 191"/>
                <a:gd name="T4" fmla="*/ 0 w 126"/>
                <a:gd name="T5" fmla="*/ 11 h 191"/>
                <a:gd name="T6" fmla="*/ 0 w 126"/>
                <a:gd name="T7" fmla="*/ 110 h 191"/>
                <a:gd name="T8" fmla="*/ 8 w 126"/>
                <a:gd name="T9" fmla="*/ 127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8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7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ïşḻîḍê"/>
            <p:cNvSpPr/>
            <p:nvPr/>
          </p:nvSpPr>
          <p:spPr bwMode="auto">
            <a:xfrm>
              <a:off x="6008688" y="182086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ísḷídê"/>
            <p:cNvSpPr/>
            <p:nvPr/>
          </p:nvSpPr>
          <p:spPr bwMode="auto">
            <a:xfrm>
              <a:off x="6088063" y="1870076"/>
              <a:ext cx="26988" cy="52388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ïṧľïḓe"/>
            <p:cNvSpPr/>
            <p:nvPr/>
          </p:nvSpPr>
          <p:spPr bwMode="auto">
            <a:xfrm>
              <a:off x="6167438" y="19161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ïSľíḑê"/>
            <p:cNvSpPr/>
            <p:nvPr/>
          </p:nvSpPr>
          <p:spPr bwMode="auto">
            <a:xfrm>
              <a:off x="7219950" y="2308226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ïsḷîďé"/>
            <p:cNvSpPr/>
            <p:nvPr/>
          </p:nvSpPr>
          <p:spPr bwMode="auto">
            <a:xfrm>
              <a:off x="7219950" y="2314576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îš1iďe"/>
            <p:cNvSpPr/>
            <p:nvPr/>
          </p:nvSpPr>
          <p:spPr bwMode="auto">
            <a:xfrm>
              <a:off x="7329488" y="2568576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îSlïdè"/>
            <p:cNvSpPr/>
            <p:nvPr/>
          </p:nvSpPr>
          <p:spPr bwMode="auto">
            <a:xfrm>
              <a:off x="7408863" y="2614613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îṧļïḓe"/>
            <p:cNvSpPr/>
            <p:nvPr/>
          </p:nvSpPr>
          <p:spPr bwMode="auto">
            <a:xfrm>
              <a:off x="7488238" y="26606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ïṥ1ïḓe"/>
            <p:cNvSpPr/>
            <p:nvPr/>
          </p:nvSpPr>
          <p:spPr bwMode="auto">
            <a:xfrm>
              <a:off x="4567238" y="1982788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íṩľiḓe"/>
            <p:cNvSpPr/>
            <p:nvPr/>
          </p:nvSpPr>
          <p:spPr bwMode="auto">
            <a:xfrm>
              <a:off x="4567238" y="1989138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išlïḓè"/>
            <p:cNvSpPr/>
            <p:nvPr/>
          </p:nvSpPr>
          <p:spPr bwMode="auto">
            <a:xfrm>
              <a:off x="4676775" y="2243138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ïṣḻíḋé"/>
            <p:cNvSpPr/>
            <p:nvPr/>
          </p:nvSpPr>
          <p:spPr bwMode="auto">
            <a:xfrm>
              <a:off x="4756150" y="22891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ïşḻiḓê"/>
            <p:cNvSpPr/>
            <p:nvPr/>
          </p:nvSpPr>
          <p:spPr bwMode="auto">
            <a:xfrm>
              <a:off x="4833938" y="23352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işľîḑè"/>
            <p:cNvSpPr/>
            <p:nvPr/>
          </p:nvSpPr>
          <p:spPr bwMode="auto">
            <a:xfrm>
              <a:off x="5992813" y="2760663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îš1ïḓè"/>
            <p:cNvSpPr/>
            <p:nvPr/>
          </p:nvSpPr>
          <p:spPr bwMode="auto">
            <a:xfrm>
              <a:off x="5992813" y="2767013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ïṣliḓe"/>
            <p:cNvSpPr/>
            <p:nvPr/>
          </p:nvSpPr>
          <p:spPr bwMode="auto">
            <a:xfrm>
              <a:off x="6102350" y="3021013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iṣ1íde"/>
            <p:cNvSpPr/>
            <p:nvPr/>
          </p:nvSpPr>
          <p:spPr bwMode="auto">
            <a:xfrm>
              <a:off x="6180138" y="3067051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iŝlídé"/>
            <p:cNvSpPr/>
            <p:nvPr/>
          </p:nvSpPr>
          <p:spPr bwMode="auto">
            <a:xfrm>
              <a:off x="6259513" y="3113088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iśḷîďé"/>
            <p:cNvSpPr/>
            <p:nvPr/>
          </p:nvSpPr>
          <p:spPr bwMode="auto">
            <a:xfrm>
              <a:off x="7510463" y="3560763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ïṩľïḍê"/>
            <p:cNvSpPr/>
            <p:nvPr/>
          </p:nvSpPr>
          <p:spPr bwMode="auto">
            <a:xfrm>
              <a:off x="7510463" y="3568701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işḻíḑé"/>
            <p:cNvSpPr/>
            <p:nvPr/>
          </p:nvSpPr>
          <p:spPr bwMode="auto">
            <a:xfrm>
              <a:off x="7620000" y="3821113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íŝlïde"/>
            <p:cNvSpPr/>
            <p:nvPr/>
          </p:nvSpPr>
          <p:spPr bwMode="auto">
            <a:xfrm>
              <a:off x="7699375" y="38671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îšḻiḍê"/>
            <p:cNvSpPr/>
            <p:nvPr/>
          </p:nvSpPr>
          <p:spPr bwMode="auto">
            <a:xfrm>
              <a:off x="7778750" y="39147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isḷíḑè"/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ïSḷîḋe"/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ïślíḋe"/>
            <p:cNvSpPr/>
            <p:nvPr/>
          </p:nvSpPr>
          <p:spPr bwMode="auto">
            <a:xfrm>
              <a:off x="4649788" y="2644776"/>
              <a:ext cx="52388" cy="165100"/>
            </a:xfrm>
            <a:custGeom>
              <a:avLst/>
              <a:gdLst>
                <a:gd name="T0" fmla="*/ 0 w 16"/>
                <a:gd name="T1" fmla="*/ 13 h 50"/>
                <a:gd name="T2" fmla="*/ 0 w 16"/>
                <a:gd name="T3" fmla="*/ 29 h 50"/>
                <a:gd name="T4" fmla="*/ 0 w 16"/>
                <a:gd name="T5" fmla="*/ 36 h 50"/>
                <a:gd name="T6" fmla="*/ 16 w 16"/>
                <a:gd name="T7" fmla="*/ 45 h 50"/>
                <a:gd name="T8" fmla="*/ 16 w 16"/>
                <a:gd name="T9" fmla="*/ 38 h 50"/>
                <a:gd name="T10" fmla="*/ 16 w 16"/>
                <a:gd name="T11" fmla="*/ 22 h 50"/>
                <a:gd name="T12" fmla="*/ 0 w 16"/>
                <a:gd name="T13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0" y="1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50"/>
                    <a:pt x="16" y="4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iŝ1îdè"/>
            <p:cNvSpPr/>
            <p:nvPr/>
          </p:nvSpPr>
          <p:spPr bwMode="auto">
            <a:xfrm>
              <a:off x="4616450" y="2622551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íṡlîde"/>
            <p:cNvSpPr/>
            <p:nvPr/>
          </p:nvSpPr>
          <p:spPr bwMode="auto">
            <a:xfrm>
              <a:off x="4716463" y="2681288"/>
              <a:ext cx="22225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3 h 12"/>
                <a:gd name="T4" fmla="*/ 2 w 7"/>
                <a:gd name="T5" fmla="*/ 11 h 12"/>
                <a:gd name="T6" fmla="*/ 6 w 7"/>
                <a:gd name="T7" fmla="*/ 8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6"/>
                    <a:pt x="0" y="9"/>
                    <a:pt x="2" y="11"/>
                  </a:cubicBezTo>
                  <a:cubicBezTo>
                    <a:pt x="3" y="12"/>
                    <a:pt x="5" y="11"/>
                    <a:pt x="6" y="8"/>
                  </a:cubicBezTo>
                  <a:cubicBezTo>
                    <a:pt x="7" y="6"/>
                    <a:pt x="6" y="2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ïṣ1îḓè"/>
            <p:cNvSpPr/>
            <p:nvPr/>
          </p:nvSpPr>
          <p:spPr bwMode="auto">
            <a:xfrm>
              <a:off x="4640263" y="2786063"/>
              <a:ext cx="68263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iṣľíḑè"/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ïṧľiďê"/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ïṡḷîdé"/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îṡḻíde"/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íś1îḓé"/>
            <p:cNvSpPr/>
            <p:nvPr/>
          </p:nvSpPr>
          <p:spPr bwMode="auto">
            <a:xfrm>
              <a:off x="4665663" y="2797176"/>
              <a:ext cx="23813" cy="28575"/>
            </a:xfrm>
            <a:custGeom>
              <a:avLst/>
              <a:gdLst>
                <a:gd name="T0" fmla="*/ 0 w 7"/>
                <a:gd name="T1" fmla="*/ 3 h 9"/>
                <a:gd name="T2" fmla="*/ 2 w 7"/>
                <a:gd name="T3" fmla="*/ 8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iśļïḋé"/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ïṧ1îḓè"/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ïśľíḑé"/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ísļíďè"/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íṥļiḋè"/>
            <p:cNvSpPr/>
            <p:nvPr/>
          </p:nvSpPr>
          <p:spPr bwMode="auto">
            <a:xfrm>
              <a:off x="4649788" y="2724151"/>
              <a:ext cx="52388" cy="42863"/>
            </a:xfrm>
            <a:custGeom>
              <a:avLst/>
              <a:gdLst>
                <a:gd name="T0" fmla="*/ 0 w 16"/>
                <a:gd name="T1" fmla="*/ 0 h 13"/>
                <a:gd name="T2" fmla="*/ 0 w 16"/>
                <a:gd name="T3" fmla="*/ 1 h 13"/>
                <a:gd name="T4" fmla="*/ 8 w 16"/>
                <a:gd name="T5" fmla="*/ 12 h 13"/>
                <a:gd name="T6" fmla="*/ 11 w 16"/>
                <a:gd name="T7" fmla="*/ 13 h 13"/>
                <a:gd name="T8" fmla="*/ 16 w 16"/>
                <a:gd name="T9" fmla="*/ 10 h 13"/>
                <a:gd name="T10" fmla="*/ 16 w 16"/>
                <a:gd name="T11" fmla="*/ 9 h 13"/>
                <a:gd name="T12" fmla="*/ 11 w 16"/>
                <a:gd name="T13" fmla="*/ 10 h 13"/>
                <a:gd name="T14" fmla="*/ 8 w 16"/>
                <a:gd name="T15" fmla="*/ 10 h 13"/>
                <a:gd name="T16" fmla="*/ 0 w 1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3"/>
                    <a:pt x="11" y="13"/>
                  </a:cubicBezTo>
                  <a:cubicBezTo>
                    <a:pt x="14" y="13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10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í$1îďé"/>
            <p:cNvSpPr/>
            <p:nvPr/>
          </p:nvSpPr>
          <p:spPr bwMode="auto">
            <a:xfrm>
              <a:off x="4597400" y="2519363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2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8"/>
                    <a:pt x="11" y="52"/>
                  </a:cubicBezTo>
                  <a:cubicBezTo>
                    <a:pt x="13" y="57"/>
                    <a:pt x="20" y="69"/>
                    <a:pt x="24" y="72"/>
                  </a:cubicBezTo>
                  <a:cubicBezTo>
                    <a:pt x="28" y="74"/>
                    <a:pt x="36" y="70"/>
                    <a:pt x="38" y="68"/>
                  </a:cubicBezTo>
                  <a:cubicBezTo>
                    <a:pt x="39" y="65"/>
                    <a:pt x="49" y="27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íS1iďè"/>
            <p:cNvSpPr/>
            <p:nvPr/>
          </p:nvSpPr>
          <p:spPr bwMode="auto">
            <a:xfrm>
              <a:off x="4616450" y="2536826"/>
              <a:ext cx="125413" cy="180975"/>
            </a:xfrm>
            <a:custGeom>
              <a:avLst/>
              <a:gdLst>
                <a:gd name="T0" fmla="*/ 29 w 38"/>
                <a:gd name="T1" fmla="*/ 16 h 55"/>
                <a:gd name="T2" fmla="*/ 4 w 38"/>
                <a:gd name="T3" fmla="*/ 5 h 55"/>
                <a:gd name="T4" fmla="*/ 2 w 38"/>
                <a:gd name="T5" fmla="*/ 36 h 55"/>
                <a:gd name="T6" fmla="*/ 2 w 38"/>
                <a:gd name="T7" fmla="*/ 36 h 55"/>
                <a:gd name="T8" fmla="*/ 2 w 38"/>
                <a:gd name="T9" fmla="*/ 36 h 55"/>
                <a:gd name="T10" fmla="*/ 3 w 38"/>
                <a:gd name="T11" fmla="*/ 37 h 55"/>
                <a:gd name="T12" fmla="*/ 3 w 38"/>
                <a:gd name="T13" fmla="*/ 37 h 55"/>
                <a:gd name="T14" fmla="*/ 3 w 38"/>
                <a:gd name="T15" fmla="*/ 37 h 55"/>
                <a:gd name="T16" fmla="*/ 3 w 38"/>
                <a:gd name="T17" fmla="*/ 34 h 55"/>
                <a:gd name="T18" fmla="*/ 3 w 38"/>
                <a:gd name="T19" fmla="*/ 30 h 55"/>
                <a:gd name="T20" fmla="*/ 7 w 38"/>
                <a:gd name="T21" fmla="*/ 17 h 55"/>
                <a:gd name="T22" fmla="*/ 8 w 38"/>
                <a:gd name="T23" fmla="*/ 16 h 55"/>
                <a:gd name="T24" fmla="*/ 9 w 38"/>
                <a:gd name="T25" fmla="*/ 15 h 55"/>
                <a:gd name="T26" fmla="*/ 9 w 38"/>
                <a:gd name="T27" fmla="*/ 15 h 55"/>
                <a:gd name="T28" fmla="*/ 23 w 38"/>
                <a:gd name="T29" fmla="*/ 25 h 55"/>
                <a:gd name="T30" fmla="*/ 28 w 38"/>
                <a:gd name="T31" fmla="*/ 30 h 55"/>
                <a:gd name="T32" fmla="*/ 29 w 38"/>
                <a:gd name="T33" fmla="*/ 29 h 55"/>
                <a:gd name="T34" fmla="*/ 34 w 38"/>
                <a:gd name="T35" fmla="*/ 49 h 55"/>
                <a:gd name="T36" fmla="*/ 33 w 38"/>
                <a:gd name="T37" fmla="*/ 51 h 55"/>
                <a:gd name="T38" fmla="*/ 33 w 38"/>
                <a:gd name="T39" fmla="*/ 54 h 55"/>
                <a:gd name="T40" fmla="*/ 33 w 38"/>
                <a:gd name="T41" fmla="*/ 54 h 55"/>
                <a:gd name="T42" fmla="*/ 34 w 38"/>
                <a:gd name="T43" fmla="*/ 55 h 55"/>
                <a:gd name="T44" fmla="*/ 34 w 38"/>
                <a:gd name="T45" fmla="*/ 54 h 55"/>
                <a:gd name="T46" fmla="*/ 34 w 38"/>
                <a:gd name="T47" fmla="*/ 53 h 55"/>
                <a:gd name="T48" fmla="*/ 34 w 38"/>
                <a:gd name="T49" fmla="*/ 52 h 55"/>
                <a:gd name="T50" fmla="*/ 29 w 38"/>
                <a:gd name="T51" fmla="*/ 16 h 55"/>
                <a:gd name="T52" fmla="*/ 17 w 38"/>
                <a:gd name="T53" fmla="*/ 17 h 55"/>
                <a:gd name="T54" fmla="*/ 16 w 38"/>
                <a:gd name="T55" fmla="*/ 16 h 55"/>
                <a:gd name="T56" fmla="*/ 17 w 38"/>
                <a:gd name="T5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5">
                  <a:moveTo>
                    <a:pt x="29" y="16"/>
                  </a:moveTo>
                  <a:cubicBezTo>
                    <a:pt x="21" y="3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1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9"/>
                  </a:cubicBezTo>
                  <a:cubicBezTo>
                    <a:pt x="34" y="50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îşļîḑê"/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ïšḷíḍé"/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išľiḑé"/>
            <p:cNvSpPr/>
            <p:nvPr/>
          </p:nvSpPr>
          <p:spPr bwMode="auto">
            <a:xfrm>
              <a:off x="4676775" y="27971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ïṣļîḋé"/>
            <p:cNvSpPr/>
            <p:nvPr/>
          </p:nvSpPr>
          <p:spPr bwMode="auto">
            <a:xfrm>
              <a:off x="4649788" y="2736851"/>
              <a:ext cx="52388" cy="60325"/>
            </a:xfrm>
            <a:custGeom>
              <a:avLst/>
              <a:gdLst>
                <a:gd name="T0" fmla="*/ 0 w 16"/>
                <a:gd name="T1" fmla="*/ 0 h 18"/>
                <a:gd name="T2" fmla="*/ 0 w 16"/>
                <a:gd name="T3" fmla="*/ 1 h 18"/>
                <a:gd name="T4" fmla="*/ 8 w 16"/>
                <a:gd name="T5" fmla="*/ 18 h 18"/>
                <a:gd name="T6" fmla="*/ 8 w 16"/>
                <a:gd name="T7" fmla="*/ 18 h 18"/>
                <a:gd name="T8" fmla="*/ 16 w 16"/>
                <a:gd name="T9" fmla="*/ 10 h 18"/>
                <a:gd name="T10" fmla="*/ 16 w 16"/>
                <a:gd name="T11" fmla="*/ 9 h 18"/>
                <a:gd name="T12" fmla="*/ 8 w 16"/>
                <a:gd name="T13" fmla="*/ 17 h 18"/>
                <a:gd name="T14" fmla="*/ 0 w 16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i$ľîdé"/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îs1íḓê"/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ïṣ1ïḍè"/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îSḻíḑe"/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i$ľíḋè"/>
            <p:cNvSpPr/>
            <p:nvPr/>
          </p:nvSpPr>
          <p:spPr bwMode="auto">
            <a:xfrm>
              <a:off x="6173788" y="3471863"/>
              <a:ext cx="53975" cy="161925"/>
            </a:xfrm>
            <a:custGeom>
              <a:avLst/>
              <a:gdLst>
                <a:gd name="T0" fmla="*/ 0 w 16"/>
                <a:gd name="T1" fmla="*/ 13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2 h 49"/>
                <a:gd name="T12" fmla="*/ 0 w 16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3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îšḷiḍè"/>
            <p:cNvSpPr/>
            <p:nvPr/>
          </p:nvSpPr>
          <p:spPr bwMode="auto">
            <a:xfrm>
              <a:off x="6142038" y="3449638"/>
              <a:ext cx="19050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íSḷiďè"/>
            <p:cNvSpPr/>
            <p:nvPr/>
          </p:nvSpPr>
          <p:spPr bwMode="auto">
            <a:xfrm>
              <a:off x="6240463" y="350520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2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2" y="2"/>
                    <a:pt x="1" y="4"/>
                  </a:cubicBezTo>
                  <a:cubicBezTo>
                    <a:pt x="0" y="7"/>
                    <a:pt x="0" y="10"/>
                    <a:pt x="2" y="12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7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îš1îḋê"/>
            <p:cNvSpPr/>
            <p:nvPr/>
          </p:nvSpPr>
          <p:spPr bwMode="auto">
            <a:xfrm>
              <a:off x="6164263" y="3614738"/>
              <a:ext cx="69850" cy="131763"/>
            </a:xfrm>
            <a:custGeom>
              <a:avLst/>
              <a:gdLst>
                <a:gd name="T0" fmla="*/ 11 w 21"/>
                <a:gd name="T1" fmla="*/ 3 h 40"/>
                <a:gd name="T2" fmla="*/ 0 w 21"/>
                <a:gd name="T3" fmla="*/ 1 h 40"/>
                <a:gd name="T4" fmla="*/ 4 w 21"/>
                <a:gd name="T5" fmla="*/ 32 h 40"/>
                <a:gd name="T6" fmla="*/ 19 w 21"/>
                <a:gd name="T7" fmla="*/ 40 h 40"/>
                <a:gd name="T8" fmla="*/ 21 w 21"/>
                <a:gd name="T9" fmla="*/ 13 h 40"/>
                <a:gd name="T10" fmla="*/ 11 w 21"/>
                <a:gd name="T1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0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1"/>
                    <a:pt x="4" y="32"/>
                    <a:pt x="4" y="32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î$líďè"/>
            <p:cNvSpPr/>
            <p:nvPr/>
          </p:nvSpPr>
          <p:spPr bwMode="auto">
            <a:xfrm>
              <a:off x="6191250" y="3624263"/>
              <a:ext cx="22225" cy="28575"/>
            </a:xfrm>
            <a:custGeom>
              <a:avLst/>
              <a:gdLst>
                <a:gd name="T0" fmla="*/ 0 w 7"/>
                <a:gd name="T1" fmla="*/ 2 h 9"/>
                <a:gd name="T2" fmla="*/ 2 w 7"/>
                <a:gd name="T3" fmla="*/ 7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2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îŝļíḑê"/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iSḻïḑê"/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iš1ïḍè"/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íṣ1îďé"/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ïṥḻîďe"/>
            <p:cNvSpPr/>
            <p:nvPr/>
          </p:nvSpPr>
          <p:spPr bwMode="auto">
            <a:xfrm>
              <a:off x="6173788" y="355123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1 h 12"/>
                <a:gd name="T4" fmla="*/ 8 w 16"/>
                <a:gd name="T5" fmla="*/ 12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iṩḻíḋê"/>
            <p:cNvSpPr/>
            <p:nvPr/>
          </p:nvSpPr>
          <p:spPr bwMode="auto">
            <a:xfrm>
              <a:off x="6121400" y="3343276"/>
              <a:ext cx="161925" cy="247650"/>
            </a:xfrm>
            <a:custGeom>
              <a:avLst/>
              <a:gdLst>
                <a:gd name="T0" fmla="*/ 24 w 49"/>
                <a:gd name="T1" fmla="*/ 14 h 75"/>
                <a:gd name="T2" fmla="*/ 11 w 49"/>
                <a:gd name="T3" fmla="*/ 53 h 75"/>
                <a:gd name="T4" fmla="*/ 24 w 49"/>
                <a:gd name="T5" fmla="*/ 72 h 75"/>
                <a:gd name="T6" fmla="*/ 38 w 49"/>
                <a:gd name="T7" fmla="*/ 68 h 75"/>
                <a:gd name="T8" fmla="*/ 24 w 49"/>
                <a:gd name="T9" fmla="*/ 1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5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3" y="58"/>
                    <a:pt x="20" y="70"/>
                    <a:pt x="24" y="72"/>
                  </a:cubicBezTo>
                  <a:cubicBezTo>
                    <a:pt x="28" y="75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îşľïdê"/>
            <p:cNvSpPr/>
            <p:nvPr/>
          </p:nvSpPr>
          <p:spPr bwMode="auto">
            <a:xfrm>
              <a:off x="6142038" y="3363913"/>
              <a:ext cx="125413" cy="177800"/>
            </a:xfrm>
            <a:custGeom>
              <a:avLst/>
              <a:gdLst>
                <a:gd name="T0" fmla="*/ 29 w 38"/>
                <a:gd name="T1" fmla="*/ 16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6 h 54"/>
                <a:gd name="T8" fmla="*/ 2 w 38"/>
                <a:gd name="T9" fmla="*/ 36 h 54"/>
                <a:gd name="T10" fmla="*/ 3 w 38"/>
                <a:gd name="T11" fmla="*/ 37 h 54"/>
                <a:gd name="T12" fmla="*/ 3 w 38"/>
                <a:gd name="T13" fmla="*/ 37 h 54"/>
                <a:gd name="T14" fmla="*/ 3 w 38"/>
                <a:gd name="T15" fmla="*/ 37 h 54"/>
                <a:gd name="T16" fmla="*/ 3 w 38"/>
                <a:gd name="T17" fmla="*/ 34 h 54"/>
                <a:gd name="T18" fmla="*/ 3 w 38"/>
                <a:gd name="T19" fmla="*/ 30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30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2 h 54"/>
                <a:gd name="T50" fmla="*/ 29 w 38"/>
                <a:gd name="T51" fmla="*/ 16 h 54"/>
                <a:gd name="T52" fmla="*/ 17 w 38"/>
                <a:gd name="T53" fmla="*/ 17 h 54"/>
                <a:gd name="T54" fmla="*/ 16 w 38"/>
                <a:gd name="T55" fmla="*/ 16 h 54"/>
                <a:gd name="T56" fmla="*/ 17 w 38"/>
                <a:gd name="T57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4">
                  <a:moveTo>
                    <a:pt x="29" y="16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íŝlíḍè"/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ïṧḷïḓè"/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isḷïḍê"/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ïṥlïḑe"/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ïṣļíḋè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ïṣļíḋ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íṣ1íḓ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í$ḷîḍ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ïṣľîďè"/>
            <p:cNvSpPr/>
            <p:nvPr/>
          </p:nvSpPr>
          <p:spPr bwMode="auto">
            <a:xfrm>
              <a:off x="6151563" y="3486151"/>
              <a:ext cx="104775" cy="107950"/>
            </a:xfrm>
            <a:custGeom>
              <a:avLst/>
              <a:gdLst>
                <a:gd name="T0" fmla="*/ 7 w 32"/>
                <a:gd name="T1" fmla="*/ 11 h 33"/>
                <a:gd name="T2" fmla="*/ 15 w 32"/>
                <a:gd name="T3" fmla="*/ 8 h 33"/>
                <a:gd name="T4" fmla="*/ 20 w 32"/>
                <a:gd name="T5" fmla="*/ 12 h 33"/>
                <a:gd name="T6" fmla="*/ 23 w 32"/>
                <a:gd name="T7" fmla="*/ 18 h 33"/>
                <a:gd name="T8" fmla="*/ 31 w 32"/>
                <a:gd name="T9" fmla="*/ 11 h 33"/>
                <a:gd name="T10" fmla="*/ 32 w 32"/>
                <a:gd name="T11" fmla="*/ 10 h 33"/>
                <a:gd name="T12" fmla="*/ 29 w 32"/>
                <a:gd name="T13" fmla="*/ 26 h 33"/>
                <a:gd name="T14" fmla="*/ 16 w 32"/>
                <a:gd name="T15" fmla="*/ 31 h 33"/>
                <a:gd name="T16" fmla="*/ 1 w 32"/>
                <a:gd name="T17" fmla="*/ 10 h 33"/>
                <a:gd name="T18" fmla="*/ 0 w 32"/>
                <a:gd name="T19" fmla="*/ 0 h 33"/>
                <a:gd name="T20" fmla="*/ 7 w 32"/>
                <a:gd name="T21" fmla="*/ 12 h 33"/>
                <a:gd name="T22" fmla="*/ 7 w 32"/>
                <a:gd name="T23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3">
                  <a:moveTo>
                    <a:pt x="7" y="11"/>
                  </a:moveTo>
                  <a:cubicBezTo>
                    <a:pt x="9" y="8"/>
                    <a:pt x="13" y="7"/>
                    <a:pt x="15" y="8"/>
                  </a:cubicBezTo>
                  <a:cubicBezTo>
                    <a:pt x="17" y="10"/>
                    <a:pt x="20" y="11"/>
                    <a:pt x="20" y="12"/>
                  </a:cubicBezTo>
                  <a:cubicBezTo>
                    <a:pt x="22" y="14"/>
                    <a:pt x="23" y="18"/>
                    <a:pt x="23" y="18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3" y="33"/>
                    <a:pt x="16" y="31"/>
                  </a:cubicBezTo>
                  <a:cubicBezTo>
                    <a:pt x="9" y="30"/>
                    <a:pt x="1" y="10"/>
                    <a:pt x="1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2"/>
                    <a:pt x="7" y="12"/>
                    <a:pt x="7" y="12"/>
                  </a:cubicBezTo>
                  <a:lnTo>
                    <a:pt x="7" y="11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îṥ1iḍê"/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ïṩļíde"/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ïṧḻîḑê"/>
            <p:cNvSpPr/>
            <p:nvPr/>
          </p:nvSpPr>
          <p:spPr bwMode="auto">
            <a:xfrm>
              <a:off x="7599363" y="4329113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ïṩḻiḑè"/>
            <p:cNvSpPr/>
            <p:nvPr/>
          </p:nvSpPr>
          <p:spPr bwMode="auto">
            <a:xfrm>
              <a:off x="7566025" y="4306888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íślíḍé"/>
            <p:cNvSpPr/>
            <p:nvPr/>
          </p:nvSpPr>
          <p:spPr bwMode="auto">
            <a:xfrm>
              <a:off x="7666038" y="436245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1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1" y="1"/>
                    <a:pt x="1" y="4"/>
                  </a:cubicBezTo>
                  <a:cubicBezTo>
                    <a:pt x="0" y="7"/>
                    <a:pt x="0" y="10"/>
                    <a:pt x="2" y="11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6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ïśļiḓé"/>
            <p:cNvSpPr/>
            <p:nvPr/>
          </p:nvSpPr>
          <p:spPr bwMode="auto">
            <a:xfrm>
              <a:off x="7589838" y="4467226"/>
              <a:ext cx="69850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3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3"/>
                    <a:pt x="4" y="33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iśliḑe"/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íşlíḓé"/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íṩ1îḑè"/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îṩḻîḓe"/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îṩ1iḍé"/>
            <p:cNvSpPr/>
            <p:nvPr/>
          </p:nvSpPr>
          <p:spPr bwMode="auto">
            <a:xfrm>
              <a:off x="7616825" y="4478338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îŝ1iḍè"/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îŝḻîḓé"/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íşļïdê"/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íṡḷiḍè"/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îṥļiḓe"/>
            <p:cNvSpPr/>
            <p:nvPr/>
          </p:nvSpPr>
          <p:spPr bwMode="auto">
            <a:xfrm>
              <a:off x="7599363" y="440848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iṡļíďe"/>
            <p:cNvSpPr/>
            <p:nvPr/>
          </p:nvSpPr>
          <p:spPr bwMode="auto">
            <a:xfrm>
              <a:off x="7546975" y="4200526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3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íS1ïďê"/>
            <p:cNvSpPr/>
            <p:nvPr/>
          </p:nvSpPr>
          <p:spPr bwMode="auto">
            <a:xfrm>
              <a:off x="7566025" y="4221163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29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1 h 54"/>
                <a:gd name="T50" fmla="*/ 29 w 38"/>
                <a:gd name="T51" fmla="*/ 15 h 54"/>
                <a:gd name="T52" fmla="*/ 17 w 38"/>
                <a:gd name="T53" fmla="*/ 16 h 54"/>
                <a:gd name="T54" fmla="*/ 16 w 38"/>
                <a:gd name="T55" fmla="*/ 16 h 54"/>
                <a:gd name="T56" fmla="*/ 17 w 38"/>
                <a:gd name="T57" fmla="*/ 17 h 54"/>
                <a:gd name="T58" fmla="*/ 17 w 38"/>
                <a:gd name="T5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6"/>
                    <a:pt x="26" y="28"/>
                    <a:pt x="28" y="29"/>
                  </a:cubicBezTo>
                  <a:cubicBezTo>
                    <a:pt x="28" y="30"/>
                    <a:pt x="29" y="29"/>
                    <a:pt x="29" y="29"/>
                  </a:cubicBezTo>
                  <a:cubicBezTo>
                    <a:pt x="31" y="3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  <a:moveTo>
                    <a:pt x="17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îşḷíḍê"/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íṧliḑê"/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ïślïḍê"/>
            <p:cNvSpPr/>
            <p:nvPr/>
          </p:nvSpPr>
          <p:spPr bwMode="auto">
            <a:xfrm>
              <a:off x="7626350" y="4478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îṩḻîḍè"/>
            <p:cNvSpPr/>
            <p:nvPr/>
          </p:nvSpPr>
          <p:spPr bwMode="auto">
            <a:xfrm>
              <a:off x="7599363" y="4421188"/>
              <a:ext cx="53975" cy="57150"/>
            </a:xfrm>
            <a:custGeom>
              <a:avLst/>
              <a:gdLst>
                <a:gd name="T0" fmla="*/ 0 w 16"/>
                <a:gd name="T1" fmla="*/ 0 h 17"/>
                <a:gd name="T2" fmla="*/ 0 w 16"/>
                <a:gd name="T3" fmla="*/ 0 h 17"/>
                <a:gd name="T4" fmla="*/ 8 w 16"/>
                <a:gd name="T5" fmla="*/ 17 h 17"/>
                <a:gd name="T6" fmla="*/ 8 w 16"/>
                <a:gd name="T7" fmla="*/ 17 h 17"/>
                <a:gd name="T8" fmla="*/ 16 w 16"/>
                <a:gd name="T9" fmla="*/ 9 h 17"/>
                <a:gd name="T10" fmla="*/ 16 w 16"/>
                <a:gd name="T11" fmla="*/ 9 h 17"/>
                <a:gd name="T12" fmla="*/ 8 w 16"/>
                <a:gd name="T13" fmla="*/ 17 h 17"/>
                <a:gd name="T14" fmla="*/ 0 w 16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ïṧḻîḋe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ïṥľïḑé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îś1ïḓê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ïSḷîḍé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ïŝļiḋè"/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ïşľíḑé"/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ïšľiḋe"/>
            <p:cNvSpPr/>
            <p:nvPr/>
          </p:nvSpPr>
          <p:spPr bwMode="auto">
            <a:xfrm>
              <a:off x="7143750" y="2901951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î$ļîḋe"/>
            <p:cNvSpPr/>
            <p:nvPr/>
          </p:nvSpPr>
          <p:spPr bwMode="auto">
            <a:xfrm>
              <a:off x="7112000" y="2874963"/>
              <a:ext cx="19050" cy="47625"/>
            </a:xfrm>
            <a:custGeom>
              <a:avLst/>
              <a:gdLst>
                <a:gd name="T0" fmla="*/ 1 w 6"/>
                <a:gd name="T1" fmla="*/ 1 h 14"/>
                <a:gd name="T2" fmla="*/ 5 w 6"/>
                <a:gd name="T3" fmla="*/ 7 h 14"/>
                <a:gd name="T4" fmla="*/ 4 w 6"/>
                <a:gd name="T5" fmla="*/ 14 h 14"/>
                <a:gd name="T6" fmla="*/ 0 w 6"/>
                <a:gd name="T7" fmla="*/ 7 h 14"/>
                <a:gd name="T8" fmla="*/ 1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1" y="1"/>
                  </a:moveTo>
                  <a:cubicBezTo>
                    <a:pt x="3" y="1"/>
                    <a:pt x="5" y="4"/>
                    <a:pt x="5" y="7"/>
                  </a:cubicBezTo>
                  <a:cubicBezTo>
                    <a:pt x="6" y="11"/>
                    <a:pt x="6" y="14"/>
                    <a:pt x="4" y="14"/>
                  </a:cubicBezTo>
                  <a:cubicBezTo>
                    <a:pt x="3" y="13"/>
                    <a:pt x="1" y="10"/>
                    <a:pt x="0" y="7"/>
                  </a:cubicBezTo>
                  <a:cubicBezTo>
                    <a:pt x="0" y="3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îšḷiḓè"/>
            <p:cNvSpPr/>
            <p:nvPr/>
          </p:nvSpPr>
          <p:spPr bwMode="auto">
            <a:xfrm>
              <a:off x="7210425" y="2935288"/>
              <a:ext cx="19050" cy="42863"/>
            </a:xfrm>
            <a:custGeom>
              <a:avLst/>
              <a:gdLst>
                <a:gd name="T0" fmla="*/ 4 w 6"/>
                <a:gd name="T1" fmla="*/ 1 h 13"/>
                <a:gd name="T2" fmla="*/ 0 w 6"/>
                <a:gd name="T3" fmla="*/ 4 h 13"/>
                <a:gd name="T4" fmla="*/ 2 w 6"/>
                <a:gd name="T5" fmla="*/ 11 h 13"/>
                <a:gd name="T6" fmla="*/ 5 w 6"/>
                <a:gd name="T7" fmla="*/ 9 h 13"/>
                <a:gd name="T8" fmla="*/ 4 w 6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4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3"/>
                    <a:pt x="5" y="11"/>
                    <a:pt x="5" y="9"/>
                  </a:cubicBezTo>
                  <a:cubicBezTo>
                    <a:pt x="6" y="6"/>
                    <a:pt x="6" y="3"/>
                    <a:pt x="4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îśľíḓé"/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íŝľïďé"/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i$ḷîdê"/>
            <p:cNvSpPr/>
            <p:nvPr/>
          </p:nvSpPr>
          <p:spPr bwMode="auto">
            <a:xfrm>
              <a:off x="7143750" y="2981326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3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9"/>
                    <a:pt x="13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íṣḷîdè"/>
            <p:cNvSpPr/>
            <p:nvPr/>
          </p:nvSpPr>
          <p:spPr bwMode="auto">
            <a:xfrm>
              <a:off x="7091363" y="2773363"/>
              <a:ext cx="158750" cy="244475"/>
            </a:xfrm>
            <a:custGeom>
              <a:avLst/>
              <a:gdLst>
                <a:gd name="T0" fmla="*/ 24 w 48"/>
                <a:gd name="T1" fmla="*/ 14 h 74"/>
                <a:gd name="T2" fmla="*/ 11 w 48"/>
                <a:gd name="T3" fmla="*/ 53 h 74"/>
                <a:gd name="T4" fmla="*/ 24 w 48"/>
                <a:gd name="T5" fmla="*/ 72 h 74"/>
                <a:gd name="T6" fmla="*/ 37 w 48"/>
                <a:gd name="T7" fmla="*/ 68 h 74"/>
                <a:gd name="T8" fmla="*/ 24 w 48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4">
                  <a:moveTo>
                    <a:pt x="24" y="14"/>
                  </a:moveTo>
                  <a:cubicBezTo>
                    <a:pt x="0" y="0"/>
                    <a:pt x="9" y="48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7" y="68"/>
                  </a:cubicBezTo>
                  <a:cubicBezTo>
                    <a:pt x="39" y="66"/>
                    <a:pt x="48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iSľíḍè"/>
            <p:cNvSpPr/>
            <p:nvPr/>
          </p:nvSpPr>
          <p:spPr bwMode="auto">
            <a:xfrm>
              <a:off x="7104063" y="2794001"/>
              <a:ext cx="133350" cy="177800"/>
            </a:xfrm>
            <a:custGeom>
              <a:avLst/>
              <a:gdLst>
                <a:gd name="T0" fmla="*/ 31 w 40"/>
                <a:gd name="T1" fmla="*/ 15 h 54"/>
                <a:gd name="T2" fmla="*/ 6 w 40"/>
                <a:gd name="T3" fmla="*/ 5 h 54"/>
                <a:gd name="T4" fmla="*/ 4 w 40"/>
                <a:gd name="T5" fmla="*/ 35 h 54"/>
                <a:gd name="T6" fmla="*/ 5 w 40"/>
                <a:gd name="T7" fmla="*/ 36 h 54"/>
                <a:gd name="T8" fmla="*/ 5 w 40"/>
                <a:gd name="T9" fmla="*/ 28 h 54"/>
                <a:gd name="T10" fmla="*/ 29 w 40"/>
                <a:gd name="T11" fmla="*/ 29 h 54"/>
                <a:gd name="T12" fmla="*/ 31 w 40"/>
                <a:gd name="T13" fmla="*/ 28 h 54"/>
                <a:gd name="T14" fmla="*/ 35 w 40"/>
                <a:gd name="T15" fmla="*/ 48 h 54"/>
                <a:gd name="T16" fmla="*/ 35 w 40"/>
                <a:gd name="T17" fmla="*/ 51 h 54"/>
                <a:gd name="T18" fmla="*/ 35 w 40"/>
                <a:gd name="T19" fmla="*/ 53 h 54"/>
                <a:gd name="T20" fmla="*/ 35 w 40"/>
                <a:gd name="T21" fmla="*/ 54 h 54"/>
                <a:gd name="T22" fmla="*/ 36 w 40"/>
                <a:gd name="T23" fmla="*/ 54 h 54"/>
                <a:gd name="T24" fmla="*/ 36 w 40"/>
                <a:gd name="T25" fmla="*/ 54 h 54"/>
                <a:gd name="T26" fmla="*/ 36 w 40"/>
                <a:gd name="T27" fmla="*/ 53 h 54"/>
                <a:gd name="T28" fmla="*/ 36 w 40"/>
                <a:gd name="T29" fmla="*/ 51 h 54"/>
                <a:gd name="T30" fmla="*/ 31 w 40"/>
                <a:gd name="T31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4">
                  <a:moveTo>
                    <a:pt x="31" y="15"/>
                  </a:moveTo>
                  <a:cubicBezTo>
                    <a:pt x="23" y="2"/>
                    <a:pt x="10" y="0"/>
                    <a:pt x="6" y="5"/>
                  </a:cubicBezTo>
                  <a:cubicBezTo>
                    <a:pt x="0" y="12"/>
                    <a:pt x="3" y="27"/>
                    <a:pt x="4" y="35"/>
                  </a:cubicBezTo>
                  <a:cubicBezTo>
                    <a:pt x="4" y="36"/>
                    <a:pt x="4" y="36"/>
                    <a:pt x="5" y="36"/>
                  </a:cubicBezTo>
                  <a:cubicBezTo>
                    <a:pt x="5" y="34"/>
                    <a:pt x="2" y="28"/>
                    <a:pt x="5" y="28"/>
                  </a:cubicBezTo>
                  <a:cubicBezTo>
                    <a:pt x="25" y="34"/>
                    <a:pt x="28" y="28"/>
                    <a:pt x="29" y="29"/>
                  </a:cubicBezTo>
                  <a:cubicBezTo>
                    <a:pt x="30" y="29"/>
                    <a:pt x="31" y="29"/>
                    <a:pt x="31" y="28"/>
                  </a:cubicBezTo>
                  <a:cubicBezTo>
                    <a:pt x="33" y="37"/>
                    <a:pt x="34" y="42"/>
                    <a:pt x="35" y="48"/>
                  </a:cubicBezTo>
                  <a:cubicBezTo>
                    <a:pt x="35" y="49"/>
                    <a:pt x="35" y="50"/>
                    <a:pt x="35" y="51"/>
                  </a:cubicBezTo>
                  <a:cubicBezTo>
                    <a:pt x="35" y="51"/>
                    <a:pt x="35" y="53"/>
                    <a:pt x="35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2"/>
                    <a:pt x="36" y="52"/>
                    <a:pt x="36" y="51"/>
                  </a:cubicBezTo>
                  <a:cubicBezTo>
                    <a:pt x="37" y="46"/>
                    <a:pt x="40" y="23"/>
                    <a:pt x="31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îşliďè"/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iṩ1ïḓé"/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îŝľïḑe"/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í$ḻiḑe"/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îṧliḋé"/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2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işliḋê"/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íSlíḋé"/>
            <p:cNvSpPr/>
            <p:nvPr/>
          </p:nvSpPr>
          <p:spPr bwMode="auto">
            <a:xfrm>
              <a:off x="7137400" y="2760663"/>
              <a:ext cx="79375" cy="92075"/>
            </a:xfrm>
            <a:custGeom>
              <a:avLst/>
              <a:gdLst>
                <a:gd name="T0" fmla="*/ 22 w 24"/>
                <a:gd name="T1" fmla="*/ 14 h 28"/>
                <a:gd name="T2" fmla="*/ 15 w 24"/>
                <a:gd name="T3" fmla="*/ 28 h 28"/>
                <a:gd name="T4" fmla="*/ 2 w 24"/>
                <a:gd name="T5" fmla="*/ 14 h 28"/>
                <a:gd name="T6" fmla="*/ 9 w 24"/>
                <a:gd name="T7" fmla="*/ 0 h 28"/>
                <a:gd name="T8" fmla="*/ 22 w 24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8">
                  <a:moveTo>
                    <a:pt x="22" y="14"/>
                  </a:moveTo>
                  <a:cubicBezTo>
                    <a:pt x="24" y="21"/>
                    <a:pt x="21" y="28"/>
                    <a:pt x="15" y="28"/>
                  </a:cubicBezTo>
                  <a:cubicBezTo>
                    <a:pt x="10" y="28"/>
                    <a:pt x="4" y="21"/>
                    <a:pt x="2" y="14"/>
                  </a:cubicBezTo>
                  <a:cubicBezTo>
                    <a:pt x="0" y="6"/>
                    <a:pt x="3" y="0"/>
                    <a:pt x="9" y="0"/>
                  </a:cubicBezTo>
                  <a:cubicBezTo>
                    <a:pt x="14" y="0"/>
                    <a:pt x="20" y="6"/>
                    <a:pt x="22" y="1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îṣḻídè"/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ïSľíde"/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íŝľiḍe"/>
            <p:cNvSpPr/>
            <p:nvPr/>
          </p:nvSpPr>
          <p:spPr bwMode="auto">
            <a:xfrm>
              <a:off x="5722938" y="2041526"/>
              <a:ext cx="52388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is1íḓê"/>
            <p:cNvSpPr/>
            <p:nvPr/>
          </p:nvSpPr>
          <p:spPr bwMode="auto">
            <a:xfrm>
              <a:off x="5689600" y="2014538"/>
              <a:ext cx="19050" cy="47625"/>
            </a:xfrm>
            <a:custGeom>
              <a:avLst/>
              <a:gdLst>
                <a:gd name="T0" fmla="*/ 2 w 6"/>
                <a:gd name="T1" fmla="*/ 1 h 14"/>
                <a:gd name="T2" fmla="*/ 6 w 6"/>
                <a:gd name="T3" fmla="*/ 7 h 14"/>
                <a:gd name="T4" fmla="*/ 5 w 6"/>
                <a:gd name="T5" fmla="*/ 14 h 14"/>
                <a:gd name="T6" fmla="*/ 1 w 6"/>
                <a:gd name="T7" fmla="*/ 7 h 14"/>
                <a:gd name="T8" fmla="*/ 2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2" y="1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4"/>
                    <a:pt x="5" y="14"/>
                  </a:cubicBezTo>
                  <a:cubicBezTo>
                    <a:pt x="3" y="13"/>
                    <a:pt x="1" y="10"/>
                    <a:pt x="1" y="7"/>
                  </a:cubicBezTo>
                  <a:cubicBezTo>
                    <a:pt x="0" y="3"/>
                    <a:pt x="0" y="0"/>
                    <a:pt x="2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iṣļíḍé"/>
            <p:cNvSpPr/>
            <p:nvPr/>
          </p:nvSpPr>
          <p:spPr bwMode="auto">
            <a:xfrm>
              <a:off x="5788025" y="2074863"/>
              <a:ext cx="23813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4 h 12"/>
                <a:gd name="T4" fmla="*/ 2 w 7"/>
                <a:gd name="T5" fmla="*/ 11 h 12"/>
                <a:gd name="T6" fmla="*/ 6 w 7"/>
                <a:gd name="T7" fmla="*/ 9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2" y="1"/>
                    <a:pt x="1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2"/>
                    <a:pt x="5" y="11"/>
                    <a:pt x="6" y="9"/>
                  </a:cubicBezTo>
                  <a:cubicBezTo>
                    <a:pt x="7" y="6"/>
                    <a:pt x="6" y="3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ïşḻiḍê"/>
            <p:cNvSpPr/>
            <p:nvPr/>
          </p:nvSpPr>
          <p:spPr bwMode="auto">
            <a:xfrm>
              <a:off x="5711825" y="2179638"/>
              <a:ext cx="69850" cy="134938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iṡḷïdè"/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íṣḻiḓé"/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îṡļiḍe"/>
            <p:cNvSpPr/>
            <p:nvPr/>
          </p:nvSpPr>
          <p:spPr bwMode="auto">
            <a:xfrm>
              <a:off x="5765800" y="2173288"/>
              <a:ext cx="42863" cy="144463"/>
            </a:xfrm>
            <a:custGeom>
              <a:avLst/>
              <a:gdLst>
                <a:gd name="T0" fmla="*/ 6 w 27"/>
                <a:gd name="T1" fmla="*/ 0 h 91"/>
                <a:gd name="T2" fmla="*/ 6 w 27"/>
                <a:gd name="T3" fmla="*/ 11 h 91"/>
                <a:gd name="T4" fmla="*/ 0 w 27"/>
                <a:gd name="T5" fmla="*/ 85 h 91"/>
                <a:gd name="T6" fmla="*/ 12 w 27"/>
                <a:gd name="T7" fmla="*/ 91 h 91"/>
                <a:gd name="T8" fmla="*/ 25 w 27"/>
                <a:gd name="T9" fmla="*/ 65 h 91"/>
                <a:gd name="T10" fmla="*/ 12 w 27"/>
                <a:gd name="T11" fmla="*/ 46 h 91"/>
                <a:gd name="T12" fmla="*/ 27 w 27"/>
                <a:gd name="T13" fmla="*/ 46 h 91"/>
                <a:gd name="T14" fmla="*/ 14 w 27"/>
                <a:gd name="T15" fmla="*/ 11 h 91"/>
                <a:gd name="T16" fmla="*/ 6 w 27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1">
                  <a:moveTo>
                    <a:pt x="6" y="0"/>
                  </a:moveTo>
                  <a:lnTo>
                    <a:pt x="6" y="11"/>
                  </a:lnTo>
                  <a:lnTo>
                    <a:pt x="0" y="85"/>
                  </a:lnTo>
                  <a:lnTo>
                    <a:pt x="12" y="91"/>
                  </a:lnTo>
                  <a:lnTo>
                    <a:pt x="25" y="65"/>
                  </a:lnTo>
                  <a:lnTo>
                    <a:pt x="12" y="46"/>
                  </a:lnTo>
                  <a:lnTo>
                    <a:pt x="27" y="46"/>
                  </a:lnTo>
                  <a:lnTo>
                    <a:pt x="14" y="1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î$ḻidè"/>
            <p:cNvSpPr/>
            <p:nvPr/>
          </p:nvSpPr>
          <p:spPr bwMode="auto">
            <a:xfrm>
              <a:off x="5738813" y="2190751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ïṥļïḓe"/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í$lîďe"/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ís1ïde"/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ïsḻïďe"/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iṥļîḓe"/>
            <p:cNvSpPr/>
            <p:nvPr/>
          </p:nvSpPr>
          <p:spPr bwMode="auto">
            <a:xfrm>
              <a:off x="5722938" y="2120901"/>
              <a:ext cx="52388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0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i$ľídé"/>
            <p:cNvSpPr/>
            <p:nvPr/>
          </p:nvSpPr>
          <p:spPr bwMode="auto">
            <a:xfrm>
              <a:off x="5672138" y="1903413"/>
              <a:ext cx="161925" cy="254000"/>
            </a:xfrm>
            <a:custGeom>
              <a:avLst/>
              <a:gdLst>
                <a:gd name="T0" fmla="*/ 24 w 49"/>
                <a:gd name="T1" fmla="*/ 14 h 77"/>
                <a:gd name="T2" fmla="*/ 10 w 49"/>
                <a:gd name="T3" fmla="*/ 56 h 77"/>
                <a:gd name="T4" fmla="*/ 23 w 49"/>
                <a:gd name="T5" fmla="*/ 75 h 77"/>
                <a:gd name="T6" fmla="*/ 37 w 49"/>
                <a:gd name="T7" fmla="*/ 71 h 77"/>
                <a:gd name="T8" fmla="*/ 24 w 49"/>
                <a:gd name="T9" fmla="*/ 1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7">
                  <a:moveTo>
                    <a:pt x="24" y="14"/>
                  </a:moveTo>
                  <a:cubicBezTo>
                    <a:pt x="0" y="0"/>
                    <a:pt x="8" y="51"/>
                    <a:pt x="10" y="56"/>
                  </a:cubicBezTo>
                  <a:cubicBezTo>
                    <a:pt x="12" y="60"/>
                    <a:pt x="19" y="73"/>
                    <a:pt x="23" y="75"/>
                  </a:cubicBezTo>
                  <a:cubicBezTo>
                    <a:pt x="27" y="77"/>
                    <a:pt x="35" y="74"/>
                    <a:pt x="37" y="71"/>
                  </a:cubicBezTo>
                  <a:cubicBezTo>
                    <a:pt x="38" y="69"/>
                    <a:pt x="49" y="28"/>
                    <a:pt x="24" y="14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îṩḻïḓé"/>
            <p:cNvSpPr/>
            <p:nvPr/>
          </p:nvSpPr>
          <p:spPr bwMode="auto">
            <a:xfrm>
              <a:off x="5689600" y="1933576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5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5 h 54"/>
                <a:gd name="T24" fmla="*/ 16 w 38"/>
                <a:gd name="T25" fmla="*/ 4 h 54"/>
                <a:gd name="T26" fmla="*/ 28 w 38"/>
                <a:gd name="T27" fmla="*/ 16 h 54"/>
                <a:gd name="T28" fmla="*/ 34 w 38"/>
                <a:gd name="T29" fmla="*/ 48 h 54"/>
                <a:gd name="T30" fmla="*/ 33 w 38"/>
                <a:gd name="T31" fmla="*/ 51 h 54"/>
                <a:gd name="T32" fmla="*/ 33 w 38"/>
                <a:gd name="T33" fmla="*/ 53 h 54"/>
                <a:gd name="T34" fmla="*/ 33 w 38"/>
                <a:gd name="T35" fmla="*/ 54 h 54"/>
                <a:gd name="T36" fmla="*/ 34 w 38"/>
                <a:gd name="T37" fmla="*/ 54 h 54"/>
                <a:gd name="T38" fmla="*/ 34 w 38"/>
                <a:gd name="T39" fmla="*/ 54 h 54"/>
                <a:gd name="T40" fmla="*/ 34 w 38"/>
                <a:gd name="T41" fmla="*/ 53 h 54"/>
                <a:gd name="T42" fmla="*/ 34 w 38"/>
                <a:gd name="T43" fmla="*/ 51 h 54"/>
                <a:gd name="T44" fmla="*/ 29 w 38"/>
                <a:gd name="T45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3"/>
                    <a:pt x="6" y="23"/>
                    <a:pt x="7" y="17"/>
                  </a:cubicBezTo>
                  <a:cubicBezTo>
                    <a:pt x="7" y="16"/>
                    <a:pt x="7" y="16"/>
                    <a:pt x="8" y="15"/>
                  </a:cubicBezTo>
                  <a:cubicBezTo>
                    <a:pt x="8" y="15"/>
                    <a:pt x="10" y="2"/>
                    <a:pt x="16" y="4"/>
                  </a:cubicBezTo>
                  <a:cubicBezTo>
                    <a:pt x="25" y="8"/>
                    <a:pt x="26" y="13"/>
                    <a:pt x="28" y="16"/>
                  </a:cubicBezTo>
                  <a:cubicBezTo>
                    <a:pt x="28" y="1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3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işľîďè"/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iŝ1ïḋê"/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îšļíḓe"/>
            <p:cNvSpPr/>
            <p:nvPr/>
          </p:nvSpPr>
          <p:spPr bwMode="auto">
            <a:xfrm>
              <a:off x="5748338" y="2190751"/>
              <a:ext cx="1588" cy="1588"/>
            </a:xfrm>
            <a:prstGeom prst="rect">
              <a:avLst/>
            </a:pr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íṣľiḍé"/>
            <p:cNvSpPr/>
            <p:nvPr/>
          </p:nvSpPr>
          <p:spPr bwMode="auto">
            <a:xfrm>
              <a:off x="5748338" y="2190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îş1ídé"/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iṧľíḓê"/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îṩḷiḑe"/>
            <p:cNvSpPr/>
            <p:nvPr/>
          </p:nvSpPr>
          <p:spPr bwMode="auto">
            <a:xfrm>
              <a:off x="5745163" y="2216151"/>
              <a:ext cx="1588" cy="1588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iśḻíďè"/>
            <p:cNvSpPr/>
            <p:nvPr/>
          </p:nvSpPr>
          <p:spPr bwMode="auto">
            <a:xfrm>
              <a:off x="5745163" y="22161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iśļïḍe"/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işļïďê"/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íṧļíḑè"/>
            <p:cNvSpPr/>
            <p:nvPr/>
          </p:nvSpPr>
          <p:spPr bwMode="auto">
            <a:xfrm>
              <a:off x="4606925" y="3768726"/>
              <a:ext cx="2487613" cy="1279525"/>
            </a:xfrm>
            <a:custGeom>
              <a:avLst/>
              <a:gdLst>
                <a:gd name="T0" fmla="*/ 52 w 1567"/>
                <a:gd name="T1" fmla="*/ 789 h 806"/>
                <a:gd name="T2" fmla="*/ 4 w 1567"/>
                <a:gd name="T3" fmla="*/ 800 h 806"/>
                <a:gd name="T4" fmla="*/ 39 w 1567"/>
                <a:gd name="T5" fmla="*/ 779 h 806"/>
                <a:gd name="T6" fmla="*/ 102 w 1567"/>
                <a:gd name="T7" fmla="*/ 779 h 806"/>
                <a:gd name="T8" fmla="*/ 104 w 1567"/>
                <a:gd name="T9" fmla="*/ 787 h 806"/>
                <a:gd name="T10" fmla="*/ 233 w 1567"/>
                <a:gd name="T11" fmla="*/ 752 h 806"/>
                <a:gd name="T12" fmla="*/ 83 w 1567"/>
                <a:gd name="T13" fmla="*/ 752 h 806"/>
                <a:gd name="T14" fmla="*/ 116 w 1567"/>
                <a:gd name="T15" fmla="*/ 729 h 806"/>
                <a:gd name="T16" fmla="*/ 281 w 1567"/>
                <a:gd name="T17" fmla="*/ 741 h 806"/>
                <a:gd name="T18" fmla="*/ 283 w 1567"/>
                <a:gd name="T19" fmla="*/ 750 h 806"/>
                <a:gd name="T20" fmla="*/ 412 w 1567"/>
                <a:gd name="T21" fmla="*/ 712 h 806"/>
                <a:gd name="T22" fmla="*/ 461 w 1567"/>
                <a:gd name="T23" fmla="*/ 710 h 806"/>
                <a:gd name="T24" fmla="*/ 501 w 1567"/>
                <a:gd name="T25" fmla="*/ 702 h 806"/>
                <a:gd name="T26" fmla="*/ 156 w 1567"/>
                <a:gd name="T27" fmla="*/ 696 h 806"/>
                <a:gd name="T28" fmla="*/ 160 w 1567"/>
                <a:gd name="T29" fmla="*/ 702 h 806"/>
                <a:gd name="T30" fmla="*/ 590 w 1567"/>
                <a:gd name="T31" fmla="*/ 675 h 806"/>
                <a:gd name="T32" fmla="*/ 640 w 1567"/>
                <a:gd name="T33" fmla="*/ 673 h 806"/>
                <a:gd name="T34" fmla="*/ 682 w 1567"/>
                <a:gd name="T35" fmla="*/ 665 h 806"/>
                <a:gd name="T36" fmla="*/ 727 w 1567"/>
                <a:gd name="T37" fmla="*/ 646 h 806"/>
                <a:gd name="T38" fmla="*/ 730 w 1567"/>
                <a:gd name="T39" fmla="*/ 654 h 806"/>
                <a:gd name="T40" fmla="*/ 268 w 1567"/>
                <a:gd name="T41" fmla="*/ 625 h 806"/>
                <a:gd name="T42" fmla="*/ 819 w 1567"/>
                <a:gd name="T43" fmla="*/ 636 h 806"/>
                <a:gd name="T44" fmla="*/ 861 w 1567"/>
                <a:gd name="T45" fmla="*/ 627 h 806"/>
                <a:gd name="T46" fmla="*/ 906 w 1567"/>
                <a:gd name="T47" fmla="*/ 609 h 806"/>
                <a:gd name="T48" fmla="*/ 908 w 1567"/>
                <a:gd name="T49" fmla="*/ 617 h 806"/>
                <a:gd name="T50" fmla="*/ 345 w 1567"/>
                <a:gd name="T51" fmla="*/ 575 h 806"/>
                <a:gd name="T52" fmla="*/ 998 w 1567"/>
                <a:gd name="T53" fmla="*/ 598 h 806"/>
                <a:gd name="T54" fmla="*/ 1039 w 1567"/>
                <a:gd name="T55" fmla="*/ 588 h 806"/>
                <a:gd name="T56" fmla="*/ 1085 w 1567"/>
                <a:gd name="T57" fmla="*/ 569 h 806"/>
                <a:gd name="T58" fmla="*/ 1087 w 1567"/>
                <a:gd name="T59" fmla="*/ 577 h 806"/>
                <a:gd name="T60" fmla="*/ 1197 w 1567"/>
                <a:gd name="T61" fmla="*/ 546 h 806"/>
                <a:gd name="T62" fmla="*/ 1201 w 1567"/>
                <a:gd name="T63" fmla="*/ 555 h 806"/>
                <a:gd name="T64" fmla="*/ 387 w 1567"/>
                <a:gd name="T65" fmla="*/ 548 h 806"/>
                <a:gd name="T66" fmla="*/ 391 w 1567"/>
                <a:gd name="T67" fmla="*/ 557 h 806"/>
                <a:gd name="T68" fmla="*/ 499 w 1567"/>
                <a:gd name="T69" fmla="*/ 478 h 806"/>
                <a:gd name="T70" fmla="*/ 1241 w 1567"/>
                <a:gd name="T71" fmla="*/ 496 h 806"/>
                <a:gd name="T72" fmla="*/ 1264 w 1567"/>
                <a:gd name="T73" fmla="*/ 461 h 806"/>
                <a:gd name="T74" fmla="*/ 540 w 1567"/>
                <a:gd name="T75" fmla="*/ 451 h 806"/>
                <a:gd name="T76" fmla="*/ 547 w 1567"/>
                <a:gd name="T77" fmla="*/ 457 h 806"/>
                <a:gd name="T78" fmla="*/ 1307 w 1567"/>
                <a:gd name="T79" fmla="*/ 380 h 806"/>
                <a:gd name="T80" fmla="*/ 624 w 1567"/>
                <a:gd name="T81" fmla="*/ 409 h 806"/>
                <a:gd name="T82" fmla="*/ 659 w 1567"/>
                <a:gd name="T83" fmla="*/ 386 h 806"/>
                <a:gd name="T84" fmla="*/ 696 w 1567"/>
                <a:gd name="T85" fmla="*/ 353 h 806"/>
                <a:gd name="T86" fmla="*/ 700 w 1567"/>
                <a:gd name="T87" fmla="*/ 359 h 806"/>
                <a:gd name="T88" fmla="*/ 1357 w 1567"/>
                <a:gd name="T89" fmla="*/ 305 h 806"/>
                <a:gd name="T90" fmla="*/ 1393 w 1567"/>
                <a:gd name="T91" fmla="*/ 268 h 806"/>
                <a:gd name="T92" fmla="*/ 1416 w 1567"/>
                <a:gd name="T93" fmla="*/ 233 h 806"/>
                <a:gd name="T94" fmla="*/ 1436 w 1567"/>
                <a:gd name="T95" fmla="*/ 187 h 806"/>
                <a:gd name="T96" fmla="*/ 1443 w 1567"/>
                <a:gd name="T97" fmla="*/ 191 h 806"/>
                <a:gd name="T98" fmla="*/ 1509 w 1567"/>
                <a:gd name="T99" fmla="*/ 77 h 806"/>
                <a:gd name="T100" fmla="*/ 1544 w 1567"/>
                <a:gd name="T101" fmla="*/ 40 h 806"/>
                <a:gd name="T102" fmla="*/ 1567 w 1567"/>
                <a:gd name="T103" fmla="*/ 4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67" h="806">
                  <a:moveTo>
                    <a:pt x="15" y="806"/>
                  </a:moveTo>
                  <a:lnTo>
                    <a:pt x="12" y="798"/>
                  </a:lnTo>
                  <a:lnTo>
                    <a:pt x="52" y="789"/>
                  </a:lnTo>
                  <a:lnTo>
                    <a:pt x="54" y="798"/>
                  </a:lnTo>
                  <a:lnTo>
                    <a:pt x="15" y="806"/>
                  </a:lnTo>
                  <a:close/>
                  <a:moveTo>
                    <a:pt x="4" y="800"/>
                  </a:moveTo>
                  <a:lnTo>
                    <a:pt x="0" y="793"/>
                  </a:lnTo>
                  <a:lnTo>
                    <a:pt x="35" y="771"/>
                  </a:lnTo>
                  <a:lnTo>
                    <a:pt x="39" y="779"/>
                  </a:lnTo>
                  <a:lnTo>
                    <a:pt x="4" y="800"/>
                  </a:lnTo>
                  <a:close/>
                  <a:moveTo>
                    <a:pt x="104" y="787"/>
                  </a:moveTo>
                  <a:lnTo>
                    <a:pt x="102" y="779"/>
                  </a:lnTo>
                  <a:lnTo>
                    <a:pt x="141" y="771"/>
                  </a:lnTo>
                  <a:lnTo>
                    <a:pt x="143" y="779"/>
                  </a:lnTo>
                  <a:lnTo>
                    <a:pt x="104" y="787"/>
                  </a:lnTo>
                  <a:close/>
                  <a:moveTo>
                    <a:pt x="193" y="768"/>
                  </a:moveTo>
                  <a:lnTo>
                    <a:pt x="191" y="760"/>
                  </a:lnTo>
                  <a:lnTo>
                    <a:pt x="233" y="752"/>
                  </a:lnTo>
                  <a:lnTo>
                    <a:pt x="233" y="760"/>
                  </a:lnTo>
                  <a:lnTo>
                    <a:pt x="193" y="768"/>
                  </a:lnTo>
                  <a:close/>
                  <a:moveTo>
                    <a:pt x="83" y="752"/>
                  </a:moveTo>
                  <a:lnTo>
                    <a:pt x="77" y="744"/>
                  </a:lnTo>
                  <a:lnTo>
                    <a:pt x="112" y="723"/>
                  </a:lnTo>
                  <a:lnTo>
                    <a:pt x="116" y="729"/>
                  </a:lnTo>
                  <a:lnTo>
                    <a:pt x="83" y="752"/>
                  </a:lnTo>
                  <a:close/>
                  <a:moveTo>
                    <a:pt x="283" y="750"/>
                  </a:moveTo>
                  <a:lnTo>
                    <a:pt x="281" y="741"/>
                  </a:lnTo>
                  <a:lnTo>
                    <a:pt x="322" y="733"/>
                  </a:lnTo>
                  <a:lnTo>
                    <a:pt x="322" y="741"/>
                  </a:lnTo>
                  <a:lnTo>
                    <a:pt x="283" y="750"/>
                  </a:lnTo>
                  <a:close/>
                  <a:moveTo>
                    <a:pt x="372" y="731"/>
                  </a:moveTo>
                  <a:lnTo>
                    <a:pt x="370" y="723"/>
                  </a:lnTo>
                  <a:lnTo>
                    <a:pt x="412" y="712"/>
                  </a:lnTo>
                  <a:lnTo>
                    <a:pt x="412" y="721"/>
                  </a:lnTo>
                  <a:lnTo>
                    <a:pt x="372" y="731"/>
                  </a:lnTo>
                  <a:close/>
                  <a:moveTo>
                    <a:pt x="461" y="710"/>
                  </a:moveTo>
                  <a:lnTo>
                    <a:pt x="459" y="702"/>
                  </a:lnTo>
                  <a:lnTo>
                    <a:pt x="501" y="694"/>
                  </a:lnTo>
                  <a:lnTo>
                    <a:pt x="501" y="702"/>
                  </a:lnTo>
                  <a:lnTo>
                    <a:pt x="461" y="710"/>
                  </a:lnTo>
                  <a:close/>
                  <a:moveTo>
                    <a:pt x="160" y="702"/>
                  </a:moveTo>
                  <a:lnTo>
                    <a:pt x="156" y="696"/>
                  </a:lnTo>
                  <a:lnTo>
                    <a:pt x="189" y="673"/>
                  </a:lnTo>
                  <a:lnTo>
                    <a:pt x="195" y="679"/>
                  </a:lnTo>
                  <a:lnTo>
                    <a:pt x="160" y="702"/>
                  </a:lnTo>
                  <a:close/>
                  <a:moveTo>
                    <a:pt x="551" y="692"/>
                  </a:moveTo>
                  <a:lnTo>
                    <a:pt x="549" y="683"/>
                  </a:lnTo>
                  <a:lnTo>
                    <a:pt x="590" y="675"/>
                  </a:lnTo>
                  <a:lnTo>
                    <a:pt x="592" y="683"/>
                  </a:lnTo>
                  <a:lnTo>
                    <a:pt x="551" y="692"/>
                  </a:lnTo>
                  <a:close/>
                  <a:moveTo>
                    <a:pt x="640" y="673"/>
                  </a:moveTo>
                  <a:lnTo>
                    <a:pt x="638" y="665"/>
                  </a:lnTo>
                  <a:lnTo>
                    <a:pt x="680" y="656"/>
                  </a:lnTo>
                  <a:lnTo>
                    <a:pt x="682" y="665"/>
                  </a:lnTo>
                  <a:lnTo>
                    <a:pt x="640" y="673"/>
                  </a:lnTo>
                  <a:close/>
                  <a:moveTo>
                    <a:pt x="730" y="654"/>
                  </a:moveTo>
                  <a:lnTo>
                    <a:pt x="727" y="646"/>
                  </a:lnTo>
                  <a:lnTo>
                    <a:pt x="769" y="638"/>
                  </a:lnTo>
                  <a:lnTo>
                    <a:pt x="771" y="646"/>
                  </a:lnTo>
                  <a:lnTo>
                    <a:pt x="730" y="654"/>
                  </a:lnTo>
                  <a:close/>
                  <a:moveTo>
                    <a:pt x="237" y="654"/>
                  </a:moveTo>
                  <a:lnTo>
                    <a:pt x="233" y="646"/>
                  </a:lnTo>
                  <a:lnTo>
                    <a:pt x="268" y="625"/>
                  </a:lnTo>
                  <a:lnTo>
                    <a:pt x="272" y="631"/>
                  </a:lnTo>
                  <a:lnTo>
                    <a:pt x="237" y="654"/>
                  </a:lnTo>
                  <a:close/>
                  <a:moveTo>
                    <a:pt x="819" y="636"/>
                  </a:moveTo>
                  <a:lnTo>
                    <a:pt x="817" y="627"/>
                  </a:lnTo>
                  <a:lnTo>
                    <a:pt x="858" y="619"/>
                  </a:lnTo>
                  <a:lnTo>
                    <a:pt x="861" y="627"/>
                  </a:lnTo>
                  <a:lnTo>
                    <a:pt x="819" y="636"/>
                  </a:lnTo>
                  <a:close/>
                  <a:moveTo>
                    <a:pt x="908" y="617"/>
                  </a:moveTo>
                  <a:lnTo>
                    <a:pt x="906" y="609"/>
                  </a:lnTo>
                  <a:lnTo>
                    <a:pt x="948" y="600"/>
                  </a:lnTo>
                  <a:lnTo>
                    <a:pt x="950" y="609"/>
                  </a:lnTo>
                  <a:lnTo>
                    <a:pt x="908" y="617"/>
                  </a:lnTo>
                  <a:close/>
                  <a:moveTo>
                    <a:pt x="314" y="604"/>
                  </a:moveTo>
                  <a:lnTo>
                    <a:pt x="310" y="598"/>
                  </a:lnTo>
                  <a:lnTo>
                    <a:pt x="345" y="575"/>
                  </a:lnTo>
                  <a:lnTo>
                    <a:pt x="349" y="582"/>
                  </a:lnTo>
                  <a:lnTo>
                    <a:pt x="314" y="604"/>
                  </a:lnTo>
                  <a:close/>
                  <a:moveTo>
                    <a:pt x="998" y="598"/>
                  </a:moveTo>
                  <a:lnTo>
                    <a:pt x="996" y="590"/>
                  </a:lnTo>
                  <a:lnTo>
                    <a:pt x="1037" y="580"/>
                  </a:lnTo>
                  <a:lnTo>
                    <a:pt x="1039" y="588"/>
                  </a:lnTo>
                  <a:lnTo>
                    <a:pt x="998" y="598"/>
                  </a:lnTo>
                  <a:close/>
                  <a:moveTo>
                    <a:pt x="1087" y="577"/>
                  </a:moveTo>
                  <a:lnTo>
                    <a:pt x="1085" y="569"/>
                  </a:lnTo>
                  <a:lnTo>
                    <a:pt x="1127" y="561"/>
                  </a:lnTo>
                  <a:lnTo>
                    <a:pt x="1129" y="569"/>
                  </a:lnTo>
                  <a:lnTo>
                    <a:pt x="1087" y="577"/>
                  </a:lnTo>
                  <a:close/>
                  <a:moveTo>
                    <a:pt x="1176" y="559"/>
                  </a:moveTo>
                  <a:lnTo>
                    <a:pt x="1174" y="550"/>
                  </a:lnTo>
                  <a:lnTo>
                    <a:pt x="1197" y="546"/>
                  </a:lnTo>
                  <a:lnTo>
                    <a:pt x="1206" y="534"/>
                  </a:lnTo>
                  <a:lnTo>
                    <a:pt x="1212" y="538"/>
                  </a:lnTo>
                  <a:lnTo>
                    <a:pt x="1201" y="555"/>
                  </a:lnTo>
                  <a:lnTo>
                    <a:pt x="1176" y="559"/>
                  </a:lnTo>
                  <a:close/>
                  <a:moveTo>
                    <a:pt x="391" y="557"/>
                  </a:moveTo>
                  <a:lnTo>
                    <a:pt x="387" y="548"/>
                  </a:lnTo>
                  <a:lnTo>
                    <a:pt x="422" y="526"/>
                  </a:lnTo>
                  <a:lnTo>
                    <a:pt x="426" y="534"/>
                  </a:lnTo>
                  <a:lnTo>
                    <a:pt x="391" y="557"/>
                  </a:lnTo>
                  <a:close/>
                  <a:moveTo>
                    <a:pt x="468" y="507"/>
                  </a:moveTo>
                  <a:lnTo>
                    <a:pt x="464" y="501"/>
                  </a:lnTo>
                  <a:lnTo>
                    <a:pt x="499" y="478"/>
                  </a:lnTo>
                  <a:lnTo>
                    <a:pt x="503" y="484"/>
                  </a:lnTo>
                  <a:lnTo>
                    <a:pt x="468" y="507"/>
                  </a:lnTo>
                  <a:close/>
                  <a:moveTo>
                    <a:pt x="1241" y="496"/>
                  </a:moveTo>
                  <a:lnTo>
                    <a:pt x="1233" y="492"/>
                  </a:lnTo>
                  <a:lnTo>
                    <a:pt x="1255" y="457"/>
                  </a:lnTo>
                  <a:lnTo>
                    <a:pt x="1264" y="461"/>
                  </a:lnTo>
                  <a:lnTo>
                    <a:pt x="1241" y="496"/>
                  </a:lnTo>
                  <a:close/>
                  <a:moveTo>
                    <a:pt x="547" y="457"/>
                  </a:moveTo>
                  <a:lnTo>
                    <a:pt x="540" y="451"/>
                  </a:lnTo>
                  <a:lnTo>
                    <a:pt x="576" y="428"/>
                  </a:lnTo>
                  <a:lnTo>
                    <a:pt x="580" y="436"/>
                  </a:lnTo>
                  <a:lnTo>
                    <a:pt x="547" y="457"/>
                  </a:lnTo>
                  <a:close/>
                  <a:moveTo>
                    <a:pt x="1291" y="420"/>
                  </a:moveTo>
                  <a:lnTo>
                    <a:pt x="1285" y="415"/>
                  </a:lnTo>
                  <a:lnTo>
                    <a:pt x="1307" y="380"/>
                  </a:lnTo>
                  <a:lnTo>
                    <a:pt x="1314" y="386"/>
                  </a:lnTo>
                  <a:lnTo>
                    <a:pt x="1291" y="420"/>
                  </a:lnTo>
                  <a:close/>
                  <a:moveTo>
                    <a:pt x="624" y="409"/>
                  </a:moveTo>
                  <a:lnTo>
                    <a:pt x="619" y="403"/>
                  </a:lnTo>
                  <a:lnTo>
                    <a:pt x="653" y="380"/>
                  </a:lnTo>
                  <a:lnTo>
                    <a:pt x="659" y="386"/>
                  </a:lnTo>
                  <a:lnTo>
                    <a:pt x="624" y="409"/>
                  </a:lnTo>
                  <a:close/>
                  <a:moveTo>
                    <a:pt x="700" y="359"/>
                  </a:moveTo>
                  <a:lnTo>
                    <a:pt x="696" y="353"/>
                  </a:lnTo>
                  <a:lnTo>
                    <a:pt x="732" y="330"/>
                  </a:lnTo>
                  <a:lnTo>
                    <a:pt x="736" y="339"/>
                  </a:lnTo>
                  <a:lnTo>
                    <a:pt x="700" y="359"/>
                  </a:lnTo>
                  <a:close/>
                  <a:moveTo>
                    <a:pt x="1341" y="345"/>
                  </a:moveTo>
                  <a:lnTo>
                    <a:pt x="1334" y="339"/>
                  </a:lnTo>
                  <a:lnTo>
                    <a:pt x="1357" y="305"/>
                  </a:lnTo>
                  <a:lnTo>
                    <a:pt x="1366" y="310"/>
                  </a:lnTo>
                  <a:lnTo>
                    <a:pt x="1341" y="345"/>
                  </a:lnTo>
                  <a:close/>
                  <a:moveTo>
                    <a:pt x="1393" y="268"/>
                  </a:moveTo>
                  <a:lnTo>
                    <a:pt x="1384" y="264"/>
                  </a:lnTo>
                  <a:lnTo>
                    <a:pt x="1409" y="229"/>
                  </a:lnTo>
                  <a:lnTo>
                    <a:pt x="1416" y="233"/>
                  </a:lnTo>
                  <a:lnTo>
                    <a:pt x="1393" y="268"/>
                  </a:lnTo>
                  <a:close/>
                  <a:moveTo>
                    <a:pt x="1443" y="191"/>
                  </a:moveTo>
                  <a:lnTo>
                    <a:pt x="1436" y="187"/>
                  </a:lnTo>
                  <a:lnTo>
                    <a:pt x="1459" y="152"/>
                  </a:lnTo>
                  <a:lnTo>
                    <a:pt x="1465" y="158"/>
                  </a:lnTo>
                  <a:lnTo>
                    <a:pt x="1443" y="191"/>
                  </a:lnTo>
                  <a:close/>
                  <a:moveTo>
                    <a:pt x="1494" y="116"/>
                  </a:moveTo>
                  <a:lnTo>
                    <a:pt x="1486" y="112"/>
                  </a:lnTo>
                  <a:lnTo>
                    <a:pt x="1509" y="77"/>
                  </a:lnTo>
                  <a:lnTo>
                    <a:pt x="1517" y="81"/>
                  </a:lnTo>
                  <a:lnTo>
                    <a:pt x="1494" y="116"/>
                  </a:lnTo>
                  <a:close/>
                  <a:moveTo>
                    <a:pt x="1544" y="40"/>
                  </a:moveTo>
                  <a:lnTo>
                    <a:pt x="1538" y="35"/>
                  </a:lnTo>
                  <a:lnTo>
                    <a:pt x="1561" y="0"/>
                  </a:lnTo>
                  <a:lnTo>
                    <a:pt x="1567" y="4"/>
                  </a:lnTo>
                  <a:lnTo>
                    <a:pt x="1544" y="4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í$1îḓè"/>
            <p:cNvSpPr/>
            <p:nvPr/>
          </p:nvSpPr>
          <p:spPr bwMode="auto">
            <a:xfrm>
              <a:off x="4570413" y="2911476"/>
              <a:ext cx="2505075" cy="2173288"/>
            </a:xfrm>
            <a:custGeom>
              <a:avLst/>
              <a:gdLst>
                <a:gd name="T0" fmla="*/ 1536 w 1578"/>
                <a:gd name="T1" fmla="*/ 1360 h 1369"/>
                <a:gd name="T2" fmla="*/ 1486 w 1578"/>
                <a:gd name="T3" fmla="*/ 1367 h 1369"/>
                <a:gd name="T4" fmla="*/ 1486 w 1578"/>
                <a:gd name="T5" fmla="*/ 1358 h 1369"/>
                <a:gd name="T6" fmla="*/ 1353 w 1578"/>
                <a:gd name="T7" fmla="*/ 1367 h 1369"/>
                <a:gd name="T8" fmla="*/ 1395 w 1578"/>
                <a:gd name="T9" fmla="*/ 1367 h 1369"/>
                <a:gd name="T10" fmla="*/ 1262 w 1578"/>
                <a:gd name="T11" fmla="*/ 1356 h 1369"/>
                <a:gd name="T12" fmla="*/ 1212 w 1578"/>
                <a:gd name="T13" fmla="*/ 1365 h 1369"/>
                <a:gd name="T14" fmla="*/ 1212 w 1578"/>
                <a:gd name="T15" fmla="*/ 1356 h 1369"/>
                <a:gd name="T16" fmla="*/ 1079 w 1578"/>
                <a:gd name="T17" fmla="*/ 1362 h 1369"/>
                <a:gd name="T18" fmla="*/ 1120 w 1578"/>
                <a:gd name="T19" fmla="*/ 1365 h 1369"/>
                <a:gd name="T20" fmla="*/ 987 w 1578"/>
                <a:gd name="T21" fmla="*/ 1354 h 1369"/>
                <a:gd name="T22" fmla="*/ 938 w 1578"/>
                <a:gd name="T23" fmla="*/ 1362 h 1369"/>
                <a:gd name="T24" fmla="*/ 938 w 1578"/>
                <a:gd name="T25" fmla="*/ 1354 h 1369"/>
                <a:gd name="T26" fmla="*/ 805 w 1578"/>
                <a:gd name="T27" fmla="*/ 1360 h 1369"/>
                <a:gd name="T28" fmla="*/ 846 w 1578"/>
                <a:gd name="T29" fmla="*/ 1360 h 1369"/>
                <a:gd name="T30" fmla="*/ 713 w 1578"/>
                <a:gd name="T31" fmla="*/ 1352 h 1369"/>
                <a:gd name="T32" fmla="*/ 663 w 1578"/>
                <a:gd name="T33" fmla="*/ 1358 h 1369"/>
                <a:gd name="T34" fmla="*/ 663 w 1578"/>
                <a:gd name="T35" fmla="*/ 1350 h 1369"/>
                <a:gd name="T36" fmla="*/ 530 w 1578"/>
                <a:gd name="T37" fmla="*/ 1358 h 1369"/>
                <a:gd name="T38" fmla="*/ 572 w 1578"/>
                <a:gd name="T39" fmla="*/ 1358 h 1369"/>
                <a:gd name="T40" fmla="*/ 439 w 1578"/>
                <a:gd name="T41" fmla="*/ 1348 h 1369"/>
                <a:gd name="T42" fmla="*/ 389 w 1578"/>
                <a:gd name="T43" fmla="*/ 1356 h 1369"/>
                <a:gd name="T44" fmla="*/ 389 w 1578"/>
                <a:gd name="T45" fmla="*/ 1348 h 1369"/>
                <a:gd name="T46" fmla="*/ 256 w 1578"/>
                <a:gd name="T47" fmla="*/ 1354 h 1369"/>
                <a:gd name="T48" fmla="*/ 297 w 1578"/>
                <a:gd name="T49" fmla="*/ 1354 h 1369"/>
                <a:gd name="T50" fmla="*/ 164 w 1578"/>
                <a:gd name="T51" fmla="*/ 1346 h 1369"/>
                <a:gd name="T52" fmla="*/ 114 w 1578"/>
                <a:gd name="T53" fmla="*/ 1354 h 1369"/>
                <a:gd name="T54" fmla="*/ 114 w 1578"/>
                <a:gd name="T55" fmla="*/ 1346 h 1369"/>
                <a:gd name="T56" fmla="*/ 0 w 1578"/>
                <a:gd name="T57" fmla="*/ 1352 h 1369"/>
                <a:gd name="T58" fmla="*/ 15 w 1578"/>
                <a:gd name="T59" fmla="*/ 1344 h 1369"/>
                <a:gd name="T60" fmla="*/ 46 w 1578"/>
                <a:gd name="T61" fmla="*/ 1284 h 1369"/>
                <a:gd name="T62" fmla="*/ 67 w 1578"/>
                <a:gd name="T63" fmla="*/ 1246 h 1369"/>
                <a:gd name="T64" fmla="*/ 81 w 1578"/>
                <a:gd name="T65" fmla="*/ 1198 h 1369"/>
                <a:gd name="T66" fmla="*/ 90 w 1578"/>
                <a:gd name="T67" fmla="*/ 1203 h 1369"/>
                <a:gd name="T68" fmla="*/ 144 w 1578"/>
                <a:gd name="T69" fmla="*/ 1080 h 1369"/>
                <a:gd name="T70" fmla="*/ 175 w 1578"/>
                <a:gd name="T71" fmla="*/ 1041 h 1369"/>
                <a:gd name="T72" fmla="*/ 193 w 1578"/>
                <a:gd name="T73" fmla="*/ 1003 h 1369"/>
                <a:gd name="T74" fmla="*/ 210 w 1578"/>
                <a:gd name="T75" fmla="*/ 955 h 1369"/>
                <a:gd name="T76" fmla="*/ 216 w 1578"/>
                <a:gd name="T77" fmla="*/ 960 h 1369"/>
                <a:gd name="T78" fmla="*/ 272 w 1578"/>
                <a:gd name="T79" fmla="*/ 839 h 1369"/>
                <a:gd name="T80" fmla="*/ 302 w 1578"/>
                <a:gd name="T81" fmla="*/ 798 h 1369"/>
                <a:gd name="T82" fmla="*/ 322 w 1578"/>
                <a:gd name="T83" fmla="*/ 762 h 1369"/>
                <a:gd name="T84" fmla="*/ 337 w 1578"/>
                <a:gd name="T85" fmla="*/ 713 h 1369"/>
                <a:gd name="T86" fmla="*/ 345 w 1578"/>
                <a:gd name="T87" fmla="*/ 717 h 1369"/>
                <a:gd name="T88" fmla="*/ 399 w 1578"/>
                <a:gd name="T89" fmla="*/ 596 h 1369"/>
                <a:gd name="T90" fmla="*/ 430 w 1578"/>
                <a:gd name="T91" fmla="*/ 555 h 1369"/>
                <a:gd name="T92" fmla="*/ 449 w 1578"/>
                <a:gd name="T93" fmla="*/ 519 h 1369"/>
                <a:gd name="T94" fmla="*/ 466 w 1578"/>
                <a:gd name="T95" fmla="*/ 472 h 1369"/>
                <a:gd name="T96" fmla="*/ 474 w 1578"/>
                <a:gd name="T97" fmla="*/ 474 h 1369"/>
                <a:gd name="T98" fmla="*/ 516 w 1578"/>
                <a:gd name="T99" fmla="*/ 349 h 1369"/>
                <a:gd name="T100" fmla="*/ 538 w 1578"/>
                <a:gd name="T101" fmla="*/ 303 h 1369"/>
                <a:gd name="T102" fmla="*/ 551 w 1578"/>
                <a:gd name="T103" fmla="*/ 264 h 1369"/>
                <a:gd name="T104" fmla="*/ 559 w 1578"/>
                <a:gd name="T105" fmla="*/ 214 h 1369"/>
                <a:gd name="T106" fmla="*/ 568 w 1578"/>
                <a:gd name="T107" fmla="*/ 216 h 1369"/>
                <a:gd name="T108" fmla="*/ 599 w 1578"/>
                <a:gd name="T109" fmla="*/ 87 h 1369"/>
                <a:gd name="T110" fmla="*/ 624 w 1578"/>
                <a:gd name="T111" fmla="*/ 44 h 1369"/>
                <a:gd name="T112" fmla="*/ 636 w 1578"/>
                <a:gd name="T113" fmla="*/ 4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8" h="1369">
                  <a:moveTo>
                    <a:pt x="1578" y="1369"/>
                  </a:moveTo>
                  <a:lnTo>
                    <a:pt x="1536" y="1369"/>
                  </a:lnTo>
                  <a:lnTo>
                    <a:pt x="1536" y="1360"/>
                  </a:lnTo>
                  <a:lnTo>
                    <a:pt x="1578" y="1360"/>
                  </a:lnTo>
                  <a:lnTo>
                    <a:pt x="1578" y="1369"/>
                  </a:lnTo>
                  <a:close/>
                  <a:moveTo>
                    <a:pt x="1486" y="1367"/>
                  </a:moveTo>
                  <a:lnTo>
                    <a:pt x="1445" y="1367"/>
                  </a:lnTo>
                  <a:lnTo>
                    <a:pt x="1445" y="1358"/>
                  </a:lnTo>
                  <a:lnTo>
                    <a:pt x="1486" y="1358"/>
                  </a:lnTo>
                  <a:lnTo>
                    <a:pt x="1486" y="1367"/>
                  </a:lnTo>
                  <a:close/>
                  <a:moveTo>
                    <a:pt x="1395" y="1367"/>
                  </a:moveTo>
                  <a:lnTo>
                    <a:pt x="1353" y="1367"/>
                  </a:lnTo>
                  <a:lnTo>
                    <a:pt x="1353" y="1358"/>
                  </a:lnTo>
                  <a:lnTo>
                    <a:pt x="1395" y="1358"/>
                  </a:lnTo>
                  <a:lnTo>
                    <a:pt x="1395" y="1367"/>
                  </a:lnTo>
                  <a:close/>
                  <a:moveTo>
                    <a:pt x="1303" y="1365"/>
                  </a:moveTo>
                  <a:lnTo>
                    <a:pt x="1262" y="1365"/>
                  </a:lnTo>
                  <a:lnTo>
                    <a:pt x="1262" y="1356"/>
                  </a:lnTo>
                  <a:lnTo>
                    <a:pt x="1303" y="1356"/>
                  </a:lnTo>
                  <a:lnTo>
                    <a:pt x="1303" y="1365"/>
                  </a:lnTo>
                  <a:close/>
                  <a:moveTo>
                    <a:pt x="1212" y="1365"/>
                  </a:moveTo>
                  <a:lnTo>
                    <a:pt x="1170" y="1365"/>
                  </a:lnTo>
                  <a:lnTo>
                    <a:pt x="1170" y="1356"/>
                  </a:lnTo>
                  <a:lnTo>
                    <a:pt x="1212" y="1356"/>
                  </a:lnTo>
                  <a:lnTo>
                    <a:pt x="1212" y="1365"/>
                  </a:lnTo>
                  <a:close/>
                  <a:moveTo>
                    <a:pt x="1120" y="1365"/>
                  </a:moveTo>
                  <a:lnTo>
                    <a:pt x="1079" y="1362"/>
                  </a:lnTo>
                  <a:lnTo>
                    <a:pt x="1079" y="1354"/>
                  </a:lnTo>
                  <a:lnTo>
                    <a:pt x="1120" y="1356"/>
                  </a:lnTo>
                  <a:lnTo>
                    <a:pt x="1120" y="1365"/>
                  </a:lnTo>
                  <a:close/>
                  <a:moveTo>
                    <a:pt x="1029" y="1362"/>
                  </a:moveTo>
                  <a:lnTo>
                    <a:pt x="987" y="1362"/>
                  </a:lnTo>
                  <a:lnTo>
                    <a:pt x="987" y="1354"/>
                  </a:lnTo>
                  <a:lnTo>
                    <a:pt x="1029" y="1354"/>
                  </a:lnTo>
                  <a:lnTo>
                    <a:pt x="1029" y="1362"/>
                  </a:lnTo>
                  <a:close/>
                  <a:moveTo>
                    <a:pt x="938" y="1362"/>
                  </a:moveTo>
                  <a:lnTo>
                    <a:pt x="896" y="1360"/>
                  </a:lnTo>
                  <a:lnTo>
                    <a:pt x="896" y="1352"/>
                  </a:lnTo>
                  <a:lnTo>
                    <a:pt x="938" y="1354"/>
                  </a:lnTo>
                  <a:lnTo>
                    <a:pt x="938" y="1362"/>
                  </a:lnTo>
                  <a:close/>
                  <a:moveTo>
                    <a:pt x="846" y="1360"/>
                  </a:moveTo>
                  <a:lnTo>
                    <a:pt x="805" y="1360"/>
                  </a:lnTo>
                  <a:lnTo>
                    <a:pt x="805" y="1352"/>
                  </a:lnTo>
                  <a:lnTo>
                    <a:pt x="846" y="1352"/>
                  </a:lnTo>
                  <a:lnTo>
                    <a:pt x="846" y="1360"/>
                  </a:lnTo>
                  <a:close/>
                  <a:moveTo>
                    <a:pt x="755" y="1360"/>
                  </a:moveTo>
                  <a:lnTo>
                    <a:pt x="713" y="1360"/>
                  </a:lnTo>
                  <a:lnTo>
                    <a:pt x="713" y="1352"/>
                  </a:lnTo>
                  <a:lnTo>
                    <a:pt x="755" y="1352"/>
                  </a:lnTo>
                  <a:lnTo>
                    <a:pt x="755" y="1360"/>
                  </a:lnTo>
                  <a:close/>
                  <a:moveTo>
                    <a:pt x="663" y="1358"/>
                  </a:moveTo>
                  <a:lnTo>
                    <a:pt x="622" y="1358"/>
                  </a:lnTo>
                  <a:lnTo>
                    <a:pt x="622" y="1350"/>
                  </a:lnTo>
                  <a:lnTo>
                    <a:pt x="663" y="1350"/>
                  </a:lnTo>
                  <a:lnTo>
                    <a:pt x="663" y="1358"/>
                  </a:lnTo>
                  <a:close/>
                  <a:moveTo>
                    <a:pt x="572" y="1358"/>
                  </a:moveTo>
                  <a:lnTo>
                    <a:pt x="530" y="1358"/>
                  </a:lnTo>
                  <a:lnTo>
                    <a:pt x="530" y="1350"/>
                  </a:lnTo>
                  <a:lnTo>
                    <a:pt x="572" y="1350"/>
                  </a:lnTo>
                  <a:lnTo>
                    <a:pt x="572" y="1358"/>
                  </a:lnTo>
                  <a:close/>
                  <a:moveTo>
                    <a:pt x="480" y="1356"/>
                  </a:moveTo>
                  <a:lnTo>
                    <a:pt x="439" y="1356"/>
                  </a:lnTo>
                  <a:lnTo>
                    <a:pt x="439" y="1348"/>
                  </a:lnTo>
                  <a:lnTo>
                    <a:pt x="480" y="1348"/>
                  </a:lnTo>
                  <a:lnTo>
                    <a:pt x="480" y="1356"/>
                  </a:lnTo>
                  <a:close/>
                  <a:moveTo>
                    <a:pt x="389" y="1356"/>
                  </a:moveTo>
                  <a:lnTo>
                    <a:pt x="347" y="1356"/>
                  </a:lnTo>
                  <a:lnTo>
                    <a:pt x="347" y="1348"/>
                  </a:lnTo>
                  <a:lnTo>
                    <a:pt x="389" y="1348"/>
                  </a:lnTo>
                  <a:lnTo>
                    <a:pt x="389" y="1356"/>
                  </a:lnTo>
                  <a:close/>
                  <a:moveTo>
                    <a:pt x="297" y="1354"/>
                  </a:moveTo>
                  <a:lnTo>
                    <a:pt x="256" y="1354"/>
                  </a:lnTo>
                  <a:lnTo>
                    <a:pt x="256" y="1346"/>
                  </a:lnTo>
                  <a:lnTo>
                    <a:pt x="297" y="1346"/>
                  </a:lnTo>
                  <a:lnTo>
                    <a:pt x="297" y="1354"/>
                  </a:lnTo>
                  <a:close/>
                  <a:moveTo>
                    <a:pt x="206" y="1354"/>
                  </a:moveTo>
                  <a:lnTo>
                    <a:pt x="164" y="1354"/>
                  </a:lnTo>
                  <a:lnTo>
                    <a:pt x="164" y="1346"/>
                  </a:lnTo>
                  <a:lnTo>
                    <a:pt x="206" y="1346"/>
                  </a:lnTo>
                  <a:lnTo>
                    <a:pt x="206" y="1354"/>
                  </a:lnTo>
                  <a:close/>
                  <a:moveTo>
                    <a:pt x="114" y="1354"/>
                  </a:moveTo>
                  <a:lnTo>
                    <a:pt x="73" y="1352"/>
                  </a:lnTo>
                  <a:lnTo>
                    <a:pt x="73" y="1344"/>
                  </a:lnTo>
                  <a:lnTo>
                    <a:pt x="114" y="1346"/>
                  </a:lnTo>
                  <a:lnTo>
                    <a:pt x="114" y="1354"/>
                  </a:lnTo>
                  <a:close/>
                  <a:moveTo>
                    <a:pt x="23" y="1352"/>
                  </a:moveTo>
                  <a:lnTo>
                    <a:pt x="0" y="1352"/>
                  </a:lnTo>
                  <a:lnTo>
                    <a:pt x="17" y="1323"/>
                  </a:lnTo>
                  <a:lnTo>
                    <a:pt x="23" y="1327"/>
                  </a:lnTo>
                  <a:lnTo>
                    <a:pt x="15" y="1344"/>
                  </a:lnTo>
                  <a:lnTo>
                    <a:pt x="23" y="1344"/>
                  </a:lnTo>
                  <a:lnTo>
                    <a:pt x="23" y="1352"/>
                  </a:lnTo>
                  <a:close/>
                  <a:moveTo>
                    <a:pt x="46" y="1284"/>
                  </a:moveTo>
                  <a:lnTo>
                    <a:pt x="40" y="1279"/>
                  </a:lnTo>
                  <a:lnTo>
                    <a:pt x="58" y="1242"/>
                  </a:lnTo>
                  <a:lnTo>
                    <a:pt x="67" y="1246"/>
                  </a:lnTo>
                  <a:lnTo>
                    <a:pt x="46" y="1284"/>
                  </a:lnTo>
                  <a:close/>
                  <a:moveTo>
                    <a:pt x="90" y="1203"/>
                  </a:moveTo>
                  <a:lnTo>
                    <a:pt x="81" y="1198"/>
                  </a:lnTo>
                  <a:lnTo>
                    <a:pt x="102" y="1161"/>
                  </a:lnTo>
                  <a:lnTo>
                    <a:pt x="108" y="1165"/>
                  </a:lnTo>
                  <a:lnTo>
                    <a:pt x="90" y="1203"/>
                  </a:lnTo>
                  <a:close/>
                  <a:moveTo>
                    <a:pt x="131" y="1122"/>
                  </a:moveTo>
                  <a:lnTo>
                    <a:pt x="125" y="1117"/>
                  </a:lnTo>
                  <a:lnTo>
                    <a:pt x="144" y="1080"/>
                  </a:lnTo>
                  <a:lnTo>
                    <a:pt x="152" y="1084"/>
                  </a:lnTo>
                  <a:lnTo>
                    <a:pt x="131" y="1122"/>
                  </a:lnTo>
                  <a:close/>
                  <a:moveTo>
                    <a:pt x="175" y="1041"/>
                  </a:moveTo>
                  <a:lnTo>
                    <a:pt x="166" y="1036"/>
                  </a:lnTo>
                  <a:lnTo>
                    <a:pt x="187" y="999"/>
                  </a:lnTo>
                  <a:lnTo>
                    <a:pt x="193" y="1003"/>
                  </a:lnTo>
                  <a:lnTo>
                    <a:pt x="175" y="1041"/>
                  </a:lnTo>
                  <a:close/>
                  <a:moveTo>
                    <a:pt x="216" y="960"/>
                  </a:moveTo>
                  <a:lnTo>
                    <a:pt x="210" y="955"/>
                  </a:lnTo>
                  <a:lnTo>
                    <a:pt x="229" y="918"/>
                  </a:lnTo>
                  <a:lnTo>
                    <a:pt x="237" y="922"/>
                  </a:lnTo>
                  <a:lnTo>
                    <a:pt x="216" y="960"/>
                  </a:lnTo>
                  <a:close/>
                  <a:moveTo>
                    <a:pt x="260" y="879"/>
                  </a:moveTo>
                  <a:lnTo>
                    <a:pt x="252" y="874"/>
                  </a:lnTo>
                  <a:lnTo>
                    <a:pt x="272" y="839"/>
                  </a:lnTo>
                  <a:lnTo>
                    <a:pt x="279" y="841"/>
                  </a:lnTo>
                  <a:lnTo>
                    <a:pt x="260" y="879"/>
                  </a:lnTo>
                  <a:close/>
                  <a:moveTo>
                    <a:pt x="302" y="798"/>
                  </a:moveTo>
                  <a:lnTo>
                    <a:pt x="295" y="794"/>
                  </a:lnTo>
                  <a:lnTo>
                    <a:pt x="314" y="758"/>
                  </a:lnTo>
                  <a:lnTo>
                    <a:pt x="322" y="762"/>
                  </a:lnTo>
                  <a:lnTo>
                    <a:pt x="302" y="798"/>
                  </a:lnTo>
                  <a:close/>
                  <a:moveTo>
                    <a:pt x="345" y="717"/>
                  </a:moveTo>
                  <a:lnTo>
                    <a:pt x="337" y="713"/>
                  </a:lnTo>
                  <a:lnTo>
                    <a:pt x="358" y="677"/>
                  </a:lnTo>
                  <a:lnTo>
                    <a:pt x="364" y="681"/>
                  </a:lnTo>
                  <a:lnTo>
                    <a:pt x="345" y="717"/>
                  </a:lnTo>
                  <a:close/>
                  <a:moveTo>
                    <a:pt x="387" y="636"/>
                  </a:moveTo>
                  <a:lnTo>
                    <a:pt x="381" y="632"/>
                  </a:lnTo>
                  <a:lnTo>
                    <a:pt x="399" y="596"/>
                  </a:lnTo>
                  <a:lnTo>
                    <a:pt x="408" y="600"/>
                  </a:lnTo>
                  <a:lnTo>
                    <a:pt x="387" y="636"/>
                  </a:lnTo>
                  <a:close/>
                  <a:moveTo>
                    <a:pt x="430" y="555"/>
                  </a:moveTo>
                  <a:lnTo>
                    <a:pt x="422" y="553"/>
                  </a:lnTo>
                  <a:lnTo>
                    <a:pt x="443" y="515"/>
                  </a:lnTo>
                  <a:lnTo>
                    <a:pt x="449" y="519"/>
                  </a:lnTo>
                  <a:lnTo>
                    <a:pt x="430" y="555"/>
                  </a:lnTo>
                  <a:close/>
                  <a:moveTo>
                    <a:pt x="474" y="474"/>
                  </a:moveTo>
                  <a:lnTo>
                    <a:pt x="466" y="472"/>
                  </a:lnTo>
                  <a:lnTo>
                    <a:pt x="484" y="434"/>
                  </a:lnTo>
                  <a:lnTo>
                    <a:pt x="493" y="438"/>
                  </a:lnTo>
                  <a:lnTo>
                    <a:pt x="474" y="474"/>
                  </a:lnTo>
                  <a:close/>
                  <a:moveTo>
                    <a:pt x="511" y="391"/>
                  </a:moveTo>
                  <a:lnTo>
                    <a:pt x="503" y="389"/>
                  </a:lnTo>
                  <a:lnTo>
                    <a:pt x="516" y="349"/>
                  </a:lnTo>
                  <a:lnTo>
                    <a:pt x="524" y="351"/>
                  </a:lnTo>
                  <a:lnTo>
                    <a:pt x="511" y="391"/>
                  </a:lnTo>
                  <a:close/>
                  <a:moveTo>
                    <a:pt x="538" y="303"/>
                  </a:moveTo>
                  <a:lnTo>
                    <a:pt x="530" y="301"/>
                  </a:lnTo>
                  <a:lnTo>
                    <a:pt x="545" y="262"/>
                  </a:lnTo>
                  <a:lnTo>
                    <a:pt x="551" y="264"/>
                  </a:lnTo>
                  <a:lnTo>
                    <a:pt x="538" y="303"/>
                  </a:lnTo>
                  <a:close/>
                  <a:moveTo>
                    <a:pt x="568" y="216"/>
                  </a:moveTo>
                  <a:lnTo>
                    <a:pt x="559" y="214"/>
                  </a:lnTo>
                  <a:lnTo>
                    <a:pt x="572" y="175"/>
                  </a:lnTo>
                  <a:lnTo>
                    <a:pt x="580" y="177"/>
                  </a:lnTo>
                  <a:lnTo>
                    <a:pt x="568" y="216"/>
                  </a:lnTo>
                  <a:close/>
                  <a:moveTo>
                    <a:pt x="595" y="131"/>
                  </a:moveTo>
                  <a:lnTo>
                    <a:pt x="586" y="127"/>
                  </a:lnTo>
                  <a:lnTo>
                    <a:pt x="599" y="87"/>
                  </a:lnTo>
                  <a:lnTo>
                    <a:pt x="607" y="92"/>
                  </a:lnTo>
                  <a:lnTo>
                    <a:pt x="595" y="131"/>
                  </a:lnTo>
                  <a:close/>
                  <a:moveTo>
                    <a:pt x="624" y="44"/>
                  </a:moveTo>
                  <a:lnTo>
                    <a:pt x="615" y="40"/>
                  </a:lnTo>
                  <a:lnTo>
                    <a:pt x="628" y="0"/>
                  </a:lnTo>
                  <a:lnTo>
                    <a:pt x="636" y="4"/>
                  </a:lnTo>
                  <a:lnTo>
                    <a:pt x="624" y="4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íś1íḋe"/>
            <p:cNvSpPr/>
            <p:nvPr/>
          </p:nvSpPr>
          <p:spPr bwMode="auto">
            <a:xfrm>
              <a:off x="4537075" y="3548063"/>
              <a:ext cx="53975" cy="1503363"/>
            </a:xfrm>
            <a:custGeom>
              <a:avLst/>
              <a:gdLst>
                <a:gd name="T0" fmla="*/ 25 w 34"/>
                <a:gd name="T1" fmla="*/ 947 h 947"/>
                <a:gd name="T2" fmla="*/ 23 w 34"/>
                <a:gd name="T3" fmla="*/ 914 h 947"/>
                <a:gd name="T4" fmla="*/ 32 w 34"/>
                <a:gd name="T5" fmla="*/ 914 h 947"/>
                <a:gd name="T6" fmla="*/ 34 w 34"/>
                <a:gd name="T7" fmla="*/ 947 h 947"/>
                <a:gd name="T8" fmla="*/ 25 w 34"/>
                <a:gd name="T9" fmla="*/ 947 h 947"/>
                <a:gd name="T10" fmla="*/ 23 w 34"/>
                <a:gd name="T11" fmla="*/ 864 h 947"/>
                <a:gd name="T12" fmla="*/ 21 w 34"/>
                <a:gd name="T13" fmla="*/ 822 h 947"/>
                <a:gd name="T14" fmla="*/ 29 w 34"/>
                <a:gd name="T15" fmla="*/ 822 h 947"/>
                <a:gd name="T16" fmla="*/ 32 w 34"/>
                <a:gd name="T17" fmla="*/ 864 h 947"/>
                <a:gd name="T18" fmla="*/ 23 w 34"/>
                <a:gd name="T19" fmla="*/ 864 h 947"/>
                <a:gd name="T20" fmla="*/ 21 w 34"/>
                <a:gd name="T21" fmla="*/ 773 h 947"/>
                <a:gd name="T22" fmla="*/ 19 w 34"/>
                <a:gd name="T23" fmla="*/ 731 h 947"/>
                <a:gd name="T24" fmla="*/ 27 w 34"/>
                <a:gd name="T25" fmla="*/ 731 h 947"/>
                <a:gd name="T26" fmla="*/ 29 w 34"/>
                <a:gd name="T27" fmla="*/ 773 h 947"/>
                <a:gd name="T28" fmla="*/ 21 w 34"/>
                <a:gd name="T29" fmla="*/ 773 h 947"/>
                <a:gd name="T30" fmla="*/ 17 w 34"/>
                <a:gd name="T31" fmla="*/ 681 h 947"/>
                <a:gd name="T32" fmla="*/ 17 w 34"/>
                <a:gd name="T33" fmla="*/ 640 h 947"/>
                <a:gd name="T34" fmla="*/ 25 w 34"/>
                <a:gd name="T35" fmla="*/ 640 h 947"/>
                <a:gd name="T36" fmla="*/ 25 w 34"/>
                <a:gd name="T37" fmla="*/ 681 h 947"/>
                <a:gd name="T38" fmla="*/ 17 w 34"/>
                <a:gd name="T39" fmla="*/ 681 h 947"/>
                <a:gd name="T40" fmla="*/ 15 w 34"/>
                <a:gd name="T41" fmla="*/ 590 h 947"/>
                <a:gd name="T42" fmla="*/ 15 w 34"/>
                <a:gd name="T43" fmla="*/ 548 h 947"/>
                <a:gd name="T44" fmla="*/ 23 w 34"/>
                <a:gd name="T45" fmla="*/ 548 h 947"/>
                <a:gd name="T46" fmla="*/ 23 w 34"/>
                <a:gd name="T47" fmla="*/ 590 h 947"/>
                <a:gd name="T48" fmla="*/ 15 w 34"/>
                <a:gd name="T49" fmla="*/ 590 h 947"/>
                <a:gd name="T50" fmla="*/ 13 w 34"/>
                <a:gd name="T51" fmla="*/ 498 h 947"/>
                <a:gd name="T52" fmla="*/ 13 w 34"/>
                <a:gd name="T53" fmla="*/ 457 h 947"/>
                <a:gd name="T54" fmla="*/ 21 w 34"/>
                <a:gd name="T55" fmla="*/ 457 h 947"/>
                <a:gd name="T56" fmla="*/ 21 w 34"/>
                <a:gd name="T57" fmla="*/ 498 h 947"/>
                <a:gd name="T58" fmla="*/ 13 w 34"/>
                <a:gd name="T59" fmla="*/ 498 h 947"/>
                <a:gd name="T60" fmla="*/ 11 w 34"/>
                <a:gd name="T61" fmla="*/ 407 h 947"/>
                <a:gd name="T62" fmla="*/ 9 w 34"/>
                <a:gd name="T63" fmla="*/ 366 h 947"/>
                <a:gd name="T64" fmla="*/ 17 w 34"/>
                <a:gd name="T65" fmla="*/ 366 h 947"/>
                <a:gd name="T66" fmla="*/ 19 w 34"/>
                <a:gd name="T67" fmla="*/ 407 h 947"/>
                <a:gd name="T68" fmla="*/ 11 w 34"/>
                <a:gd name="T69" fmla="*/ 407 h 947"/>
                <a:gd name="T70" fmla="*/ 9 w 34"/>
                <a:gd name="T71" fmla="*/ 316 h 947"/>
                <a:gd name="T72" fmla="*/ 7 w 34"/>
                <a:gd name="T73" fmla="*/ 274 h 947"/>
                <a:gd name="T74" fmla="*/ 15 w 34"/>
                <a:gd name="T75" fmla="*/ 274 h 947"/>
                <a:gd name="T76" fmla="*/ 17 w 34"/>
                <a:gd name="T77" fmla="*/ 316 h 947"/>
                <a:gd name="T78" fmla="*/ 9 w 34"/>
                <a:gd name="T79" fmla="*/ 316 h 947"/>
                <a:gd name="T80" fmla="*/ 7 w 34"/>
                <a:gd name="T81" fmla="*/ 224 h 947"/>
                <a:gd name="T82" fmla="*/ 5 w 34"/>
                <a:gd name="T83" fmla="*/ 183 h 947"/>
                <a:gd name="T84" fmla="*/ 13 w 34"/>
                <a:gd name="T85" fmla="*/ 183 h 947"/>
                <a:gd name="T86" fmla="*/ 15 w 34"/>
                <a:gd name="T87" fmla="*/ 224 h 947"/>
                <a:gd name="T88" fmla="*/ 7 w 34"/>
                <a:gd name="T89" fmla="*/ 224 h 947"/>
                <a:gd name="T90" fmla="*/ 2 w 34"/>
                <a:gd name="T91" fmla="*/ 133 h 947"/>
                <a:gd name="T92" fmla="*/ 2 w 34"/>
                <a:gd name="T93" fmla="*/ 91 h 947"/>
                <a:gd name="T94" fmla="*/ 11 w 34"/>
                <a:gd name="T95" fmla="*/ 91 h 947"/>
                <a:gd name="T96" fmla="*/ 11 w 34"/>
                <a:gd name="T97" fmla="*/ 133 h 947"/>
                <a:gd name="T98" fmla="*/ 2 w 34"/>
                <a:gd name="T99" fmla="*/ 133 h 947"/>
                <a:gd name="T100" fmla="*/ 0 w 34"/>
                <a:gd name="T101" fmla="*/ 42 h 947"/>
                <a:gd name="T102" fmla="*/ 0 w 34"/>
                <a:gd name="T103" fmla="*/ 0 h 947"/>
                <a:gd name="T104" fmla="*/ 9 w 34"/>
                <a:gd name="T105" fmla="*/ 0 h 947"/>
                <a:gd name="T106" fmla="*/ 9 w 34"/>
                <a:gd name="T107" fmla="*/ 42 h 947"/>
                <a:gd name="T108" fmla="*/ 0 w 34"/>
                <a:gd name="T109" fmla="*/ 42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" h="947">
                  <a:moveTo>
                    <a:pt x="25" y="947"/>
                  </a:moveTo>
                  <a:lnTo>
                    <a:pt x="23" y="914"/>
                  </a:lnTo>
                  <a:lnTo>
                    <a:pt x="32" y="914"/>
                  </a:lnTo>
                  <a:lnTo>
                    <a:pt x="34" y="947"/>
                  </a:lnTo>
                  <a:lnTo>
                    <a:pt x="25" y="947"/>
                  </a:lnTo>
                  <a:close/>
                  <a:moveTo>
                    <a:pt x="23" y="864"/>
                  </a:moveTo>
                  <a:lnTo>
                    <a:pt x="21" y="822"/>
                  </a:lnTo>
                  <a:lnTo>
                    <a:pt x="29" y="822"/>
                  </a:lnTo>
                  <a:lnTo>
                    <a:pt x="32" y="864"/>
                  </a:lnTo>
                  <a:lnTo>
                    <a:pt x="23" y="864"/>
                  </a:lnTo>
                  <a:close/>
                  <a:moveTo>
                    <a:pt x="21" y="773"/>
                  </a:moveTo>
                  <a:lnTo>
                    <a:pt x="19" y="731"/>
                  </a:lnTo>
                  <a:lnTo>
                    <a:pt x="27" y="731"/>
                  </a:lnTo>
                  <a:lnTo>
                    <a:pt x="29" y="773"/>
                  </a:lnTo>
                  <a:lnTo>
                    <a:pt x="21" y="773"/>
                  </a:lnTo>
                  <a:close/>
                  <a:moveTo>
                    <a:pt x="17" y="681"/>
                  </a:moveTo>
                  <a:lnTo>
                    <a:pt x="17" y="640"/>
                  </a:lnTo>
                  <a:lnTo>
                    <a:pt x="25" y="640"/>
                  </a:lnTo>
                  <a:lnTo>
                    <a:pt x="25" y="681"/>
                  </a:lnTo>
                  <a:lnTo>
                    <a:pt x="17" y="681"/>
                  </a:lnTo>
                  <a:close/>
                  <a:moveTo>
                    <a:pt x="15" y="590"/>
                  </a:moveTo>
                  <a:lnTo>
                    <a:pt x="15" y="548"/>
                  </a:lnTo>
                  <a:lnTo>
                    <a:pt x="23" y="548"/>
                  </a:lnTo>
                  <a:lnTo>
                    <a:pt x="23" y="590"/>
                  </a:lnTo>
                  <a:lnTo>
                    <a:pt x="15" y="590"/>
                  </a:lnTo>
                  <a:close/>
                  <a:moveTo>
                    <a:pt x="13" y="498"/>
                  </a:moveTo>
                  <a:lnTo>
                    <a:pt x="13" y="457"/>
                  </a:lnTo>
                  <a:lnTo>
                    <a:pt x="21" y="457"/>
                  </a:lnTo>
                  <a:lnTo>
                    <a:pt x="21" y="498"/>
                  </a:lnTo>
                  <a:lnTo>
                    <a:pt x="13" y="498"/>
                  </a:lnTo>
                  <a:close/>
                  <a:moveTo>
                    <a:pt x="11" y="407"/>
                  </a:moveTo>
                  <a:lnTo>
                    <a:pt x="9" y="366"/>
                  </a:lnTo>
                  <a:lnTo>
                    <a:pt x="17" y="366"/>
                  </a:lnTo>
                  <a:lnTo>
                    <a:pt x="19" y="407"/>
                  </a:lnTo>
                  <a:lnTo>
                    <a:pt x="11" y="407"/>
                  </a:lnTo>
                  <a:close/>
                  <a:moveTo>
                    <a:pt x="9" y="316"/>
                  </a:moveTo>
                  <a:lnTo>
                    <a:pt x="7" y="274"/>
                  </a:lnTo>
                  <a:lnTo>
                    <a:pt x="15" y="274"/>
                  </a:lnTo>
                  <a:lnTo>
                    <a:pt x="17" y="316"/>
                  </a:lnTo>
                  <a:lnTo>
                    <a:pt x="9" y="316"/>
                  </a:lnTo>
                  <a:close/>
                  <a:moveTo>
                    <a:pt x="7" y="224"/>
                  </a:moveTo>
                  <a:lnTo>
                    <a:pt x="5" y="183"/>
                  </a:lnTo>
                  <a:lnTo>
                    <a:pt x="13" y="183"/>
                  </a:lnTo>
                  <a:lnTo>
                    <a:pt x="15" y="224"/>
                  </a:lnTo>
                  <a:lnTo>
                    <a:pt x="7" y="224"/>
                  </a:lnTo>
                  <a:close/>
                  <a:moveTo>
                    <a:pt x="2" y="133"/>
                  </a:moveTo>
                  <a:lnTo>
                    <a:pt x="2" y="91"/>
                  </a:lnTo>
                  <a:lnTo>
                    <a:pt x="11" y="91"/>
                  </a:lnTo>
                  <a:lnTo>
                    <a:pt x="11" y="133"/>
                  </a:lnTo>
                  <a:lnTo>
                    <a:pt x="2" y="133"/>
                  </a:lnTo>
                  <a:close/>
                  <a:moveTo>
                    <a:pt x="0" y="42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ï$1îḍé"/>
            <p:cNvSpPr/>
            <p:nvPr/>
          </p:nvSpPr>
          <p:spPr bwMode="auto">
            <a:xfrm>
              <a:off x="4313238" y="3324226"/>
              <a:ext cx="498475" cy="701675"/>
            </a:xfrm>
            <a:custGeom>
              <a:avLst/>
              <a:gdLst>
                <a:gd name="T0" fmla="*/ 22 w 151"/>
                <a:gd name="T1" fmla="*/ 1 h 213"/>
                <a:gd name="T2" fmla="*/ 17 w 151"/>
                <a:gd name="T3" fmla="*/ 0 h 213"/>
                <a:gd name="T4" fmla="*/ 17 w 151"/>
                <a:gd name="T5" fmla="*/ 1 h 213"/>
                <a:gd name="T6" fmla="*/ 16 w 151"/>
                <a:gd name="T7" fmla="*/ 1 h 213"/>
                <a:gd name="T8" fmla="*/ 15 w 151"/>
                <a:gd name="T9" fmla="*/ 1 h 213"/>
                <a:gd name="T10" fmla="*/ 14 w 151"/>
                <a:gd name="T11" fmla="*/ 2 h 213"/>
                <a:gd name="T12" fmla="*/ 13 w 151"/>
                <a:gd name="T13" fmla="*/ 2 h 213"/>
                <a:gd name="T14" fmla="*/ 12 w 151"/>
                <a:gd name="T15" fmla="*/ 2 h 213"/>
                <a:gd name="T16" fmla="*/ 11 w 151"/>
                <a:gd name="T17" fmla="*/ 2 h 213"/>
                <a:gd name="T18" fmla="*/ 11 w 151"/>
                <a:gd name="T19" fmla="*/ 3 h 213"/>
                <a:gd name="T20" fmla="*/ 10 w 151"/>
                <a:gd name="T21" fmla="*/ 3 h 213"/>
                <a:gd name="T22" fmla="*/ 9 w 151"/>
                <a:gd name="T23" fmla="*/ 3 h 213"/>
                <a:gd name="T24" fmla="*/ 8 w 151"/>
                <a:gd name="T25" fmla="*/ 4 h 213"/>
                <a:gd name="T26" fmla="*/ 7 w 151"/>
                <a:gd name="T27" fmla="*/ 4 h 213"/>
                <a:gd name="T28" fmla="*/ 6 w 151"/>
                <a:gd name="T29" fmla="*/ 4 h 213"/>
                <a:gd name="T30" fmla="*/ 5 w 151"/>
                <a:gd name="T31" fmla="*/ 4 h 213"/>
                <a:gd name="T32" fmla="*/ 0 w 151"/>
                <a:gd name="T33" fmla="*/ 15 h 213"/>
                <a:gd name="T34" fmla="*/ 9 w 151"/>
                <a:gd name="T35" fmla="*/ 144 h 213"/>
                <a:gd name="T36" fmla="*/ 26 w 151"/>
                <a:gd name="T37" fmla="*/ 188 h 213"/>
                <a:gd name="T38" fmla="*/ 26 w 151"/>
                <a:gd name="T39" fmla="*/ 188 h 213"/>
                <a:gd name="T40" fmla="*/ 27 w 151"/>
                <a:gd name="T41" fmla="*/ 188 h 213"/>
                <a:gd name="T42" fmla="*/ 27 w 151"/>
                <a:gd name="T43" fmla="*/ 187 h 213"/>
                <a:gd name="T44" fmla="*/ 28 w 151"/>
                <a:gd name="T45" fmla="*/ 187 h 213"/>
                <a:gd name="T46" fmla="*/ 28 w 151"/>
                <a:gd name="T47" fmla="*/ 187 h 213"/>
                <a:gd name="T48" fmla="*/ 28 w 151"/>
                <a:gd name="T49" fmla="*/ 187 h 213"/>
                <a:gd name="T50" fmla="*/ 29 w 151"/>
                <a:gd name="T51" fmla="*/ 187 h 213"/>
                <a:gd name="T52" fmla="*/ 29 w 151"/>
                <a:gd name="T53" fmla="*/ 187 h 213"/>
                <a:gd name="T54" fmla="*/ 30 w 151"/>
                <a:gd name="T55" fmla="*/ 187 h 213"/>
                <a:gd name="T56" fmla="*/ 30 w 151"/>
                <a:gd name="T57" fmla="*/ 186 h 213"/>
                <a:gd name="T58" fmla="*/ 31 w 151"/>
                <a:gd name="T59" fmla="*/ 186 h 213"/>
                <a:gd name="T60" fmla="*/ 31 w 151"/>
                <a:gd name="T61" fmla="*/ 186 h 213"/>
                <a:gd name="T62" fmla="*/ 32 w 151"/>
                <a:gd name="T63" fmla="*/ 186 h 213"/>
                <a:gd name="T64" fmla="*/ 32 w 151"/>
                <a:gd name="T65" fmla="*/ 186 h 213"/>
                <a:gd name="T66" fmla="*/ 32 w 151"/>
                <a:gd name="T67" fmla="*/ 186 h 213"/>
                <a:gd name="T68" fmla="*/ 33 w 151"/>
                <a:gd name="T69" fmla="*/ 186 h 213"/>
                <a:gd name="T70" fmla="*/ 33 w 151"/>
                <a:gd name="T71" fmla="*/ 185 h 213"/>
                <a:gd name="T72" fmla="*/ 34 w 151"/>
                <a:gd name="T73" fmla="*/ 185 h 213"/>
                <a:gd name="T74" fmla="*/ 34 w 151"/>
                <a:gd name="T75" fmla="*/ 185 h 213"/>
                <a:gd name="T76" fmla="*/ 35 w 151"/>
                <a:gd name="T77" fmla="*/ 185 h 213"/>
                <a:gd name="T78" fmla="*/ 35 w 151"/>
                <a:gd name="T79" fmla="*/ 185 h 213"/>
                <a:gd name="T80" fmla="*/ 35 w 151"/>
                <a:gd name="T81" fmla="*/ 185 h 213"/>
                <a:gd name="T82" fmla="*/ 36 w 151"/>
                <a:gd name="T83" fmla="*/ 185 h 213"/>
                <a:gd name="T84" fmla="*/ 36 w 151"/>
                <a:gd name="T85" fmla="*/ 184 h 213"/>
                <a:gd name="T86" fmla="*/ 37 w 151"/>
                <a:gd name="T87" fmla="*/ 184 h 213"/>
                <a:gd name="T88" fmla="*/ 37 w 151"/>
                <a:gd name="T89" fmla="*/ 184 h 213"/>
                <a:gd name="T90" fmla="*/ 38 w 151"/>
                <a:gd name="T91" fmla="*/ 184 h 213"/>
                <a:gd name="T92" fmla="*/ 38 w 151"/>
                <a:gd name="T93" fmla="*/ 184 h 213"/>
                <a:gd name="T94" fmla="*/ 38 w 151"/>
                <a:gd name="T95" fmla="*/ 184 h 213"/>
                <a:gd name="T96" fmla="*/ 39 w 151"/>
                <a:gd name="T97" fmla="*/ 184 h 213"/>
                <a:gd name="T98" fmla="*/ 39 w 151"/>
                <a:gd name="T99" fmla="*/ 183 h 213"/>
                <a:gd name="T100" fmla="*/ 132 w 151"/>
                <a:gd name="T101" fmla="*/ 212 h 213"/>
                <a:gd name="T102" fmla="*/ 137 w 151"/>
                <a:gd name="T103" fmla="*/ 212 h 213"/>
                <a:gd name="T104" fmla="*/ 151 w 151"/>
                <a:gd name="T105" fmla="*/ 198 h 213"/>
                <a:gd name="T106" fmla="*/ 142 w 151"/>
                <a:gd name="T107" fmla="*/ 6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213">
                  <a:moveTo>
                    <a:pt x="142" y="69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5"/>
                    <a:pt x="0" y="9"/>
                    <a:pt x="0" y="1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3"/>
                    <a:pt x="4" y="141"/>
                    <a:pt x="9" y="144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8"/>
                    <a:pt x="27" y="188"/>
                    <a:pt x="27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6"/>
                    <a:pt x="29" y="186"/>
                    <a:pt x="29" y="186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132" y="212"/>
                    <a:pt x="132" y="212"/>
                    <a:pt x="132" y="212"/>
                  </a:cubicBezTo>
                  <a:cubicBezTo>
                    <a:pt x="134" y="213"/>
                    <a:pt x="135" y="213"/>
                    <a:pt x="136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46" y="209"/>
                    <a:pt x="151" y="209"/>
                    <a:pt x="151" y="19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1" y="80"/>
                    <a:pt x="147" y="71"/>
                    <a:pt x="142" y="69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iṩľíḋê"/>
            <p:cNvSpPr/>
            <p:nvPr/>
          </p:nvSpPr>
          <p:spPr bwMode="auto">
            <a:xfrm>
              <a:off x="4313238" y="3333751"/>
              <a:ext cx="465138" cy="698500"/>
            </a:xfrm>
            <a:custGeom>
              <a:avLst/>
              <a:gdLst>
                <a:gd name="T0" fmla="*/ 132 w 141"/>
                <a:gd name="T1" fmla="*/ 70 h 212"/>
                <a:gd name="T2" fmla="*/ 9 w 141"/>
                <a:gd name="T3" fmla="*/ 2 h 212"/>
                <a:gd name="T4" fmla="*/ 0 w 141"/>
                <a:gd name="T5" fmla="*/ 12 h 212"/>
                <a:gd name="T6" fmla="*/ 0 w 141"/>
                <a:gd name="T7" fmla="*/ 121 h 212"/>
                <a:gd name="T8" fmla="*/ 9 w 141"/>
                <a:gd name="T9" fmla="*/ 141 h 212"/>
                <a:gd name="T10" fmla="*/ 26 w 141"/>
                <a:gd name="T11" fmla="*/ 151 h 212"/>
                <a:gd name="T12" fmla="*/ 26 w 141"/>
                <a:gd name="T13" fmla="*/ 185 h 212"/>
                <a:gd name="T14" fmla="*/ 48 w 141"/>
                <a:gd name="T15" fmla="*/ 165 h 212"/>
                <a:gd name="T16" fmla="*/ 132 w 141"/>
                <a:gd name="T17" fmla="*/ 209 h 212"/>
                <a:gd name="T18" fmla="*/ 141 w 141"/>
                <a:gd name="T19" fmla="*/ 199 h 212"/>
                <a:gd name="T20" fmla="*/ 141 w 141"/>
                <a:gd name="T21" fmla="*/ 90 h 212"/>
                <a:gd name="T22" fmla="*/ 132 w 141"/>
                <a:gd name="T23" fmla="*/ 7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1" h="212">
                  <a:moveTo>
                    <a:pt x="132" y="7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4" y="0"/>
                    <a:pt x="0" y="4"/>
                    <a:pt x="0" y="1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4" y="138"/>
                    <a:pt x="9" y="14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85"/>
                    <a:pt x="26" y="185"/>
                    <a:pt x="26" y="18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132" y="209"/>
                    <a:pt x="132" y="209"/>
                    <a:pt x="132" y="209"/>
                  </a:cubicBezTo>
                  <a:cubicBezTo>
                    <a:pt x="137" y="212"/>
                    <a:pt x="141" y="207"/>
                    <a:pt x="141" y="199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1" y="82"/>
                    <a:pt x="137" y="73"/>
                    <a:pt x="132" y="70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7" name="íšļïďê"/>
            <p:cNvSpPr/>
            <p:nvPr/>
          </p:nvSpPr>
          <p:spPr bwMode="auto">
            <a:xfrm>
              <a:off x="4435475" y="3609976"/>
              <a:ext cx="30163" cy="63500"/>
            </a:xfrm>
            <a:custGeom>
              <a:avLst/>
              <a:gdLst>
                <a:gd name="T0" fmla="*/ 9 w 9"/>
                <a:gd name="T1" fmla="*/ 12 h 19"/>
                <a:gd name="T2" fmla="*/ 4 w 9"/>
                <a:gd name="T3" fmla="*/ 18 h 19"/>
                <a:gd name="T4" fmla="*/ 0 w 9"/>
                <a:gd name="T5" fmla="*/ 7 h 19"/>
                <a:gd name="T6" fmla="*/ 4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4" y="18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4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8" name="íṣḷíďé"/>
            <p:cNvSpPr/>
            <p:nvPr/>
          </p:nvSpPr>
          <p:spPr bwMode="auto">
            <a:xfrm>
              <a:off x="4521200" y="3663951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iśļíḍe"/>
            <p:cNvSpPr/>
            <p:nvPr/>
          </p:nvSpPr>
          <p:spPr bwMode="auto">
            <a:xfrm>
              <a:off x="4610100" y="3716338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6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2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ïŝḷíďé"/>
            <p:cNvSpPr/>
            <p:nvPr/>
          </p:nvSpPr>
          <p:spPr bwMode="auto">
            <a:xfrm>
              <a:off x="4078288" y="51133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2 h 32"/>
                <a:gd name="T8" fmla="*/ 23 w 51"/>
                <a:gd name="T9" fmla="*/ 27 h 32"/>
                <a:gd name="T10" fmla="*/ 26 w 51"/>
                <a:gd name="T11" fmla="*/ 24 h 32"/>
                <a:gd name="T12" fmla="*/ 29 w 51"/>
                <a:gd name="T13" fmla="*/ 24 h 32"/>
                <a:gd name="T14" fmla="*/ 48 w 51"/>
                <a:gd name="T15" fmla="*/ 13 h 32"/>
                <a:gd name="T16" fmla="*/ 47 w 51"/>
                <a:gd name="T17" fmla="*/ 5 h 32"/>
                <a:gd name="T18" fmla="*/ 28 w 51"/>
                <a:gd name="T19" fmla="*/ 7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1"/>
                    <a:pt x="7" y="32"/>
                    <a:pt x="11" y="32"/>
                  </a:cubicBezTo>
                  <a:cubicBezTo>
                    <a:pt x="15" y="31"/>
                    <a:pt x="23" y="27"/>
                    <a:pt x="23" y="27"/>
                  </a:cubicBezTo>
                  <a:cubicBezTo>
                    <a:pt x="23" y="27"/>
                    <a:pt x="26" y="23"/>
                    <a:pt x="26" y="24"/>
                  </a:cubicBezTo>
                  <a:cubicBezTo>
                    <a:pt x="27" y="24"/>
                    <a:pt x="29" y="24"/>
                    <a:pt x="29" y="24"/>
                  </a:cubicBezTo>
                  <a:cubicBezTo>
                    <a:pt x="29" y="24"/>
                    <a:pt x="46" y="16"/>
                    <a:pt x="48" y="13"/>
                  </a:cubicBezTo>
                  <a:cubicBezTo>
                    <a:pt x="51" y="9"/>
                    <a:pt x="47" y="5"/>
                    <a:pt x="47" y="5"/>
                  </a:cubicBezTo>
                  <a:cubicBezTo>
                    <a:pt x="47" y="5"/>
                    <a:pt x="42" y="0"/>
                    <a:pt x="28" y="7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1" name="ïṥľïḍe"/>
            <p:cNvSpPr/>
            <p:nvPr/>
          </p:nvSpPr>
          <p:spPr bwMode="auto">
            <a:xfrm>
              <a:off x="4251325" y="52022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1 h 32"/>
                <a:gd name="T8" fmla="*/ 23 w 51"/>
                <a:gd name="T9" fmla="*/ 26 h 32"/>
                <a:gd name="T10" fmla="*/ 26 w 51"/>
                <a:gd name="T11" fmla="*/ 23 h 32"/>
                <a:gd name="T12" fmla="*/ 29 w 51"/>
                <a:gd name="T13" fmla="*/ 23 h 32"/>
                <a:gd name="T14" fmla="*/ 48 w 51"/>
                <a:gd name="T15" fmla="*/ 12 h 32"/>
                <a:gd name="T16" fmla="*/ 47 w 51"/>
                <a:gd name="T17" fmla="*/ 4 h 32"/>
                <a:gd name="T18" fmla="*/ 28 w 51"/>
                <a:gd name="T19" fmla="*/ 6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0"/>
                    <a:pt x="7" y="32"/>
                    <a:pt x="11" y="31"/>
                  </a:cubicBezTo>
                  <a:cubicBezTo>
                    <a:pt x="15" y="31"/>
                    <a:pt x="23" y="26"/>
                    <a:pt x="23" y="26"/>
                  </a:cubicBezTo>
                  <a:cubicBezTo>
                    <a:pt x="23" y="26"/>
                    <a:pt x="26" y="23"/>
                    <a:pt x="26" y="23"/>
                  </a:cubicBezTo>
                  <a:cubicBezTo>
                    <a:pt x="27" y="23"/>
                    <a:pt x="29" y="23"/>
                    <a:pt x="29" y="23"/>
                  </a:cubicBezTo>
                  <a:cubicBezTo>
                    <a:pt x="29" y="23"/>
                    <a:pt x="46" y="16"/>
                    <a:pt x="48" y="12"/>
                  </a:cubicBezTo>
                  <a:cubicBezTo>
                    <a:pt x="51" y="9"/>
                    <a:pt x="47" y="4"/>
                    <a:pt x="47" y="4"/>
                  </a:cubicBezTo>
                  <a:cubicBezTo>
                    <a:pt x="47" y="4"/>
                    <a:pt x="42" y="0"/>
                    <a:pt x="28" y="6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2" name="isḻiḋê"/>
            <p:cNvSpPr/>
            <p:nvPr/>
          </p:nvSpPr>
          <p:spPr bwMode="auto">
            <a:xfrm>
              <a:off x="4078288" y="4560888"/>
              <a:ext cx="182563" cy="631825"/>
            </a:xfrm>
            <a:custGeom>
              <a:avLst/>
              <a:gdLst>
                <a:gd name="T0" fmla="*/ 49 w 55"/>
                <a:gd name="T1" fmla="*/ 14 h 192"/>
                <a:gd name="T2" fmla="*/ 47 w 55"/>
                <a:gd name="T3" fmla="*/ 13 h 192"/>
                <a:gd name="T4" fmla="*/ 41 w 55"/>
                <a:gd name="T5" fmla="*/ 11 h 192"/>
                <a:gd name="T6" fmla="*/ 35 w 55"/>
                <a:gd name="T7" fmla="*/ 8 h 192"/>
                <a:gd name="T8" fmla="*/ 16 w 55"/>
                <a:gd name="T9" fmla="*/ 0 h 192"/>
                <a:gd name="T10" fmla="*/ 2 w 55"/>
                <a:gd name="T11" fmla="*/ 174 h 192"/>
                <a:gd name="T12" fmla="*/ 0 w 55"/>
                <a:gd name="T13" fmla="*/ 189 h 192"/>
                <a:gd name="T14" fmla="*/ 2 w 55"/>
                <a:gd name="T15" fmla="*/ 191 h 192"/>
                <a:gd name="T16" fmla="*/ 4 w 55"/>
                <a:gd name="T17" fmla="*/ 192 h 192"/>
                <a:gd name="T18" fmla="*/ 12 w 55"/>
                <a:gd name="T19" fmla="*/ 192 h 192"/>
                <a:gd name="T20" fmla="*/ 13 w 55"/>
                <a:gd name="T21" fmla="*/ 192 h 192"/>
                <a:gd name="T22" fmla="*/ 32 w 55"/>
                <a:gd name="T23" fmla="*/ 181 h 192"/>
                <a:gd name="T24" fmla="*/ 32 w 55"/>
                <a:gd name="T25" fmla="*/ 180 h 192"/>
                <a:gd name="T26" fmla="*/ 55 w 55"/>
                <a:gd name="T27" fmla="*/ 41 h 192"/>
                <a:gd name="T28" fmla="*/ 49 w 55"/>
                <a:gd name="T29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92">
                  <a:moveTo>
                    <a:pt x="49" y="14"/>
                  </a:moveTo>
                  <a:cubicBezTo>
                    <a:pt x="48" y="14"/>
                    <a:pt x="47" y="13"/>
                    <a:pt x="47" y="13"/>
                  </a:cubicBezTo>
                  <a:cubicBezTo>
                    <a:pt x="45" y="13"/>
                    <a:pt x="43" y="12"/>
                    <a:pt x="41" y="11"/>
                  </a:cubicBezTo>
                  <a:cubicBezTo>
                    <a:pt x="39" y="10"/>
                    <a:pt x="37" y="9"/>
                    <a:pt x="35" y="8"/>
                  </a:cubicBezTo>
                  <a:cubicBezTo>
                    <a:pt x="33" y="7"/>
                    <a:pt x="18" y="1"/>
                    <a:pt x="16" y="0"/>
                  </a:cubicBezTo>
                  <a:cubicBezTo>
                    <a:pt x="16" y="0"/>
                    <a:pt x="4" y="146"/>
                    <a:pt x="2" y="174"/>
                  </a:cubicBezTo>
                  <a:cubicBezTo>
                    <a:pt x="1" y="179"/>
                    <a:pt x="0" y="189"/>
                    <a:pt x="0" y="189"/>
                  </a:cubicBezTo>
                  <a:cubicBezTo>
                    <a:pt x="1" y="190"/>
                    <a:pt x="1" y="191"/>
                    <a:pt x="2" y="191"/>
                  </a:cubicBezTo>
                  <a:cubicBezTo>
                    <a:pt x="3" y="192"/>
                    <a:pt x="3" y="192"/>
                    <a:pt x="4" y="192"/>
                  </a:cubicBezTo>
                  <a:cubicBezTo>
                    <a:pt x="7" y="192"/>
                    <a:pt x="10" y="192"/>
                    <a:pt x="12" y="192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20" y="191"/>
                    <a:pt x="28" y="187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40"/>
                    <a:pt x="49" y="25"/>
                    <a:pt x="49" y="14"/>
                  </a:cubicBezTo>
                  <a:close/>
                </a:path>
              </a:pathLst>
            </a:custGeom>
            <a:solidFill>
              <a:srgbClr val="275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3" name="ïṣľídé"/>
            <p:cNvSpPr/>
            <p:nvPr/>
          </p:nvSpPr>
          <p:spPr bwMode="auto">
            <a:xfrm>
              <a:off x="4468813" y="4065588"/>
              <a:ext cx="282575" cy="190500"/>
            </a:xfrm>
            <a:custGeom>
              <a:avLst/>
              <a:gdLst>
                <a:gd name="T0" fmla="*/ 176 w 178"/>
                <a:gd name="T1" fmla="*/ 21 h 120"/>
                <a:gd name="T2" fmla="*/ 91 w 178"/>
                <a:gd name="T3" fmla="*/ 0 h 120"/>
                <a:gd name="T4" fmla="*/ 0 w 178"/>
                <a:gd name="T5" fmla="*/ 91 h 120"/>
                <a:gd name="T6" fmla="*/ 0 w 178"/>
                <a:gd name="T7" fmla="*/ 91 h 120"/>
                <a:gd name="T8" fmla="*/ 2 w 178"/>
                <a:gd name="T9" fmla="*/ 94 h 120"/>
                <a:gd name="T10" fmla="*/ 2 w 178"/>
                <a:gd name="T11" fmla="*/ 94 h 120"/>
                <a:gd name="T12" fmla="*/ 2 w 178"/>
                <a:gd name="T13" fmla="*/ 94 h 120"/>
                <a:gd name="T14" fmla="*/ 2 w 178"/>
                <a:gd name="T15" fmla="*/ 94 h 120"/>
                <a:gd name="T16" fmla="*/ 2 w 178"/>
                <a:gd name="T17" fmla="*/ 94 h 120"/>
                <a:gd name="T18" fmla="*/ 2 w 178"/>
                <a:gd name="T19" fmla="*/ 94 h 120"/>
                <a:gd name="T20" fmla="*/ 2 w 178"/>
                <a:gd name="T21" fmla="*/ 94 h 120"/>
                <a:gd name="T22" fmla="*/ 2 w 178"/>
                <a:gd name="T23" fmla="*/ 94 h 120"/>
                <a:gd name="T24" fmla="*/ 2 w 178"/>
                <a:gd name="T25" fmla="*/ 94 h 120"/>
                <a:gd name="T26" fmla="*/ 2 w 178"/>
                <a:gd name="T27" fmla="*/ 94 h 120"/>
                <a:gd name="T28" fmla="*/ 2 w 178"/>
                <a:gd name="T29" fmla="*/ 94 h 120"/>
                <a:gd name="T30" fmla="*/ 2 w 178"/>
                <a:gd name="T31" fmla="*/ 94 h 120"/>
                <a:gd name="T32" fmla="*/ 2 w 178"/>
                <a:gd name="T33" fmla="*/ 94 h 120"/>
                <a:gd name="T34" fmla="*/ 2 w 178"/>
                <a:gd name="T35" fmla="*/ 94 h 120"/>
                <a:gd name="T36" fmla="*/ 2 w 178"/>
                <a:gd name="T37" fmla="*/ 96 h 120"/>
                <a:gd name="T38" fmla="*/ 2 w 178"/>
                <a:gd name="T39" fmla="*/ 96 h 120"/>
                <a:gd name="T40" fmla="*/ 2 w 178"/>
                <a:gd name="T41" fmla="*/ 96 h 120"/>
                <a:gd name="T42" fmla="*/ 2 w 178"/>
                <a:gd name="T43" fmla="*/ 96 h 120"/>
                <a:gd name="T44" fmla="*/ 2 w 178"/>
                <a:gd name="T45" fmla="*/ 96 h 120"/>
                <a:gd name="T46" fmla="*/ 2 w 178"/>
                <a:gd name="T47" fmla="*/ 96 h 120"/>
                <a:gd name="T48" fmla="*/ 2 w 178"/>
                <a:gd name="T49" fmla="*/ 96 h 120"/>
                <a:gd name="T50" fmla="*/ 2 w 178"/>
                <a:gd name="T51" fmla="*/ 96 h 120"/>
                <a:gd name="T52" fmla="*/ 2 w 178"/>
                <a:gd name="T53" fmla="*/ 96 h 120"/>
                <a:gd name="T54" fmla="*/ 2 w 178"/>
                <a:gd name="T55" fmla="*/ 96 h 120"/>
                <a:gd name="T56" fmla="*/ 2 w 178"/>
                <a:gd name="T57" fmla="*/ 96 h 120"/>
                <a:gd name="T58" fmla="*/ 2 w 178"/>
                <a:gd name="T59" fmla="*/ 96 h 120"/>
                <a:gd name="T60" fmla="*/ 2 w 178"/>
                <a:gd name="T61" fmla="*/ 98 h 120"/>
                <a:gd name="T62" fmla="*/ 85 w 178"/>
                <a:gd name="T63" fmla="*/ 120 h 120"/>
                <a:gd name="T64" fmla="*/ 178 w 178"/>
                <a:gd name="T65" fmla="*/ 27 h 120"/>
                <a:gd name="T66" fmla="*/ 178 w 178"/>
                <a:gd name="T67" fmla="*/ 27 h 120"/>
                <a:gd name="T68" fmla="*/ 178 w 178"/>
                <a:gd name="T69" fmla="*/ 27 h 120"/>
                <a:gd name="T70" fmla="*/ 178 w 178"/>
                <a:gd name="T71" fmla="*/ 25 h 120"/>
                <a:gd name="T72" fmla="*/ 178 w 178"/>
                <a:gd name="T73" fmla="*/ 25 h 120"/>
                <a:gd name="T74" fmla="*/ 178 w 178"/>
                <a:gd name="T75" fmla="*/ 25 h 120"/>
                <a:gd name="T76" fmla="*/ 178 w 178"/>
                <a:gd name="T77" fmla="*/ 25 h 120"/>
                <a:gd name="T78" fmla="*/ 178 w 178"/>
                <a:gd name="T79" fmla="*/ 25 h 120"/>
                <a:gd name="T80" fmla="*/ 176 w 178"/>
                <a:gd name="T81" fmla="*/ 25 h 120"/>
                <a:gd name="T82" fmla="*/ 176 w 178"/>
                <a:gd name="T83" fmla="*/ 25 h 120"/>
                <a:gd name="T84" fmla="*/ 176 w 178"/>
                <a:gd name="T85" fmla="*/ 25 h 120"/>
                <a:gd name="T86" fmla="*/ 176 w 178"/>
                <a:gd name="T87" fmla="*/ 25 h 120"/>
                <a:gd name="T88" fmla="*/ 176 w 178"/>
                <a:gd name="T89" fmla="*/ 25 h 120"/>
                <a:gd name="T90" fmla="*/ 176 w 178"/>
                <a:gd name="T91" fmla="*/ 25 h 120"/>
                <a:gd name="T92" fmla="*/ 176 w 178"/>
                <a:gd name="T93" fmla="*/ 25 h 120"/>
                <a:gd name="T94" fmla="*/ 176 w 178"/>
                <a:gd name="T95" fmla="*/ 25 h 120"/>
                <a:gd name="T96" fmla="*/ 176 w 178"/>
                <a:gd name="T97" fmla="*/ 25 h 120"/>
                <a:gd name="T98" fmla="*/ 176 w 178"/>
                <a:gd name="T99" fmla="*/ 25 h 120"/>
                <a:gd name="T100" fmla="*/ 176 w 178"/>
                <a:gd name="T101" fmla="*/ 23 h 120"/>
                <a:gd name="T102" fmla="*/ 176 w 178"/>
                <a:gd name="T103" fmla="*/ 23 h 120"/>
                <a:gd name="T104" fmla="*/ 176 w 178"/>
                <a:gd name="T105" fmla="*/ 23 h 120"/>
                <a:gd name="T106" fmla="*/ 176 w 178"/>
                <a:gd name="T107" fmla="*/ 23 h 120"/>
                <a:gd name="T108" fmla="*/ 176 w 178"/>
                <a:gd name="T109" fmla="*/ 23 h 120"/>
                <a:gd name="T110" fmla="*/ 176 w 178"/>
                <a:gd name="T111" fmla="*/ 23 h 120"/>
                <a:gd name="T112" fmla="*/ 176 w 178"/>
                <a:gd name="T113" fmla="*/ 23 h 120"/>
                <a:gd name="T114" fmla="*/ 176 w 178"/>
                <a:gd name="T115" fmla="*/ 23 h 120"/>
                <a:gd name="T116" fmla="*/ 176 w 178"/>
                <a:gd name="T117" fmla="*/ 23 h 120"/>
                <a:gd name="T118" fmla="*/ 176 w 178"/>
                <a:gd name="T119" fmla="*/ 23 h 120"/>
                <a:gd name="T120" fmla="*/ 176 w 178"/>
                <a:gd name="T121" fmla="*/ 2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8" h="120">
                  <a:moveTo>
                    <a:pt x="176" y="23"/>
                  </a:moveTo>
                  <a:lnTo>
                    <a:pt x="176" y="21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2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85" y="120"/>
                  </a:lnTo>
                  <a:lnTo>
                    <a:pt x="87" y="118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4" name="îślíḑe"/>
            <p:cNvSpPr/>
            <p:nvPr/>
          </p:nvSpPr>
          <p:spPr bwMode="auto">
            <a:xfrm>
              <a:off x="4468813" y="4203701"/>
              <a:ext cx="134938" cy="52388"/>
            </a:xfrm>
            <a:custGeom>
              <a:avLst/>
              <a:gdLst>
                <a:gd name="T0" fmla="*/ 0 w 85"/>
                <a:gd name="T1" fmla="*/ 4 h 33"/>
                <a:gd name="T2" fmla="*/ 2 w 85"/>
                <a:gd name="T3" fmla="*/ 7 h 33"/>
                <a:gd name="T4" fmla="*/ 2 w 85"/>
                <a:gd name="T5" fmla="*/ 7 h 33"/>
                <a:gd name="T6" fmla="*/ 2 w 85"/>
                <a:gd name="T7" fmla="*/ 7 h 33"/>
                <a:gd name="T8" fmla="*/ 2 w 85"/>
                <a:gd name="T9" fmla="*/ 7 h 33"/>
                <a:gd name="T10" fmla="*/ 2 w 85"/>
                <a:gd name="T11" fmla="*/ 7 h 33"/>
                <a:gd name="T12" fmla="*/ 2 w 85"/>
                <a:gd name="T13" fmla="*/ 7 h 33"/>
                <a:gd name="T14" fmla="*/ 2 w 85"/>
                <a:gd name="T15" fmla="*/ 7 h 33"/>
                <a:gd name="T16" fmla="*/ 2 w 85"/>
                <a:gd name="T17" fmla="*/ 7 h 33"/>
                <a:gd name="T18" fmla="*/ 2 w 85"/>
                <a:gd name="T19" fmla="*/ 7 h 33"/>
                <a:gd name="T20" fmla="*/ 2 w 85"/>
                <a:gd name="T21" fmla="*/ 7 h 33"/>
                <a:gd name="T22" fmla="*/ 2 w 85"/>
                <a:gd name="T23" fmla="*/ 7 h 33"/>
                <a:gd name="T24" fmla="*/ 2 w 85"/>
                <a:gd name="T25" fmla="*/ 7 h 33"/>
                <a:gd name="T26" fmla="*/ 2 w 85"/>
                <a:gd name="T27" fmla="*/ 7 h 33"/>
                <a:gd name="T28" fmla="*/ 2 w 85"/>
                <a:gd name="T29" fmla="*/ 7 h 33"/>
                <a:gd name="T30" fmla="*/ 2 w 85"/>
                <a:gd name="T31" fmla="*/ 9 h 33"/>
                <a:gd name="T32" fmla="*/ 2 w 85"/>
                <a:gd name="T33" fmla="*/ 9 h 33"/>
                <a:gd name="T34" fmla="*/ 2 w 85"/>
                <a:gd name="T35" fmla="*/ 9 h 33"/>
                <a:gd name="T36" fmla="*/ 2 w 85"/>
                <a:gd name="T37" fmla="*/ 9 h 33"/>
                <a:gd name="T38" fmla="*/ 2 w 85"/>
                <a:gd name="T39" fmla="*/ 9 h 33"/>
                <a:gd name="T40" fmla="*/ 2 w 85"/>
                <a:gd name="T41" fmla="*/ 9 h 33"/>
                <a:gd name="T42" fmla="*/ 2 w 85"/>
                <a:gd name="T43" fmla="*/ 9 h 33"/>
                <a:gd name="T44" fmla="*/ 2 w 85"/>
                <a:gd name="T45" fmla="*/ 9 h 33"/>
                <a:gd name="T46" fmla="*/ 2 w 85"/>
                <a:gd name="T47" fmla="*/ 9 h 33"/>
                <a:gd name="T48" fmla="*/ 2 w 85"/>
                <a:gd name="T49" fmla="*/ 9 h 33"/>
                <a:gd name="T50" fmla="*/ 2 w 85"/>
                <a:gd name="T51" fmla="*/ 9 h 33"/>
                <a:gd name="T52" fmla="*/ 2 w 85"/>
                <a:gd name="T53" fmla="*/ 9 h 33"/>
                <a:gd name="T54" fmla="*/ 2 w 85"/>
                <a:gd name="T55" fmla="*/ 9 h 33"/>
                <a:gd name="T56" fmla="*/ 4 w 85"/>
                <a:gd name="T57" fmla="*/ 11 h 33"/>
                <a:gd name="T58" fmla="*/ 85 w 85"/>
                <a:gd name="T59" fmla="*/ 33 h 33"/>
                <a:gd name="T60" fmla="*/ 4 w 85"/>
                <a:gd name="T61" fmla="*/ 0 h 33"/>
                <a:gd name="T62" fmla="*/ 0 w 85"/>
                <a:gd name="T6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" h="33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3" y="25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5" name="iŝ1iḍé"/>
            <p:cNvSpPr/>
            <p:nvPr/>
          </p:nvSpPr>
          <p:spPr bwMode="auto">
            <a:xfrm>
              <a:off x="4468813" y="4065588"/>
              <a:ext cx="279400" cy="180975"/>
            </a:xfrm>
            <a:custGeom>
              <a:avLst/>
              <a:gdLst>
                <a:gd name="T0" fmla="*/ 1 w 85"/>
                <a:gd name="T1" fmla="*/ 44 h 55"/>
                <a:gd name="T2" fmla="*/ 44 w 85"/>
                <a:gd name="T3" fmla="*/ 0 h 55"/>
                <a:gd name="T4" fmla="*/ 45 w 85"/>
                <a:gd name="T5" fmla="*/ 0 h 55"/>
                <a:gd name="T6" fmla="*/ 85 w 85"/>
                <a:gd name="T7" fmla="*/ 10 h 55"/>
                <a:gd name="T8" fmla="*/ 85 w 85"/>
                <a:gd name="T9" fmla="*/ 11 h 55"/>
                <a:gd name="T10" fmla="*/ 41 w 85"/>
                <a:gd name="T11" fmla="*/ 55 h 55"/>
                <a:gd name="T12" fmla="*/ 40 w 85"/>
                <a:gd name="T13" fmla="*/ 55 h 55"/>
                <a:gd name="T14" fmla="*/ 1 w 85"/>
                <a:gd name="T15" fmla="*/ 45 h 55"/>
                <a:gd name="T16" fmla="*/ 1 w 85"/>
                <a:gd name="T17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55">
                  <a:moveTo>
                    <a:pt x="1" y="44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1"/>
                    <a:pt x="85" y="11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5"/>
                    <a:pt x="0" y="44"/>
                    <a:pt x="1" y="4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6" name="isḻïďè"/>
            <p:cNvSpPr/>
            <p:nvPr/>
          </p:nvSpPr>
          <p:spPr bwMode="auto">
            <a:xfrm>
              <a:off x="4487863" y="4075113"/>
              <a:ext cx="244475" cy="161925"/>
            </a:xfrm>
            <a:custGeom>
              <a:avLst/>
              <a:gdLst>
                <a:gd name="T0" fmla="*/ 0 w 154"/>
                <a:gd name="T1" fmla="*/ 83 h 102"/>
                <a:gd name="T2" fmla="*/ 71 w 154"/>
                <a:gd name="T3" fmla="*/ 102 h 102"/>
                <a:gd name="T4" fmla="*/ 154 w 154"/>
                <a:gd name="T5" fmla="*/ 19 h 102"/>
                <a:gd name="T6" fmla="*/ 83 w 154"/>
                <a:gd name="T7" fmla="*/ 0 h 102"/>
                <a:gd name="T8" fmla="*/ 0 w 154"/>
                <a:gd name="T9" fmla="*/ 8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2">
                  <a:moveTo>
                    <a:pt x="0" y="83"/>
                  </a:moveTo>
                  <a:lnTo>
                    <a:pt x="71" y="102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7" name="íṥlîḍê"/>
            <p:cNvSpPr/>
            <p:nvPr/>
          </p:nvSpPr>
          <p:spPr bwMode="auto">
            <a:xfrm>
              <a:off x="4487863" y="4075113"/>
              <a:ext cx="244475" cy="131763"/>
            </a:xfrm>
            <a:custGeom>
              <a:avLst/>
              <a:gdLst>
                <a:gd name="T0" fmla="*/ 0 w 154"/>
                <a:gd name="T1" fmla="*/ 83 h 83"/>
                <a:gd name="T2" fmla="*/ 83 w 154"/>
                <a:gd name="T3" fmla="*/ 2 h 83"/>
                <a:gd name="T4" fmla="*/ 152 w 154"/>
                <a:gd name="T5" fmla="*/ 19 h 83"/>
                <a:gd name="T6" fmla="*/ 154 w 154"/>
                <a:gd name="T7" fmla="*/ 19 h 83"/>
                <a:gd name="T8" fmla="*/ 83 w 154"/>
                <a:gd name="T9" fmla="*/ 0 h 83"/>
                <a:gd name="T10" fmla="*/ 0 w 154"/>
                <a:gd name="T11" fmla="*/ 83 h 83"/>
                <a:gd name="T12" fmla="*/ 0 w 15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83">
                  <a:moveTo>
                    <a:pt x="0" y="83"/>
                  </a:moveTo>
                  <a:lnTo>
                    <a:pt x="83" y="2"/>
                  </a:lnTo>
                  <a:lnTo>
                    <a:pt x="152" y="19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8" name="ïSḻîḑé"/>
            <p:cNvSpPr/>
            <p:nvPr/>
          </p:nvSpPr>
          <p:spPr bwMode="auto">
            <a:xfrm>
              <a:off x="4533900" y="4224338"/>
              <a:ext cx="11113" cy="6350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1 h 2"/>
                <a:gd name="T4" fmla="*/ 1 w 3"/>
                <a:gd name="T5" fmla="*/ 1 h 2"/>
                <a:gd name="T6" fmla="*/ 1 w 3"/>
                <a:gd name="T7" fmla="*/ 0 h 2"/>
                <a:gd name="T8" fmla="*/ 3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9" name="îŝļiḓé"/>
            <p:cNvSpPr/>
            <p:nvPr/>
          </p:nvSpPr>
          <p:spPr bwMode="auto">
            <a:xfrm>
              <a:off x="4597400" y="4144963"/>
              <a:ext cx="22225" cy="12700"/>
            </a:xfrm>
            <a:custGeom>
              <a:avLst/>
              <a:gdLst>
                <a:gd name="T0" fmla="*/ 0 w 14"/>
                <a:gd name="T1" fmla="*/ 8 h 8"/>
                <a:gd name="T2" fmla="*/ 8 w 14"/>
                <a:gd name="T3" fmla="*/ 0 h 8"/>
                <a:gd name="T4" fmla="*/ 14 w 14"/>
                <a:gd name="T5" fmla="*/ 6 h 8"/>
                <a:gd name="T6" fmla="*/ 0 w 1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8">
                  <a:moveTo>
                    <a:pt x="0" y="8"/>
                  </a:moveTo>
                  <a:lnTo>
                    <a:pt x="8" y="0"/>
                  </a:lnTo>
                  <a:lnTo>
                    <a:pt x="14" y="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0" name="íṩ1íḑé"/>
            <p:cNvSpPr/>
            <p:nvPr/>
          </p:nvSpPr>
          <p:spPr bwMode="auto">
            <a:xfrm>
              <a:off x="4583113" y="4221163"/>
              <a:ext cx="69850" cy="58738"/>
            </a:xfrm>
            <a:custGeom>
              <a:avLst/>
              <a:gdLst>
                <a:gd name="T0" fmla="*/ 18 w 21"/>
                <a:gd name="T1" fmla="*/ 10 h 18"/>
                <a:gd name="T2" fmla="*/ 21 w 21"/>
                <a:gd name="T3" fmla="*/ 15 h 18"/>
                <a:gd name="T4" fmla="*/ 18 w 21"/>
                <a:gd name="T5" fmla="*/ 18 h 18"/>
                <a:gd name="T6" fmla="*/ 18 w 21"/>
                <a:gd name="T7" fmla="*/ 18 h 18"/>
                <a:gd name="T8" fmla="*/ 2 w 21"/>
                <a:gd name="T9" fmla="*/ 5 h 18"/>
                <a:gd name="T10" fmla="*/ 0 w 21"/>
                <a:gd name="T11" fmla="*/ 4 h 18"/>
                <a:gd name="T12" fmla="*/ 0 w 21"/>
                <a:gd name="T13" fmla="*/ 4 h 18"/>
                <a:gd name="T14" fmla="*/ 3 w 21"/>
                <a:gd name="T15" fmla="*/ 1 h 18"/>
                <a:gd name="T16" fmla="*/ 4 w 21"/>
                <a:gd name="T17" fmla="*/ 0 h 18"/>
                <a:gd name="T18" fmla="*/ 8 w 21"/>
                <a:gd name="T19" fmla="*/ 2 h 18"/>
                <a:gd name="T20" fmla="*/ 18 w 21"/>
                <a:gd name="T2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8">
                  <a:moveTo>
                    <a:pt x="18" y="10"/>
                  </a:moveTo>
                  <a:cubicBezTo>
                    <a:pt x="19" y="12"/>
                    <a:pt x="20" y="13"/>
                    <a:pt x="21" y="15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5" y="12"/>
                    <a:pt x="8" y="7"/>
                    <a:pt x="2" y="5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6" y="1"/>
                    <a:pt x="8" y="2"/>
                  </a:cubicBezTo>
                  <a:cubicBezTo>
                    <a:pt x="12" y="3"/>
                    <a:pt x="15" y="7"/>
                    <a:pt x="1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1" name="išḷíḋe"/>
            <p:cNvSpPr/>
            <p:nvPr/>
          </p:nvSpPr>
          <p:spPr bwMode="auto">
            <a:xfrm>
              <a:off x="4237038" y="4579938"/>
              <a:ext cx="171450" cy="704850"/>
            </a:xfrm>
            <a:custGeom>
              <a:avLst/>
              <a:gdLst>
                <a:gd name="T0" fmla="*/ 27 w 52"/>
                <a:gd name="T1" fmla="*/ 9 h 214"/>
                <a:gd name="T2" fmla="*/ 7 w 52"/>
                <a:gd name="T3" fmla="*/ 8 h 214"/>
                <a:gd name="T4" fmla="*/ 0 w 52"/>
                <a:gd name="T5" fmla="*/ 6 h 214"/>
                <a:gd name="T6" fmla="*/ 2 w 52"/>
                <a:gd name="T7" fmla="*/ 91 h 214"/>
                <a:gd name="T8" fmla="*/ 2 w 52"/>
                <a:gd name="T9" fmla="*/ 94 h 214"/>
                <a:gd name="T10" fmla="*/ 2 w 52"/>
                <a:gd name="T11" fmla="*/ 163 h 214"/>
                <a:gd name="T12" fmla="*/ 3 w 52"/>
                <a:gd name="T13" fmla="*/ 182 h 214"/>
                <a:gd name="T14" fmla="*/ 5 w 52"/>
                <a:gd name="T15" fmla="*/ 210 h 214"/>
                <a:gd name="T16" fmla="*/ 5 w 52"/>
                <a:gd name="T17" fmla="*/ 212 h 214"/>
                <a:gd name="T18" fmla="*/ 7 w 52"/>
                <a:gd name="T19" fmla="*/ 213 h 214"/>
                <a:gd name="T20" fmla="*/ 15 w 52"/>
                <a:gd name="T21" fmla="*/ 213 h 214"/>
                <a:gd name="T22" fmla="*/ 37 w 52"/>
                <a:gd name="T23" fmla="*/ 202 h 214"/>
                <a:gd name="T24" fmla="*/ 52 w 52"/>
                <a:gd name="T25" fmla="*/ 0 h 214"/>
                <a:gd name="T26" fmla="*/ 27 w 52"/>
                <a:gd name="T27" fmla="*/ 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214">
                  <a:moveTo>
                    <a:pt x="27" y="9"/>
                  </a:moveTo>
                  <a:cubicBezTo>
                    <a:pt x="20" y="10"/>
                    <a:pt x="13" y="9"/>
                    <a:pt x="7" y="8"/>
                  </a:cubicBezTo>
                  <a:cubicBezTo>
                    <a:pt x="5" y="7"/>
                    <a:pt x="2" y="7"/>
                    <a:pt x="0" y="6"/>
                  </a:cubicBezTo>
                  <a:cubicBezTo>
                    <a:pt x="0" y="17"/>
                    <a:pt x="1" y="68"/>
                    <a:pt x="2" y="91"/>
                  </a:cubicBezTo>
                  <a:cubicBezTo>
                    <a:pt x="2" y="92"/>
                    <a:pt x="2" y="93"/>
                    <a:pt x="2" y="94"/>
                  </a:cubicBezTo>
                  <a:cubicBezTo>
                    <a:pt x="3" y="105"/>
                    <a:pt x="2" y="152"/>
                    <a:pt x="2" y="163"/>
                  </a:cubicBezTo>
                  <a:cubicBezTo>
                    <a:pt x="2" y="170"/>
                    <a:pt x="2" y="176"/>
                    <a:pt x="3" y="182"/>
                  </a:cubicBezTo>
                  <a:cubicBezTo>
                    <a:pt x="4" y="197"/>
                    <a:pt x="5" y="208"/>
                    <a:pt x="5" y="210"/>
                  </a:cubicBezTo>
                  <a:cubicBezTo>
                    <a:pt x="5" y="210"/>
                    <a:pt x="5" y="211"/>
                    <a:pt x="5" y="212"/>
                  </a:cubicBezTo>
                  <a:cubicBezTo>
                    <a:pt x="6" y="212"/>
                    <a:pt x="6" y="213"/>
                    <a:pt x="7" y="213"/>
                  </a:cubicBezTo>
                  <a:cubicBezTo>
                    <a:pt x="9" y="214"/>
                    <a:pt x="12" y="214"/>
                    <a:pt x="15" y="213"/>
                  </a:cubicBezTo>
                  <a:cubicBezTo>
                    <a:pt x="22" y="212"/>
                    <a:pt x="31" y="209"/>
                    <a:pt x="37" y="202"/>
                  </a:cubicBezTo>
                  <a:cubicBezTo>
                    <a:pt x="43" y="145"/>
                    <a:pt x="45" y="61"/>
                    <a:pt x="52" y="0"/>
                  </a:cubicBezTo>
                  <a:cubicBezTo>
                    <a:pt x="44" y="6"/>
                    <a:pt x="36" y="9"/>
                    <a:pt x="27" y="9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2" name="iṧḷiďè"/>
            <p:cNvSpPr/>
            <p:nvPr/>
          </p:nvSpPr>
          <p:spPr bwMode="auto">
            <a:xfrm>
              <a:off x="4276725" y="3979863"/>
              <a:ext cx="12700" cy="9525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0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3" name="íşḻíḑé"/>
            <p:cNvSpPr/>
            <p:nvPr/>
          </p:nvSpPr>
          <p:spPr bwMode="auto">
            <a:xfrm>
              <a:off x="4217988" y="3940176"/>
              <a:ext cx="141288" cy="231775"/>
            </a:xfrm>
            <a:custGeom>
              <a:avLst/>
              <a:gdLst>
                <a:gd name="T0" fmla="*/ 42 w 43"/>
                <a:gd name="T1" fmla="*/ 19 h 70"/>
                <a:gd name="T2" fmla="*/ 40 w 43"/>
                <a:gd name="T3" fmla="*/ 7 h 70"/>
                <a:gd name="T4" fmla="*/ 39 w 43"/>
                <a:gd name="T5" fmla="*/ 0 h 70"/>
                <a:gd name="T6" fmla="*/ 38 w 43"/>
                <a:gd name="T7" fmla="*/ 0 h 70"/>
                <a:gd name="T8" fmla="*/ 36 w 43"/>
                <a:gd name="T9" fmla="*/ 12 h 70"/>
                <a:gd name="T10" fmla="*/ 26 w 43"/>
                <a:gd name="T11" fmla="*/ 5 h 70"/>
                <a:gd name="T12" fmla="*/ 25 w 43"/>
                <a:gd name="T13" fmla="*/ 12 h 70"/>
                <a:gd name="T14" fmla="*/ 22 w 43"/>
                <a:gd name="T15" fmla="*/ 14 h 70"/>
                <a:gd name="T16" fmla="*/ 25 w 43"/>
                <a:gd name="T17" fmla="*/ 21 h 70"/>
                <a:gd name="T18" fmla="*/ 25 w 43"/>
                <a:gd name="T19" fmla="*/ 23 h 70"/>
                <a:gd name="T20" fmla="*/ 7 w 43"/>
                <a:gd name="T21" fmla="*/ 22 h 70"/>
                <a:gd name="T22" fmla="*/ 4 w 43"/>
                <a:gd name="T23" fmla="*/ 31 h 70"/>
                <a:gd name="T24" fmla="*/ 8 w 43"/>
                <a:gd name="T25" fmla="*/ 39 h 70"/>
                <a:gd name="T26" fmla="*/ 8 w 43"/>
                <a:gd name="T27" fmla="*/ 40 h 70"/>
                <a:gd name="T28" fmla="*/ 8 w 43"/>
                <a:gd name="T29" fmla="*/ 40 h 70"/>
                <a:gd name="T30" fmla="*/ 1 w 43"/>
                <a:gd name="T31" fmla="*/ 39 h 70"/>
                <a:gd name="T32" fmla="*/ 0 w 43"/>
                <a:gd name="T33" fmla="*/ 61 h 70"/>
                <a:gd name="T34" fmla="*/ 27 w 43"/>
                <a:gd name="T35" fmla="*/ 70 h 70"/>
                <a:gd name="T36" fmla="*/ 27 w 43"/>
                <a:gd name="T37" fmla="*/ 45 h 70"/>
                <a:gd name="T38" fmla="*/ 36 w 43"/>
                <a:gd name="T39" fmla="*/ 44 h 70"/>
                <a:gd name="T40" fmla="*/ 38 w 43"/>
                <a:gd name="T41" fmla="*/ 43 h 70"/>
                <a:gd name="T42" fmla="*/ 42 w 43"/>
                <a:gd name="T43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70">
                  <a:moveTo>
                    <a:pt x="42" y="19"/>
                  </a:moveTo>
                  <a:cubicBezTo>
                    <a:pt x="42" y="17"/>
                    <a:pt x="40" y="9"/>
                    <a:pt x="40" y="7"/>
                  </a:cubicBezTo>
                  <a:cubicBezTo>
                    <a:pt x="40" y="5"/>
                    <a:pt x="39" y="3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7"/>
                    <a:pt x="36" y="8"/>
                    <a:pt x="36" y="12"/>
                  </a:cubicBezTo>
                  <a:cubicBezTo>
                    <a:pt x="35" y="19"/>
                    <a:pt x="26" y="2"/>
                    <a:pt x="26" y="5"/>
                  </a:cubicBezTo>
                  <a:cubicBezTo>
                    <a:pt x="26" y="5"/>
                    <a:pt x="25" y="14"/>
                    <a:pt x="25" y="12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4" y="15"/>
                    <a:pt x="25" y="17"/>
                    <a:pt x="25" y="21"/>
                  </a:cubicBezTo>
                  <a:cubicBezTo>
                    <a:pt x="25" y="21"/>
                    <a:pt x="25" y="22"/>
                    <a:pt x="25" y="23"/>
                  </a:cubicBezTo>
                  <a:cubicBezTo>
                    <a:pt x="25" y="25"/>
                    <a:pt x="6" y="20"/>
                    <a:pt x="7" y="22"/>
                  </a:cubicBezTo>
                  <a:cubicBezTo>
                    <a:pt x="5" y="25"/>
                    <a:pt x="5" y="28"/>
                    <a:pt x="4" y="31"/>
                  </a:cubicBezTo>
                  <a:cubicBezTo>
                    <a:pt x="2" y="31"/>
                    <a:pt x="9" y="39"/>
                    <a:pt x="8" y="39"/>
                  </a:cubicBezTo>
                  <a:cubicBezTo>
                    <a:pt x="7" y="39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3" y="39"/>
                    <a:pt x="1" y="39"/>
                  </a:cubicBezTo>
                  <a:cubicBezTo>
                    <a:pt x="0" y="40"/>
                    <a:pt x="1" y="59"/>
                    <a:pt x="0" y="61"/>
                  </a:cubicBezTo>
                  <a:cubicBezTo>
                    <a:pt x="4" y="61"/>
                    <a:pt x="24" y="68"/>
                    <a:pt x="27" y="70"/>
                  </a:cubicBezTo>
                  <a:cubicBezTo>
                    <a:pt x="27" y="68"/>
                    <a:pt x="27" y="48"/>
                    <a:pt x="27" y="45"/>
                  </a:cubicBezTo>
                  <a:cubicBezTo>
                    <a:pt x="31" y="45"/>
                    <a:pt x="36" y="44"/>
                    <a:pt x="36" y="44"/>
                  </a:cubicBezTo>
                  <a:cubicBezTo>
                    <a:pt x="37" y="44"/>
                    <a:pt x="37" y="44"/>
                    <a:pt x="38" y="43"/>
                  </a:cubicBezTo>
                  <a:cubicBezTo>
                    <a:pt x="39" y="41"/>
                    <a:pt x="43" y="24"/>
                    <a:pt x="42" y="19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4" name="iŝ1íḍé"/>
            <p:cNvSpPr/>
            <p:nvPr/>
          </p:nvSpPr>
          <p:spPr bwMode="auto">
            <a:xfrm>
              <a:off x="4154488" y="3867151"/>
              <a:ext cx="207963" cy="214313"/>
            </a:xfrm>
            <a:custGeom>
              <a:avLst/>
              <a:gdLst>
                <a:gd name="T0" fmla="*/ 51 w 63"/>
                <a:gd name="T1" fmla="*/ 5 h 65"/>
                <a:gd name="T2" fmla="*/ 51 w 63"/>
                <a:gd name="T3" fmla="*/ 5 h 65"/>
                <a:gd name="T4" fmla="*/ 43 w 63"/>
                <a:gd name="T5" fmla="*/ 1 h 65"/>
                <a:gd name="T6" fmla="*/ 36 w 63"/>
                <a:gd name="T7" fmla="*/ 0 h 65"/>
                <a:gd name="T8" fmla="*/ 14 w 63"/>
                <a:gd name="T9" fmla="*/ 6 h 65"/>
                <a:gd name="T10" fmla="*/ 6 w 63"/>
                <a:gd name="T11" fmla="*/ 12 h 65"/>
                <a:gd name="T12" fmla="*/ 4 w 63"/>
                <a:gd name="T13" fmla="*/ 38 h 65"/>
                <a:gd name="T14" fmla="*/ 9 w 63"/>
                <a:gd name="T15" fmla="*/ 46 h 65"/>
                <a:gd name="T16" fmla="*/ 19 w 63"/>
                <a:gd name="T17" fmla="*/ 60 h 65"/>
                <a:gd name="T18" fmla="*/ 24 w 63"/>
                <a:gd name="T19" fmla="*/ 62 h 65"/>
                <a:gd name="T20" fmla="*/ 40 w 63"/>
                <a:gd name="T21" fmla="*/ 58 h 65"/>
                <a:gd name="T22" fmla="*/ 44 w 63"/>
                <a:gd name="T23" fmla="*/ 45 h 65"/>
                <a:gd name="T24" fmla="*/ 44 w 63"/>
                <a:gd name="T25" fmla="*/ 43 h 65"/>
                <a:gd name="T26" fmla="*/ 50 w 63"/>
                <a:gd name="T27" fmla="*/ 43 h 65"/>
                <a:gd name="T28" fmla="*/ 52 w 63"/>
                <a:gd name="T29" fmla="*/ 43 h 65"/>
                <a:gd name="T30" fmla="*/ 58 w 63"/>
                <a:gd name="T31" fmla="*/ 22 h 65"/>
                <a:gd name="T32" fmla="*/ 51 w 63"/>
                <a:gd name="T33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5">
                  <a:moveTo>
                    <a:pt x="51" y="5"/>
                  </a:moveTo>
                  <a:cubicBezTo>
                    <a:pt x="51" y="5"/>
                    <a:pt x="51" y="5"/>
                    <a:pt x="51" y="5"/>
                  </a:cubicBezTo>
                  <a:cubicBezTo>
                    <a:pt x="48" y="4"/>
                    <a:pt x="45" y="2"/>
                    <a:pt x="43" y="1"/>
                  </a:cubicBezTo>
                  <a:cubicBezTo>
                    <a:pt x="40" y="1"/>
                    <a:pt x="37" y="0"/>
                    <a:pt x="36" y="0"/>
                  </a:cubicBezTo>
                  <a:cubicBezTo>
                    <a:pt x="28" y="0"/>
                    <a:pt x="20" y="1"/>
                    <a:pt x="14" y="6"/>
                  </a:cubicBezTo>
                  <a:cubicBezTo>
                    <a:pt x="11" y="7"/>
                    <a:pt x="8" y="9"/>
                    <a:pt x="6" y="12"/>
                  </a:cubicBezTo>
                  <a:cubicBezTo>
                    <a:pt x="1" y="19"/>
                    <a:pt x="0" y="30"/>
                    <a:pt x="4" y="38"/>
                  </a:cubicBezTo>
                  <a:cubicBezTo>
                    <a:pt x="5" y="41"/>
                    <a:pt x="7" y="43"/>
                    <a:pt x="9" y="46"/>
                  </a:cubicBezTo>
                  <a:cubicBezTo>
                    <a:pt x="12" y="49"/>
                    <a:pt x="15" y="57"/>
                    <a:pt x="19" y="60"/>
                  </a:cubicBezTo>
                  <a:cubicBezTo>
                    <a:pt x="20" y="61"/>
                    <a:pt x="22" y="62"/>
                    <a:pt x="24" y="62"/>
                  </a:cubicBezTo>
                  <a:cubicBezTo>
                    <a:pt x="31" y="63"/>
                    <a:pt x="37" y="65"/>
                    <a:pt x="40" y="58"/>
                  </a:cubicBezTo>
                  <a:cubicBezTo>
                    <a:pt x="41" y="55"/>
                    <a:pt x="44" y="49"/>
                    <a:pt x="44" y="45"/>
                  </a:cubicBezTo>
                  <a:cubicBezTo>
                    <a:pt x="44" y="44"/>
                    <a:pt x="44" y="43"/>
                    <a:pt x="44" y="43"/>
                  </a:cubicBezTo>
                  <a:cubicBezTo>
                    <a:pt x="45" y="35"/>
                    <a:pt x="49" y="39"/>
                    <a:pt x="50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5" y="44"/>
                    <a:pt x="60" y="21"/>
                    <a:pt x="58" y="22"/>
                  </a:cubicBezTo>
                  <a:cubicBezTo>
                    <a:pt x="63" y="19"/>
                    <a:pt x="56" y="6"/>
                    <a:pt x="51" y="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5" name="ïšľiḑè"/>
            <p:cNvSpPr/>
            <p:nvPr/>
          </p:nvSpPr>
          <p:spPr bwMode="auto">
            <a:xfrm>
              <a:off x="4062413" y="4089401"/>
              <a:ext cx="584200" cy="533400"/>
            </a:xfrm>
            <a:custGeom>
              <a:avLst/>
              <a:gdLst>
                <a:gd name="T0" fmla="*/ 177 w 177"/>
                <a:gd name="T1" fmla="*/ 60 h 162"/>
                <a:gd name="T2" fmla="*/ 160 w 177"/>
                <a:gd name="T3" fmla="*/ 45 h 162"/>
                <a:gd name="T4" fmla="*/ 158 w 177"/>
                <a:gd name="T5" fmla="*/ 44 h 162"/>
                <a:gd name="T6" fmla="*/ 153 w 177"/>
                <a:gd name="T7" fmla="*/ 48 h 162"/>
                <a:gd name="T8" fmla="*/ 151 w 177"/>
                <a:gd name="T9" fmla="*/ 50 h 162"/>
                <a:gd name="T10" fmla="*/ 148 w 177"/>
                <a:gd name="T11" fmla="*/ 52 h 162"/>
                <a:gd name="T12" fmla="*/ 148 w 177"/>
                <a:gd name="T13" fmla="*/ 52 h 162"/>
                <a:gd name="T14" fmla="*/ 132 w 177"/>
                <a:gd name="T15" fmla="*/ 69 h 162"/>
                <a:gd name="T16" fmla="*/ 106 w 177"/>
                <a:gd name="T17" fmla="*/ 32 h 162"/>
                <a:gd name="T18" fmla="*/ 40 w 177"/>
                <a:gd name="T19" fmla="*/ 4 h 162"/>
                <a:gd name="T20" fmla="*/ 19 w 177"/>
                <a:gd name="T21" fmla="*/ 142 h 162"/>
                <a:gd name="T22" fmla="*/ 25 w 177"/>
                <a:gd name="T23" fmla="*/ 146 h 162"/>
                <a:gd name="T24" fmla="*/ 49 w 177"/>
                <a:gd name="T25" fmla="*/ 159 h 162"/>
                <a:gd name="T26" fmla="*/ 105 w 177"/>
                <a:gd name="T27" fmla="*/ 149 h 162"/>
                <a:gd name="T28" fmla="*/ 108 w 177"/>
                <a:gd name="T29" fmla="*/ 148 h 162"/>
                <a:gd name="T30" fmla="*/ 103 w 177"/>
                <a:gd name="T31" fmla="*/ 74 h 162"/>
                <a:gd name="T32" fmla="*/ 119 w 177"/>
                <a:gd name="T33" fmla="*/ 101 h 162"/>
                <a:gd name="T34" fmla="*/ 127 w 177"/>
                <a:gd name="T35" fmla="*/ 105 h 162"/>
                <a:gd name="T36" fmla="*/ 134 w 177"/>
                <a:gd name="T37" fmla="*/ 103 h 162"/>
                <a:gd name="T38" fmla="*/ 177 w 177"/>
                <a:gd name="T39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162">
                  <a:moveTo>
                    <a:pt x="177" y="60"/>
                  </a:moveTo>
                  <a:cubicBezTo>
                    <a:pt x="174" y="53"/>
                    <a:pt x="166" y="47"/>
                    <a:pt x="160" y="45"/>
                  </a:cubicBezTo>
                  <a:cubicBezTo>
                    <a:pt x="160" y="44"/>
                    <a:pt x="159" y="44"/>
                    <a:pt x="158" y="44"/>
                  </a:cubicBezTo>
                  <a:cubicBezTo>
                    <a:pt x="157" y="45"/>
                    <a:pt x="155" y="46"/>
                    <a:pt x="153" y="48"/>
                  </a:cubicBezTo>
                  <a:cubicBezTo>
                    <a:pt x="153" y="48"/>
                    <a:pt x="152" y="49"/>
                    <a:pt x="151" y="50"/>
                  </a:cubicBezTo>
                  <a:cubicBezTo>
                    <a:pt x="150" y="50"/>
                    <a:pt x="149" y="51"/>
                    <a:pt x="148" y="52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2" y="58"/>
                    <a:pt x="137" y="64"/>
                    <a:pt x="132" y="69"/>
                  </a:cubicBezTo>
                  <a:cubicBezTo>
                    <a:pt x="135" y="66"/>
                    <a:pt x="108" y="35"/>
                    <a:pt x="106" y="32"/>
                  </a:cubicBezTo>
                  <a:cubicBezTo>
                    <a:pt x="89" y="13"/>
                    <a:pt x="64" y="6"/>
                    <a:pt x="40" y="4"/>
                  </a:cubicBezTo>
                  <a:cubicBezTo>
                    <a:pt x="0" y="0"/>
                    <a:pt x="15" y="138"/>
                    <a:pt x="19" y="142"/>
                  </a:cubicBezTo>
                  <a:cubicBezTo>
                    <a:pt x="20" y="143"/>
                    <a:pt x="22" y="144"/>
                    <a:pt x="25" y="146"/>
                  </a:cubicBezTo>
                  <a:cubicBezTo>
                    <a:pt x="28" y="148"/>
                    <a:pt x="40" y="157"/>
                    <a:pt x="49" y="159"/>
                  </a:cubicBezTo>
                  <a:cubicBezTo>
                    <a:pt x="68" y="162"/>
                    <a:pt x="89" y="162"/>
                    <a:pt x="105" y="149"/>
                  </a:cubicBezTo>
                  <a:cubicBezTo>
                    <a:pt x="106" y="149"/>
                    <a:pt x="107" y="148"/>
                    <a:pt x="108" y="148"/>
                  </a:cubicBezTo>
                  <a:cubicBezTo>
                    <a:pt x="108" y="145"/>
                    <a:pt x="103" y="90"/>
                    <a:pt x="103" y="74"/>
                  </a:cubicBezTo>
                  <a:cubicBezTo>
                    <a:pt x="106" y="78"/>
                    <a:pt x="116" y="96"/>
                    <a:pt x="119" y="101"/>
                  </a:cubicBezTo>
                  <a:cubicBezTo>
                    <a:pt x="121" y="103"/>
                    <a:pt x="124" y="105"/>
                    <a:pt x="127" y="105"/>
                  </a:cubicBezTo>
                  <a:cubicBezTo>
                    <a:pt x="130" y="106"/>
                    <a:pt x="132" y="105"/>
                    <a:pt x="134" y="103"/>
                  </a:cubicBezTo>
                  <a:cubicBezTo>
                    <a:pt x="151" y="90"/>
                    <a:pt x="163" y="75"/>
                    <a:pt x="177" y="6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6" name="i$ḻíḍé"/>
            <p:cNvSpPr/>
            <p:nvPr/>
          </p:nvSpPr>
          <p:spPr bwMode="auto">
            <a:xfrm>
              <a:off x="4610100" y="4181476"/>
              <a:ext cx="63500" cy="61913"/>
            </a:xfrm>
            <a:prstGeom prst="ellipse">
              <a:avLst/>
            </a:pr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7" name="iṥḻïḍê"/>
            <p:cNvSpPr/>
            <p:nvPr/>
          </p:nvSpPr>
          <p:spPr bwMode="auto">
            <a:xfrm>
              <a:off x="4206875" y="4078288"/>
              <a:ext cx="122238" cy="66675"/>
            </a:xfrm>
            <a:custGeom>
              <a:avLst/>
              <a:gdLst>
                <a:gd name="T0" fmla="*/ 0 w 77"/>
                <a:gd name="T1" fmla="*/ 23 h 42"/>
                <a:gd name="T2" fmla="*/ 0 w 77"/>
                <a:gd name="T3" fmla="*/ 0 h 42"/>
                <a:gd name="T4" fmla="*/ 69 w 77"/>
                <a:gd name="T5" fmla="*/ 19 h 42"/>
                <a:gd name="T6" fmla="*/ 77 w 77"/>
                <a:gd name="T7" fmla="*/ 42 h 42"/>
                <a:gd name="T8" fmla="*/ 0 w 77"/>
                <a:gd name="T9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2">
                  <a:moveTo>
                    <a:pt x="0" y="23"/>
                  </a:moveTo>
                  <a:lnTo>
                    <a:pt x="0" y="0"/>
                  </a:lnTo>
                  <a:lnTo>
                    <a:pt x="69" y="19"/>
                  </a:lnTo>
                  <a:lnTo>
                    <a:pt x="77" y="4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8" name="ïṣḻiḓé"/>
            <p:cNvSpPr/>
            <p:nvPr/>
          </p:nvSpPr>
          <p:spPr bwMode="auto">
            <a:xfrm>
              <a:off x="4352925" y="3940176"/>
              <a:ext cx="22225" cy="60325"/>
            </a:xfrm>
            <a:custGeom>
              <a:avLst/>
              <a:gdLst>
                <a:gd name="T0" fmla="*/ 6 w 7"/>
                <a:gd name="T1" fmla="*/ 9 h 18"/>
                <a:gd name="T2" fmla="*/ 5 w 7"/>
                <a:gd name="T3" fmla="*/ 9 h 18"/>
                <a:gd name="T4" fmla="*/ 5 w 7"/>
                <a:gd name="T5" fmla="*/ 14 h 18"/>
                <a:gd name="T6" fmla="*/ 4 w 7"/>
                <a:gd name="T7" fmla="*/ 16 h 18"/>
                <a:gd name="T8" fmla="*/ 4 w 7"/>
                <a:gd name="T9" fmla="*/ 16 h 18"/>
                <a:gd name="T10" fmla="*/ 4 w 7"/>
                <a:gd name="T11" fmla="*/ 16 h 18"/>
                <a:gd name="T12" fmla="*/ 4 w 7"/>
                <a:gd name="T13" fmla="*/ 16 h 18"/>
                <a:gd name="T14" fmla="*/ 4 w 7"/>
                <a:gd name="T15" fmla="*/ 16 h 18"/>
                <a:gd name="T16" fmla="*/ 4 w 7"/>
                <a:gd name="T17" fmla="*/ 16 h 18"/>
                <a:gd name="T18" fmla="*/ 4 w 7"/>
                <a:gd name="T19" fmla="*/ 16 h 18"/>
                <a:gd name="T20" fmla="*/ 4 w 7"/>
                <a:gd name="T21" fmla="*/ 16 h 18"/>
                <a:gd name="T22" fmla="*/ 4 w 7"/>
                <a:gd name="T23" fmla="*/ 16 h 18"/>
                <a:gd name="T24" fmla="*/ 4 w 7"/>
                <a:gd name="T25" fmla="*/ 16 h 18"/>
                <a:gd name="T26" fmla="*/ 4 w 7"/>
                <a:gd name="T27" fmla="*/ 16 h 18"/>
                <a:gd name="T28" fmla="*/ 4 w 7"/>
                <a:gd name="T29" fmla="*/ 16 h 18"/>
                <a:gd name="T30" fmla="*/ 4 w 7"/>
                <a:gd name="T31" fmla="*/ 16 h 18"/>
                <a:gd name="T32" fmla="*/ 4 w 7"/>
                <a:gd name="T33" fmla="*/ 16 h 18"/>
                <a:gd name="T34" fmla="*/ 3 w 7"/>
                <a:gd name="T35" fmla="*/ 14 h 18"/>
                <a:gd name="T36" fmla="*/ 2 w 7"/>
                <a:gd name="T37" fmla="*/ 9 h 18"/>
                <a:gd name="T38" fmla="*/ 3 w 7"/>
                <a:gd name="T39" fmla="*/ 3 h 18"/>
                <a:gd name="T40" fmla="*/ 3 w 7"/>
                <a:gd name="T41" fmla="*/ 2 h 18"/>
                <a:gd name="T42" fmla="*/ 4 w 7"/>
                <a:gd name="T43" fmla="*/ 2 h 18"/>
                <a:gd name="T44" fmla="*/ 4 w 7"/>
                <a:gd name="T45" fmla="*/ 2 h 18"/>
                <a:gd name="T46" fmla="*/ 4 w 7"/>
                <a:gd name="T47" fmla="*/ 2 h 18"/>
                <a:gd name="T48" fmla="*/ 4 w 7"/>
                <a:gd name="T49" fmla="*/ 2 h 18"/>
                <a:gd name="T50" fmla="*/ 4 w 7"/>
                <a:gd name="T51" fmla="*/ 2 h 18"/>
                <a:gd name="T52" fmla="*/ 4 w 7"/>
                <a:gd name="T53" fmla="*/ 2 h 18"/>
                <a:gd name="T54" fmla="*/ 4 w 7"/>
                <a:gd name="T55" fmla="*/ 2 h 18"/>
                <a:gd name="T56" fmla="*/ 4 w 7"/>
                <a:gd name="T57" fmla="*/ 2 h 18"/>
                <a:gd name="T58" fmla="*/ 4 w 7"/>
                <a:gd name="T59" fmla="*/ 2 h 18"/>
                <a:gd name="T60" fmla="*/ 4 w 7"/>
                <a:gd name="T61" fmla="*/ 2 h 18"/>
                <a:gd name="T62" fmla="*/ 4 w 7"/>
                <a:gd name="T63" fmla="*/ 2 h 18"/>
                <a:gd name="T64" fmla="*/ 4 w 7"/>
                <a:gd name="T65" fmla="*/ 2 h 18"/>
                <a:gd name="T66" fmla="*/ 4 w 7"/>
                <a:gd name="T67" fmla="*/ 2 h 18"/>
                <a:gd name="T68" fmla="*/ 5 w 7"/>
                <a:gd name="T69" fmla="*/ 4 h 18"/>
                <a:gd name="T70" fmla="*/ 5 w 7"/>
                <a:gd name="T71" fmla="*/ 9 h 18"/>
                <a:gd name="T72" fmla="*/ 6 w 7"/>
                <a:gd name="T73" fmla="*/ 9 h 18"/>
                <a:gd name="T74" fmla="*/ 7 w 7"/>
                <a:gd name="T75" fmla="*/ 9 h 18"/>
                <a:gd name="T76" fmla="*/ 6 w 7"/>
                <a:gd name="T77" fmla="*/ 3 h 18"/>
                <a:gd name="T78" fmla="*/ 5 w 7"/>
                <a:gd name="T79" fmla="*/ 1 h 18"/>
                <a:gd name="T80" fmla="*/ 4 w 7"/>
                <a:gd name="T81" fmla="*/ 0 h 18"/>
                <a:gd name="T82" fmla="*/ 2 w 7"/>
                <a:gd name="T83" fmla="*/ 1 h 18"/>
                <a:gd name="T84" fmla="*/ 1 w 7"/>
                <a:gd name="T85" fmla="*/ 4 h 18"/>
                <a:gd name="T86" fmla="*/ 0 w 7"/>
                <a:gd name="T87" fmla="*/ 9 h 18"/>
                <a:gd name="T88" fmla="*/ 1 w 7"/>
                <a:gd name="T89" fmla="*/ 15 h 18"/>
                <a:gd name="T90" fmla="*/ 2 w 7"/>
                <a:gd name="T91" fmla="*/ 17 h 18"/>
                <a:gd name="T92" fmla="*/ 4 w 7"/>
                <a:gd name="T93" fmla="*/ 18 h 18"/>
                <a:gd name="T94" fmla="*/ 5 w 7"/>
                <a:gd name="T95" fmla="*/ 17 h 18"/>
                <a:gd name="T96" fmla="*/ 7 w 7"/>
                <a:gd name="T97" fmla="*/ 14 h 18"/>
                <a:gd name="T98" fmla="*/ 7 w 7"/>
                <a:gd name="T99" fmla="*/ 9 h 18"/>
                <a:gd name="T100" fmla="*/ 6 w 7"/>
                <a:gd name="T10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8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11"/>
                    <a:pt x="5" y="13"/>
                    <a:pt x="5" y="14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5"/>
                    <a:pt x="3" y="14"/>
                  </a:cubicBezTo>
                  <a:cubicBezTo>
                    <a:pt x="2" y="12"/>
                    <a:pt x="2" y="11"/>
                    <a:pt x="2" y="9"/>
                  </a:cubicBezTo>
                  <a:cubicBezTo>
                    <a:pt x="2" y="7"/>
                    <a:pt x="2" y="5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5" y="5"/>
                    <a:pt x="5" y="7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7"/>
                    <a:pt x="7" y="4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1" y="16"/>
                    <a:pt x="1" y="16"/>
                    <a:pt x="2" y="17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5" y="18"/>
                    <a:pt x="5" y="17"/>
                    <a:pt x="5" y="17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2"/>
                    <a:pt x="7" y="11"/>
                    <a:pt x="7" y="9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9" name="ïSḷîdê"/>
            <p:cNvSpPr/>
            <p:nvPr/>
          </p:nvSpPr>
          <p:spPr bwMode="auto">
            <a:xfrm>
              <a:off x="4316413" y="3967163"/>
              <a:ext cx="58738" cy="42863"/>
            </a:xfrm>
            <a:custGeom>
              <a:avLst/>
              <a:gdLst>
                <a:gd name="T0" fmla="*/ 18 w 18"/>
                <a:gd name="T1" fmla="*/ 0 h 13"/>
                <a:gd name="T2" fmla="*/ 17 w 18"/>
                <a:gd name="T3" fmla="*/ 0 h 13"/>
                <a:gd name="T4" fmla="*/ 16 w 18"/>
                <a:gd name="T5" fmla="*/ 0 h 13"/>
                <a:gd name="T6" fmla="*/ 13 w 18"/>
                <a:gd name="T7" fmla="*/ 3 h 13"/>
                <a:gd name="T8" fmla="*/ 0 w 18"/>
                <a:gd name="T9" fmla="*/ 12 h 13"/>
                <a:gd name="T10" fmla="*/ 2 w 18"/>
                <a:gd name="T11" fmla="*/ 13 h 13"/>
                <a:gd name="T12" fmla="*/ 9 w 18"/>
                <a:gd name="T13" fmla="*/ 8 h 13"/>
                <a:gd name="T14" fmla="*/ 15 w 18"/>
                <a:gd name="T15" fmla="*/ 4 h 13"/>
                <a:gd name="T16" fmla="*/ 17 w 18"/>
                <a:gd name="T17" fmla="*/ 2 h 13"/>
                <a:gd name="T18" fmla="*/ 17 w 18"/>
                <a:gd name="T19" fmla="*/ 2 h 13"/>
                <a:gd name="T20" fmla="*/ 17 w 18"/>
                <a:gd name="T21" fmla="*/ 2 h 13"/>
                <a:gd name="T22" fmla="*/ 17 w 18"/>
                <a:gd name="T23" fmla="*/ 1 h 13"/>
                <a:gd name="T24" fmla="*/ 17 w 18"/>
                <a:gd name="T25" fmla="*/ 2 h 13"/>
                <a:gd name="T26" fmla="*/ 17 w 18"/>
                <a:gd name="T27" fmla="*/ 2 h 13"/>
                <a:gd name="T28" fmla="*/ 17 w 18"/>
                <a:gd name="T29" fmla="*/ 1 h 13"/>
                <a:gd name="T30" fmla="*/ 17 w 18"/>
                <a:gd name="T31" fmla="*/ 2 h 13"/>
                <a:gd name="T32" fmla="*/ 17 w 18"/>
                <a:gd name="T33" fmla="*/ 1 h 13"/>
                <a:gd name="T34" fmla="*/ 17 w 18"/>
                <a:gd name="T35" fmla="*/ 2 h 13"/>
                <a:gd name="T36" fmla="*/ 17 w 18"/>
                <a:gd name="T37" fmla="*/ 2 h 13"/>
                <a:gd name="T38" fmla="*/ 17 w 18"/>
                <a:gd name="T39" fmla="*/ 1 h 13"/>
                <a:gd name="T40" fmla="*/ 17 w 18"/>
                <a:gd name="T41" fmla="*/ 2 h 13"/>
                <a:gd name="T42" fmla="*/ 18 w 18"/>
                <a:gd name="T4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3">
                  <a:moveTo>
                    <a:pt x="18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4" y="1"/>
                    <a:pt x="13" y="3"/>
                  </a:cubicBezTo>
                  <a:cubicBezTo>
                    <a:pt x="8" y="6"/>
                    <a:pt x="0" y="12"/>
                    <a:pt x="0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5" y="11"/>
                    <a:pt x="9" y="8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5" y="3"/>
                    <a:pt x="16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0.08519 L -1.04167E-6 1.85185E-6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06e027e9-a3ba-4bea-ae9b-2264a6538e9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50787" y="3015934"/>
            <a:ext cx="8093338" cy="1817340"/>
            <a:chOff x="753786" y="1906178"/>
            <a:chExt cx="10684429" cy="2399164"/>
          </a:xfrm>
        </p:grpSpPr>
        <p:sp>
          <p:nvSpPr>
            <p:cNvPr id="4" name="íšľïde"/>
            <p:cNvSpPr>
              <a:spLocks noChangeAspect="1"/>
            </p:cNvSpPr>
            <p:nvPr/>
          </p:nvSpPr>
          <p:spPr>
            <a:xfrm rot="10800000">
              <a:off x="753786" y="1906178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íş1idé"/>
            <p:cNvSpPr>
              <a:spLocks noChangeAspect="1"/>
            </p:cNvSpPr>
            <p:nvPr/>
          </p:nvSpPr>
          <p:spPr>
            <a:xfrm>
              <a:off x="2846735" y="1906178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íSļíḑe"/>
            <p:cNvSpPr>
              <a:spLocks noChangeAspect="1"/>
            </p:cNvSpPr>
            <p:nvPr/>
          </p:nvSpPr>
          <p:spPr>
            <a:xfrm rot="10800000">
              <a:off x="4939684" y="1906179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íṣ1îḓe"/>
            <p:cNvSpPr>
              <a:spLocks noChangeAspect="1"/>
            </p:cNvSpPr>
            <p:nvPr/>
          </p:nvSpPr>
          <p:spPr>
            <a:xfrm>
              <a:off x="7032634" y="1906181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iṥḷîḋè"/>
            <p:cNvSpPr>
              <a:spLocks noChangeAspect="1"/>
            </p:cNvSpPr>
            <p:nvPr/>
          </p:nvSpPr>
          <p:spPr>
            <a:xfrm>
              <a:off x="753786" y="1906178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ïŝľiḑè"/>
            <p:cNvSpPr>
              <a:spLocks noChangeAspect="1"/>
            </p:cNvSpPr>
            <p:nvPr/>
          </p:nvSpPr>
          <p:spPr>
            <a:xfrm rot="10800000">
              <a:off x="9125583" y="1906181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íṧľïḍê"/>
            <p:cNvSpPr>
              <a:spLocks noChangeAspect="1"/>
            </p:cNvSpPr>
            <p:nvPr/>
          </p:nvSpPr>
          <p:spPr>
            <a:xfrm rot="10800000">
              <a:off x="2846735" y="1906178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ï$ḷïďè"/>
            <p:cNvSpPr>
              <a:spLocks noChangeAspect="1"/>
            </p:cNvSpPr>
            <p:nvPr/>
          </p:nvSpPr>
          <p:spPr>
            <a:xfrm rot="10800000">
              <a:off x="7032634" y="1906181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îŝḻïdê"/>
            <p:cNvSpPr>
              <a:spLocks noChangeAspect="1"/>
            </p:cNvSpPr>
            <p:nvPr/>
          </p:nvSpPr>
          <p:spPr>
            <a:xfrm>
              <a:off x="4939684" y="1906179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iṧ1iḓè"/>
            <p:cNvSpPr>
              <a:spLocks noChangeAspect="1"/>
            </p:cNvSpPr>
            <p:nvPr/>
          </p:nvSpPr>
          <p:spPr>
            <a:xfrm>
              <a:off x="9125583" y="1906181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íšḷïḋè"/>
            <p:cNvSpPr/>
            <p:nvPr/>
          </p:nvSpPr>
          <p:spPr bwMode="auto">
            <a:xfrm>
              <a:off x="1669775" y="2846239"/>
              <a:ext cx="463741" cy="465115"/>
            </a:xfrm>
            <a:custGeom>
              <a:avLst/>
              <a:gdLst>
                <a:gd name="T0" fmla="*/ 107 w 185"/>
                <a:gd name="T1" fmla="*/ 144 h 186"/>
                <a:gd name="T2" fmla="*/ 30 w 185"/>
                <a:gd name="T3" fmla="*/ 135 h 186"/>
                <a:gd name="T4" fmla="*/ 116 w 185"/>
                <a:gd name="T5" fmla="*/ 101 h 186"/>
                <a:gd name="T6" fmla="*/ 25 w 185"/>
                <a:gd name="T7" fmla="*/ 110 h 186"/>
                <a:gd name="T8" fmla="*/ 116 w 185"/>
                <a:gd name="T9" fmla="*/ 101 h 186"/>
                <a:gd name="T10" fmla="*/ 36 w 185"/>
                <a:gd name="T11" fmla="*/ 85 h 186"/>
                <a:gd name="T12" fmla="*/ 113 w 185"/>
                <a:gd name="T13" fmla="*/ 93 h 186"/>
                <a:gd name="T14" fmla="*/ 71 w 185"/>
                <a:gd name="T15" fmla="*/ 68 h 186"/>
                <a:gd name="T16" fmla="*/ 98 w 185"/>
                <a:gd name="T17" fmla="*/ 76 h 186"/>
                <a:gd name="T18" fmla="*/ 71 w 185"/>
                <a:gd name="T19" fmla="*/ 160 h 186"/>
                <a:gd name="T20" fmla="*/ 45 w 185"/>
                <a:gd name="T21" fmla="*/ 152 h 186"/>
                <a:gd name="T22" fmla="*/ 169 w 185"/>
                <a:gd name="T23" fmla="*/ 42 h 186"/>
                <a:gd name="T24" fmla="*/ 42 w 185"/>
                <a:gd name="T25" fmla="*/ 25 h 186"/>
                <a:gd name="T26" fmla="*/ 38 w 185"/>
                <a:gd name="T27" fmla="*/ 0 h 186"/>
                <a:gd name="T28" fmla="*/ 34 w 185"/>
                <a:gd name="T29" fmla="*/ 25 h 186"/>
                <a:gd name="T30" fmla="*/ 17 w 185"/>
                <a:gd name="T31" fmla="*/ 42 h 186"/>
                <a:gd name="T32" fmla="*/ 0 w 185"/>
                <a:gd name="T33" fmla="*/ 169 h 186"/>
                <a:gd name="T34" fmla="*/ 169 w 185"/>
                <a:gd name="T35" fmla="*/ 186 h 186"/>
                <a:gd name="T36" fmla="*/ 185 w 185"/>
                <a:gd name="T37" fmla="*/ 59 h 186"/>
                <a:gd name="T38" fmla="*/ 135 w 185"/>
                <a:gd name="T39" fmla="*/ 177 h 186"/>
                <a:gd name="T40" fmla="*/ 8 w 185"/>
                <a:gd name="T41" fmla="*/ 169 h 186"/>
                <a:gd name="T42" fmla="*/ 17 w 185"/>
                <a:gd name="T43" fmla="*/ 51 h 186"/>
                <a:gd name="T44" fmla="*/ 135 w 185"/>
                <a:gd name="T45" fmla="*/ 177 h 186"/>
                <a:gd name="T46" fmla="*/ 169 w 185"/>
                <a:gd name="T47" fmla="*/ 177 h 186"/>
                <a:gd name="T48" fmla="*/ 143 w 185"/>
                <a:gd name="T49" fmla="*/ 51 h 186"/>
                <a:gd name="T50" fmla="*/ 177 w 185"/>
                <a:gd name="T51" fmla="*/ 59 h 186"/>
                <a:gd name="T52" fmla="*/ 116 w 185"/>
                <a:gd name="T53" fmla="*/ 127 h 186"/>
                <a:gd name="T54" fmla="*/ 25 w 185"/>
                <a:gd name="T55" fmla="*/ 118 h 186"/>
                <a:gd name="T56" fmla="*/ 116 w 185"/>
                <a:gd name="T57" fmla="*/ 127 h 186"/>
                <a:gd name="T58" fmla="*/ 152 w 185"/>
                <a:gd name="T59" fmla="*/ 85 h 186"/>
                <a:gd name="T60" fmla="*/ 169 w 185"/>
                <a:gd name="T61" fmla="*/ 85 h 186"/>
                <a:gd name="T62" fmla="*/ 160 w 185"/>
                <a:gd name="T63" fmla="*/ 135 h 186"/>
                <a:gd name="T64" fmla="*/ 160 w 185"/>
                <a:gd name="T65" fmla="*/ 144 h 186"/>
                <a:gd name="T66" fmla="*/ 160 w 185"/>
                <a:gd name="T67" fmla="*/ 135 h 186"/>
                <a:gd name="T68" fmla="*/ 156 w 185"/>
                <a:gd name="T69" fmla="*/ 114 h 186"/>
                <a:gd name="T70" fmla="*/ 164 w 185"/>
                <a:gd name="T71" fmla="*/ 11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5" h="186">
                  <a:moveTo>
                    <a:pt x="36" y="144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9" y="141"/>
                    <a:pt x="111" y="138"/>
                    <a:pt x="113" y="135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2" y="138"/>
                    <a:pt x="34" y="141"/>
                    <a:pt x="36" y="144"/>
                  </a:cubicBezTo>
                  <a:close/>
                  <a:moveTo>
                    <a:pt x="116" y="101"/>
                  </a:moveTo>
                  <a:cubicBezTo>
                    <a:pt x="27" y="101"/>
                    <a:pt x="27" y="101"/>
                    <a:pt x="27" y="101"/>
                  </a:cubicBezTo>
                  <a:cubicBezTo>
                    <a:pt x="26" y="104"/>
                    <a:pt x="26" y="107"/>
                    <a:pt x="25" y="110"/>
                  </a:cubicBezTo>
                  <a:cubicBezTo>
                    <a:pt x="118" y="110"/>
                    <a:pt x="118" y="110"/>
                    <a:pt x="118" y="110"/>
                  </a:cubicBezTo>
                  <a:cubicBezTo>
                    <a:pt x="117" y="107"/>
                    <a:pt x="117" y="104"/>
                    <a:pt x="116" y="101"/>
                  </a:cubicBezTo>
                  <a:close/>
                  <a:moveTo>
                    <a:pt x="107" y="85"/>
                  </a:moveTo>
                  <a:cubicBezTo>
                    <a:pt x="36" y="85"/>
                    <a:pt x="36" y="85"/>
                    <a:pt x="36" y="85"/>
                  </a:cubicBezTo>
                  <a:cubicBezTo>
                    <a:pt x="34" y="87"/>
                    <a:pt x="32" y="90"/>
                    <a:pt x="30" y="93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11" y="90"/>
                    <a:pt x="109" y="87"/>
                    <a:pt x="107" y="85"/>
                  </a:cubicBezTo>
                  <a:close/>
                  <a:moveTo>
                    <a:pt x="71" y="68"/>
                  </a:moveTo>
                  <a:cubicBezTo>
                    <a:pt x="62" y="68"/>
                    <a:pt x="53" y="71"/>
                    <a:pt x="45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90" y="71"/>
                    <a:pt x="81" y="68"/>
                    <a:pt x="71" y="68"/>
                  </a:cubicBezTo>
                  <a:close/>
                  <a:moveTo>
                    <a:pt x="71" y="160"/>
                  </a:moveTo>
                  <a:cubicBezTo>
                    <a:pt x="81" y="160"/>
                    <a:pt x="90" y="157"/>
                    <a:pt x="98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53" y="157"/>
                    <a:pt x="62" y="160"/>
                    <a:pt x="71" y="160"/>
                  </a:cubicBezTo>
                  <a:close/>
                  <a:moveTo>
                    <a:pt x="169" y="42"/>
                  </a:moveTo>
                  <a:cubicBezTo>
                    <a:pt x="42" y="42"/>
                    <a:pt x="42" y="42"/>
                    <a:pt x="42" y="42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7" y="23"/>
                    <a:pt x="50" y="18"/>
                    <a:pt x="50" y="13"/>
                  </a:cubicBezTo>
                  <a:cubicBezTo>
                    <a:pt x="50" y="6"/>
                    <a:pt x="45" y="0"/>
                    <a:pt x="38" y="0"/>
                  </a:cubicBezTo>
                  <a:cubicBezTo>
                    <a:pt x="31" y="0"/>
                    <a:pt x="25" y="6"/>
                    <a:pt x="25" y="13"/>
                  </a:cubicBezTo>
                  <a:cubicBezTo>
                    <a:pt x="25" y="18"/>
                    <a:pt x="29" y="23"/>
                    <a:pt x="34" y="25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7" y="42"/>
                    <a:pt x="0" y="50"/>
                    <a:pt x="0" y="5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6"/>
                    <a:pt x="17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8" y="186"/>
                    <a:pt x="185" y="178"/>
                    <a:pt x="185" y="169"/>
                  </a:cubicBezTo>
                  <a:cubicBezTo>
                    <a:pt x="185" y="59"/>
                    <a:pt x="185" y="59"/>
                    <a:pt x="185" y="59"/>
                  </a:cubicBezTo>
                  <a:cubicBezTo>
                    <a:pt x="185" y="50"/>
                    <a:pt x="178" y="42"/>
                    <a:pt x="169" y="42"/>
                  </a:cubicBezTo>
                  <a:close/>
                  <a:moveTo>
                    <a:pt x="135" y="177"/>
                  </a:move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4"/>
                    <a:pt x="8" y="1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5"/>
                    <a:pt x="12" y="51"/>
                    <a:pt x="17" y="51"/>
                  </a:cubicBezTo>
                  <a:cubicBezTo>
                    <a:pt x="135" y="51"/>
                    <a:pt x="135" y="51"/>
                    <a:pt x="135" y="51"/>
                  </a:cubicBezTo>
                  <a:lnTo>
                    <a:pt x="135" y="177"/>
                  </a:lnTo>
                  <a:close/>
                  <a:moveTo>
                    <a:pt x="177" y="169"/>
                  </a:moveTo>
                  <a:cubicBezTo>
                    <a:pt x="177" y="174"/>
                    <a:pt x="173" y="177"/>
                    <a:pt x="169" y="177"/>
                  </a:cubicBezTo>
                  <a:cubicBezTo>
                    <a:pt x="143" y="177"/>
                    <a:pt x="143" y="177"/>
                    <a:pt x="143" y="177"/>
                  </a:cubicBezTo>
                  <a:cubicBezTo>
                    <a:pt x="143" y="51"/>
                    <a:pt x="143" y="51"/>
                    <a:pt x="143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3" y="51"/>
                    <a:pt x="177" y="55"/>
                    <a:pt x="177" y="59"/>
                  </a:cubicBezTo>
                  <a:lnTo>
                    <a:pt x="177" y="169"/>
                  </a:lnTo>
                  <a:close/>
                  <a:moveTo>
                    <a:pt x="116" y="127"/>
                  </a:moveTo>
                  <a:cubicBezTo>
                    <a:pt x="117" y="124"/>
                    <a:pt x="117" y="121"/>
                    <a:pt x="118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6" y="121"/>
                    <a:pt x="26" y="124"/>
                    <a:pt x="27" y="127"/>
                  </a:cubicBezTo>
                  <a:lnTo>
                    <a:pt x="116" y="127"/>
                  </a:lnTo>
                  <a:close/>
                  <a:moveTo>
                    <a:pt x="160" y="76"/>
                  </a:moveTo>
                  <a:cubicBezTo>
                    <a:pt x="155" y="76"/>
                    <a:pt x="152" y="80"/>
                    <a:pt x="152" y="85"/>
                  </a:cubicBezTo>
                  <a:cubicBezTo>
                    <a:pt x="152" y="89"/>
                    <a:pt x="155" y="93"/>
                    <a:pt x="160" y="93"/>
                  </a:cubicBezTo>
                  <a:cubicBezTo>
                    <a:pt x="165" y="93"/>
                    <a:pt x="169" y="89"/>
                    <a:pt x="169" y="85"/>
                  </a:cubicBezTo>
                  <a:cubicBezTo>
                    <a:pt x="169" y="80"/>
                    <a:pt x="165" y="76"/>
                    <a:pt x="160" y="76"/>
                  </a:cubicBezTo>
                  <a:close/>
                  <a:moveTo>
                    <a:pt x="160" y="135"/>
                  </a:moveTo>
                  <a:cubicBezTo>
                    <a:pt x="158" y="135"/>
                    <a:pt x="156" y="137"/>
                    <a:pt x="156" y="139"/>
                  </a:cubicBezTo>
                  <a:cubicBezTo>
                    <a:pt x="156" y="142"/>
                    <a:pt x="158" y="144"/>
                    <a:pt x="160" y="144"/>
                  </a:cubicBezTo>
                  <a:cubicBezTo>
                    <a:pt x="162" y="144"/>
                    <a:pt x="164" y="142"/>
                    <a:pt x="164" y="139"/>
                  </a:cubicBezTo>
                  <a:cubicBezTo>
                    <a:pt x="164" y="137"/>
                    <a:pt x="162" y="135"/>
                    <a:pt x="160" y="135"/>
                  </a:cubicBezTo>
                  <a:close/>
                  <a:moveTo>
                    <a:pt x="160" y="110"/>
                  </a:moveTo>
                  <a:cubicBezTo>
                    <a:pt x="158" y="110"/>
                    <a:pt x="156" y="112"/>
                    <a:pt x="156" y="114"/>
                  </a:cubicBezTo>
                  <a:cubicBezTo>
                    <a:pt x="156" y="116"/>
                    <a:pt x="158" y="118"/>
                    <a:pt x="160" y="118"/>
                  </a:cubicBezTo>
                  <a:cubicBezTo>
                    <a:pt x="162" y="118"/>
                    <a:pt x="164" y="116"/>
                    <a:pt x="164" y="114"/>
                  </a:cubicBezTo>
                  <a:cubicBezTo>
                    <a:pt x="164" y="112"/>
                    <a:pt x="162" y="110"/>
                    <a:pt x="160" y="11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í$ļídê"/>
            <p:cNvSpPr/>
            <p:nvPr/>
          </p:nvSpPr>
          <p:spPr bwMode="auto">
            <a:xfrm>
              <a:off x="3770493" y="2846239"/>
              <a:ext cx="465115" cy="463741"/>
            </a:xfrm>
            <a:custGeom>
              <a:avLst/>
              <a:gdLst>
                <a:gd name="T0" fmla="*/ 122 w 186"/>
                <a:gd name="T1" fmla="*/ 160 h 185"/>
                <a:gd name="T2" fmla="*/ 122 w 186"/>
                <a:gd name="T3" fmla="*/ 152 h 185"/>
                <a:gd name="T4" fmla="*/ 59 w 186"/>
                <a:gd name="T5" fmla="*/ 156 h 185"/>
                <a:gd name="T6" fmla="*/ 63 w 186"/>
                <a:gd name="T7" fmla="*/ 143 h 185"/>
                <a:gd name="T8" fmla="*/ 110 w 186"/>
                <a:gd name="T9" fmla="*/ 139 h 185"/>
                <a:gd name="T10" fmla="*/ 63 w 186"/>
                <a:gd name="T11" fmla="*/ 135 h 185"/>
                <a:gd name="T12" fmla="*/ 63 w 186"/>
                <a:gd name="T13" fmla="*/ 143 h 185"/>
                <a:gd name="T14" fmla="*/ 152 w 186"/>
                <a:gd name="T15" fmla="*/ 50 h 185"/>
                <a:gd name="T16" fmla="*/ 143 w 186"/>
                <a:gd name="T17" fmla="*/ 0 h 185"/>
                <a:gd name="T18" fmla="*/ 34 w 186"/>
                <a:gd name="T19" fmla="*/ 8 h 185"/>
                <a:gd name="T20" fmla="*/ 25 w 186"/>
                <a:gd name="T21" fmla="*/ 50 h 185"/>
                <a:gd name="T22" fmla="*/ 0 w 186"/>
                <a:gd name="T23" fmla="*/ 143 h 185"/>
                <a:gd name="T24" fmla="*/ 34 w 186"/>
                <a:gd name="T25" fmla="*/ 169 h 185"/>
                <a:gd name="T26" fmla="*/ 42 w 186"/>
                <a:gd name="T27" fmla="*/ 185 h 185"/>
                <a:gd name="T28" fmla="*/ 152 w 186"/>
                <a:gd name="T29" fmla="*/ 177 h 185"/>
                <a:gd name="T30" fmla="*/ 160 w 186"/>
                <a:gd name="T31" fmla="*/ 169 h 185"/>
                <a:gd name="T32" fmla="*/ 186 w 186"/>
                <a:gd name="T33" fmla="*/ 76 h 185"/>
                <a:gd name="T34" fmla="*/ 42 w 186"/>
                <a:gd name="T35" fmla="*/ 8 h 185"/>
                <a:gd name="T36" fmla="*/ 143 w 186"/>
                <a:gd name="T37" fmla="*/ 50 h 185"/>
                <a:gd name="T38" fmla="*/ 42 w 186"/>
                <a:gd name="T39" fmla="*/ 8 h 185"/>
                <a:gd name="T40" fmla="*/ 42 w 186"/>
                <a:gd name="T41" fmla="*/ 177 h 185"/>
                <a:gd name="T42" fmla="*/ 143 w 186"/>
                <a:gd name="T43" fmla="*/ 126 h 185"/>
                <a:gd name="T44" fmla="*/ 177 w 186"/>
                <a:gd name="T45" fmla="*/ 143 h 185"/>
                <a:gd name="T46" fmla="*/ 152 w 186"/>
                <a:gd name="T47" fmla="*/ 160 h 185"/>
                <a:gd name="T48" fmla="*/ 143 w 186"/>
                <a:gd name="T49" fmla="*/ 118 h 185"/>
                <a:gd name="T50" fmla="*/ 34 w 186"/>
                <a:gd name="T51" fmla="*/ 126 h 185"/>
                <a:gd name="T52" fmla="*/ 25 w 186"/>
                <a:gd name="T53" fmla="*/ 160 h 185"/>
                <a:gd name="T54" fmla="*/ 8 w 186"/>
                <a:gd name="T55" fmla="*/ 76 h 185"/>
                <a:gd name="T56" fmla="*/ 160 w 186"/>
                <a:gd name="T57" fmla="*/ 59 h 185"/>
                <a:gd name="T58" fmla="*/ 177 w 186"/>
                <a:gd name="T59" fmla="*/ 143 h 185"/>
                <a:gd name="T60" fmla="*/ 143 w 186"/>
                <a:gd name="T61" fmla="*/ 84 h 185"/>
                <a:gd name="T62" fmla="*/ 160 w 186"/>
                <a:gd name="T63" fmla="*/ 84 h 185"/>
                <a:gd name="T64" fmla="*/ 127 w 186"/>
                <a:gd name="T65" fmla="*/ 76 h 185"/>
                <a:gd name="T66" fmla="*/ 127 w 186"/>
                <a:gd name="T67" fmla="*/ 93 h 185"/>
                <a:gd name="T68" fmla="*/ 127 w 186"/>
                <a:gd name="T69" fmla="*/ 7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" h="185">
                  <a:moveTo>
                    <a:pt x="63" y="160"/>
                  </a:moveTo>
                  <a:cubicBezTo>
                    <a:pt x="122" y="160"/>
                    <a:pt x="122" y="160"/>
                    <a:pt x="122" y="160"/>
                  </a:cubicBezTo>
                  <a:cubicBezTo>
                    <a:pt x="125" y="160"/>
                    <a:pt x="127" y="158"/>
                    <a:pt x="127" y="156"/>
                  </a:cubicBezTo>
                  <a:cubicBezTo>
                    <a:pt x="127" y="154"/>
                    <a:pt x="125" y="152"/>
                    <a:pt x="122" y="152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1" y="152"/>
                    <a:pt x="59" y="154"/>
                    <a:pt x="59" y="156"/>
                  </a:cubicBezTo>
                  <a:cubicBezTo>
                    <a:pt x="59" y="158"/>
                    <a:pt x="61" y="160"/>
                    <a:pt x="63" y="160"/>
                  </a:cubicBezTo>
                  <a:close/>
                  <a:moveTo>
                    <a:pt x="63" y="143"/>
                  </a:moveTo>
                  <a:cubicBezTo>
                    <a:pt x="106" y="143"/>
                    <a:pt x="106" y="143"/>
                    <a:pt x="106" y="143"/>
                  </a:cubicBezTo>
                  <a:cubicBezTo>
                    <a:pt x="108" y="143"/>
                    <a:pt x="110" y="141"/>
                    <a:pt x="110" y="139"/>
                  </a:cubicBezTo>
                  <a:cubicBezTo>
                    <a:pt x="110" y="137"/>
                    <a:pt x="108" y="135"/>
                    <a:pt x="106" y="135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1" y="135"/>
                    <a:pt x="59" y="137"/>
                    <a:pt x="59" y="139"/>
                  </a:cubicBezTo>
                  <a:cubicBezTo>
                    <a:pt x="59" y="141"/>
                    <a:pt x="61" y="143"/>
                    <a:pt x="63" y="143"/>
                  </a:cubicBezTo>
                  <a:close/>
                  <a:moveTo>
                    <a:pt x="160" y="50"/>
                  </a:moveTo>
                  <a:cubicBezTo>
                    <a:pt x="152" y="50"/>
                    <a:pt x="152" y="50"/>
                    <a:pt x="152" y="50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4"/>
                    <a:pt x="148" y="0"/>
                    <a:pt x="1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0"/>
                    <a:pt x="34" y="4"/>
                    <a:pt x="34" y="8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11" y="50"/>
                    <a:pt x="0" y="62"/>
                    <a:pt x="0" y="7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57"/>
                    <a:pt x="11" y="169"/>
                    <a:pt x="25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4" y="182"/>
                    <a:pt x="38" y="185"/>
                    <a:pt x="42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8" y="185"/>
                    <a:pt x="152" y="182"/>
                    <a:pt x="152" y="177"/>
                  </a:cubicBezTo>
                  <a:cubicBezTo>
                    <a:pt x="152" y="169"/>
                    <a:pt x="152" y="169"/>
                    <a:pt x="152" y="169"/>
                  </a:cubicBezTo>
                  <a:cubicBezTo>
                    <a:pt x="160" y="169"/>
                    <a:pt x="160" y="169"/>
                    <a:pt x="160" y="169"/>
                  </a:cubicBezTo>
                  <a:cubicBezTo>
                    <a:pt x="174" y="169"/>
                    <a:pt x="186" y="157"/>
                    <a:pt x="186" y="143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62"/>
                    <a:pt x="174" y="50"/>
                    <a:pt x="160" y="50"/>
                  </a:cubicBezTo>
                  <a:close/>
                  <a:moveTo>
                    <a:pt x="42" y="8"/>
                  </a:moveTo>
                  <a:cubicBezTo>
                    <a:pt x="143" y="8"/>
                    <a:pt x="143" y="8"/>
                    <a:pt x="143" y="8"/>
                  </a:cubicBezTo>
                  <a:cubicBezTo>
                    <a:pt x="143" y="50"/>
                    <a:pt x="143" y="50"/>
                    <a:pt x="143" y="50"/>
                  </a:cubicBezTo>
                  <a:cubicBezTo>
                    <a:pt x="42" y="50"/>
                    <a:pt x="42" y="50"/>
                    <a:pt x="42" y="50"/>
                  </a:cubicBezTo>
                  <a:lnTo>
                    <a:pt x="42" y="8"/>
                  </a:lnTo>
                  <a:close/>
                  <a:moveTo>
                    <a:pt x="143" y="177"/>
                  </a:moveTo>
                  <a:cubicBezTo>
                    <a:pt x="42" y="177"/>
                    <a:pt x="42" y="177"/>
                    <a:pt x="42" y="17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143" y="126"/>
                    <a:pt x="143" y="126"/>
                    <a:pt x="143" y="126"/>
                  </a:cubicBezTo>
                  <a:lnTo>
                    <a:pt x="143" y="177"/>
                  </a:lnTo>
                  <a:close/>
                  <a:moveTo>
                    <a:pt x="177" y="143"/>
                  </a:moveTo>
                  <a:cubicBezTo>
                    <a:pt x="177" y="153"/>
                    <a:pt x="170" y="160"/>
                    <a:pt x="160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2"/>
                    <a:pt x="148" y="118"/>
                    <a:pt x="143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38" y="118"/>
                    <a:pt x="34" y="122"/>
                    <a:pt x="34" y="126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16" y="160"/>
                    <a:pt x="8" y="153"/>
                    <a:pt x="8" y="143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6"/>
                    <a:pt x="16" y="59"/>
                    <a:pt x="25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70" y="59"/>
                    <a:pt x="177" y="66"/>
                    <a:pt x="177" y="76"/>
                  </a:cubicBezTo>
                  <a:lnTo>
                    <a:pt x="177" y="143"/>
                  </a:lnTo>
                  <a:close/>
                  <a:moveTo>
                    <a:pt x="152" y="76"/>
                  </a:moveTo>
                  <a:cubicBezTo>
                    <a:pt x="147" y="76"/>
                    <a:pt x="143" y="79"/>
                    <a:pt x="143" y="84"/>
                  </a:cubicBezTo>
                  <a:cubicBezTo>
                    <a:pt x="143" y="89"/>
                    <a:pt x="147" y="93"/>
                    <a:pt x="152" y="93"/>
                  </a:cubicBezTo>
                  <a:cubicBezTo>
                    <a:pt x="157" y="93"/>
                    <a:pt x="160" y="89"/>
                    <a:pt x="160" y="84"/>
                  </a:cubicBezTo>
                  <a:cubicBezTo>
                    <a:pt x="160" y="79"/>
                    <a:pt x="157" y="76"/>
                    <a:pt x="152" y="76"/>
                  </a:cubicBezTo>
                  <a:close/>
                  <a:moveTo>
                    <a:pt x="127" y="76"/>
                  </a:moveTo>
                  <a:cubicBezTo>
                    <a:pt x="122" y="76"/>
                    <a:pt x="118" y="79"/>
                    <a:pt x="118" y="84"/>
                  </a:cubicBezTo>
                  <a:cubicBezTo>
                    <a:pt x="118" y="89"/>
                    <a:pt x="122" y="93"/>
                    <a:pt x="127" y="93"/>
                  </a:cubicBezTo>
                  <a:cubicBezTo>
                    <a:pt x="131" y="93"/>
                    <a:pt x="135" y="89"/>
                    <a:pt x="135" y="84"/>
                  </a:cubicBezTo>
                  <a:cubicBezTo>
                    <a:pt x="135" y="79"/>
                    <a:pt x="131" y="76"/>
                    <a:pt x="127" y="7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ïṡliďé"/>
            <p:cNvSpPr/>
            <p:nvPr/>
          </p:nvSpPr>
          <p:spPr bwMode="auto">
            <a:xfrm>
              <a:off x="5855721" y="2846239"/>
              <a:ext cx="463741" cy="463741"/>
            </a:xfrm>
            <a:custGeom>
              <a:avLst/>
              <a:gdLst>
                <a:gd name="T0" fmla="*/ 92 w 185"/>
                <a:gd name="T1" fmla="*/ 42 h 185"/>
                <a:gd name="T2" fmla="*/ 92 w 185"/>
                <a:gd name="T3" fmla="*/ 34 h 185"/>
                <a:gd name="T4" fmla="*/ 92 w 185"/>
                <a:gd name="T5" fmla="*/ 8 h 185"/>
                <a:gd name="T6" fmla="*/ 120 w 185"/>
                <a:gd name="T7" fmla="*/ 12 h 185"/>
                <a:gd name="T8" fmla="*/ 64 w 185"/>
                <a:gd name="T9" fmla="*/ 13 h 185"/>
                <a:gd name="T10" fmla="*/ 92 w 185"/>
                <a:gd name="T11" fmla="*/ 8 h 185"/>
                <a:gd name="T12" fmla="*/ 109 w 185"/>
                <a:gd name="T13" fmla="*/ 24 h 185"/>
                <a:gd name="T14" fmla="*/ 76 w 185"/>
                <a:gd name="T15" fmla="*/ 25 h 185"/>
                <a:gd name="T16" fmla="*/ 92 w 185"/>
                <a:gd name="T17" fmla="*/ 25 h 185"/>
                <a:gd name="T18" fmla="*/ 55 w 185"/>
                <a:gd name="T19" fmla="*/ 169 h 185"/>
                <a:gd name="T20" fmla="*/ 101 w 185"/>
                <a:gd name="T21" fmla="*/ 164 h 185"/>
                <a:gd name="T22" fmla="*/ 55 w 185"/>
                <a:gd name="T23" fmla="*/ 160 h 185"/>
                <a:gd name="T24" fmla="*/ 55 w 185"/>
                <a:gd name="T25" fmla="*/ 169 h 185"/>
                <a:gd name="T26" fmla="*/ 185 w 185"/>
                <a:gd name="T27" fmla="*/ 146 h 185"/>
                <a:gd name="T28" fmla="*/ 168 w 185"/>
                <a:gd name="T29" fmla="*/ 87 h 185"/>
                <a:gd name="T30" fmla="*/ 164 w 185"/>
                <a:gd name="T31" fmla="*/ 84 h 185"/>
                <a:gd name="T32" fmla="*/ 156 w 185"/>
                <a:gd name="T33" fmla="*/ 34 h 185"/>
                <a:gd name="T34" fmla="*/ 147 w 185"/>
                <a:gd name="T35" fmla="*/ 34 h 185"/>
                <a:gd name="T36" fmla="*/ 38 w 185"/>
                <a:gd name="T37" fmla="*/ 84 h 185"/>
                <a:gd name="T38" fmla="*/ 33 w 185"/>
                <a:gd name="T39" fmla="*/ 29 h 185"/>
                <a:gd name="T40" fmla="*/ 29 w 185"/>
                <a:gd name="T41" fmla="*/ 84 h 185"/>
                <a:gd name="T42" fmla="*/ 17 w 185"/>
                <a:gd name="T43" fmla="*/ 87 h 185"/>
                <a:gd name="T44" fmla="*/ 0 w 185"/>
                <a:gd name="T45" fmla="*/ 146 h 185"/>
                <a:gd name="T46" fmla="*/ 0 w 185"/>
                <a:gd name="T47" fmla="*/ 147 h 185"/>
                <a:gd name="T48" fmla="*/ 0 w 185"/>
                <a:gd name="T49" fmla="*/ 156 h 185"/>
                <a:gd name="T50" fmla="*/ 0 w 185"/>
                <a:gd name="T51" fmla="*/ 169 h 185"/>
                <a:gd name="T52" fmla="*/ 168 w 185"/>
                <a:gd name="T53" fmla="*/ 185 h 185"/>
                <a:gd name="T54" fmla="*/ 185 w 185"/>
                <a:gd name="T55" fmla="*/ 160 h 185"/>
                <a:gd name="T56" fmla="*/ 185 w 185"/>
                <a:gd name="T57" fmla="*/ 156 h 185"/>
                <a:gd name="T58" fmla="*/ 24 w 185"/>
                <a:gd name="T59" fmla="*/ 93 h 185"/>
                <a:gd name="T60" fmla="*/ 176 w 185"/>
                <a:gd name="T61" fmla="*/ 143 h 185"/>
                <a:gd name="T62" fmla="*/ 24 w 185"/>
                <a:gd name="T63" fmla="*/ 93 h 185"/>
                <a:gd name="T64" fmla="*/ 168 w 185"/>
                <a:gd name="T65" fmla="*/ 177 h 185"/>
                <a:gd name="T66" fmla="*/ 8 w 185"/>
                <a:gd name="T67" fmla="*/ 169 h 185"/>
                <a:gd name="T68" fmla="*/ 177 w 185"/>
                <a:gd name="T69" fmla="*/ 152 h 185"/>
                <a:gd name="T70" fmla="*/ 21 w 185"/>
                <a:gd name="T71" fmla="*/ 169 h 185"/>
                <a:gd name="T72" fmla="*/ 21 w 185"/>
                <a:gd name="T73" fmla="*/ 160 h 185"/>
                <a:gd name="T74" fmla="*/ 21 w 185"/>
                <a:gd name="T75" fmla="*/ 169 h 185"/>
                <a:gd name="T76" fmla="*/ 42 w 185"/>
                <a:gd name="T77" fmla="*/ 164 h 185"/>
                <a:gd name="T78" fmla="*/ 33 w 185"/>
                <a:gd name="T79" fmla="*/ 16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185">
                  <a:moveTo>
                    <a:pt x="88" y="38"/>
                  </a:moveTo>
                  <a:cubicBezTo>
                    <a:pt x="88" y="40"/>
                    <a:pt x="90" y="42"/>
                    <a:pt x="92" y="42"/>
                  </a:cubicBezTo>
                  <a:cubicBezTo>
                    <a:pt x="95" y="42"/>
                    <a:pt x="97" y="40"/>
                    <a:pt x="97" y="38"/>
                  </a:cubicBezTo>
                  <a:cubicBezTo>
                    <a:pt x="97" y="35"/>
                    <a:pt x="95" y="34"/>
                    <a:pt x="92" y="34"/>
                  </a:cubicBezTo>
                  <a:cubicBezTo>
                    <a:pt x="90" y="34"/>
                    <a:pt x="88" y="35"/>
                    <a:pt x="88" y="38"/>
                  </a:cubicBezTo>
                  <a:close/>
                  <a:moveTo>
                    <a:pt x="92" y="8"/>
                  </a:moveTo>
                  <a:cubicBezTo>
                    <a:pt x="101" y="8"/>
                    <a:pt x="109" y="12"/>
                    <a:pt x="114" y="18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3" y="4"/>
                    <a:pt x="103" y="0"/>
                    <a:pt x="92" y="0"/>
                  </a:cubicBezTo>
                  <a:cubicBezTo>
                    <a:pt x="81" y="0"/>
                    <a:pt x="71" y="5"/>
                    <a:pt x="64" y="1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5" y="12"/>
                    <a:pt x="83" y="8"/>
                    <a:pt x="92" y="8"/>
                  </a:cubicBezTo>
                  <a:close/>
                  <a:moveTo>
                    <a:pt x="103" y="30"/>
                  </a:moveTo>
                  <a:cubicBezTo>
                    <a:pt x="109" y="24"/>
                    <a:pt x="109" y="24"/>
                    <a:pt x="109" y="24"/>
                  </a:cubicBezTo>
                  <a:cubicBezTo>
                    <a:pt x="105" y="20"/>
                    <a:pt x="99" y="17"/>
                    <a:pt x="92" y="17"/>
                  </a:cubicBezTo>
                  <a:cubicBezTo>
                    <a:pt x="86" y="17"/>
                    <a:pt x="80" y="20"/>
                    <a:pt x="76" y="25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4" y="28"/>
                    <a:pt x="88" y="25"/>
                    <a:pt x="92" y="25"/>
                  </a:cubicBezTo>
                  <a:cubicBezTo>
                    <a:pt x="97" y="25"/>
                    <a:pt x="101" y="27"/>
                    <a:pt x="103" y="30"/>
                  </a:cubicBezTo>
                  <a:close/>
                  <a:moveTo>
                    <a:pt x="55" y="169"/>
                  </a:moveTo>
                  <a:cubicBezTo>
                    <a:pt x="97" y="169"/>
                    <a:pt x="97" y="169"/>
                    <a:pt x="97" y="169"/>
                  </a:cubicBezTo>
                  <a:cubicBezTo>
                    <a:pt x="99" y="169"/>
                    <a:pt x="101" y="167"/>
                    <a:pt x="101" y="164"/>
                  </a:cubicBezTo>
                  <a:cubicBezTo>
                    <a:pt x="101" y="162"/>
                    <a:pt x="99" y="160"/>
                    <a:pt x="97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2" y="160"/>
                    <a:pt x="50" y="162"/>
                    <a:pt x="50" y="164"/>
                  </a:cubicBezTo>
                  <a:cubicBezTo>
                    <a:pt x="50" y="167"/>
                    <a:pt x="52" y="169"/>
                    <a:pt x="55" y="169"/>
                  </a:cubicBezTo>
                  <a:close/>
                  <a:moveTo>
                    <a:pt x="185" y="147"/>
                  </a:moveTo>
                  <a:cubicBezTo>
                    <a:pt x="185" y="147"/>
                    <a:pt x="185" y="146"/>
                    <a:pt x="185" y="146"/>
                  </a:cubicBezTo>
                  <a:cubicBezTo>
                    <a:pt x="185" y="146"/>
                    <a:pt x="185" y="146"/>
                    <a:pt x="185" y="146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7" y="85"/>
                    <a:pt x="166" y="84"/>
                    <a:pt x="164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34"/>
                    <a:pt x="156" y="34"/>
                    <a:pt x="156" y="34"/>
                  </a:cubicBezTo>
                  <a:cubicBezTo>
                    <a:pt x="156" y="31"/>
                    <a:pt x="154" y="29"/>
                    <a:pt x="152" y="29"/>
                  </a:cubicBezTo>
                  <a:cubicBezTo>
                    <a:pt x="149" y="29"/>
                    <a:pt x="147" y="31"/>
                    <a:pt x="147" y="3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1"/>
                    <a:pt x="36" y="29"/>
                    <a:pt x="33" y="29"/>
                  </a:cubicBezTo>
                  <a:cubicBezTo>
                    <a:pt x="31" y="29"/>
                    <a:pt x="29" y="31"/>
                    <a:pt x="29" y="3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9" y="84"/>
                    <a:pt x="17" y="85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7"/>
                    <a:pt x="0" y="14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7"/>
                    <a:pt x="0" y="159"/>
                    <a:pt x="0" y="160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5"/>
                    <a:pt x="17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78" y="185"/>
                    <a:pt x="185" y="178"/>
                    <a:pt x="185" y="169"/>
                  </a:cubicBezTo>
                  <a:cubicBezTo>
                    <a:pt x="185" y="160"/>
                    <a:pt x="185" y="160"/>
                    <a:pt x="185" y="160"/>
                  </a:cubicBezTo>
                  <a:cubicBezTo>
                    <a:pt x="185" y="159"/>
                    <a:pt x="185" y="157"/>
                    <a:pt x="185" y="156"/>
                  </a:cubicBezTo>
                  <a:cubicBezTo>
                    <a:pt x="185" y="156"/>
                    <a:pt x="185" y="156"/>
                    <a:pt x="185" y="156"/>
                  </a:cubicBezTo>
                  <a:lnTo>
                    <a:pt x="185" y="147"/>
                  </a:lnTo>
                  <a:close/>
                  <a:moveTo>
                    <a:pt x="24" y="93"/>
                  </a:moveTo>
                  <a:cubicBezTo>
                    <a:pt x="161" y="93"/>
                    <a:pt x="161" y="93"/>
                    <a:pt x="161" y="9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9" y="143"/>
                    <a:pt x="9" y="143"/>
                    <a:pt x="9" y="143"/>
                  </a:cubicBezTo>
                  <a:lnTo>
                    <a:pt x="24" y="93"/>
                  </a:lnTo>
                  <a:close/>
                  <a:moveTo>
                    <a:pt x="177" y="169"/>
                  </a:moveTo>
                  <a:cubicBezTo>
                    <a:pt x="177" y="173"/>
                    <a:pt x="173" y="177"/>
                    <a:pt x="16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3"/>
                    <a:pt x="8" y="169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177" y="152"/>
                    <a:pt x="177" y="152"/>
                    <a:pt x="177" y="152"/>
                  </a:cubicBezTo>
                  <a:lnTo>
                    <a:pt x="177" y="169"/>
                  </a:lnTo>
                  <a:close/>
                  <a:moveTo>
                    <a:pt x="21" y="169"/>
                  </a:moveTo>
                  <a:cubicBezTo>
                    <a:pt x="23" y="169"/>
                    <a:pt x="25" y="167"/>
                    <a:pt x="25" y="164"/>
                  </a:cubicBezTo>
                  <a:cubicBezTo>
                    <a:pt x="25" y="162"/>
                    <a:pt x="23" y="160"/>
                    <a:pt x="21" y="160"/>
                  </a:cubicBezTo>
                  <a:cubicBezTo>
                    <a:pt x="18" y="160"/>
                    <a:pt x="17" y="162"/>
                    <a:pt x="17" y="164"/>
                  </a:cubicBezTo>
                  <a:cubicBezTo>
                    <a:pt x="17" y="167"/>
                    <a:pt x="18" y="169"/>
                    <a:pt x="21" y="169"/>
                  </a:cubicBezTo>
                  <a:close/>
                  <a:moveTo>
                    <a:pt x="38" y="169"/>
                  </a:moveTo>
                  <a:cubicBezTo>
                    <a:pt x="40" y="169"/>
                    <a:pt x="42" y="167"/>
                    <a:pt x="42" y="164"/>
                  </a:cubicBezTo>
                  <a:cubicBezTo>
                    <a:pt x="42" y="162"/>
                    <a:pt x="40" y="160"/>
                    <a:pt x="38" y="160"/>
                  </a:cubicBezTo>
                  <a:cubicBezTo>
                    <a:pt x="35" y="160"/>
                    <a:pt x="33" y="162"/>
                    <a:pt x="33" y="164"/>
                  </a:cubicBezTo>
                  <a:cubicBezTo>
                    <a:pt x="33" y="167"/>
                    <a:pt x="35" y="169"/>
                    <a:pt x="38" y="16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î$ḷîďè"/>
            <p:cNvSpPr/>
            <p:nvPr/>
          </p:nvSpPr>
          <p:spPr bwMode="auto">
            <a:xfrm>
              <a:off x="7956391" y="2873200"/>
              <a:ext cx="465115" cy="465115"/>
            </a:xfrm>
            <a:custGeom>
              <a:avLst/>
              <a:gdLst>
                <a:gd name="T0" fmla="*/ 160 w 186"/>
                <a:gd name="T1" fmla="*/ 13 h 186"/>
                <a:gd name="T2" fmla="*/ 135 w 186"/>
                <a:gd name="T3" fmla="*/ 13 h 186"/>
                <a:gd name="T4" fmla="*/ 70 w 186"/>
                <a:gd name="T5" fmla="*/ 35 h 186"/>
                <a:gd name="T6" fmla="*/ 0 w 186"/>
                <a:gd name="T7" fmla="*/ 51 h 186"/>
                <a:gd name="T8" fmla="*/ 8 w 186"/>
                <a:gd name="T9" fmla="*/ 118 h 186"/>
                <a:gd name="T10" fmla="*/ 51 w 186"/>
                <a:gd name="T11" fmla="*/ 182 h 186"/>
                <a:gd name="T12" fmla="*/ 55 w 186"/>
                <a:gd name="T13" fmla="*/ 186 h 186"/>
                <a:gd name="T14" fmla="*/ 93 w 186"/>
                <a:gd name="T15" fmla="*/ 182 h 186"/>
                <a:gd name="T16" fmla="*/ 93 w 186"/>
                <a:gd name="T17" fmla="*/ 181 h 186"/>
                <a:gd name="T18" fmla="*/ 135 w 186"/>
                <a:gd name="T19" fmla="*/ 145 h 186"/>
                <a:gd name="T20" fmla="*/ 148 w 186"/>
                <a:gd name="T21" fmla="*/ 160 h 186"/>
                <a:gd name="T22" fmla="*/ 160 w 186"/>
                <a:gd name="T23" fmla="*/ 106 h 186"/>
                <a:gd name="T24" fmla="*/ 160 w 186"/>
                <a:gd name="T25" fmla="*/ 55 h 186"/>
                <a:gd name="T26" fmla="*/ 8 w 186"/>
                <a:gd name="T27" fmla="*/ 93 h 186"/>
                <a:gd name="T28" fmla="*/ 34 w 186"/>
                <a:gd name="T29" fmla="*/ 89 h 186"/>
                <a:gd name="T30" fmla="*/ 8 w 186"/>
                <a:gd name="T31" fmla="*/ 85 h 186"/>
                <a:gd name="T32" fmla="*/ 21 w 186"/>
                <a:gd name="T33" fmla="*/ 76 h 186"/>
                <a:gd name="T34" fmla="*/ 21 w 186"/>
                <a:gd name="T35" fmla="*/ 68 h 186"/>
                <a:gd name="T36" fmla="*/ 8 w 186"/>
                <a:gd name="T37" fmla="*/ 51 h 186"/>
                <a:gd name="T38" fmla="*/ 67 w 186"/>
                <a:gd name="T39" fmla="*/ 116 h 186"/>
                <a:gd name="T40" fmla="*/ 54 w 186"/>
                <a:gd name="T41" fmla="*/ 160 h 186"/>
                <a:gd name="T42" fmla="*/ 70 w 186"/>
                <a:gd name="T43" fmla="*/ 125 h 186"/>
                <a:gd name="T44" fmla="*/ 80 w 186"/>
                <a:gd name="T45" fmla="*/ 160 h 186"/>
                <a:gd name="T46" fmla="*/ 81 w 186"/>
                <a:gd name="T47" fmla="*/ 169 h 186"/>
                <a:gd name="T48" fmla="*/ 58 w 186"/>
                <a:gd name="T49" fmla="*/ 177 h 186"/>
                <a:gd name="T50" fmla="*/ 81 w 186"/>
                <a:gd name="T51" fmla="*/ 169 h 186"/>
                <a:gd name="T52" fmla="*/ 76 w 186"/>
                <a:gd name="T53" fmla="*/ 118 h 186"/>
                <a:gd name="T54" fmla="*/ 135 w 186"/>
                <a:gd name="T55" fmla="*/ 25 h 186"/>
                <a:gd name="T56" fmla="*/ 152 w 186"/>
                <a:gd name="T57" fmla="*/ 148 h 186"/>
                <a:gd name="T58" fmla="*/ 143 w 186"/>
                <a:gd name="T59" fmla="*/ 148 h 186"/>
                <a:gd name="T60" fmla="*/ 148 w 186"/>
                <a:gd name="T61" fmla="*/ 9 h 186"/>
                <a:gd name="T62" fmla="*/ 152 w 186"/>
                <a:gd name="T63" fmla="*/ 148 h 186"/>
                <a:gd name="T64" fmla="*/ 160 w 186"/>
                <a:gd name="T65" fmla="*/ 63 h 186"/>
                <a:gd name="T66" fmla="*/ 160 w 186"/>
                <a:gd name="T67" fmla="*/ 9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6" h="186">
                  <a:moveTo>
                    <a:pt x="160" y="55"/>
                  </a:moveTo>
                  <a:cubicBezTo>
                    <a:pt x="160" y="13"/>
                    <a:pt x="160" y="13"/>
                    <a:pt x="160" y="13"/>
                  </a:cubicBezTo>
                  <a:cubicBezTo>
                    <a:pt x="160" y="6"/>
                    <a:pt x="155" y="0"/>
                    <a:pt x="148" y="0"/>
                  </a:cubicBezTo>
                  <a:cubicBezTo>
                    <a:pt x="141" y="0"/>
                    <a:pt x="135" y="6"/>
                    <a:pt x="135" y="13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0" y="46"/>
                    <a:pt x="0" y="5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4"/>
                    <a:pt x="4" y="118"/>
                    <a:pt x="8" y="118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4"/>
                    <a:pt x="53" y="186"/>
                    <a:pt x="55" y="186"/>
                  </a:cubicBezTo>
                  <a:cubicBezTo>
                    <a:pt x="89" y="186"/>
                    <a:pt x="89" y="186"/>
                    <a:pt x="89" y="186"/>
                  </a:cubicBezTo>
                  <a:cubicBezTo>
                    <a:pt x="91" y="186"/>
                    <a:pt x="93" y="184"/>
                    <a:pt x="93" y="182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135" y="145"/>
                    <a:pt x="135" y="145"/>
                    <a:pt x="135" y="145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55"/>
                    <a:pt x="141" y="160"/>
                    <a:pt x="148" y="160"/>
                  </a:cubicBezTo>
                  <a:cubicBezTo>
                    <a:pt x="155" y="160"/>
                    <a:pt x="160" y="155"/>
                    <a:pt x="160" y="148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74" y="106"/>
                    <a:pt x="186" y="94"/>
                    <a:pt x="186" y="80"/>
                  </a:cubicBezTo>
                  <a:cubicBezTo>
                    <a:pt x="186" y="66"/>
                    <a:pt x="174" y="55"/>
                    <a:pt x="160" y="55"/>
                  </a:cubicBezTo>
                  <a:close/>
                  <a:moveTo>
                    <a:pt x="8" y="110"/>
                  </a:moveTo>
                  <a:cubicBezTo>
                    <a:pt x="8" y="93"/>
                    <a:pt x="8" y="93"/>
                    <a:pt x="8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2" y="93"/>
                    <a:pt x="34" y="91"/>
                    <a:pt x="34" y="89"/>
                  </a:cubicBezTo>
                  <a:cubicBezTo>
                    <a:pt x="34" y="86"/>
                    <a:pt x="32" y="85"/>
                    <a:pt x="29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5" y="74"/>
                    <a:pt x="25" y="72"/>
                  </a:cubicBezTo>
                  <a:cubicBezTo>
                    <a:pt x="25" y="70"/>
                    <a:pt x="23" y="68"/>
                    <a:pt x="21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7" y="116"/>
                    <a:pt x="67" y="116"/>
                    <a:pt x="67" y="116"/>
                  </a:cubicBezTo>
                  <a:lnTo>
                    <a:pt x="8" y="110"/>
                  </a:lnTo>
                  <a:close/>
                  <a:moveTo>
                    <a:pt x="54" y="160"/>
                  </a:moveTo>
                  <a:cubicBezTo>
                    <a:pt x="46" y="122"/>
                    <a:pt x="46" y="122"/>
                    <a:pt x="46" y="122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2" y="126"/>
                    <a:pt x="72" y="126"/>
                    <a:pt x="72" y="126"/>
                  </a:cubicBezTo>
                  <a:cubicBezTo>
                    <a:pt x="80" y="160"/>
                    <a:pt x="80" y="160"/>
                    <a:pt x="80" y="160"/>
                  </a:cubicBezTo>
                  <a:lnTo>
                    <a:pt x="54" y="160"/>
                  </a:lnTo>
                  <a:close/>
                  <a:moveTo>
                    <a:pt x="81" y="169"/>
                  </a:moveTo>
                  <a:cubicBezTo>
                    <a:pt x="83" y="177"/>
                    <a:pt x="83" y="177"/>
                    <a:pt x="83" y="177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6" y="169"/>
                    <a:pt x="56" y="169"/>
                    <a:pt x="56" y="169"/>
                  </a:cubicBezTo>
                  <a:lnTo>
                    <a:pt x="81" y="169"/>
                  </a:lnTo>
                  <a:close/>
                  <a:moveTo>
                    <a:pt x="135" y="136"/>
                  </a:moveTo>
                  <a:cubicBezTo>
                    <a:pt x="76" y="118"/>
                    <a:pt x="76" y="118"/>
                    <a:pt x="76" y="118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135" y="25"/>
                    <a:pt x="135" y="25"/>
                    <a:pt x="135" y="25"/>
                  </a:cubicBezTo>
                  <a:lnTo>
                    <a:pt x="135" y="136"/>
                  </a:lnTo>
                  <a:close/>
                  <a:moveTo>
                    <a:pt x="152" y="148"/>
                  </a:moveTo>
                  <a:cubicBezTo>
                    <a:pt x="152" y="150"/>
                    <a:pt x="150" y="152"/>
                    <a:pt x="148" y="152"/>
                  </a:cubicBezTo>
                  <a:cubicBezTo>
                    <a:pt x="145" y="152"/>
                    <a:pt x="143" y="150"/>
                    <a:pt x="143" y="148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0"/>
                    <a:pt x="145" y="9"/>
                    <a:pt x="148" y="9"/>
                  </a:cubicBezTo>
                  <a:cubicBezTo>
                    <a:pt x="150" y="9"/>
                    <a:pt x="152" y="10"/>
                    <a:pt x="152" y="13"/>
                  </a:cubicBezTo>
                  <a:lnTo>
                    <a:pt x="152" y="148"/>
                  </a:lnTo>
                  <a:close/>
                  <a:moveTo>
                    <a:pt x="160" y="97"/>
                  </a:moveTo>
                  <a:cubicBezTo>
                    <a:pt x="160" y="63"/>
                    <a:pt x="160" y="63"/>
                    <a:pt x="160" y="63"/>
                  </a:cubicBezTo>
                  <a:cubicBezTo>
                    <a:pt x="170" y="63"/>
                    <a:pt x="177" y="71"/>
                    <a:pt x="177" y="80"/>
                  </a:cubicBezTo>
                  <a:cubicBezTo>
                    <a:pt x="177" y="90"/>
                    <a:pt x="170" y="97"/>
                    <a:pt x="160" y="9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íṧļîďé"/>
            <p:cNvSpPr/>
            <p:nvPr/>
          </p:nvSpPr>
          <p:spPr bwMode="auto">
            <a:xfrm>
              <a:off x="10070670" y="2873200"/>
              <a:ext cx="422458" cy="465117"/>
            </a:xfrm>
            <a:custGeom>
              <a:avLst/>
              <a:gdLst>
                <a:gd name="T0" fmla="*/ 46 w 169"/>
                <a:gd name="T1" fmla="*/ 76 h 186"/>
                <a:gd name="T2" fmla="*/ 50 w 169"/>
                <a:gd name="T3" fmla="*/ 72 h 186"/>
                <a:gd name="T4" fmla="*/ 50 w 169"/>
                <a:gd name="T5" fmla="*/ 55 h 186"/>
                <a:gd name="T6" fmla="*/ 46 w 169"/>
                <a:gd name="T7" fmla="*/ 51 h 186"/>
                <a:gd name="T8" fmla="*/ 42 w 169"/>
                <a:gd name="T9" fmla="*/ 55 h 186"/>
                <a:gd name="T10" fmla="*/ 42 w 169"/>
                <a:gd name="T11" fmla="*/ 72 h 186"/>
                <a:gd name="T12" fmla="*/ 46 w 169"/>
                <a:gd name="T13" fmla="*/ 76 h 186"/>
                <a:gd name="T14" fmla="*/ 122 w 169"/>
                <a:gd name="T15" fmla="*/ 76 h 186"/>
                <a:gd name="T16" fmla="*/ 126 w 169"/>
                <a:gd name="T17" fmla="*/ 72 h 186"/>
                <a:gd name="T18" fmla="*/ 126 w 169"/>
                <a:gd name="T19" fmla="*/ 55 h 186"/>
                <a:gd name="T20" fmla="*/ 122 w 169"/>
                <a:gd name="T21" fmla="*/ 51 h 186"/>
                <a:gd name="T22" fmla="*/ 118 w 169"/>
                <a:gd name="T23" fmla="*/ 55 h 186"/>
                <a:gd name="T24" fmla="*/ 118 w 169"/>
                <a:gd name="T25" fmla="*/ 72 h 186"/>
                <a:gd name="T26" fmla="*/ 122 w 169"/>
                <a:gd name="T27" fmla="*/ 76 h 186"/>
                <a:gd name="T28" fmla="*/ 160 w 169"/>
                <a:gd name="T29" fmla="*/ 26 h 186"/>
                <a:gd name="T30" fmla="*/ 98 w 169"/>
                <a:gd name="T31" fmla="*/ 26 h 186"/>
                <a:gd name="T32" fmla="*/ 111 w 169"/>
                <a:gd name="T33" fmla="*/ 6 h 186"/>
                <a:gd name="T34" fmla="*/ 105 w 169"/>
                <a:gd name="T35" fmla="*/ 0 h 186"/>
                <a:gd name="T36" fmla="*/ 88 w 169"/>
                <a:gd name="T37" fmla="*/ 26 h 186"/>
                <a:gd name="T38" fmla="*/ 8 w 169"/>
                <a:gd name="T39" fmla="*/ 26 h 186"/>
                <a:gd name="T40" fmla="*/ 0 w 169"/>
                <a:gd name="T41" fmla="*/ 34 h 186"/>
                <a:gd name="T42" fmla="*/ 0 w 169"/>
                <a:gd name="T43" fmla="*/ 152 h 186"/>
                <a:gd name="T44" fmla="*/ 8 w 169"/>
                <a:gd name="T45" fmla="*/ 161 h 186"/>
                <a:gd name="T46" fmla="*/ 95 w 169"/>
                <a:gd name="T47" fmla="*/ 161 h 186"/>
                <a:gd name="T48" fmla="*/ 105 w 169"/>
                <a:gd name="T49" fmla="*/ 186 h 186"/>
                <a:gd name="T50" fmla="*/ 112 w 169"/>
                <a:gd name="T51" fmla="*/ 182 h 186"/>
                <a:gd name="T52" fmla="*/ 104 w 169"/>
                <a:gd name="T53" fmla="*/ 161 h 186"/>
                <a:gd name="T54" fmla="*/ 160 w 169"/>
                <a:gd name="T55" fmla="*/ 161 h 186"/>
                <a:gd name="T56" fmla="*/ 169 w 169"/>
                <a:gd name="T57" fmla="*/ 152 h 186"/>
                <a:gd name="T58" fmla="*/ 169 w 169"/>
                <a:gd name="T59" fmla="*/ 34 h 186"/>
                <a:gd name="T60" fmla="*/ 160 w 169"/>
                <a:gd name="T61" fmla="*/ 26 h 186"/>
                <a:gd name="T62" fmla="*/ 84 w 169"/>
                <a:gd name="T63" fmla="*/ 135 h 186"/>
                <a:gd name="T64" fmla="*/ 92 w 169"/>
                <a:gd name="T65" fmla="*/ 135 h 186"/>
                <a:gd name="T66" fmla="*/ 93 w 169"/>
                <a:gd name="T67" fmla="*/ 152 h 186"/>
                <a:gd name="T68" fmla="*/ 8 w 169"/>
                <a:gd name="T69" fmla="*/ 152 h 186"/>
                <a:gd name="T70" fmla="*/ 8 w 169"/>
                <a:gd name="T71" fmla="*/ 34 h 186"/>
                <a:gd name="T72" fmla="*/ 83 w 169"/>
                <a:gd name="T73" fmla="*/ 34 h 186"/>
                <a:gd name="T74" fmla="*/ 64 w 169"/>
                <a:gd name="T75" fmla="*/ 101 h 186"/>
                <a:gd name="T76" fmla="*/ 63 w 169"/>
                <a:gd name="T77" fmla="*/ 106 h 186"/>
                <a:gd name="T78" fmla="*/ 94 w 169"/>
                <a:gd name="T79" fmla="*/ 106 h 186"/>
                <a:gd name="T80" fmla="*/ 92 w 169"/>
                <a:gd name="T81" fmla="*/ 127 h 186"/>
                <a:gd name="T82" fmla="*/ 84 w 169"/>
                <a:gd name="T83" fmla="*/ 127 h 186"/>
                <a:gd name="T84" fmla="*/ 27 w 169"/>
                <a:gd name="T85" fmla="*/ 115 h 186"/>
                <a:gd name="T86" fmla="*/ 23 w 169"/>
                <a:gd name="T87" fmla="*/ 122 h 186"/>
                <a:gd name="T88" fmla="*/ 84 w 169"/>
                <a:gd name="T89" fmla="*/ 135 h 186"/>
                <a:gd name="T90" fmla="*/ 160 w 169"/>
                <a:gd name="T91" fmla="*/ 152 h 186"/>
                <a:gd name="T92" fmla="*/ 102 w 169"/>
                <a:gd name="T93" fmla="*/ 152 h 186"/>
                <a:gd name="T94" fmla="*/ 100 w 169"/>
                <a:gd name="T95" fmla="*/ 134 h 186"/>
                <a:gd name="T96" fmla="*/ 145 w 169"/>
                <a:gd name="T97" fmla="*/ 122 h 186"/>
                <a:gd name="T98" fmla="*/ 141 w 169"/>
                <a:gd name="T99" fmla="*/ 115 h 186"/>
                <a:gd name="T100" fmla="*/ 100 w 169"/>
                <a:gd name="T101" fmla="*/ 126 h 186"/>
                <a:gd name="T102" fmla="*/ 103 w 169"/>
                <a:gd name="T103" fmla="*/ 103 h 186"/>
                <a:gd name="T104" fmla="*/ 104 w 169"/>
                <a:gd name="T105" fmla="*/ 98 h 186"/>
                <a:gd name="T106" fmla="*/ 73 w 169"/>
                <a:gd name="T107" fmla="*/ 98 h 186"/>
                <a:gd name="T108" fmla="*/ 93 w 169"/>
                <a:gd name="T109" fmla="*/ 34 h 186"/>
                <a:gd name="T110" fmla="*/ 160 w 169"/>
                <a:gd name="T111" fmla="*/ 34 h 186"/>
                <a:gd name="T112" fmla="*/ 160 w 169"/>
                <a:gd name="T113" fmla="*/ 15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9" h="186">
                  <a:moveTo>
                    <a:pt x="46" y="76"/>
                  </a:moveTo>
                  <a:cubicBezTo>
                    <a:pt x="49" y="76"/>
                    <a:pt x="50" y="75"/>
                    <a:pt x="50" y="72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3"/>
                    <a:pt x="49" y="51"/>
                    <a:pt x="46" y="51"/>
                  </a:cubicBezTo>
                  <a:cubicBezTo>
                    <a:pt x="44" y="51"/>
                    <a:pt x="42" y="53"/>
                    <a:pt x="42" y="55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5"/>
                    <a:pt x="44" y="76"/>
                    <a:pt x="46" y="76"/>
                  </a:cubicBezTo>
                  <a:close/>
                  <a:moveTo>
                    <a:pt x="122" y="76"/>
                  </a:moveTo>
                  <a:cubicBezTo>
                    <a:pt x="125" y="76"/>
                    <a:pt x="126" y="75"/>
                    <a:pt x="126" y="72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6" y="53"/>
                    <a:pt x="125" y="51"/>
                    <a:pt x="122" y="51"/>
                  </a:cubicBezTo>
                  <a:cubicBezTo>
                    <a:pt x="120" y="51"/>
                    <a:pt x="118" y="53"/>
                    <a:pt x="118" y="55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5"/>
                    <a:pt x="120" y="76"/>
                    <a:pt x="122" y="76"/>
                  </a:cubicBezTo>
                  <a:close/>
                  <a:moveTo>
                    <a:pt x="160" y="26"/>
                  </a:moveTo>
                  <a:cubicBezTo>
                    <a:pt x="98" y="26"/>
                    <a:pt x="98" y="26"/>
                    <a:pt x="98" y="26"/>
                  </a:cubicBezTo>
                  <a:cubicBezTo>
                    <a:pt x="105" y="13"/>
                    <a:pt x="111" y="6"/>
                    <a:pt x="111" y="6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4" y="1"/>
                    <a:pt x="96" y="10"/>
                    <a:pt x="8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4" y="26"/>
                    <a:pt x="0" y="30"/>
                    <a:pt x="0" y="34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4" y="161"/>
                    <a:pt x="8" y="161"/>
                  </a:cubicBezTo>
                  <a:cubicBezTo>
                    <a:pt x="95" y="161"/>
                    <a:pt x="95" y="161"/>
                    <a:pt x="95" y="161"/>
                  </a:cubicBezTo>
                  <a:cubicBezTo>
                    <a:pt x="97" y="169"/>
                    <a:pt x="100" y="178"/>
                    <a:pt x="105" y="186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08" y="175"/>
                    <a:pt x="105" y="168"/>
                    <a:pt x="104" y="161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5" y="161"/>
                    <a:pt x="169" y="157"/>
                    <a:pt x="169" y="152"/>
                  </a:cubicBezTo>
                  <a:cubicBezTo>
                    <a:pt x="169" y="34"/>
                    <a:pt x="169" y="34"/>
                    <a:pt x="169" y="34"/>
                  </a:cubicBezTo>
                  <a:cubicBezTo>
                    <a:pt x="169" y="30"/>
                    <a:pt x="165" y="26"/>
                    <a:pt x="160" y="26"/>
                  </a:cubicBezTo>
                  <a:close/>
                  <a:moveTo>
                    <a:pt x="84" y="135"/>
                  </a:moveTo>
                  <a:cubicBezTo>
                    <a:pt x="87" y="135"/>
                    <a:pt x="89" y="135"/>
                    <a:pt x="92" y="135"/>
                  </a:cubicBezTo>
                  <a:cubicBezTo>
                    <a:pt x="92" y="141"/>
                    <a:pt x="92" y="146"/>
                    <a:pt x="93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75" y="51"/>
                    <a:pt x="66" y="74"/>
                    <a:pt x="64" y="101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3" y="111"/>
                    <a:pt x="92" y="118"/>
                    <a:pt x="92" y="127"/>
                  </a:cubicBezTo>
                  <a:cubicBezTo>
                    <a:pt x="89" y="127"/>
                    <a:pt x="87" y="127"/>
                    <a:pt x="84" y="127"/>
                  </a:cubicBezTo>
                  <a:cubicBezTo>
                    <a:pt x="52" y="127"/>
                    <a:pt x="27" y="115"/>
                    <a:pt x="27" y="11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4" y="123"/>
                    <a:pt x="50" y="135"/>
                    <a:pt x="84" y="135"/>
                  </a:cubicBezTo>
                  <a:close/>
                  <a:moveTo>
                    <a:pt x="160" y="152"/>
                  </a:moveTo>
                  <a:cubicBezTo>
                    <a:pt x="102" y="152"/>
                    <a:pt x="102" y="152"/>
                    <a:pt x="102" y="152"/>
                  </a:cubicBezTo>
                  <a:cubicBezTo>
                    <a:pt x="101" y="146"/>
                    <a:pt x="100" y="140"/>
                    <a:pt x="100" y="134"/>
                  </a:cubicBezTo>
                  <a:cubicBezTo>
                    <a:pt x="126" y="131"/>
                    <a:pt x="144" y="123"/>
                    <a:pt x="145" y="122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24" y="123"/>
                    <a:pt x="100" y="126"/>
                  </a:cubicBezTo>
                  <a:cubicBezTo>
                    <a:pt x="101" y="112"/>
                    <a:pt x="103" y="103"/>
                    <a:pt x="103" y="103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6" y="72"/>
                    <a:pt x="85" y="50"/>
                    <a:pt x="93" y="34"/>
                  </a:cubicBezTo>
                  <a:cubicBezTo>
                    <a:pt x="160" y="34"/>
                    <a:pt x="160" y="34"/>
                    <a:pt x="160" y="34"/>
                  </a:cubicBezTo>
                  <a:lnTo>
                    <a:pt x="160" y="15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61135" y="4970583"/>
            <a:ext cx="2531096" cy="751535"/>
            <a:chOff x="2741785" y="2343753"/>
            <a:chExt cx="2531096" cy="751535"/>
          </a:xfrm>
        </p:grpSpPr>
        <p:sp>
          <p:nvSpPr>
            <p:cNvPr id="32" name="文本框 31"/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741785" y="2687228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825538" y="4970583"/>
            <a:ext cx="2531096" cy="751535"/>
            <a:chOff x="2741785" y="2343753"/>
            <a:chExt cx="2531096" cy="751535"/>
          </a:xfrm>
        </p:grpSpPr>
        <p:sp>
          <p:nvSpPr>
            <p:cNvPr id="35" name="文本框 34"/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741785" y="2687228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002680" y="4970583"/>
            <a:ext cx="2531096" cy="751535"/>
            <a:chOff x="2741785" y="2343753"/>
            <a:chExt cx="2531096" cy="751535"/>
          </a:xfrm>
        </p:grpSpPr>
        <p:sp>
          <p:nvSpPr>
            <p:cNvPr id="38" name="文本框 37"/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741785" y="2687228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46521" y="2172862"/>
            <a:ext cx="2531096" cy="751535"/>
            <a:chOff x="2741785" y="2343753"/>
            <a:chExt cx="2531096" cy="751535"/>
          </a:xfrm>
        </p:grpSpPr>
        <p:sp>
          <p:nvSpPr>
            <p:cNvPr id="41" name="文本框 40"/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741785" y="2687228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417293" y="2172862"/>
            <a:ext cx="2531096" cy="751535"/>
            <a:chOff x="2741785" y="2343753"/>
            <a:chExt cx="2531096" cy="751535"/>
          </a:xfrm>
        </p:grpSpPr>
        <p:sp>
          <p:nvSpPr>
            <p:cNvPr id="44" name="文本框 43"/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741785" y="2687228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47" name="文本框 46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占位符 2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>
          <a:xfrm>
            <a:off x="1781175" y="2809345"/>
            <a:ext cx="2399370" cy="1601318"/>
          </a:xfrm>
        </p:spPr>
      </p:pic>
      <p:pic>
        <p:nvPicPr>
          <p:cNvPr id="34" name="图片占位符 33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4545094" y="2440156"/>
            <a:ext cx="3101811" cy="2049410"/>
          </a:xfrm>
        </p:spPr>
      </p:pic>
      <p:pic>
        <p:nvPicPr>
          <p:cNvPr id="32" name="图片占位符 31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8011455" y="2810142"/>
            <a:ext cx="2399370" cy="1599725"/>
          </a:xfrm>
        </p:spPr>
      </p:pic>
      <p:sp>
        <p:nvSpPr>
          <p:cNvPr id="14" name="îśḷidê"/>
          <p:cNvSpPr/>
          <p:nvPr/>
        </p:nvSpPr>
        <p:spPr>
          <a:xfrm>
            <a:off x="4555388" y="2409170"/>
            <a:ext cx="3101811" cy="2182411"/>
          </a:xfrm>
          <a:prstGeom prst="rect">
            <a:avLst/>
          </a:prstGeom>
          <a:gradFill>
            <a:gsLst>
              <a:gs pos="27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íŝḻïḑé"/>
          <p:cNvSpPr/>
          <p:nvPr/>
        </p:nvSpPr>
        <p:spPr>
          <a:xfrm>
            <a:off x="1770880" y="2742113"/>
            <a:ext cx="2399370" cy="1688179"/>
          </a:xfrm>
          <a:prstGeom prst="rect">
            <a:avLst/>
          </a:prstGeom>
          <a:gradFill>
            <a:gsLst>
              <a:gs pos="27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íŝľïḋè"/>
          <p:cNvSpPr/>
          <p:nvPr/>
        </p:nvSpPr>
        <p:spPr>
          <a:xfrm>
            <a:off x="8011452" y="2809345"/>
            <a:ext cx="2399370" cy="1688179"/>
          </a:xfrm>
          <a:prstGeom prst="rect">
            <a:avLst/>
          </a:prstGeom>
          <a:gradFill>
            <a:gsLst>
              <a:gs pos="27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ïṧ1ïḑè"/>
          <p:cNvSpPr/>
          <p:nvPr/>
        </p:nvSpPr>
        <p:spPr bwMode="auto">
          <a:xfrm>
            <a:off x="1781175" y="4122645"/>
            <a:ext cx="2399370" cy="331447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lIns="90000" tIns="46800" rIns="90000" bIns="4680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</a:pP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i$ļiḑé"/>
          <p:cNvSpPr/>
          <p:nvPr/>
        </p:nvSpPr>
        <p:spPr bwMode="auto">
          <a:xfrm>
            <a:off x="8011455" y="4122645"/>
            <a:ext cx="2399370" cy="331447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lIns="90000" tIns="46800" rIns="90000" bIns="4680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</a:pP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73600" y="4693597"/>
            <a:ext cx="2844800" cy="909399"/>
            <a:chOff x="2584933" y="2343753"/>
            <a:chExt cx="2844800" cy="909399"/>
          </a:xfrm>
        </p:grpSpPr>
        <p:sp>
          <p:nvSpPr>
            <p:cNvPr id="18" name="文本框 17"/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584933" y="2687228"/>
              <a:ext cx="2844800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049442" y="4133924"/>
            <a:ext cx="186283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标题文字添加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781176" y="4594966"/>
            <a:ext cx="2399368" cy="5659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in a wider field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279720" y="4133924"/>
            <a:ext cx="186283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标题文字添加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011454" y="4594966"/>
            <a:ext cx="2399368" cy="5659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in a wider field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36" name="文本框 35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3" grpId="0" animBg="1"/>
      <p:bldP spid="11" grpId="0" animBg="1"/>
      <p:bldP spid="21" grpId="0"/>
      <p:bldP spid="22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椭圆 67"/>
          <p:cNvSpPr/>
          <p:nvPr/>
        </p:nvSpPr>
        <p:spPr>
          <a:xfrm>
            <a:off x="1616467" y="2109616"/>
            <a:ext cx="1595874" cy="1595872"/>
          </a:xfrm>
          <a:prstGeom prst="ellipse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4030309" y="2109616"/>
            <a:ext cx="1595874" cy="1595872"/>
          </a:xfrm>
          <a:prstGeom prst="ellipse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6444151" y="2109616"/>
            <a:ext cx="1595874" cy="1595872"/>
          </a:xfrm>
          <a:prstGeom prst="ellipse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8891622" y="2109616"/>
            <a:ext cx="1595874" cy="1595872"/>
          </a:xfrm>
          <a:prstGeom prst="ellipse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iŝḻíḍè"/>
          <p:cNvSpPr/>
          <p:nvPr/>
        </p:nvSpPr>
        <p:spPr>
          <a:xfrm>
            <a:off x="1704506" y="3797190"/>
            <a:ext cx="1408586" cy="308047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12700">
            <a:miter lim="400000"/>
          </a:ln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iŝḻíḍè"/>
          <p:cNvSpPr/>
          <p:nvPr/>
        </p:nvSpPr>
        <p:spPr>
          <a:xfrm>
            <a:off x="1704506" y="3827694"/>
            <a:ext cx="1408586" cy="308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2700">
            <a:miter lim="400000"/>
          </a:ln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52525" y="5048021"/>
            <a:ext cx="9886950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bg1"/>
                </a:gs>
                <a:gs pos="50000">
                  <a:schemeClr val="tx1">
                    <a:lumMod val="50000"/>
                    <a:lumOff val="5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ísļîḓê"/>
          <p:cNvSpPr/>
          <p:nvPr/>
        </p:nvSpPr>
        <p:spPr>
          <a:xfrm>
            <a:off x="4129558" y="3797190"/>
            <a:ext cx="1408586" cy="308047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12700">
            <a:miter lim="400000"/>
          </a:ln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ísļîḓê"/>
          <p:cNvSpPr/>
          <p:nvPr/>
        </p:nvSpPr>
        <p:spPr>
          <a:xfrm>
            <a:off x="4129558" y="3827694"/>
            <a:ext cx="1408586" cy="308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2700">
            <a:miter lim="400000"/>
          </a:ln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îṥľíḍè"/>
          <p:cNvSpPr/>
          <p:nvPr/>
        </p:nvSpPr>
        <p:spPr>
          <a:xfrm>
            <a:off x="6554609" y="3797190"/>
            <a:ext cx="1408586" cy="308047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12700">
            <a:miter lim="400000"/>
          </a:ln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îṥľíḍè"/>
          <p:cNvSpPr/>
          <p:nvPr/>
        </p:nvSpPr>
        <p:spPr>
          <a:xfrm>
            <a:off x="6554609" y="3827694"/>
            <a:ext cx="1408586" cy="308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2700">
            <a:miter lim="400000"/>
          </a:ln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ïşļîḓe"/>
          <p:cNvSpPr/>
          <p:nvPr/>
        </p:nvSpPr>
        <p:spPr>
          <a:xfrm>
            <a:off x="8979661" y="3801621"/>
            <a:ext cx="1408586" cy="308047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12700">
            <a:miter lim="400000"/>
          </a:ln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ïşļîḓe"/>
          <p:cNvSpPr/>
          <p:nvPr/>
        </p:nvSpPr>
        <p:spPr>
          <a:xfrm>
            <a:off x="8979661" y="3832125"/>
            <a:ext cx="1408586" cy="308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2700">
            <a:miter lim="400000"/>
          </a:ln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902433" y="3832683"/>
            <a:ext cx="1862835" cy="992811"/>
            <a:chOff x="3075915" y="2343753"/>
            <a:chExt cx="1862835" cy="992811"/>
          </a:xfrm>
        </p:grpSpPr>
        <p:sp>
          <p:nvSpPr>
            <p:cNvPr id="23" name="文本框 22"/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文字添加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075916" y="2770640"/>
              <a:ext cx="1862834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27484" y="3832683"/>
            <a:ext cx="1862835" cy="992811"/>
            <a:chOff x="3075915" y="2343753"/>
            <a:chExt cx="1862835" cy="992811"/>
          </a:xfrm>
        </p:grpSpPr>
        <p:sp>
          <p:nvSpPr>
            <p:cNvPr id="26" name="文本框 25"/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文字添加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075916" y="2770640"/>
              <a:ext cx="1862834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752536" y="3832683"/>
            <a:ext cx="1862835" cy="992811"/>
            <a:chOff x="3075915" y="2343753"/>
            <a:chExt cx="1862835" cy="992811"/>
          </a:xfrm>
        </p:grpSpPr>
        <p:sp>
          <p:nvSpPr>
            <p:cNvPr id="29" name="文本框 28"/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文字添加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075916" y="2770640"/>
              <a:ext cx="1862834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77381" y="3832683"/>
            <a:ext cx="1862835" cy="992811"/>
            <a:chOff x="3075915" y="2343753"/>
            <a:chExt cx="1862835" cy="992811"/>
          </a:xfrm>
        </p:grpSpPr>
        <p:sp>
          <p:nvSpPr>
            <p:cNvPr id="32" name="文本框 31"/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文字添加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075916" y="2770640"/>
              <a:ext cx="1862834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3018971" y="5225868"/>
            <a:ext cx="6154058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field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4" name="图片占位符 53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>
          <a:xfrm>
            <a:off x="1704506" y="2189527"/>
            <a:ext cx="1408586" cy="1429817"/>
          </a:xfrm>
        </p:spPr>
      </p:pic>
      <p:pic>
        <p:nvPicPr>
          <p:cNvPr id="42" name="图片占位符 41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4129558" y="2190104"/>
            <a:ext cx="1408586" cy="1428671"/>
          </a:xfrm>
        </p:spPr>
      </p:pic>
      <p:pic>
        <p:nvPicPr>
          <p:cNvPr id="44" name="图片占位符 43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6554609" y="2190243"/>
            <a:ext cx="1408586" cy="1428396"/>
          </a:xfrm>
        </p:spPr>
      </p:pic>
      <p:pic>
        <p:nvPicPr>
          <p:cNvPr id="46" name="图片占位符 45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8979661" y="2194021"/>
            <a:ext cx="1408586" cy="1429692"/>
          </a:xfrm>
        </p:spPr>
      </p:pic>
      <p:grpSp>
        <p:nvGrpSpPr>
          <p:cNvPr id="72" name="组合 71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73" name="文本框 72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18" grpId="0" animBg="1"/>
      <p:bldP spid="17" grpId="0" animBg="1"/>
      <p:bldP spid="19" grpId="0" animBg="1"/>
      <p:bldP spid="15" grpId="0" animBg="1"/>
      <p:bldP spid="20" grpId="0" animBg="1"/>
      <p:bldP spid="13" grpId="0" animBg="1"/>
      <p:bldP spid="21" grpId="0" animBg="1"/>
      <p:bldP spid="11" grpId="0" animBg="1"/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4322324" y="2287047"/>
            <a:ext cx="3780818" cy="3297138"/>
            <a:chOff x="4322324" y="2287047"/>
            <a:chExt cx="3780818" cy="3297138"/>
          </a:xfrm>
        </p:grpSpPr>
        <p:grpSp>
          <p:nvGrpSpPr>
            <p:cNvPr id="2" name="组合 1"/>
            <p:cNvGrpSpPr/>
            <p:nvPr/>
          </p:nvGrpSpPr>
          <p:grpSpPr>
            <a:xfrm>
              <a:off x="4322324" y="2287047"/>
              <a:ext cx="3780818" cy="3297138"/>
              <a:chOff x="4511824" y="2924944"/>
              <a:chExt cx="3055139" cy="2664296"/>
            </a:xfrm>
          </p:grpSpPr>
          <p:sp>
            <p:nvSpPr>
              <p:cNvPr id="3" name="ïSľiḍe"/>
              <p:cNvSpPr/>
              <p:nvPr/>
            </p:nvSpPr>
            <p:spPr bwMode="auto">
              <a:xfrm>
                <a:off x="4511824" y="2924944"/>
                <a:ext cx="3055139" cy="2664296"/>
              </a:xfrm>
              <a:custGeom>
                <a:avLst/>
                <a:gdLst>
                  <a:gd name="T0" fmla="*/ 4504532 w 21410"/>
                  <a:gd name="T1" fmla="*/ 3928635 h 21460"/>
                  <a:gd name="T2" fmla="*/ 4504532 w 21410"/>
                  <a:gd name="T3" fmla="*/ 3928635 h 21460"/>
                  <a:gd name="T4" fmla="*/ 4504532 w 21410"/>
                  <a:gd name="T5" fmla="*/ 3928635 h 21460"/>
                  <a:gd name="T6" fmla="*/ 4504532 w 21410"/>
                  <a:gd name="T7" fmla="*/ 3928635 h 2146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410" h="21460">
                    <a:moveTo>
                      <a:pt x="10087" y="1"/>
                    </a:moveTo>
                    <a:cubicBezTo>
                      <a:pt x="10004" y="-1"/>
                      <a:pt x="9920" y="0"/>
                      <a:pt x="9836" y="6"/>
                    </a:cubicBezTo>
                    <a:cubicBezTo>
                      <a:pt x="8489" y="98"/>
                      <a:pt x="7334" y="1235"/>
                      <a:pt x="7100" y="2753"/>
                    </a:cubicBezTo>
                    <a:cubicBezTo>
                      <a:pt x="6862" y="4295"/>
                      <a:pt x="7371" y="5484"/>
                      <a:pt x="8475" y="6368"/>
                    </a:cubicBezTo>
                    <a:cubicBezTo>
                      <a:pt x="9015" y="6801"/>
                      <a:pt x="9217" y="7418"/>
                      <a:pt x="9104" y="8148"/>
                    </a:cubicBezTo>
                    <a:cubicBezTo>
                      <a:pt x="8997" y="8863"/>
                      <a:pt x="8639" y="9355"/>
                      <a:pt x="8019" y="9582"/>
                    </a:cubicBezTo>
                    <a:cubicBezTo>
                      <a:pt x="7593" y="9738"/>
                      <a:pt x="7177" y="9921"/>
                      <a:pt x="6789" y="10183"/>
                    </a:cubicBezTo>
                    <a:cubicBezTo>
                      <a:pt x="6216" y="10568"/>
                      <a:pt x="5627" y="10604"/>
                      <a:pt x="5059" y="10185"/>
                    </a:cubicBezTo>
                    <a:cubicBezTo>
                      <a:pt x="4495" y="9770"/>
                      <a:pt x="4253" y="9160"/>
                      <a:pt x="4331" y="8392"/>
                    </a:cubicBezTo>
                    <a:cubicBezTo>
                      <a:pt x="4375" y="7950"/>
                      <a:pt x="4324" y="7528"/>
                      <a:pt x="4162" y="7122"/>
                    </a:cubicBezTo>
                    <a:cubicBezTo>
                      <a:pt x="3814" y="6252"/>
                      <a:pt x="3220" y="5773"/>
                      <a:pt x="2397" y="5725"/>
                    </a:cubicBezTo>
                    <a:cubicBezTo>
                      <a:pt x="1542" y="5676"/>
                      <a:pt x="877" y="6108"/>
                      <a:pt x="473" y="6978"/>
                    </a:cubicBezTo>
                    <a:cubicBezTo>
                      <a:pt x="84" y="7815"/>
                      <a:pt x="139" y="8668"/>
                      <a:pt x="615" y="9438"/>
                    </a:cubicBezTo>
                    <a:cubicBezTo>
                      <a:pt x="1175" y="10345"/>
                      <a:pt x="1970" y="10582"/>
                      <a:pt x="2890" y="10364"/>
                    </a:cubicBezTo>
                    <a:cubicBezTo>
                      <a:pt x="3411" y="10239"/>
                      <a:pt x="3861" y="10412"/>
                      <a:pt x="4243" y="10814"/>
                    </a:cubicBezTo>
                    <a:cubicBezTo>
                      <a:pt x="4798" y="11395"/>
                      <a:pt x="4894" y="12143"/>
                      <a:pt x="4553" y="13089"/>
                    </a:cubicBezTo>
                    <a:cubicBezTo>
                      <a:pt x="4293" y="13810"/>
                      <a:pt x="4158" y="14530"/>
                      <a:pt x="4139" y="15252"/>
                    </a:cubicBezTo>
                    <a:lnTo>
                      <a:pt x="4137" y="15237"/>
                    </a:lnTo>
                    <a:cubicBezTo>
                      <a:pt x="4088" y="15740"/>
                      <a:pt x="3871" y="16114"/>
                      <a:pt x="3452" y="16295"/>
                    </a:cubicBezTo>
                    <a:cubicBezTo>
                      <a:pt x="3035" y="16473"/>
                      <a:pt x="2657" y="16379"/>
                      <a:pt x="2331" y="16026"/>
                    </a:cubicBezTo>
                    <a:cubicBezTo>
                      <a:pt x="2145" y="15823"/>
                      <a:pt x="1929" y="15688"/>
                      <a:pt x="1677" y="15625"/>
                    </a:cubicBezTo>
                    <a:cubicBezTo>
                      <a:pt x="1136" y="15491"/>
                      <a:pt x="676" y="15662"/>
                      <a:pt x="328" y="16148"/>
                    </a:cubicBezTo>
                    <a:cubicBezTo>
                      <a:pt x="-34" y="16650"/>
                      <a:pt x="-98" y="17229"/>
                      <a:pt x="143" y="17823"/>
                    </a:cubicBezTo>
                    <a:cubicBezTo>
                      <a:pt x="377" y="18393"/>
                      <a:pt x="792" y="18697"/>
                      <a:pt x="1337" y="18713"/>
                    </a:cubicBezTo>
                    <a:cubicBezTo>
                      <a:pt x="1980" y="18731"/>
                      <a:pt x="2406" y="18341"/>
                      <a:pt x="2671" y="17690"/>
                    </a:cubicBezTo>
                    <a:cubicBezTo>
                      <a:pt x="2820" y="17323"/>
                      <a:pt x="3079" y="17117"/>
                      <a:pt x="3416" y="17042"/>
                    </a:cubicBezTo>
                    <a:cubicBezTo>
                      <a:pt x="3854" y="16946"/>
                      <a:pt x="4210" y="17077"/>
                      <a:pt x="4519" y="17667"/>
                    </a:cubicBezTo>
                    <a:cubicBezTo>
                      <a:pt x="4534" y="17712"/>
                      <a:pt x="4844" y="18471"/>
                      <a:pt x="5042" y="18820"/>
                    </a:cubicBezTo>
                    <a:cubicBezTo>
                      <a:pt x="5340" y="19343"/>
                      <a:pt x="5710" y="19797"/>
                      <a:pt x="6126" y="20175"/>
                    </a:cubicBezTo>
                    <a:cubicBezTo>
                      <a:pt x="6126" y="20175"/>
                      <a:pt x="6162" y="20211"/>
                      <a:pt x="6244" y="20282"/>
                    </a:cubicBezTo>
                    <a:lnTo>
                      <a:pt x="6237" y="20279"/>
                    </a:lnTo>
                    <a:cubicBezTo>
                      <a:pt x="6241" y="20283"/>
                      <a:pt x="6246" y="20287"/>
                      <a:pt x="6250" y="20291"/>
                    </a:cubicBezTo>
                    <a:cubicBezTo>
                      <a:pt x="7100" y="21006"/>
                      <a:pt x="8135" y="21438"/>
                      <a:pt x="9250" y="21457"/>
                    </a:cubicBezTo>
                    <a:cubicBezTo>
                      <a:pt x="10097" y="21487"/>
                      <a:pt x="10913" y="21286"/>
                      <a:pt x="11638" y="20903"/>
                    </a:cubicBezTo>
                    <a:cubicBezTo>
                      <a:pt x="12539" y="20410"/>
                      <a:pt x="13259" y="19679"/>
                      <a:pt x="13837" y="18730"/>
                    </a:cubicBezTo>
                    <a:cubicBezTo>
                      <a:pt x="14194" y="18144"/>
                      <a:pt x="14708" y="17915"/>
                      <a:pt x="15319" y="18009"/>
                    </a:cubicBezTo>
                    <a:cubicBezTo>
                      <a:pt x="15928" y="18105"/>
                      <a:pt x="16359" y="18483"/>
                      <a:pt x="16591" y="19150"/>
                    </a:cubicBezTo>
                    <a:cubicBezTo>
                      <a:pt x="16680" y="19406"/>
                      <a:pt x="16737" y="19673"/>
                      <a:pt x="16849" y="19921"/>
                    </a:cubicBezTo>
                    <a:cubicBezTo>
                      <a:pt x="17336" y="21003"/>
                      <a:pt x="18386" y="21598"/>
                      <a:pt x="19439" y="21373"/>
                    </a:cubicBezTo>
                    <a:cubicBezTo>
                      <a:pt x="20487" y="21148"/>
                      <a:pt x="21296" y="20132"/>
                      <a:pt x="21399" y="18907"/>
                    </a:cubicBezTo>
                    <a:cubicBezTo>
                      <a:pt x="21501" y="17691"/>
                      <a:pt x="20870" y="16487"/>
                      <a:pt x="19887" y="16060"/>
                    </a:cubicBezTo>
                    <a:cubicBezTo>
                      <a:pt x="18905" y="15631"/>
                      <a:pt x="18039" y="15899"/>
                      <a:pt x="17261" y="16670"/>
                    </a:cubicBezTo>
                    <a:cubicBezTo>
                      <a:pt x="16774" y="17152"/>
                      <a:pt x="16217" y="17206"/>
                      <a:pt x="15646" y="16928"/>
                    </a:cubicBezTo>
                    <a:cubicBezTo>
                      <a:pt x="15087" y="16656"/>
                      <a:pt x="14734" y="16170"/>
                      <a:pt x="14692" y="15444"/>
                    </a:cubicBezTo>
                    <a:cubicBezTo>
                      <a:pt x="14658" y="14883"/>
                      <a:pt x="14601" y="14326"/>
                      <a:pt x="14488" y="13780"/>
                    </a:cubicBezTo>
                    <a:lnTo>
                      <a:pt x="14479" y="13765"/>
                    </a:lnTo>
                    <a:cubicBezTo>
                      <a:pt x="14327" y="13035"/>
                      <a:pt x="14462" y="12374"/>
                      <a:pt x="14958" y="11839"/>
                    </a:cubicBezTo>
                    <a:cubicBezTo>
                      <a:pt x="15480" y="11275"/>
                      <a:pt x="16094" y="11145"/>
                      <a:pt x="16767" y="11438"/>
                    </a:cubicBezTo>
                    <a:cubicBezTo>
                      <a:pt x="17155" y="11607"/>
                      <a:pt x="17549" y="11654"/>
                      <a:pt x="17957" y="11568"/>
                    </a:cubicBezTo>
                    <a:cubicBezTo>
                      <a:pt x="18833" y="11381"/>
                      <a:pt x="19424" y="10797"/>
                      <a:pt x="19681" y="9827"/>
                    </a:cubicBezTo>
                    <a:cubicBezTo>
                      <a:pt x="19948" y="8820"/>
                      <a:pt x="19730" y="7915"/>
                      <a:pt x="19050" y="7206"/>
                    </a:cubicBezTo>
                    <a:cubicBezTo>
                      <a:pt x="18397" y="6524"/>
                      <a:pt x="17614" y="6367"/>
                      <a:pt x="16794" y="6733"/>
                    </a:cubicBezTo>
                    <a:cubicBezTo>
                      <a:pt x="15828" y="7164"/>
                      <a:pt x="15406" y="8050"/>
                      <a:pt x="15364" y="9206"/>
                    </a:cubicBezTo>
                    <a:cubicBezTo>
                      <a:pt x="15340" y="9859"/>
                      <a:pt x="15067" y="10350"/>
                      <a:pt x="14604" y="10700"/>
                    </a:cubicBezTo>
                    <a:cubicBezTo>
                      <a:pt x="13935" y="11210"/>
                      <a:pt x="13235" y="11130"/>
                      <a:pt x="12469" y="10476"/>
                    </a:cubicBezTo>
                    <a:cubicBezTo>
                      <a:pt x="12469" y="10476"/>
                      <a:pt x="11702" y="9992"/>
                      <a:pt x="11302" y="9766"/>
                    </a:cubicBezTo>
                    <a:cubicBezTo>
                      <a:pt x="10245" y="9174"/>
                      <a:pt x="10121" y="7465"/>
                      <a:pt x="11070" y="6668"/>
                    </a:cubicBezTo>
                    <a:cubicBezTo>
                      <a:pt x="11236" y="6529"/>
                      <a:pt x="11428" y="6435"/>
                      <a:pt x="11604" y="6312"/>
                    </a:cubicBezTo>
                    <a:cubicBezTo>
                      <a:pt x="12745" y="5503"/>
                      <a:pt x="13256" y="3864"/>
                      <a:pt x="12841" y="2360"/>
                    </a:cubicBezTo>
                    <a:cubicBezTo>
                      <a:pt x="12462" y="984"/>
                      <a:pt x="11338" y="38"/>
                      <a:pt x="10087" y="1"/>
                    </a:cubicBezTo>
                    <a:close/>
                    <a:moveTo>
                      <a:pt x="9231" y="10126"/>
                    </a:moveTo>
                    <a:cubicBezTo>
                      <a:pt x="9387" y="10117"/>
                      <a:pt x="9544" y="10116"/>
                      <a:pt x="9704" y="10126"/>
                    </a:cubicBezTo>
                    <a:cubicBezTo>
                      <a:pt x="12172" y="10277"/>
                      <a:pt x="14141" y="12744"/>
                      <a:pt x="14021" y="15643"/>
                    </a:cubicBezTo>
                    <a:cubicBezTo>
                      <a:pt x="13906" y="18437"/>
                      <a:pt x="11810" y="20694"/>
                      <a:pt x="9330" y="20606"/>
                    </a:cubicBezTo>
                    <a:cubicBezTo>
                      <a:pt x="6814" y="20563"/>
                      <a:pt x="4772" y="18048"/>
                      <a:pt x="4897" y="15109"/>
                    </a:cubicBezTo>
                    <a:cubicBezTo>
                      <a:pt x="5010" y="12454"/>
                      <a:pt x="6895" y="10263"/>
                      <a:pt x="9231" y="1012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lIns="0" tIns="0" rIns="0" bIns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id-ID" sz="1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îṡḻîḑê"/>
              <p:cNvSpPr/>
              <p:nvPr/>
            </p:nvSpPr>
            <p:spPr>
              <a:xfrm>
                <a:off x="6990542" y="4985927"/>
                <a:ext cx="502816" cy="502816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400" dirty="0">
                    <a:cs typeface="+mn-ea"/>
                    <a:sym typeface="+mn-lt"/>
                  </a:rPr>
                  <a:t>5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5" name="îṡḻïďè"/>
              <p:cNvSpPr/>
              <p:nvPr/>
            </p:nvSpPr>
            <p:spPr>
              <a:xfrm>
                <a:off x="4568508" y="4910432"/>
                <a:ext cx="280010" cy="28001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100" dirty="0">
                    <a:cs typeface="+mn-ea"/>
                    <a:sym typeface="+mn-lt"/>
                  </a:rPr>
                  <a:t>1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6" name="îšļídê"/>
              <p:cNvSpPr/>
              <p:nvPr/>
            </p:nvSpPr>
            <p:spPr>
              <a:xfrm>
                <a:off x="6809943" y="3830022"/>
                <a:ext cx="431906" cy="431906"/>
              </a:xfrm>
              <a:prstGeom prst="ellipse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000" dirty="0">
                    <a:cs typeface="+mn-ea"/>
                    <a:sym typeface="+mn-lt"/>
                  </a:rPr>
                  <a:t>4</a:t>
                </a:r>
                <a:endParaRPr lang="zh-CN" altLang="en-US" sz="2000" dirty="0">
                  <a:cs typeface="+mn-ea"/>
                  <a:sym typeface="+mn-lt"/>
                </a:endParaRPr>
              </a:p>
            </p:txBody>
          </p:sp>
          <p:sp>
            <p:nvSpPr>
              <p:cNvPr id="7" name="i$liďe"/>
              <p:cNvSpPr/>
              <p:nvPr/>
            </p:nvSpPr>
            <p:spPr>
              <a:xfrm>
                <a:off x="5620300" y="3022528"/>
                <a:ext cx="648072" cy="648072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800" dirty="0">
                    <a:cs typeface="+mn-ea"/>
                    <a:sym typeface="+mn-lt"/>
                  </a:rPr>
                  <a:t>3</a:t>
                </a:r>
                <a:endParaRPr lang="zh-CN" altLang="en-US" sz="2800" dirty="0">
                  <a:cs typeface="+mn-ea"/>
                  <a:sym typeface="+mn-lt"/>
                </a:endParaRPr>
              </a:p>
            </p:txBody>
          </p:sp>
          <p:sp>
            <p:nvSpPr>
              <p:cNvPr id="8" name="íş1ïḓe"/>
              <p:cNvSpPr/>
              <p:nvPr/>
            </p:nvSpPr>
            <p:spPr>
              <a:xfrm>
                <a:off x="4596798" y="3693274"/>
                <a:ext cx="453950" cy="45395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dirty="0">
                    <a:cs typeface="+mn-ea"/>
                    <a:sym typeface="+mn-lt"/>
                  </a:rPr>
                  <a:t>2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/>
            <p:nvPr/>
          </p:nvGrpSpPr>
          <p:grpSpPr>
            <a:xfrm>
              <a:off x="5084439" y="3907022"/>
              <a:ext cx="1870838" cy="1282832"/>
              <a:chOff x="3055938" y="1346200"/>
              <a:chExt cx="6061076" cy="4156075"/>
            </a:xfrm>
          </p:grpSpPr>
          <p:sp>
            <p:nvSpPr>
              <p:cNvPr id="15" name="ïṡ1iḍê"/>
              <p:cNvSpPr/>
              <p:nvPr/>
            </p:nvSpPr>
            <p:spPr bwMode="auto">
              <a:xfrm>
                <a:off x="4335463" y="3294063"/>
                <a:ext cx="423863" cy="347663"/>
              </a:xfrm>
              <a:custGeom>
                <a:avLst/>
                <a:gdLst>
                  <a:gd name="T0" fmla="*/ 26 w 44"/>
                  <a:gd name="T1" fmla="*/ 11 h 36"/>
                  <a:gd name="T2" fmla="*/ 19 w 44"/>
                  <a:gd name="T3" fmla="*/ 9 h 36"/>
                  <a:gd name="T4" fmla="*/ 19 w 44"/>
                  <a:gd name="T5" fmla="*/ 15 h 36"/>
                  <a:gd name="T6" fmla="*/ 22 w 44"/>
                  <a:gd name="T7" fmla="*/ 15 h 36"/>
                  <a:gd name="T8" fmla="*/ 21 w 44"/>
                  <a:gd name="T9" fmla="*/ 21 h 36"/>
                  <a:gd name="T10" fmla="*/ 19 w 44"/>
                  <a:gd name="T11" fmla="*/ 23 h 36"/>
                  <a:gd name="T12" fmla="*/ 19 w 44"/>
                  <a:gd name="T13" fmla="*/ 33 h 36"/>
                  <a:gd name="T14" fmla="*/ 38 w 44"/>
                  <a:gd name="T15" fmla="*/ 32 h 36"/>
                  <a:gd name="T16" fmla="*/ 42 w 44"/>
                  <a:gd name="T17" fmla="*/ 23 h 36"/>
                  <a:gd name="T18" fmla="*/ 22 w 44"/>
                  <a:gd name="T19" fmla="*/ 27 h 36"/>
                  <a:gd name="T20" fmla="*/ 25 w 44"/>
                  <a:gd name="T21" fmla="*/ 24 h 36"/>
                  <a:gd name="T22" fmla="*/ 26 w 44"/>
                  <a:gd name="T23" fmla="*/ 11 h 36"/>
                  <a:gd name="T24" fmla="*/ 19 w 44"/>
                  <a:gd name="T25" fmla="*/ 9 h 36"/>
                  <a:gd name="T26" fmla="*/ 12 w 44"/>
                  <a:gd name="T27" fmla="*/ 13 h 36"/>
                  <a:gd name="T28" fmla="*/ 9 w 44"/>
                  <a:gd name="T29" fmla="*/ 18 h 36"/>
                  <a:gd name="T30" fmla="*/ 6 w 44"/>
                  <a:gd name="T31" fmla="*/ 0 h 36"/>
                  <a:gd name="T32" fmla="*/ 19 w 44"/>
                  <a:gd name="T33" fmla="*/ 33 h 36"/>
                  <a:gd name="T34" fmla="*/ 19 w 44"/>
                  <a:gd name="T35" fmla="*/ 23 h 36"/>
                  <a:gd name="T36" fmla="*/ 15 w 44"/>
                  <a:gd name="T37" fmla="*/ 23 h 36"/>
                  <a:gd name="T38" fmla="*/ 16 w 44"/>
                  <a:gd name="T39" fmla="*/ 17 h 36"/>
                  <a:gd name="T40" fmla="*/ 19 w 44"/>
                  <a:gd name="T41" fmla="*/ 15 h 36"/>
                  <a:gd name="T42" fmla="*/ 19 w 44"/>
                  <a:gd name="T43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4" h="36">
                    <a:moveTo>
                      <a:pt x="26" y="11"/>
                    </a:moveTo>
                    <a:cubicBezTo>
                      <a:pt x="24" y="9"/>
                      <a:pt x="21" y="9"/>
                      <a:pt x="19" y="9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4"/>
                      <a:pt x="21" y="14"/>
                      <a:pt x="22" y="15"/>
                    </a:cubicBezTo>
                    <a:cubicBezTo>
                      <a:pt x="24" y="16"/>
                      <a:pt x="23" y="18"/>
                      <a:pt x="21" y="21"/>
                    </a:cubicBezTo>
                    <a:cubicBezTo>
                      <a:pt x="20" y="22"/>
                      <a:pt x="19" y="22"/>
                      <a:pt x="19" y="2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6" y="36"/>
                      <a:pt x="34" y="35"/>
                      <a:pt x="38" y="32"/>
                    </a:cubicBezTo>
                    <a:cubicBezTo>
                      <a:pt x="37" y="34"/>
                      <a:pt x="44" y="22"/>
                      <a:pt x="42" y="23"/>
                    </a:cubicBezTo>
                    <a:cubicBezTo>
                      <a:pt x="36" y="27"/>
                      <a:pt x="29" y="29"/>
                      <a:pt x="22" y="27"/>
                    </a:cubicBezTo>
                    <a:cubicBezTo>
                      <a:pt x="23" y="27"/>
                      <a:pt x="24" y="26"/>
                      <a:pt x="25" y="24"/>
                    </a:cubicBezTo>
                    <a:cubicBezTo>
                      <a:pt x="29" y="20"/>
                      <a:pt x="29" y="14"/>
                      <a:pt x="26" y="11"/>
                    </a:cubicBezTo>
                    <a:close/>
                    <a:moveTo>
                      <a:pt x="19" y="9"/>
                    </a:moveTo>
                    <a:cubicBezTo>
                      <a:pt x="16" y="10"/>
                      <a:pt x="14" y="11"/>
                      <a:pt x="12" y="13"/>
                    </a:cubicBezTo>
                    <a:cubicBezTo>
                      <a:pt x="11" y="15"/>
                      <a:pt x="10" y="17"/>
                      <a:pt x="9" y="18"/>
                    </a:cubicBezTo>
                    <a:cubicBezTo>
                      <a:pt x="7" y="14"/>
                      <a:pt x="6" y="8"/>
                      <a:pt x="6" y="0"/>
                    </a:cubicBezTo>
                    <a:cubicBezTo>
                      <a:pt x="0" y="18"/>
                      <a:pt x="9" y="28"/>
                      <a:pt x="19" y="3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7" y="24"/>
                      <a:pt x="16" y="24"/>
                      <a:pt x="15" y="23"/>
                    </a:cubicBezTo>
                    <a:cubicBezTo>
                      <a:pt x="14" y="22"/>
                      <a:pt x="14" y="20"/>
                      <a:pt x="16" y="17"/>
                    </a:cubicBezTo>
                    <a:cubicBezTo>
                      <a:pt x="17" y="16"/>
                      <a:pt x="18" y="16"/>
                      <a:pt x="19" y="15"/>
                    </a:cubicBezTo>
                    <a:lnTo>
                      <a:pt x="19" y="9"/>
                    </a:lnTo>
                    <a:close/>
                  </a:path>
                </a:pathLst>
              </a:custGeom>
              <a:solidFill>
                <a:srgbClr val="E03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ïśḻíḍè"/>
              <p:cNvSpPr/>
              <p:nvPr/>
            </p:nvSpPr>
            <p:spPr bwMode="auto">
              <a:xfrm>
                <a:off x="3055938" y="3930650"/>
                <a:ext cx="2163763" cy="1377950"/>
              </a:xfrm>
              <a:custGeom>
                <a:avLst/>
                <a:gdLst>
                  <a:gd name="T0" fmla="*/ 8 w 225"/>
                  <a:gd name="T1" fmla="*/ 0 h 143"/>
                  <a:gd name="T2" fmla="*/ 218 w 225"/>
                  <a:gd name="T3" fmla="*/ 0 h 143"/>
                  <a:gd name="T4" fmla="*/ 225 w 225"/>
                  <a:gd name="T5" fmla="*/ 8 h 143"/>
                  <a:gd name="T6" fmla="*/ 225 w 225"/>
                  <a:gd name="T7" fmla="*/ 135 h 143"/>
                  <a:gd name="T8" fmla="*/ 218 w 225"/>
                  <a:gd name="T9" fmla="*/ 143 h 143"/>
                  <a:gd name="T10" fmla="*/ 8 w 225"/>
                  <a:gd name="T11" fmla="*/ 143 h 143"/>
                  <a:gd name="T12" fmla="*/ 0 w 225"/>
                  <a:gd name="T13" fmla="*/ 135 h 143"/>
                  <a:gd name="T14" fmla="*/ 0 w 225"/>
                  <a:gd name="T15" fmla="*/ 8 h 143"/>
                  <a:gd name="T16" fmla="*/ 8 w 225"/>
                  <a:gd name="T17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5" h="143">
                    <a:moveTo>
                      <a:pt x="8" y="0"/>
                    </a:moveTo>
                    <a:cubicBezTo>
                      <a:pt x="218" y="0"/>
                      <a:pt x="218" y="0"/>
                      <a:pt x="218" y="0"/>
                    </a:cubicBezTo>
                    <a:cubicBezTo>
                      <a:pt x="222" y="0"/>
                      <a:pt x="225" y="4"/>
                      <a:pt x="225" y="8"/>
                    </a:cubicBezTo>
                    <a:cubicBezTo>
                      <a:pt x="225" y="135"/>
                      <a:pt x="225" y="135"/>
                      <a:pt x="225" y="135"/>
                    </a:cubicBezTo>
                    <a:cubicBezTo>
                      <a:pt x="225" y="140"/>
                      <a:pt x="222" y="143"/>
                      <a:pt x="218" y="143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4" y="143"/>
                      <a:pt x="0" y="140"/>
                      <a:pt x="0" y="13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îşľïḍè"/>
              <p:cNvSpPr/>
              <p:nvPr/>
            </p:nvSpPr>
            <p:spPr bwMode="auto">
              <a:xfrm>
                <a:off x="3055938" y="4894263"/>
                <a:ext cx="2163763" cy="260350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ïṣḷïḑé"/>
              <p:cNvSpPr/>
              <p:nvPr/>
            </p:nvSpPr>
            <p:spPr bwMode="auto">
              <a:xfrm>
                <a:off x="3190876" y="4056063"/>
                <a:ext cx="490538" cy="357188"/>
              </a:xfrm>
              <a:custGeom>
                <a:avLst/>
                <a:gdLst>
                  <a:gd name="T0" fmla="*/ 4 w 51"/>
                  <a:gd name="T1" fmla="*/ 0 h 37"/>
                  <a:gd name="T2" fmla="*/ 47 w 51"/>
                  <a:gd name="T3" fmla="*/ 0 h 37"/>
                  <a:gd name="T4" fmla="*/ 51 w 51"/>
                  <a:gd name="T5" fmla="*/ 4 h 37"/>
                  <a:gd name="T6" fmla="*/ 51 w 51"/>
                  <a:gd name="T7" fmla="*/ 33 h 37"/>
                  <a:gd name="T8" fmla="*/ 47 w 51"/>
                  <a:gd name="T9" fmla="*/ 37 h 37"/>
                  <a:gd name="T10" fmla="*/ 4 w 51"/>
                  <a:gd name="T11" fmla="*/ 37 h 37"/>
                  <a:gd name="T12" fmla="*/ 0 w 51"/>
                  <a:gd name="T13" fmla="*/ 33 h 37"/>
                  <a:gd name="T14" fmla="*/ 0 w 51"/>
                  <a:gd name="T15" fmla="*/ 4 h 37"/>
                  <a:gd name="T16" fmla="*/ 4 w 51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37">
                    <a:moveTo>
                      <a:pt x="4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9" y="0"/>
                      <a:pt x="51" y="2"/>
                      <a:pt x="51" y="4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1" y="35"/>
                      <a:pt x="49" y="37"/>
                      <a:pt x="47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2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îṣľiḓe"/>
              <p:cNvSpPr/>
              <p:nvPr/>
            </p:nvSpPr>
            <p:spPr bwMode="auto">
              <a:xfrm>
                <a:off x="6048376" y="2725738"/>
                <a:ext cx="3068638" cy="1397000"/>
              </a:xfrm>
              <a:prstGeom prst="rect">
                <a:avLst/>
              </a:pr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iśļiḋé"/>
              <p:cNvSpPr/>
              <p:nvPr/>
            </p:nvSpPr>
            <p:spPr bwMode="auto">
              <a:xfrm>
                <a:off x="6134101" y="2820988"/>
                <a:ext cx="2895600" cy="1206500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iSḻiḓe"/>
              <p:cNvSpPr/>
              <p:nvPr/>
            </p:nvSpPr>
            <p:spPr bwMode="auto">
              <a:xfrm>
                <a:off x="8683626" y="2725738"/>
                <a:ext cx="433388" cy="433388"/>
              </a:xfrm>
              <a:custGeom>
                <a:avLst/>
                <a:gdLst>
                  <a:gd name="T0" fmla="*/ 0 w 45"/>
                  <a:gd name="T1" fmla="*/ 0 h 45"/>
                  <a:gd name="T2" fmla="*/ 45 w 45"/>
                  <a:gd name="T3" fmla="*/ 0 h 45"/>
                  <a:gd name="T4" fmla="*/ 45 w 45"/>
                  <a:gd name="T5" fmla="*/ 45 h 45"/>
                  <a:gd name="T6" fmla="*/ 0 w 4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0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20" y="45"/>
                      <a:pt x="0" y="25"/>
                      <a:pt x="0" y="0"/>
                    </a:cubicBez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î$ḷîḍê"/>
              <p:cNvSpPr/>
              <p:nvPr/>
            </p:nvSpPr>
            <p:spPr bwMode="auto">
              <a:xfrm>
                <a:off x="6048376" y="3689350"/>
                <a:ext cx="431800" cy="433388"/>
              </a:xfrm>
              <a:custGeom>
                <a:avLst/>
                <a:gdLst>
                  <a:gd name="T0" fmla="*/ 45 w 45"/>
                  <a:gd name="T1" fmla="*/ 45 h 45"/>
                  <a:gd name="T2" fmla="*/ 0 w 45"/>
                  <a:gd name="T3" fmla="*/ 45 h 45"/>
                  <a:gd name="T4" fmla="*/ 0 w 45"/>
                  <a:gd name="T5" fmla="*/ 0 h 45"/>
                  <a:gd name="T6" fmla="*/ 45 w 45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45" y="45"/>
                    </a:moveTo>
                    <a:cubicBezTo>
                      <a:pt x="0" y="45"/>
                      <a:pt x="0" y="45"/>
                      <a:pt x="0" y="4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0"/>
                      <a:pt x="45" y="20"/>
                      <a:pt x="45" y="45"/>
                    </a:cubicBez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îṥlïḍè"/>
              <p:cNvSpPr/>
              <p:nvPr/>
            </p:nvSpPr>
            <p:spPr bwMode="auto">
              <a:xfrm>
                <a:off x="7124701" y="2976563"/>
                <a:ext cx="914400" cy="906463"/>
              </a:xfrm>
              <a:prstGeom prst="ellipse">
                <a:avLst/>
              </a:pr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íşḻíḑê"/>
              <p:cNvSpPr/>
              <p:nvPr/>
            </p:nvSpPr>
            <p:spPr bwMode="auto">
              <a:xfrm>
                <a:off x="5903913" y="2870200"/>
                <a:ext cx="577081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t" anchorCtr="0" compatLnSpc="1">
                <a:normAutofit fontScale="32500" lnSpcReduction="20000"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2700" b="1" i="0" u="none" strike="noStrike" cap="none" normalizeH="0" baseline="0">
                    <a:ln>
                      <a:noFill/>
                    </a:ln>
                    <a:solidFill>
                      <a:srgbClr val="FFAE00"/>
                    </a:solidFill>
                    <a:effectLst/>
                    <a:cs typeface="+mn-ea"/>
                    <a:sym typeface="+mn-lt"/>
                  </a:rPr>
                  <a:t>100</a:t>
                </a:r>
                <a:endParaRPr kumimoji="0" lang="en-US" altLang="zh-CN" sz="2700" b="1" i="0" u="none" strike="noStrike" cap="none" normalizeH="0" baseline="0">
                  <a:ln>
                    <a:noFill/>
                  </a:ln>
                  <a:solidFill>
                    <a:srgbClr val="FFAE00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25" name="íšľïḋe"/>
              <p:cNvSpPr/>
              <p:nvPr/>
            </p:nvSpPr>
            <p:spPr bwMode="auto">
              <a:xfrm>
                <a:off x="8145463" y="3689350"/>
                <a:ext cx="577081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t" anchorCtr="0" compatLnSpc="1">
                <a:normAutofit fontScale="32500" lnSpcReduction="20000"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2700" b="1" i="0" u="none" strike="noStrike" cap="none" normalizeH="0" baseline="0">
                    <a:ln>
                      <a:noFill/>
                    </a:ln>
                    <a:solidFill>
                      <a:srgbClr val="FFAE00"/>
                    </a:solidFill>
                    <a:effectLst/>
                    <a:cs typeface="+mn-ea"/>
                    <a:sym typeface="+mn-lt"/>
                  </a:rPr>
                  <a:t>100</a:t>
                </a:r>
                <a:endParaRPr kumimoji="0" lang="en-US" altLang="zh-CN" sz="2700" b="1" i="0" u="none" strike="noStrike" cap="none" normalizeH="0" baseline="0">
                  <a:ln>
                    <a:noFill/>
                  </a:ln>
                  <a:solidFill>
                    <a:srgbClr val="FFAE00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26" name="ïṩļïḓè"/>
              <p:cNvSpPr/>
              <p:nvPr/>
            </p:nvSpPr>
            <p:spPr bwMode="auto">
              <a:xfrm>
                <a:off x="7423151" y="3101975"/>
                <a:ext cx="346075" cy="644525"/>
              </a:xfrm>
              <a:custGeom>
                <a:avLst/>
                <a:gdLst>
                  <a:gd name="T0" fmla="*/ 30 w 36"/>
                  <a:gd name="T1" fmla="*/ 8 h 67"/>
                  <a:gd name="T2" fmla="*/ 25 w 36"/>
                  <a:gd name="T3" fmla="*/ 18 h 67"/>
                  <a:gd name="T4" fmla="*/ 24 w 36"/>
                  <a:gd name="T5" fmla="*/ 5 h 67"/>
                  <a:gd name="T6" fmla="*/ 33 w 36"/>
                  <a:gd name="T7" fmla="*/ 33 h 67"/>
                  <a:gd name="T8" fmla="*/ 32 w 36"/>
                  <a:gd name="T9" fmla="*/ 55 h 67"/>
                  <a:gd name="T10" fmla="*/ 24 w 36"/>
                  <a:gd name="T11" fmla="*/ 51 h 67"/>
                  <a:gd name="T12" fmla="*/ 27 w 36"/>
                  <a:gd name="T13" fmla="*/ 44 h 67"/>
                  <a:gd name="T14" fmla="*/ 24 w 36"/>
                  <a:gd name="T15" fmla="*/ 39 h 67"/>
                  <a:gd name="T16" fmla="*/ 15 w 36"/>
                  <a:gd name="T17" fmla="*/ 51 h 67"/>
                  <a:gd name="T18" fmla="*/ 13 w 36"/>
                  <a:gd name="T19" fmla="*/ 35 h 67"/>
                  <a:gd name="T20" fmla="*/ 15 w 36"/>
                  <a:gd name="T21" fmla="*/ 25 h 67"/>
                  <a:gd name="T22" fmla="*/ 13 w 36"/>
                  <a:gd name="T23" fmla="*/ 14 h 67"/>
                  <a:gd name="T24" fmla="*/ 15 w 36"/>
                  <a:gd name="T25" fmla="*/ 4 h 67"/>
                  <a:gd name="T26" fmla="*/ 21 w 36"/>
                  <a:gd name="T27" fmla="*/ 0 h 67"/>
                  <a:gd name="T28" fmla="*/ 24 w 36"/>
                  <a:gd name="T29" fmla="*/ 5 h 67"/>
                  <a:gd name="T30" fmla="*/ 21 w 36"/>
                  <a:gd name="T31" fmla="*/ 12 h 67"/>
                  <a:gd name="T32" fmla="*/ 24 w 36"/>
                  <a:gd name="T33" fmla="*/ 28 h 67"/>
                  <a:gd name="T34" fmla="*/ 21 w 36"/>
                  <a:gd name="T35" fmla="*/ 37 h 67"/>
                  <a:gd name="T36" fmla="*/ 24 w 36"/>
                  <a:gd name="T37" fmla="*/ 51 h 67"/>
                  <a:gd name="T38" fmla="*/ 21 w 36"/>
                  <a:gd name="T39" fmla="*/ 60 h 67"/>
                  <a:gd name="T40" fmla="*/ 15 w 36"/>
                  <a:gd name="T41" fmla="*/ 67 h 67"/>
                  <a:gd name="T42" fmla="*/ 13 w 36"/>
                  <a:gd name="T43" fmla="*/ 60 h 67"/>
                  <a:gd name="T44" fmla="*/ 15 w 36"/>
                  <a:gd name="T45" fmla="*/ 51 h 67"/>
                  <a:gd name="T46" fmla="*/ 5 w 36"/>
                  <a:gd name="T47" fmla="*/ 29 h 67"/>
                  <a:gd name="T48" fmla="*/ 5 w 36"/>
                  <a:gd name="T49" fmla="*/ 9 h 67"/>
                  <a:gd name="T50" fmla="*/ 13 w 36"/>
                  <a:gd name="T51" fmla="*/ 14 h 67"/>
                  <a:gd name="T52" fmla="*/ 10 w 36"/>
                  <a:gd name="T53" fmla="*/ 19 h 67"/>
                  <a:gd name="T54" fmla="*/ 13 w 36"/>
                  <a:gd name="T55" fmla="*/ 24 h 67"/>
                  <a:gd name="T56" fmla="*/ 13 w 36"/>
                  <a:gd name="T57" fmla="*/ 60 h 67"/>
                  <a:gd name="T58" fmla="*/ 0 w 36"/>
                  <a:gd name="T59" fmla="*/ 44 h 67"/>
                  <a:gd name="T60" fmla="*/ 12 w 36"/>
                  <a:gd name="T61" fmla="*/ 48 h 67"/>
                  <a:gd name="T62" fmla="*/ 13 w 36"/>
                  <a:gd name="T63" fmla="*/ 6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67">
                    <a:moveTo>
                      <a:pt x="24" y="5"/>
                    </a:moveTo>
                    <a:cubicBezTo>
                      <a:pt x="26" y="5"/>
                      <a:pt x="28" y="7"/>
                      <a:pt x="30" y="8"/>
                    </a:cubicBezTo>
                    <a:cubicBezTo>
                      <a:pt x="32" y="10"/>
                      <a:pt x="34" y="13"/>
                      <a:pt x="35" y="17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7"/>
                      <a:pt x="24" y="16"/>
                      <a:pt x="24" y="15"/>
                    </a:cubicBezTo>
                    <a:cubicBezTo>
                      <a:pt x="24" y="5"/>
                      <a:pt x="24" y="5"/>
                      <a:pt x="24" y="5"/>
                    </a:cubicBezTo>
                    <a:close/>
                    <a:moveTo>
                      <a:pt x="24" y="28"/>
                    </a:moveTo>
                    <a:cubicBezTo>
                      <a:pt x="28" y="29"/>
                      <a:pt x="31" y="31"/>
                      <a:pt x="33" y="33"/>
                    </a:cubicBezTo>
                    <a:cubicBezTo>
                      <a:pt x="35" y="36"/>
                      <a:pt x="36" y="39"/>
                      <a:pt x="36" y="43"/>
                    </a:cubicBezTo>
                    <a:cubicBezTo>
                      <a:pt x="36" y="48"/>
                      <a:pt x="35" y="51"/>
                      <a:pt x="32" y="55"/>
                    </a:cubicBezTo>
                    <a:cubicBezTo>
                      <a:pt x="30" y="57"/>
                      <a:pt x="27" y="59"/>
                      <a:pt x="24" y="60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0"/>
                      <a:pt x="25" y="50"/>
                      <a:pt x="25" y="49"/>
                    </a:cubicBezTo>
                    <a:cubicBezTo>
                      <a:pt x="26" y="48"/>
                      <a:pt x="27" y="46"/>
                      <a:pt x="27" y="44"/>
                    </a:cubicBezTo>
                    <a:cubicBezTo>
                      <a:pt x="27" y="43"/>
                      <a:pt x="27" y="41"/>
                      <a:pt x="26" y="40"/>
                    </a:cubicBezTo>
                    <a:cubicBezTo>
                      <a:pt x="25" y="40"/>
                      <a:pt x="25" y="39"/>
                      <a:pt x="24" y="39"/>
                    </a:cubicBezTo>
                    <a:lnTo>
                      <a:pt x="24" y="28"/>
                    </a:lnTo>
                    <a:close/>
                    <a:moveTo>
                      <a:pt x="15" y="51"/>
                    </a:moveTo>
                    <a:cubicBezTo>
                      <a:pt x="15" y="36"/>
                      <a:pt x="15" y="36"/>
                      <a:pt x="15" y="36"/>
                    </a:cubicBezTo>
                    <a:cubicBezTo>
                      <a:pt x="14" y="36"/>
                      <a:pt x="14" y="35"/>
                      <a:pt x="13" y="3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24"/>
                      <a:pt x="14" y="25"/>
                      <a:pt x="15" y="2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4" y="13"/>
                      <a:pt x="14" y="13"/>
                      <a:pt x="13" y="1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4"/>
                      <a:pt x="14" y="4"/>
                      <a:pt x="15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3" y="4"/>
                      <a:pt x="24" y="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3" y="14"/>
                      <a:pt x="22" y="13"/>
                      <a:pt x="21" y="12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3" y="28"/>
                      <a:pt x="24" y="28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3" y="38"/>
                      <a:pt x="22" y="38"/>
                      <a:pt x="21" y="37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2" y="52"/>
                      <a:pt x="23" y="51"/>
                      <a:pt x="24" y="51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3" y="60"/>
                      <a:pt x="22" y="60"/>
                      <a:pt x="21" y="60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4" y="60"/>
                      <a:pt x="14" y="60"/>
                      <a:pt x="13" y="6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4" y="50"/>
                      <a:pt x="14" y="51"/>
                      <a:pt x="15" y="51"/>
                    </a:cubicBezTo>
                    <a:close/>
                    <a:moveTo>
                      <a:pt x="13" y="35"/>
                    </a:moveTo>
                    <a:cubicBezTo>
                      <a:pt x="9" y="34"/>
                      <a:pt x="6" y="32"/>
                      <a:pt x="5" y="29"/>
                    </a:cubicBezTo>
                    <a:cubicBezTo>
                      <a:pt x="2" y="27"/>
                      <a:pt x="1" y="23"/>
                      <a:pt x="1" y="19"/>
                    </a:cubicBezTo>
                    <a:cubicBezTo>
                      <a:pt x="1" y="15"/>
                      <a:pt x="2" y="12"/>
                      <a:pt x="5" y="9"/>
                    </a:cubicBezTo>
                    <a:cubicBezTo>
                      <a:pt x="7" y="7"/>
                      <a:pt x="10" y="5"/>
                      <a:pt x="13" y="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4"/>
                      <a:pt x="12" y="14"/>
                      <a:pt x="12" y="15"/>
                    </a:cubicBezTo>
                    <a:cubicBezTo>
                      <a:pt x="11" y="16"/>
                      <a:pt x="10" y="17"/>
                      <a:pt x="10" y="19"/>
                    </a:cubicBezTo>
                    <a:cubicBezTo>
                      <a:pt x="10" y="20"/>
                      <a:pt x="11" y="21"/>
                      <a:pt x="12" y="22"/>
                    </a:cubicBezTo>
                    <a:cubicBezTo>
                      <a:pt x="12" y="23"/>
                      <a:pt x="12" y="23"/>
                      <a:pt x="13" y="24"/>
                    </a:cubicBezTo>
                    <a:cubicBezTo>
                      <a:pt x="13" y="35"/>
                      <a:pt x="13" y="35"/>
                      <a:pt x="13" y="35"/>
                    </a:cubicBezTo>
                    <a:close/>
                    <a:moveTo>
                      <a:pt x="13" y="60"/>
                    </a:moveTo>
                    <a:cubicBezTo>
                      <a:pt x="10" y="59"/>
                      <a:pt x="7" y="58"/>
                      <a:pt x="5" y="56"/>
                    </a:cubicBezTo>
                    <a:cubicBezTo>
                      <a:pt x="2" y="53"/>
                      <a:pt x="0" y="49"/>
                      <a:pt x="0" y="4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0" y="45"/>
                      <a:pt x="11" y="47"/>
                      <a:pt x="12" y="48"/>
                    </a:cubicBezTo>
                    <a:cubicBezTo>
                      <a:pt x="12" y="49"/>
                      <a:pt x="12" y="49"/>
                      <a:pt x="13" y="50"/>
                    </a:cubicBezTo>
                    <a:lnTo>
                      <a:pt x="13" y="60"/>
                    </a:ln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îšḷîḋè"/>
              <p:cNvSpPr/>
              <p:nvPr/>
            </p:nvSpPr>
            <p:spPr bwMode="auto">
              <a:xfrm>
                <a:off x="5143501" y="4721225"/>
                <a:ext cx="1808163" cy="781050"/>
              </a:xfrm>
              <a:custGeom>
                <a:avLst/>
                <a:gdLst>
                  <a:gd name="T0" fmla="*/ 236 w 1139"/>
                  <a:gd name="T1" fmla="*/ 492 h 492"/>
                  <a:gd name="T2" fmla="*/ 418 w 1139"/>
                  <a:gd name="T3" fmla="*/ 492 h 492"/>
                  <a:gd name="T4" fmla="*/ 418 w 1139"/>
                  <a:gd name="T5" fmla="*/ 176 h 492"/>
                  <a:gd name="T6" fmla="*/ 963 w 1139"/>
                  <a:gd name="T7" fmla="*/ 176 h 492"/>
                  <a:gd name="T8" fmla="*/ 927 w 1139"/>
                  <a:gd name="T9" fmla="*/ 492 h 492"/>
                  <a:gd name="T10" fmla="*/ 1139 w 1139"/>
                  <a:gd name="T11" fmla="*/ 492 h 492"/>
                  <a:gd name="T12" fmla="*/ 1139 w 1139"/>
                  <a:gd name="T13" fmla="*/ 0 h 492"/>
                  <a:gd name="T14" fmla="*/ 0 w 1139"/>
                  <a:gd name="T15" fmla="*/ 0 h 492"/>
                  <a:gd name="T16" fmla="*/ 85 w 1139"/>
                  <a:gd name="T17" fmla="*/ 486 h 492"/>
                  <a:gd name="T18" fmla="*/ 236 w 1139"/>
                  <a:gd name="T19" fmla="*/ 492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39" h="492">
                    <a:moveTo>
                      <a:pt x="236" y="492"/>
                    </a:moveTo>
                    <a:lnTo>
                      <a:pt x="418" y="492"/>
                    </a:lnTo>
                    <a:lnTo>
                      <a:pt x="418" y="176"/>
                    </a:lnTo>
                    <a:lnTo>
                      <a:pt x="963" y="176"/>
                    </a:lnTo>
                    <a:lnTo>
                      <a:pt x="927" y="492"/>
                    </a:lnTo>
                    <a:lnTo>
                      <a:pt x="1139" y="492"/>
                    </a:lnTo>
                    <a:lnTo>
                      <a:pt x="1139" y="0"/>
                    </a:lnTo>
                    <a:lnTo>
                      <a:pt x="0" y="0"/>
                    </a:lnTo>
                    <a:lnTo>
                      <a:pt x="85" y="486"/>
                    </a:lnTo>
                    <a:lnTo>
                      <a:pt x="236" y="492"/>
                    </a:lnTo>
                    <a:close/>
                  </a:path>
                </a:pathLst>
              </a:custGeom>
              <a:solidFill>
                <a:srgbClr val="E03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ïş1íḍè"/>
              <p:cNvSpPr/>
              <p:nvPr/>
            </p:nvSpPr>
            <p:spPr bwMode="auto">
              <a:xfrm>
                <a:off x="4411663" y="2349500"/>
                <a:ext cx="3636963" cy="3152775"/>
              </a:xfrm>
              <a:custGeom>
                <a:avLst/>
                <a:gdLst>
                  <a:gd name="T0" fmla="*/ 20 w 378"/>
                  <a:gd name="T1" fmla="*/ 140 h 327"/>
                  <a:gd name="T2" fmla="*/ 87 w 378"/>
                  <a:gd name="T3" fmla="*/ 327 h 327"/>
                  <a:gd name="T4" fmla="*/ 115 w 378"/>
                  <a:gd name="T5" fmla="*/ 327 h 327"/>
                  <a:gd name="T6" fmla="*/ 115 w 378"/>
                  <a:gd name="T7" fmla="*/ 290 h 327"/>
                  <a:gd name="T8" fmla="*/ 192 w 378"/>
                  <a:gd name="T9" fmla="*/ 301 h 327"/>
                  <a:gd name="T10" fmla="*/ 192 w 378"/>
                  <a:gd name="T11" fmla="*/ 327 h 327"/>
                  <a:gd name="T12" fmla="*/ 229 w 378"/>
                  <a:gd name="T13" fmla="*/ 327 h 327"/>
                  <a:gd name="T14" fmla="*/ 354 w 378"/>
                  <a:gd name="T15" fmla="*/ 225 h 327"/>
                  <a:gd name="T16" fmla="*/ 377 w 378"/>
                  <a:gd name="T17" fmla="*/ 194 h 327"/>
                  <a:gd name="T18" fmla="*/ 377 w 378"/>
                  <a:gd name="T19" fmla="*/ 181 h 327"/>
                  <a:gd name="T20" fmla="*/ 370 w 378"/>
                  <a:gd name="T21" fmla="*/ 160 h 327"/>
                  <a:gd name="T22" fmla="*/ 353 w 378"/>
                  <a:gd name="T23" fmla="*/ 149 h 327"/>
                  <a:gd name="T24" fmla="*/ 308 w 378"/>
                  <a:gd name="T25" fmla="*/ 105 h 327"/>
                  <a:gd name="T26" fmla="*/ 20 w 378"/>
                  <a:gd name="T27" fmla="*/ 14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8" h="327">
                    <a:moveTo>
                      <a:pt x="20" y="140"/>
                    </a:moveTo>
                    <a:cubicBezTo>
                      <a:pt x="0" y="236"/>
                      <a:pt x="60" y="310"/>
                      <a:pt x="87" y="327"/>
                    </a:cubicBezTo>
                    <a:cubicBezTo>
                      <a:pt x="115" y="327"/>
                      <a:pt x="115" y="327"/>
                      <a:pt x="115" y="327"/>
                    </a:cubicBezTo>
                    <a:cubicBezTo>
                      <a:pt x="115" y="290"/>
                      <a:pt x="115" y="290"/>
                      <a:pt x="115" y="290"/>
                    </a:cubicBezTo>
                    <a:cubicBezTo>
                      <a:pt x="135" y="298"/>
                      <a:pt x="163" y="302"/>
                      <a:pt x="192" y="301"/>
                    </a:cubicBezTo>
                    <a:cubicBezTo>
                      <a:pt x="192" y="327"/>
                      <a:pt x="192" y="327"/>
                      <a:pt x="192" y="327"/>
                    </a:cubicBezTo>
                    <a:cubicBezTo>
                      <a:pt x="229" y="327"/>
                      <a:pt x="229" y="327"/>
                      <a:pt x="229" y="327"/>
                    </a:cubicBezTo>
                    <a:cubicBezTo>
                      <a:pt x="259" y="309"/>
                      <a:pt x="305" y="232"/>
                      <a:pt x="354" y="225"/>
                    </a:cubicBezTo>
                    <a:cubicBezTo>
                      <a:pt x="366" y="225"/>
                      <a:pt x="375" y="211"/>
                      <a:pt x="377" y="194"/>
                    </a:cubicBezTo>
                    <a:cubicBezTo>
                      <a:pt x="378" y="190"/>
                      <a:pt x="378" y="185"/>
                      <a:pt x="377" y="181"/>
                    </a:cubicBezTo>
                    <a:cubicBezTo>
                      <a:pt x="376" y="171"/>
                      <a:pt x="373" y="165"/>
                      <a:pt x="370" y="160"/>
                    </a:cubicBezTo>
                    <a:cubicBezTo>
                      <a:pt x="365" y="153"/>
                      <a:pt x="359" y="149"/>
                      <a:pt x="353" y="149"/>
                    </a:cubicBezTo>
                    <a:cubicBezTo>
                      <a:pt x="334" y="149"/>
                      <a:pt x="316" y="117"/>
                      <a:pt x="308" y="105"/>
                    </a:cubicBezTo>
                    <a:cubicBezTo>
                      <a:pt x="244" y="9"/>
                      <a:pt x="50" y="0"/>
                      <a:pt x="20" y="140"/>
                    </a:cubicBezTo>
                    <a:close/>
                  </a:path>
                </a:pathLst>
              </a:cu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ï$ḻiḓè"/>
              <p:cNvSpPr/>
              <p:nvPr/>
            </p:nvSpPr>
            <p:spPr bwMode="auto">
              <a:xfrm>
                <a:off x="6181726" y="2773363"/>
                <a:ext cx="1289050" cy="963613"/>
              </a:xfrm>
              <a:custGeom>
                <a:avLst/>
                <a:gdLst>
                  <a:gd name="T0" fmla="*/ 7 w 134"/>
                  <a:gd name="T1" fmla="*/ 53 h 100"/>
                  <a:gd name="T2" fmla="*/ 96 w 134"/>
                  <a:gd name="T3" fmla="*/ 68 h 100"/>
                  <a:gd name="T4" fmla="*/ 95 w 134"/>
                  <a:gd name="T5" fmla="*/ 26 h 100"/>
                  <a:gd name="T6" fmla="*/ 7 w 134"/>
                  <a:gd name="T7" fmla="*/ 53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100">
                    <a:moveTo>
                      <a:pt x="7" y="53"/>
                    </a:moveTo>
                    <a:cubicBezTo>
                      <a:pt x="11" y="87"/>
                      <a:pt x="49" y="100"/>
                      <a:pt x="96" y="68"/>
                    </a:cubicBezTo>
                    <a:cubicBezTo>
                      <a:pt x="127" y="47"/>
                      <a:pt x="134" y="36"/>
                      <a:pt x="95" y="26"/>
                    </a:cubicBezTo>
                    <a:cubicBezTo>
                      <a:pt x="65" y="18"/>
                      <a:pt x="0" y="0"/>
                      <a:pt x="7" y="53"/>
                    </a:cubicBezTo>
                    <a:close/>
                  </a:path>
                </a:pathLst>
              </a:custGeom>
              <a:solidFill>
                <a:srgbClr val="E03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ïṧļiḓê"/>
              <p:cNvSpPr/>
              <p:nvPr/>
            </p:nvSpPr>
            <p:spPr bwMode="auto">
              <a:xfrm>
                <a:off x="7673976" y="3843338"/>
                <a:ext cx="346075" cy="627063"/>
              </a:xfrm>
              <a:prstGeom prst="ellipse">
                <a:avLst/>
              </a:prstGeom>
              <a:solidFill>
                <a:srgbClr val="E03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îšḻîḓe"/>
              <p:cNvSpPr/>
              <p:nvPr/>
            </p:nvSpPr>
            <p:spPr bwMode="auto">
              <a:xfrm>
                <a:off x="7759701" y="4056063"/>
                <a:ext cx="77788" cy="173038"/>
              </a:xfrm>
              <a:prstGeom prst="ellipse">
                <a:avLst/>
              </a:pr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íšḷïḍé"/>
              <p:cNvSpPr/>
              <p:nvPr/>
            </p:nvSpPr>
            <p:spPr bwMode="auto">
              <a:xfrm>
                <a:off x="5749926" y="2657475"/>
                <a:ext cx="836613" cy="269875"/>
              </a:xfrm>
              <a:custGeom>
                <a:avLst/>
                <a:gdLst>
                  <a:gd name="T0" fmla="*/ 0 w 87"/>
                  <a:gd name="T1" fmla="*/ 20 h 28"/>
                  <a:gd name="T2" fmla="*/ 80 w 87"/>
                  <a:gd name="T3" fmla="*/ 28 h 28"/>
                  <a:gd name="T4" fmla="*/ 87 w 87"/>
                  <a:gd name="T5" fmla="*/ 19 h 28"/>
                  <a:gd name="T6" fmla="*/ 0 w 87"/>
                  <a:gd name="T7" fmla="*/ 10 h 28"/>
                  <a:gd name="T8" fmla="*/ 0 w 87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28">
                    <a:moveTo>
                      <a:pt x="0" y="20"/>
                    </a:moveTo>
                    <a:cubicBezTo>
                      <a:pt x="30" y="12"/>
                      <a:pt x="72" y="25"/>
                      <a:pt x="80" y="28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1" y="15"/>
                      <a:pt x="34" y="0"/>
                      <a:pt x="0" y="1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îšḷíḑé"/>
              <p:cNvSpPr/>
              <p:nvPr/>
            </p:nvSpPr>
            <p:spPr bwMode="auto">
              <a:xfrm>
                <a:off x="5749926" y="2657475"/>
                <a:ext cx="836613" cy="241300"/>
              </a:xfrm>
              <a:custGeom>
                <a:avLst/>
                <a:gdLst>
                  <a:gd name="T0" fmla="*/ 83 w 87"/>
                  <a:gd name="T1" fmla="*/ 25 h 25"/>
                  <a:gd name="T2" fmla="*/ 87 w 87"/>
                  <a:gd name="T3" fmla="*/ 19 h 25"/>
                  <a:gd name="T4" fmla="*/ 0 w 87"/>
                  <a:gd name="T5" fmla="*/ 10 h 25"/>
                  <a:gd name="T6" fmla="*/ 0 w 87"/>
                  <a:gd name="T7" fmla="*/ 15 h 25"/>
                  <a:gd name="T8" fmla="*/ 83 w 87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25">
                    <a:moveTo>
                      <a:pt x="83" y="25"/>
                    </a:moveTo>
                    <a:cubicBezTo>
                      <a:pt x="87" y="19"/>
                      <a:pt x="87" y="19"/>
                      <a:pt x="87" y="19"/>
                    </a:cubicBezTo>
                    <a:cubicBezTo>
                      <a:pt x="81" y="15"/>
                      <a:pt x="34" y="0"/>
                      <a:pt x="0" y="1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38" y="9"/>
                      <a:pt x="65" y="18"/>
                      <a:pt x="83" y="25"/>
                    </a:cubicBezTo>
                    <a:close/>
                  </a:path>
                </a:pathLst>
              </a:custGeom>
              <a:solidFill>
                <a:srgbClr val="E03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îSļiďe"/>
              <p:cNvSpPr/>
              <p:nvPr/>
            </p:nvSpPr>
            <p:spPr bwMode="auto">
              <a:xfrm>
                <a:off x="7029451" y="3544888"/>
                <a:ext cx="144463" cy="144463"/>
              </a:xfrm>
              <a:prstGeom prst="ellipse">
                <a:avLst/>
              </a:pr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iŝḷídê"/>
              <p:cNvSpPr/>
              <p:nvPr/>
            </p:nvSpPr>
            <p:spPr bwMode="auto">
              <a:xfrm>
                <a:off x="6230938" y="2841625"/>
                <a:ext cx="1125538" cy="838200"/>
              </a:xfrm>
              <a:custGeom>
                <a:avLst/>
                <a:gdLst>
                  <a:gd name="T0" fmla="*/ 6 w 117"/>
                  <a:gd name="T1" fmla="*/ 45 h 87"/>
                  <a:gd name="T2" fmla="*/ 84 w 117"/>
                  <a:gd name="T3" fmla="*/ 58 h 87"/>
                  <a:gd name="T4" fmla="*/ 83 w 117"/>
                  <a:gd name="T5" fmla="*/ 22 h 87"/>
                  <a:gd name="T6" fmla="*/ 6 w 117"/>
                  <a:gd name="T7" fmla="*/ 4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7" h="87">
                    <a:moveTo>
                      <a:pt x="6" y="45"/>
                    </a:moveTo>
                    <a:cubicBezTo>
                      <a:pt x="10" y="75"/>
                      <a:pt x="43" y="87"/>
                      <a:pt x="84" y="58"/>
                    </a:cubicBezTo>
                    <a:cubicBezTo>
                      <a:pt x="111" y="40"/>
                      <a:pt x="117" y="31"/>
                      <a:pt x="83" y="22"/>
                    </a:cubicBezTo>
                    <a:cubicBezTo>
                      <a:pt x="56" y="15"/>
                      <a:pt x="0" y="0"/>
                      <a:pt x="6" y="45"/>
                    </a:cubicBezTo>
                    <a:close/>
                  </a:path>
                </a:pathLst>
              </a:cu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ïṡlïḓè"/>
              <p:cNvSpPr/>
              <p:nvPr/>
            </p:nvSpPr>
            <p:spPr bwMode="auto">
              <a:xfrm>
                <a:off x="5681663" y="2011363"/>
                <a:ext cx="769938" cy="771525"/>
              </a:xfrm>
              <a:prstGeom prst="ellipse">
                <a:avLst/>
              </a:pr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íślidè"/>
              <p:cNvSpPr/>
              <p:nvPr/>
            </p:nvSpPr>
            <p:spPr bwMode="auto">
              <a:xfrm>
                <a:off x="5749926" y="2070100"/>
                <a:ext cx="644525" cy="655638"/>
              </a:xfrm>
              <a:prstGeom prst="ellipse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ísḻíḑê"/>
              <p:cNvSpPr/>
              <p:nvPr/>
            </p:nvSpPr>
            <p:spPr bwMode="auto">
              <a:xfrm>
                <a:off x="5903913" y="2108200"/>
                <a:ext cx="336550" cy="577850"/>
              </a:xfrm>
              <a:custGeom>
                <a:avLst/>
                <a:gdLst>
                  <a:gd name="T0" fmla="*/ 6 w 35"/>
                  <a:gd name="T1" fmla="*/ 37 h 60"/>
                  <a:gd name="T2" fmla="*/ 11 w 35"/>
                  <a:gd name="T3" fmla="*/ 41 h 60"/>
                  <a:gd name="T4" fmla="*/ 17 w 35"/>
                  <a:gd name="T5" fmla="*/ 43 h 60"/>
                  <a:gd name="T6" fmla="*/ 21 w 35"/>
                  <a:gd name="T7" fmla="*/ 42 h 60"/>
                  <a:gd name="T8" fmla="*/ 23 w 35"/>
                  <a:gd name="T9" fmla="*/ 38 h 60"/>
                  <a:gd name="T10" fmla="*/ 21 w 35"/>
                  <a:gd name="T11" fmla="*/ 35 h 60"/>
                  <a:gd name="T12" fmla="*/ 15 w 35"/>
                  <a:gd name="T13" fmla="*/ 32 h 60"/>
                  <a:gd name="T14" fmla="*/ 5 w 35"/>
                  <a:gd name="T15" fmla="*/ 27 h 60"/>
                  <a:gd name="T16" fmla="*/ 2 w 35"/>
                  <a:gd name="T17" fmla="*/ 19 h 60"/>
                  <a:gd name="T18" fmla="*/ 6 w 35"/>
                  <a:gd name="T19" fmla="*/ 9 h 60"/>
                  <a:gd name="T20" fmla="*/ 17 w 35"/>
                  <a:gd name="T21" fmla="*/ 4 h 60"/>
                  <a:gd name="T22" fmla="*/ 17 w 35"/>
                  <a:gd name="T23" fmla="*/ 0 h 60"/>
                  <a:gd name="T24" fmla="*/ 22 w 35"/>
                  <a:gd name="T25" fmla="*/ 0 h 60"/>
                  <a:gd name="T26" fmla="*/ 22 w 35"/>
                  <a:gd name="T27" fmla="*/ 4 h 60"/>
                  <a:gd name="T28" fmla="*/ 27 w 35"/>
                  <a:gd name="T29" fmla="*/ 5 h 60"/>
                  <a:gd name="T30" fmla="*/ 32 w 35"/>
                  <a:gd name="T31" fmla="*/ 8 h 60"/>
                  <a:gd name="T32" fmla="*/ 28 w 35"/>
                  <a:gd name="T33" fmla="*/ 17 h 60"/>
                  <a:gd name="T34" fmla="*/ 24 w 35"/>
                  <a:gd name="T35" fmla="*/ 15 h 60"/>
                  <a:gd name="T36" fmla="*/ 19 w 35"/>
                  <a:gd name="T37" fmla="*/ 14 h 60"/>
                  <a:gd name="T38" fmla="*/ 16 w 35"/>
                  <a:gd name="T39" fmla="*/ 15 h 60"/>
                  <a:gd name="T40" fmla="*/ 14 w 35"/>
                  <a:gd name="T41" fmla="*/ 17 h 60"/>
                  <a:gd name="T42" fmla="*/ 16 w 35"/>
                  <a:gd name="T43" fmla="*/ 20 h 60"/>
                  <a:gd name="T44" fmla="*/ 20 w 35"/>
                  <a:gd name="T45" fmla="*/ 22 h 60"/>
                  <a:gd name="T46" fmla="*/ 21 w 35"/>
                  <a:gd name="T47" fmla="*/ 22 h 60"/>
                  <a:gd name="T48" fmla="*/ 31 w 35"/>
                  <a:gd name="T49" fmla="*/ 27 h 60"/>
                  <a:gd name="T50" fmla="*/ 34 w 35"/>
                  <a:gd name="T51" fmla="*/ 31 h 60"/>
                  <a:gd name="T52" fmla="*/ 35 w 35"/>
                  <a:gd name="T53" fmla="*/ 37 h 60"/>
                  <a:gd name="T54" fmla="*/ 31 w 35"/>
                  <a:gd name="T55" fmla="*/ 48 h 60"/>
                  <a:gd name="T56" fmla="*/ 20 w 35"/>
                  <a:gd name="T57" fmla="*/ 53 h 60"/>
                  <a:gd name="T58" fmla="*/ 20 w 35"/>
                  <a:gd name="T59" fmla="*/ 60 h 60"/>
                  <a:gd name="T60" fmla="*/ 16 w 35"/>
                  <a:gd name="T61" fmla="*/ 60 h 60"/>
                  <a:gd name="T62" fmla="*/ 16 w 35"/>
                  <a:gd name="T63" fmla="*/ 53 h 60"/>
                  <a:gd name="T64" fmla="*/ 7 w 35"/>
                  <a:gd name="T65" fmla="*/ 51 h 60"/>
                  <a:gd name="T66" fmla="*/ 0 w 35"/>
                  <a:gd name="T67" fmla="*/ 46 h 60"/>
                  <a:gd name="T68" fmla="*/ 6 w 35"/>
                  <a:gd name="T69" fmla="*/ 3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" h="60">
                    <a:moveTo>
                      <a:pt x="6" y="37"/>
                    </a:moveTo>
                    <a:cubicBezTo>
                      <a:pt x="8" y="39"/>
                      <a:pt x="9" y="40"/>
                      <a:pt x="11" y="41"/>
                    </a:cubicBezTo>
                    <a:cubicBezTo>
                      <a:pt x="13" y="42"/>
                      <a:pt x="15" y="43"/>
                      <a:pt x="17" y="43"/>
                    </a:cubicBezTo>
                    <a:cubicBezTo>
                      <a:pt x="19" y="43"/>
                      <a:pt x="20" y="43"/>
                      <a:pt x="21" y="42"/>
                    </a:cubicBezTo>
                    <a:cubicBezTo>
                      <a:pt x="22" y="41"/>
                      <a:pt x="23" y="40"/>
                      <a:pt x="23" y="38"/>
                    </a:cubicBezTo>
                    <a:cubicBezTo>
                      <a:pt x="23" y="37"/>
                      <a:pt x="22" y="35"/>
                      <a:pt x="21" y="35"/>
                    </a:cubicBezTo>
                    <a:cubicBezTo>
                      <a:pt x="21" y="34"/>
                      <a:pt x="19" y="33"/>
                      <a:pt x="15" y="32"/>
                    </a:cubicBezTo>
                    <a:cubicBezTo>
                      <a:pt x="11" y="31"/>
                      <a:pt x="7" y="29"/>
                      <a:pt x="5" y="27"/>
                    </a:cubicBezTo>
                    <a:cubicBezTo>
                      <a:pt x="3" y="25"/>
                      <a:pt x="2" y="23"/>
                      <a:pt x="2" y="19"/>
                    </a:cubicBezTo>
                    <a:cubicBezTo>
                      <a:pt x="2" y="15"/>
                      <a:pt x="4" y="12"/>
                      <a:pt x="6" y="9"/>
                    </a:cubicBezTo>
                    <a:cubicBezTo>
                      <a:pt x="9" y="6"/>
                      <a:pt x="13" y="5"/>
                      <a:pt x="17" y="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3" y="4"/>
                      <a:pt x="25" y="5"/>
                      <a:pt x="27" y="5"/>
                    </a:cubicBezTo>
                    <a:cubicBezTo>
                      <a:pt x="29" y="6"/>
                      <a:pt x="31" y="7"/>
                      <a:pt x="32" y="8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7" y="16"/>
                      <a:pt x="25" y="15"/>
                      <a:pt x="24" y="15"/>
                    </a:cubicBezTo>
                    <a:cubicBezTo>
                      <a:pt x="22" y="14"/>
                      <a:pt x="21" y="14"/>
                      <a:pt x="19" y="14"/>
                    </a:cubicBezTo>
                    <a:cubicBezTo>
                      <a:pt x="18" y="14"/>
                      <a:pt x="17" y="14"/>
                      <a:pt x="16" y="15"/>
                    </a:cubicBezTo>
                    <a:cubicBezTo>
                      <a:pt x="15" y="15"/>
                      <a:pt x="14" y="16"/>
                      <a:pt x="14" y="17"/>
                    </a:cubicBezTo>
                    <a:cubicBezTo>
                      <a:pt x="14" y="19"/>
                      <a:pt x="15" y="20"/>
                      <a:pt x="16" y="20"/>
                    </a:cubicBezTo>
                    <a:cubicBezTo>
                      <a:pt x="16" y="21"/>
                      <a:pt x="18" y="22"/>
                      <a:pt x="20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6" y="24"/>
                      <a:pt x="30" y="25"/>
                      <a:pt x="31" y="27"/>
                    </a:cubicBezTo>
                    <a:cubicBezTo>
                      <a:pt x="32" y="28"/>
                      <a:pt x="33" y="30"/>
                      <a:pt x="34" y="31"/>
                    </a:cubicBezTo>
                    <a:cubicBezTo>
                      <a:pt x="34" y="33"/>
                      <a:pt x="35" y="35"/>
                      <a:pt x="35" y="37"/>
                    </a:cubicBezTo>
                    <a:cubicBezTo>
                      <a:pt x="35" y="41"/>
                      <a:pt x="33" y="45"/>
                      <a:pt x="31" y="48"/>
                    </a:cubicBezTo>
                    <a:cubicBezTo>
                      <a:pt x="28" y="50"/>
                      <a:pt x="24" y="52"/>
                      <a:pt x="20" y="53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0" y="52"/>
                      <a:pt x="7" y="51"/>
                    </a:cubicBezTo>
                    <a:cubicBezTo>
                      <a:pt x="5" y="50"/>
                      <a:pt x="2" y="48"/>
                      <a:pt x="0" y="46"/>
                    </a:cubicBezTo>
                    <a:lnTo>
                      <a:pt x="6" y="37"/>
                    </a:ln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îś1ïḑé"/>
              <p:cNvSpPr/>
              <p:nvPr/>
            </p:nvSpPr>
            <p:spPr bwMode="auto">
              <a:xfrm>
                <a:off x="5181601" y="1346200"/>
                <a:ext cx="760413" cy="771525"/>
              </a:xfrm>
              <a:prstGeom prst="ellipse">
                <a:avLst/>
              </a:pr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íṥ1ïḍe"/>
              <p:cNvSpPr/>
              <p:nvPr/>
            </p:nvSpPr>
            <p:spPr bwMode="auto">
              <a:xfrm>
                <a:off x="5240338" y="1403350"/>
                <a:ext cx="644525" cy="646113"/>
              </a:xfrm>
              <a:prstGeom prst="ellipse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íSḻïďê"/>
              <p:cNvSpPr/>
              <p:nvPr/>
            </p:nvSpPr>
            <p:spPr bwMode="auto">
              <a:xfrm>
                <a:off x="5394326" y="1433513"/>
                <a:ext cx="336550" cy="587375"/>
              </a:xfrm>
              <a:custGeom>
                <a:avLst/>
                <a:gdLst>
                  <a:gd name="T0" fmla="*/ 6 w 35"/>
                  <a:gd name="T1" fmla="*/ 37 h 61"/>
                  <a:gd name="T2" fmla="*/ 11 w 35"/>
                  <a:gd name="T3" fmla="*/ 42 h 61"/>
                  <a:gd name="T4" fmla="*/ 17 w 35"/>
                  <a:gd name="T5" fmla="*/ 44 h 61"/>
                  <a:gd name="T6" fmla="*/ 21 w 35"/>
                  <a:gd name="T7" fmla="*/ 42 h 61"/>
                  <a:gd name="T8" fmla="*/ 23 w 35"/>
                  <a:gd name="T9" fmla="*/ 39 h 61"/>
                  <a:gd name="T10" fmla="*/ 22 w 35"/>
                  <a:gd name="T11" fmla="*/ 35 h 61"/>
                  <a:gd name="T12" fmla="*/ 15 w 35"/>
                  <a:gd name="T13" fmla="*/ 33 h 61"/>
                  <a:gd name="T14" fmla="*/ 5 w 35"/>
                  <a:gd name="T15" fmla="*/ 28 h 61"/>
                  <a:gd name="T16" fmla="*/ 2 w 35"/>
                  <a:gd name="T17" fmla="*/ 20 h 61"/>
                  <a:gd name="T18" fmla="*/ 6 w 35"/>
                  <a:gd name="T19" fmla="*/ 10 h 61"/>
                  <a:gd name="T20" fmla="*/ 18 w 35"/>
                  <a:gd name="T21" fmla="*/ 5 h 61"/>
                  <a:gd name="T22" fmla="*/ 18 w 35"/>
                  <a:gd name="T23" fmla="*/ 0 h 61"/>
                  <a:gd name="T24" fmla="*/ 22 w 35"/>
                  <a:gd name="T25" fmla="*/ 0 h 61"/>
                  <a:gd name="T26" fmla="*/ 22 w 35"/>
                  <a:gd name="T27" fmla="*/ 5 h 61"/>
                  <a:gd name="T28" fmla="*/ 27 w 35"/>
                  <a:gd name="T29" fmla="*/ 6 h 61"/>
                  <a:gd name="T30" fmla="*/ 32 w 35"/>
                  <a:gd name="T31" fmla="*/ 9 h 61"/>
                  <a:gd name="T32" fmla="*/ 28 w 35"/>
                  <a:gd name="T33" fmla="*/ 18 h 61"/>
                  <a:gd name="T34" fmla="*/ 24 w 35"/>
                  <a:gd name="T35" fmla="*/ 15 h 61"/>
                  <a:gd name="T36" fmla="*/ 20 w 35"/>
                  <a:gd name="T37" fmla="*/ 14 h 61"/>
                  <a:gd name="T38" fmla="*/ 16 w 35"/>
                  <a:gd name="T39" fmla="*/ 15 h 61"/>
                  <a:gd name="T40" fmla="*/ 14 w 35"/>
                  <a:gd name="T41" fmla="*/ 18 h 61"/>
                  <a:gd name="T42" fmla="*/ 16 w 35"/>
                  <a:gd name="T43" fmla="*/ 21 h 61"/>
                  <a:gd name="T44" fmla="*/ 21 w 35"/>
                  <a:gd name="T45" fmla="*/ 23 h 61"/>
                  <a:gd name="T46" fmla="*/ 21 w 35"/>
                  <a:gd name="T47" fmla="*/ 23 h 61"/>
                  <a:gd name="T48" fmla="*/ 31 w 35"/>
                  <a:gd name="T49" fmla="*/ 28 h 61"/>
                  <a:gd name="T50" fmla="*/ 34 w 35"/>
                  <a:gd name="T51" fmla="*/ 32 h 61"/>
                  <a:gd name="T52" fmla="*/ 35 w 35"/>
                  <a:gd name="T53" fmla="*/ 37 h 61"/>
                  <a:gd name="T54" fmla="*/ 31 w 35"/>
                  <a:gd name="T55" fmla="*/ 48 h 61"/>
                  <a:gd name="T56" fmla="*/ 20 w 35"/>
                  <a:gd name="T57" fmla="*/ 53 h 61"/>
                  <a:gd name="T58" fmla="*/ 20 w 35"/>
                  <a:gd name="T59" fmla="*/ 61 h 61"/>
                  <a:gd name="T60" fmla="*/ 16 w 35"/>
                  <a:gd name="T61" fmla="*/ 61 h 61"/>
                  <a:gd name="T62" fmla="*/ 16 w 35"/>
                  <a:gd name="T63" fmla="*/ 53 h 61"/>
                  <a:gd name="T64" fmla="*/ 7 w 35"/>
                  <a:gd name="T65" fmla="*/ 52 h 61"/>
                  <a:gd name="T66" fmla="*/ 0 w 35"/>
                  <a:gd name="T67" fmla="*/ 47 h 61"/>
                  <a:gd name="T68" fmla="*/ 6 w 35"/>
                  <a:gd name="T69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" h="61">
                    <a:moveTo>
                      <a:pt x="6" y="37"/>
                    </a:moveTo>
                    <a:cubicBezTo>
                      <a:pt x="8" y="39"/>
                      <a:pt x="10" y="41"/>
                      <a:pt x="11" y="42"/>
                    </a:cubicBezTo>
                    <a:cubicBezTo>
                      <a:pt x="13" y="43"/>
                      <a:pt x="15" y="44"/>
                      <a:pt x="17" y="44"/>
                    </a:cubicBezTo>
                    <a:cubicBezTo>
                      <a:pt x="19" y="44"/>
                      <a:pt x="20" y="43"/>
                      <a:pt x="21" y="42"/>
                    </a:cubicBezTo>
                    <a:cubicBezTo>
                      <a:pt x="22" y="41"/>
                      <a:pt x="23" y="40"/>
                      <a:pt x="23" y="39"/>
                    </a:cubicBezTo>
                    <a:cubicBezTo>
                      <a:pt x="23" y="37"/>
                      <a:pt x="22" y="36"/>
                      <a:pt x="22" y="35"/>
                    </a:cubicBezTo>
                    <a:cubicBezTo>
                      <a:pt x="21" y="35"/>
                      <a:pt x="19" y="34"/>
                      <a:pt x="15" y="33"/>
                    </a:cubicBezTo>
                    <a:cubicBezTo>
                      <a:pt x="11" y="32"/>
                      <a:pt x="7" y="30"/>
                      <a:pt x="5" y="28"/>
                    </a:cubicBezTo>
                    <a:cubicBezTo>
                      <a:pt x="3" y="26"/>
                      <a:pt x="2" y="23"/>
                      <a:pt x="2" y="20"/>
                    </a:cubicBezTo>
                    <a:cubicBezTo>
                      <a:pt x="2" y="16"/>
                      <a:pt x="4" y="12"/>
                      <a:pt x="6" y="10"/>
                    </a:cubicBezTo>
                    <a:cubicBezTo>
                      <a:pt x="9" y="7"/>
                      <a:pt x="13" y="5"/>
                      <a:pt x="18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4" y="5"/>
                      <a:pt x="25" y="5"/>
                      <a:pt x="27" y="6"/>
                    </a:cubicBezTo>
                    <a:cubicBezTo>
                      <a:pt x="29" y="7"/>
                      <a:pt x="31" y="8"/>
                      <a:pt x="32" y="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7"/>
                      <a:pt x="26" y="16"/>
                      <a:pt x="24" y="15"/>
                    </a:cubicBezTo>
                    <a:cubicBezTo>
                      <a:pt x="23" y="15"/>
                      <a:pt x="21" y="14"/>
                      <a:pt x="20" y="14"/>
                    </a:cubicBezTo>
                    <a:cubicBezTo>
                      <a:pt x="18" y="14"/>
                      <a:pt x="17" y="15"/>
                      <a:pt x="16" y="15"/>
                    </a:cubicBezTo>
                    <a:cubicBezTo>
                      <a:pt x="15" y="16"/>
                      <a:pt x="14" y="17"/>
                      <a:pt x="14" y="18"/>
                    </a:cubicBezTo>
                    <a:cubicBezTo>
                      <a:pt x="14" y="19"/>
                      <a:pt x="15" y="20"/>
                      <a:pt x="16" y="21"/>
                    </a:cubicBezTo>
                    <a:cubicBezTo>
                      <a:pt x="16" y="22"/>
                      <a:pt x="18" y="22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6" y="25"/>
                      <a:pt x="30" y="26"/>
                      <a:pt x="31" y="28"/>
                    </a:cubicBezTo>
                    <a:cubicBezTo>
                      <a:pt x="32" y="29"/>
                      <a:pt x="33" y="30"/>
                      <a:pt x="34" y="32"/>
                    </a:cubicBezTo>
                    <a:cubicBezTo>
                      <a:pt x="34" y="34"/>
                      <a:pt x="35" y="35"/>
                      <a:pt x="35" y="37"/>
                    </a:cubicBezTo>
                    <a:cubicBezTo>
                      <a:pt x="35" y="42"/>
                      <a:pt x="33" y="45"/>
                      <a:pt x="31" y="48"/>
                    </a:cubicBezTo>
                    <a:cubicBezTo>
                      <a:pt x="28" y="51"/>
                      <a:pt x="24" y="53"/>
                      <a:pt x="20" y="53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0" y="53"/>
                      <a:pt x="7" y="52"/>
                    </a:cubicBezTo>
                    <a:cubicBezTo>
                      <a:pt x="5" y="51"/>
                      <a:pt x="2" y="49"/>
                      <a:pt x="0" y="47"/>
                    </a:cubicBezTo>
                    <a:lnTo>
                      <a:pt x="6" y="37"/>
                    </a:ln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íṣ1íďè"/>
              <p:cNvSpPr/>
              <p:nvPr/>
            </p:nvSpPr>
            <p:spPr bwMode="auto">
              <a:xfrm>
                <a:off x="6365876" y="1490663"/>
                <a:ext cx="758825" cy="762000"/>
              </a:xfrm>
              <a:prstGeom prst="ellipse">
                <a:avLst/>
              </a:pr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íṥḻiḓé"/>
              <p:cNvSpPr/>
              <p:nvPr/>
            </p:nvSpPr>
            <p:spPr bwMode="auto">
              <a:xfrm>
                <a:off x="6423026" y="1549400"/>
                <a:ext cx="644525" cy="646113"/>
              </a:xfrm>
              <a:prstGeom prst="ellipse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iš1ïḓê"/>
              <p:cNvSpPr/>
              <p:nvPr/>
            </p:nvSpPr>
            <p:spPr bwMode="auto">
              <a:xfrm>
                <a:off x="6577013" y="1577975"/>
                <a:ext cx="336550" cy="587375"/>
              </a:xfrm>
              <a:custGeom>
                <a:avLst/>
                <a:gdLst>
                  <a:gd name="T0" fmla="*/ 6 w 35"/>
                  <a:gd name="T1" fmla="*/ 37 h 61"/>
                  <a:gd name="T2" fmla="*/ 12 w 35"/>
                  <a:gd name="T3" fmla="*/ 42 h 61"/>
                  <a:gd name="T4" fmla="*/ 17 w 35"/>
                  <a:gd name="T5" fmla="*/ 43 h 61"/>
                  <a:gd name="T6" fmla="*/ 21 w 35"/>
                  <a:gd name="T7" fmla="*/ 42 h 61"/>
                  <a:gd name="T8" fmla="*/ 23 w 35"/>
                  <a:gd name="T9" fmla="*/ 38 h 61"/>
                  <a:gd name="T10" fmla="*/ 22 w 35"/>
                  <a:gd name="T11" fmla="*/ 35 h 61"/>
                  <a:gd name="T12" fmla="*/ 16 w 35"/>
                  <a:gd name="T13" fmla="*/ 32 h 61"/>
                  <a:gd name="T14" fmla="*/ 5 w 35"/>
                  <a:gd name="T15" fmla="*/ 28 h 61"/>
                  <a:gd name="T16" fmla="*/ 3 w 35"/>
                  <a:gd name="T17" fmla="*/ 19 h 61"/>
                  <a:gd name="T18" fmla="*/ 7 w 35"/>
                  <a:gd name="T19" fmla="*/ 9 h 61"/>
                  <a:gd name="T20" fmla="*/ 18 w 35"/>
                  <a:gd name="T21" fmla="*/ 5 h 61"/>
                  <a:gd name="T22" fmla="*/ 18 w 35"/>
                  <a:gd name="T23" fmla="*/ 0 h 61"/>
                  <a:gd name="T24" fmla="*/ 22 w 35"/>
                  <a:gd name="T25" fmla="*/ 0 h 61"/>
                  <a:gd name="T26" fmla="*/ 22 w 35"/>
                  <a:gd name="T27" fmla="*/ 5 h 61"/>
                  <a:gd name="T28" fmla="*/ 27 w 35"/>
                  <a:gd name="T29" fmla="*/ 6 h 61"/>
                  <a:gd name="T30" fmla="*/ 33 w 35"/>
                  <a:gd name="T31" fmla="*/ 9 h 61"/>
                  <a:gd name="T32" fmla="*/ 29 w 35"/>
                  <a:gd name="T33" fmla="*/ 18 h 61"/>
                  <a:gd name="T34" fmla="*/ 24 w 35"/>
                  <a:gd name="T35" fmla="*/ 15 h 61"/>
                  <a:gd name="T36" fmla="*/ 20 w 35"/>
                  <a:gd name="T37" fmla="*/ 14 h 61"/>
                  <a:gd name="T38" fmla="*/ 16 w 35"/>
                  <a:gd name="T39" fmla="*/ 15 h 61"/>
                  <a:gd name="T40" fmla="*/ 14 w 35"/>
                  <a:gd name="T41" fmla="*/ 18 h 61"/>
                  <a:gd name="T42" fmla="*/ 16 w 35"/>
                  <a:gd name="T43" fmla="*/ 21 h 61"/>
                  <a:gd name="T44" fmla="*/ 21 w 35"/>
                  <a:gd name="T45" fmla="*/ 23 h 61"/>
                  <a:gd name="T46" fmla="*/ 21 w 35"/>
                  <a:gd name="T47" fmla="*/ 23 h 61"/>
                  <a:gd name="T48" fmla="*/ 31 w 35"/>
                  <a:gd name="T49" fmla="*/ 27 h 61"/>
                  <a:gd name="T50" fmla="*/ 34 w 35"/>
                  <a:gd name="T51" fmla="*/ 32 h 61"/>
                  <a:gd name="T52" fmla="*/ 35 w 35"/>
                  <a:gd name="T53" fmla="*/ 37 h 61"/>
                  <a:gd name="T54" fmla="*/ 31 w 35"/>
                  <a:gd name="T55" fmla="*/ 48 h 61"/>
                  <a:gd name="T56" fmla="*/ 20 w 35"/>
                  <a:gd name="T57" fmla="*/ 53 h 61"/>
                  <a:gd name="T58" fmla="*/ 20 w 35"/>
                  <a:gd name="T59" fmla="*/ 61 h 61"/>
                  <a:gd name="T60" fmla="*/ 16 w 35"/>
                  <a:gd name="T61" fmla="*/ 61 h 61"/>
                  <a:gd name="T62" fmla="*/ 16 w 35"/>
                  <a:gd name="T63" fmla="*/ 53 h 61"/>
                  <a:gd name="T64" fmla="*/ 8 w 35"/>
                  <a:gd name="T65" fmla="*/ 51 h 61"/>
                  <a:gd name="T66" fmla="*/ 0 w 35"/>
                  <a:gd name="T67" fmla="*/ 46 h 61"/>
                  <a:gd name="T68" fmla="*/ 6 w 35"/>
                  <a:gd name="T69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" h="61">
                    <a:moveTo>
                      <a:pt x="6" y="37"/>
                    </a:moveTo>
                    <a:cubicBezTo>
                      <a:pt x="8" y="39"/>
                      <a:pt x="10" y="41"/>
                      <a:pt x="12" y="42"/>
                    </a:cubicBezTo>
                    <a:cubicBezTo>
                      <a:pt x="13" y="43"/>
                      <a:pt x="15" y="43"/>
                      <a:pt x="17" y="43"/>
                    </a:cubicBezTo>
                    <a:cubicBezTo>
                      <a:pt x="19" y="43"/>
                      <a:pt x="20" y="43"/>
                      <a:pt x="21" y="42"/>
                    </a:cubicBezTo>
                    <a:cubicBezTo>
                      <a:pt x="22" y="41"/>
                      <a:pt x="23" y="40"/>
                      <a:pt x="23" y="38"/>
                    </a:cubicBezTo>
                    <a:cubicBezTo>
                      <a:pt x="23" y="37"/>
                      <a:pt x="22" y="36"/>
                      <a:pt x="22" y="35"/>
                    </a:cubicBezTo>
                    <a:cubicBezTo>
                      <a:pt x="21" y="34"/>
                      <a:pt x="19" y="33"/>
                      <a:pt x="16" y="32"/>
                    </a:cubicBezTo>
                    <a:cubicBezTo>
                      <a:pt x="11" y="31"/>
                      <a:pt x="7" y="30"/>
                      <a:pt x="5" y="28"/>
                    </a:cubicBezTo>
                    <a:cubicBezTo>
                      <a:pt x="4" y="26"/>
                      <a:pt x="3" y="23"/>
                      <a:pt x="3" y="19"/>
                    </a:cubicBezTo>
                    <a:cubicBezTo>
                      <a:pt x="3" y="15"/>
                      <a:pt x="4" y="12"/>
                      <a:pt x="7" y="9"/>
                    </a:cubicBezTo>
                    <a:cubicBezTo>
                      <a:pt x="9" y="7"/>
                      <a:pt x="13" y="5"/>
                      <a:pt x="18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4" y="5"/>
                      <a:pt x="26" y="5"/>
                      <a:pt x="27" y="6"/>
                    </a:cubicBezTo>
                    <a:cubicBezTo>
                      <a:pt x="29" y="6"/>
                      <a:pt x="31" y="7"/>
                      <a:pt x="33" y="9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7" y="16"/>
                      <a:pt x="26" y="16"/>
                      <a:pt x="24" y="15"/>
                    </a:cubicBezTo>
                    <a:cubicBezTo>
                      <a:pt x="23" y="14"/>
                      <a:pt x="21" y="14"/>
                      <a:pt x="20" y="14"/>
                    </a:cubicBezTo>
                    <a:cubicBezTo>
                      <a:pt x="18" y="14"/>
                      <a:pt x="17" y="14"/>
                      <a:pt x="16" y="15"/>
                    </a:cubicBezTo>
                    <a:cubicBezTo>
                      <a:pt x="15" y="16"/>
                      <a:pt x="14" y="17"/>
                      <a:pt x="14" y="18"/>
                    </a:cubicBezTo>
                    <a:cubicBezTo>
                      <a:pt x="14" y="19"/>
                      <a:pt x="15" y="20"/>
                      <a:pt x="16" y="21"/>
                    </a:cubicBezTo>
                    <a:cubicBezTo>
                      <a:pt x="17" y="21"/>
                      <a:pt x="18" y="22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6" y="24"/>
                      <a:pt x="30" y="26"/>
                      <a:pt x="31" y="27"/>
                    </a:cubicBezTo>
                    <a:cubicBezTo>
                      <a:pt x="32" y="29"/>
                      <a:pt x="33" y="30"/>
                      <a:pt x="34" y="32"/>
                    </a:cubicBezTo>
                    <a:cubicBezTo>
                      <a:pt x="34" y="33"/>
                      <a:pt x="35" y="35"/>
                      <a:pt x="35" y="37"/>
                    </a:cubicBezTo>
                    <a:cubicBezTo>
                      <a:pt x="35" y="41"/>
                      <a:pt x="33" y="45"/>
                      <a:pt x="31" y="48"/>
                    </a:cubicBezTo>
                    <a:cubicBezTo>
                      <a:pt x="28" y="51"/>
                      <a:pt x="24" y="52"/>
                      <a:pt x="20" y="53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0" y="52"/>
                      <a:pt x="8" y="51"/>
                    </a:cubicBezTo>
                    <a:cubicBezTo>
                      <a:pt x="5" y="50"/>
                      <a:pt x="3" y="49"/>
                      <a:pt x="0" y="46"/>
                    </a:cubicBezTo>
                    <a:lnTo>
                      <a:pt x="6" y="37"/>
                    </a:ln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ïšḻîḑè"/>
              <p:cNvSpPr/>
              <p:nvPr/>
            </p:nvSpPr>
            <p:spPr bwMode="auto">
              <a:xfrm>
                <a:off x="7894638" y="4056063"/>
                <a:ext cx="77788" cy="173038"/>
              </a:xfrm>
              <a:prstGeom prst="ellipse">
                <a:avLst/>
              </a:pr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íṣḻíďe"/>
              <p:cNvSpPr/>
              <p:nvPr/>
            </p:nvSpPr>
            <p:spPr bwMode="auto">
              <a:xfrm>
                <a:off x="4527551" y="2946400"/>
                <a:ext cx="682625" cy="1504950"/>
              </a:xfrm>
              <a:custGeom>
                <a:avLst/>
                <a:gdLst>
                  <a:gd name="T0" fmla="*/ 17 w 71"/>
                  <a:gd name="T1" fmla="*/ 156 h 156"/>
                  <a:gd name="T2" fmla="*/ 71 w 71"/>
                  <a:gd name="T3" fmla="*/ 0 h 156"/>
                  <a:gd name="T4" fmla="*/ 17 w 71"/>
                  <a:gd name="T5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156">
                    <a:moveTo>
                      <a:pt x="17" y="156"/>
                    </a:moveTo>
                    <a:cubicBezTo>
                      <a:pt x="0" y="105"/>
                      <a:pt x="15" y="15"/>
                      <a:pt x="71" y="0"/>
                    </a:cubicBezTo>
                    <a:cubicBezTo>
                      <a:pt x="18" y="36"/>
                      <a:pt x="15" y="126"/>
                      <a:pt x="17" y="156"/>
                    </a:cubicBezTo>
                    <a:close/>
                  </a:path>
                </a:pathLst>
              </a:custGeom>
              <a:solidFill>
                <a:srgbClr val="FF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îṣlïdê"/>
              <p:cNvSpPr/>
              <p:nvPr/>
            </p:nvSpPr>
            <p:spPr bwMode="auto">
              <a:xfrm>
                <a:off x="6278563" y="2995613"/>
                <a:ext cx="269875" cy="355600"/>
              </a:xfrm>
              <a:custGeom>
                <a:avLst/>
                <a:gdLst>
                  <a:gd name="T0" fmla="*/ 5 w 28"/>
                  <a:gd name="T1" fmla="*/ 37 h 37"/>
                  <a:gd name="T2" fmla="*/ 28 w 28"/>
                  <a:gd name="T3" fmla="*/ 0 h 37"/>
                  <a:gd name="T4" fmla="*/ 5 w 28"/>
                  <a:gd name="T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7">
                    <a:moveTo>
                      <a:pt x="5" y="37"/>
                    </a:moveTo>
                    <a:cubicBezTo>
                      <a:pt x="0" y="22"/>
                      <a:pt x="7" y="0"/>
                      <a:pt x="28" y="0"/>
                    </a:cubicBezTo>
                    <a:cubicBezTo>
                      <a:pt x="10" y="8"/>
                      <a:pt x="5" y="28"/>
                      <a:pt x="5" y="37"/>
                    </a:cubicBezTo>
                    <a:close/>
                  </a:path>
                </a:pathLst>
              </a:custGeom>
              <a:solidFill>
                <a:srgbClr val="FF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1944708" y="1952759"/>
            <a:ext cx="4094606" cy="408060"/>
            <a:chOff x="1944708" y="1952759"/>
            <a:chExt cx="4094606" cy="408060"/>
          </a:xfrm>
        </p:grpSpPr>
        <p:sp>
          <p:nvSpPr>
            <p:cNvPr id="11" name="矩形 10"/>
            <p:cNvSpPr/>
            <p:nvPr/>
          </p:nvSpPr>
          <p:spPr>
            <a:xfrm>
              <a:off x="4533281" y="2003298"/>
              <a:ext cx="1506033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投购联动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944708" y="1952759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713648" y="3141802"/>
            <a:ext cx="2531096" cy="769027"/>
            <a:chOff x="1713648" y="3141802"/>
            <a:chExt cx="2531096" cy="769027"/>
          </a:xfrm>
        </p:grpSpPr>
        <p:sp>
          <p:nvSpPr>
            <p:cNvPr id="10" name="矩形 9"/>
            <p:cNvSpPr/>
            <p:nvPr/>
          </p:nvSpPr>
          <p:spPr>
            <a:xfrm>
              <a:off x="2738711" y="3141802"/>
              <a:ext cx="1506033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整合产业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713648" y="3502769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713648" y="4691127"/>
            <a:ext cx="2967469" cy="759403"/>
            <a:chOff x="1713648" y="4691127"/>
            <a:chExt cx="2967469" cy="759403"/>
          </a:xfrm>
        </p:grpSpPr>
        <p:sp>
          <p:nvSpPr>
            <p:cNvPr id="9" name="矩形 8"/>
            <p:cNvSpPr/>
            <p:nvPr/>
          </p:nvSpPr>
          <p:spPr>
            <a:xfrm>
              <a:off x="3175084" y="5111976"/>
              <a:ext cx="1506033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依托店铺 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713648" y="4691127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920134" y="2751406"/>
            <a:ext cx="2531096" cy="790300"/>
            <a:chOff x="7920134" y="2751406"/>
            <a:chExt cx="2531096" cy="790300"/>
          </a:xfrm>
        </p:grpSpPr>
        <p:sp>
          <p:nvSpPr>
            <p:cNvPr id="12" name="矩形 11"/>
            <p:cNvSpPr/>
            <p:nvPr/>
          </p:nvSpPr>
          <p:spPr>
            <a:xfrm>
              <a:off x="7920134" y="3203152"/>
              <a:ext cx="1506033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资源互补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920134" y="2751406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260133" y="4733814"/>
            <a:ext cx="2531096" cy="780765"/>
            <a:chOff x="8260133" y="4733814"/>
            <a:chExt cx="2531096" cy="780765"/>
          </a:xfrm>
        </p:grpSpPr>
        <p:sp>
          <p:nvSpPr>
            <p:cNvPr id="13" name="矩形 12"/>
            <p:cNvSpPr/>
            <p:nvPr/>
          </p:nvSpPr>
          <p:spPr>
            <a:xfrm>
              <a:off x="8260133" y="4733814"/>
              <a:ext cx="1506033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相互投资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260133" y="5106519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57" name="文本框 56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" name="矩形 1334"/>
          <p:cNvSpPr/>
          <p:nvPr/>
        </p:nvSpPr>
        <p:spPr>
          <a:xfrm>
            <a:off x="1141442" y="4441016"/>
            <a:ext cx="1390650" cy="323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6" name="矩形 1335"/>
          <p:cNvSpPr/>
          <p:nvPr/>
        </p:nvSpPr>
        <p:spPr>
          <a:xfrm>
            <a:off x="2694017" y="4441016"/>
            <a:ext cx="1390650" cy="323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44" name="组合 1343"/>
          <p:cNvGrpSpPr/>
          <p:nvPr/>
        </p:nvGrpSpPr>
        <p:grpSpPr>
          <a:xfrm>
            <a:off x="985545" y="2076117"/>
            <a:ext cx="5320251" cy="1161274"/>
            <a:chOff x="985545" y="2076117"/>
            <a:chExt cx="5320251" cy="1161274"/>
          </a:xfrm>
        </p:grpSpPr>
        <p:sp>
          <p:nvSpPr>
            <p:cNvPr id="1329" name="文本框 1328"/>
            <p:cNvSpPr txBox="1"/>
            <p:nvPr/>
          </p:nvSpPr>
          <p:spPr>
            <a:xfrm>
              <a:off x="1042817" y="2076117"/>
              <a:ext cx="526297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6600" dirty="0">
                  <a:solidFill>
                    <a:srgbClr val="243EC2"/>
                  </a:solidFill>
                  <a:cs typeface="+mn-ea"/>
                  <a:sym typeface="+mn-lt"/>
                </a:rPr>
                <a:t>感谢您的观看</a:t>
              </a:r>
              <a:endParaRPr lang="zh-CN" altLang="en-US" sz="6600" dirty="0">
                <a:solidFill>
                  <a:srgbClr val="243EC2"/>
                </a:solidFill>
                <a:cs typeface="+mn-ea"/>
                <a:sym typeface="+mn-lt"/>
              </a:endParaRPr>
            </a:p>
          </p:txBody>
        </p:sp>
        <p:sp>
          <p:nvSpPr>
            <p:cNvPr id="1328" name="文本框 1327"/>
            <p:cNvSpPr txBox="1"/>
            <p:nvPr/>
          </p:nvSpPr>
          <p:spPr>
            <a:xfrm>
              <a:off x="985545" y="2129395"/>
              <a:ext cx="526297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6600" dirty="0">
                  <a:solidFill>
                    <a:schemeClr val="bg1"/>
                  </a:solidFill>
                  <a:cs typeface="+mn-ea"/>
                  <a:sym typeface="+mn-lt"/>
                </a:rPr>
                <a:t>感谢您的观看</a:t>
              </a:r>
              <a:endParaRPr lang="zh-CN" altLang="en-US" sz="6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32" name="文本框 1331"/>
          <p:cNvSpPr txBox="1"/>
          <p:nvPr/>
        </p:nvSpPr>
        <p:spPr>
          <a:xfrm>
            <a:off x="994781" y="3257391"/>
            <a:ext cx="518434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适用于公司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营销策划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企业宣传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产品推广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33" name="矩形 1332"/>
          <p:cNvSpPr/>
          <p:nvPr/>
        </p:nvSpPr>
        <p:spPr>
          <a:xfrm>
            <a:off x="1114137" y="4467686"/>
            <a:ext cx="1390650" cy="323910"/>
          </a:xfrm>
          <a:prstGeom prst="rect">
            <a:avLst/>
          </a:prstGeom>
          <a:solidFill>
            <a:srgbClr val="FF62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4" name="矩形 1333"/>
          <p:cNvSpPr/>
          <p:nvPr/>
        </p:nvSpPr>
        <p:spPr>
          <a:xfrm>
            <a:off x="2666712" y="4467686"/>
            <a:ext cx="1390650" cy="323910"/>
          </a:xfrm>
          <a:prstGeom prst="rect">
            <a:avLst/>
          </a:prstGeom>
          <a:solidFill>
            <a:srgbClr val="5CD1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7" name="文本框 1336"/>
          <p:cNvSpPr txBox="1"/>
          <p:nvPr/>
        </p:nvSpPr>
        <p:spPr>
          <a:xfrm>
            <a:off x="1114137" y="4490546"/>
            <a:ext cx="1390650" cy="2755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sz="1200" smtClean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38" name="文本框 1337"/>
          <p:cNvSpPr txBox="1"/>
          <p:nvPr/>
        </p:nvSpPr>
        <p:spPr>
          <a:xfrm>
            <a:off x="2666712" y="4490546"/>
            <a:ext cx="1390650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时间：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2030.5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39" name="文本框 1338"/>
          <p:cNvSpPr txBox="1"/>
          <p:nvPr/>
        </p:nvSpPr>
        <p:spPr>
          <a:xfrm>
            <a:off x="1024345" y="3673427"/>
            <a:ext cx="5071655" cy="4614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5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995" name="图片 19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0054" y="1603757"/>
            <a:ext cx="5401524" cy="43712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8519 L 1.66667E-6 1.48148E-6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1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0.05833 L -6.25E-7 3.33333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1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5" grpId="0" animBg="1"/>
      <p:bldP spid="1336" grpId="0" animBg="1"/>
      <p:bldP spid="1332" grpId="0"/>
      <p:bldP spid="1332" grpId="1"/>
      <p:bldP spid="1333" grpId="0" animBg="1"/>
      <p:bldP spid="1334" grpId="0" animBg="1"/>
      <p:bldP spid="1337" grpId="0"/>
      <p:bldP spid="1338" grpId="0"/>
      <p:bldP spid="13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17028" y="3290024"/>
            <a:ext cx="2463944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PART 01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578953" y="4083457"/>
            <a:ext cx="736600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455128" y="4173848"/>
            <a:ext cx="4252135" cy="995905"/>
            <a:chOff x="2755900" y="256321"/>
            <a:chExt cx="4252135" cy="995905"/>
          </a:xfrm>
        </p:grpSpPr>
        <p:sp>
          <p:nvSpPr>
            <p:cNvPr id="5" name="文本框 4"/>
            <p:cNvSpPr txBox="1"/>
            <p:nvPr/>
          </p:nvSpPr>
          <p:spPr>
            <a:xfrm>
              <a:off x="2755900" y="25632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阶段营销策略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755900" y="813388"/>
              <a:ext cx="4252135" cy="4388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presentation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fieldpresentation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field</a:t>
              </a:r>
              <a:endParaRPr lang="en-US" altLang="zh-CN" sz="8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7cd02daf-2923-4aeb-b270-5ef1fe5d5d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55907" y="1801093"/>
            <a:ext cx="4000486" cy="3491488"/>
            <a:chOff x="3768725" y="1563688"/>
            <a:chExt cx="4441826" cy="3876675"/>
          </a:xfrm>
        </p:grpSpPr>
        <p:sp>
          <p:nvSpPr>
            <p:cNvPr id="9" name="íṡliḋê"/>
            <p:cNvSpPr/>
            <p:nvPr/>
          </p:nvSpPr>
          <p:spPr bwMode="auto">
            <a:xfrm>
              <a:off x="3768725" y="4938713"/>
              <a:ext cx="896938" cy="501650"/>
            </a:xfrm>
            <a:custGeom>
              <a:avLst/>
              <a:gdLst>
                <a:gd name="T0" fmla="*/ 107 w 272"/>
                <a:gd name="T1" fmla="*/ 150 h 152"/>
                <a:gd name="T2" fmla="*/ 127 w 272"/>
                <a:gd name="T3" fmla="*/ 148 h 152"/>
                <a:gd name="T4" fmla="*/ 151 w 272"/>
                <a:gd name="T5" fmla="*/ 151 h 152"/>
                <a:gd name="T6" fmla="*/ 170 w 272"/>
                <a:gd name="T7" fmla="*/ 145 h 152"/>
                <a:gd name="T8" fmla="*/ 151 w 272"/>
                <a:gd name="T9" fmla="*/ 151 h 152"/>
                <a:gd name="T10" fmla="*/ 63 w 272"/>
                <a:gd name="T11" fmla="*/ 140 h 152"/>
                <a:gd name="T12" fmla="*/ 84 w 272"/>
                <a:gd name="T13" fmla="*/ 142 h 152"/>
                <a:gd name="T14" fmla="*/ 195 w 272"/>
                <a:gd name="T15" fmla="*/ 144 h 152"/>
                <a:gd name="T16" fmla="*/ 213 w 272"/>
                <a:gd name="T17" fmla="*/ 134 h 152"/>
                <a:gd name="T18" fmla="*/ 195 w 272"/>
                <a:gd name="T19" fmla="*/ 144 h 152"/>
                <a:gd name="T20" fmla="*/ 24 w 272"/>
                <a:gd name="T21" fmla="*/ 119 h 152"/>
                <a:gd name="T22" fmla="*/ 43 w 272"/>
                <a:gd name="T23" fmla="*/ 127 h 152"/>
                <a:gd name="T24" fmla="*/ 236 w 272"/>
                <a:gd name="T25" fmla="*/ 127 h 152"/>
                <a:gd name="T26" fmla="*/ 250 w 272"/>
                <a:gd name="T27" fmla="*/ 112 h 152"/>
                <a:gd name="T28" fmla="*/ 236 w 272"/>
                <a:gd name="T29" fmla="*/ 127 h 152"/>
                <a:gd name="T30" fmla="*/ 0 w 272"/>
                <a:gd name="T31" fmla="*/ 82 h 152"/>
                <a:gd name="T32" fmla="*/ 11 w 272"/>
                <a:gd name="T33" fmla="*/ 99 h 152"/>
                <a:gd name="T34" fmla="*/ 267 w 272"/>
                <a:gd name="T35" fmla="*/ 96 h 152"/>
                <a:gd name="T36" fmla="*/ 268 w 272"/>
                <a:gd name="T37" fmla="*/ 76 h 152"/>
                <a:gd name="T38" fmla="*/ 271 w 272"/>
                <a:gd name="T39" fmla="*/ 68 h 152"/>
                <a:gd name="T40" fmla="*/ 267 w 272"/>
                <a:gd name="T41" fmla="*/ 96 h 152"/>
                <a:gd name="T42" fmla="*/ 4 w 272"/>
                <a:gd name="T43" fmla="*/ 57 h 152"/>
                <a:gd name="T44" fmla="*/ 19 w 272"/>
                <a:gd name="T45" fmla="*/ 43 h 152"/>
                <a:gd name="T46" fmla="*/ 258 w 272"/>
                <a:gd name="T47" fmla="*/ 48 h 152"/>
                <a:gd name="T48" fmla="*/ 246 w 272"/>
                <a:gd name="T49" fmla="*/ 31 h 152"/>
                <a:gd name="T50" fmla="*/ 258 w 272"/>
                <a:gd name="T51" fmla="*/ 48 h 152"/>
                <a:gd name="T52" fmla="*/ 35 w 272"/>
                <a:gd name="T53" fmla="*/ 25 h 152"/>
                <a:gd name="T54" fmla="*/ 54 w 272"/>
                <a:gd name="T55" fmla="*/ 19 h 152"/>
                <a:gd name="T56" fmla="*/ 224 w 272"/>
                <a:gd name="T57" fmla="*/ 22 h 152"/>
                <a:gd name="T58" fmla="*/ 207 w 272"/>
                <a:gd name="T59" fmla="*/ 11 h 152"/>
                <a:gd name="T60" fmla="*/ 224 w 272"/>
                <a:gd name="T61" fmla="*/ 22 h 152"/>
                <a:gd name="T62" fmla="*/ 76 w 272"/>
                <a:gd name="T63" fmla="*/ 8 h 152"/>
                <a:gd name="T64" fmla="*/ 96 w 272"/>
                <a:gd name="T65" fmla="*/ 7 h 152"/>
                <a:gd name="T66" fmla="*/ 183 w 272"/>
                <a:gd name="T67" fmla="*/ 8 h 152"/>
                <a:gd name="T68" fmla="*/ 164 w 272"/>
                <a:gd name="T69" fmla="*/ 1 h 152"/>
                <a:gd name="T70" fmla="*/ 183 w 272"/>
                <a:gd name="T71" fmla="*/ 8 h 152"/>
                <a:gd name="T72" fmla="*/ 119 w 272"/>
                <a:gd name="T73" fmla="*/ 0 h 152"/>
                <a:gd name="T74" fmla="*/ 139 w 272"/>
                <a:gd name="T75" fmla="*/ 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2" h="152">
                  <a:moveTo>
                    <a:pt x="127" y="152"/>
                  </a:moveTo>
                  <a:cubicBezTo>
                    <a:pt x="120" y="151"/>
                    <a:pt x="113" y="151"/>
                    <a:pt x="107" y="15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14" y="147"/>
                    <a:pt x="120" y="147"/>
                    <a:pt x="127" y="148"/>
                  </a:cubicBezTo>
                  <a:lnTo>
                    <a:pt x="127" y="152"/>
                  </a:lnTo>
                  <a:close/>
                  <a:moveTo>
                    <a:pt x="151" y="151"/>
                  </a:moveTo>
                  <a:cubicBezTo>
                    <a:pt x="151" y="147"/>
                    <a:pt x="151" y="147"/>
                    <a:pt x="151" y="147"/>
                  </a:cubicBezTo>
                  <a:cubicBezTo>
                    <a:pt x="157" y="147"/>
                    <a:pt x="164" y="146"/>
                    <a:pt x="170" y="145"/>
                  </a:cubicBezTo>
                  <a:cubicBezTo>
                    <a:pt x="171" y="149"/>
                    <a:pt x="171" y="149"/>
                    <a:pt x="171" y="149"/>
                  </a:cubicBezTo>
                  <a:cubicBezTo>
                    <a:pt x="164" y="150"/>
                    <a:pt x="158" y="151"/>
                    <a:pt x="151" y="151"/>
                  </a:cubicBezTo>
                  <a:close/>
                  <a:moveTo>
                    <a:pt x="83" y="146"/>
                  </a:moveTo>
                  <a:cubicBezTo>
                    <a:pt x="76" y="144"/>
                    <a:pt x="70" y="142"/>
                    <a:pt x="63" y="140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71" y="138"/>
                    <a:pt x="77" y="140"/>
                    <a:pt x="84" y="142"/>
                  </a:cubicBezTo>
                  <a:lnTo>
                    <a:pt x="83" y="146"/>
                  </a:lnTo>
                  <a:close/>
                  <a:moveTo>
                    <a:pt x="195" y="144"/>
                  </a:moveTo>
                  <a:cubicBezTo>
                    <a:pt x="194" y="140"/>
                    <a:pt x="194" y="140"/>
                    <a:pt x="194" y="140"/>
                  </a:cubicBezTo>
                  <a:cubicBezTo>
                    <a:pt x="200" y="139"/>
                    <a:pt x="207" y="137"/>
                    <a:pt x="213" y="134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08" y="140"/>
                    <a:pt x="201" y="143"/>
                    <a:pt x="195" y="144"/>
                  </a:cubicBezTo>
                  <a:close/>
                  <a:moveTo>
                    <a:pt x="41" y="130"/>
                  </a:moveTo>
                  <a:cubicBezTo>
                    <a:pt x="35" y="127"/>
                    <a:pt x="29" y="123"/>
                    <a:pt x="24" y="119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32" y="120"/>
                    <a:pt x="37" y="124"/>
                    <a:pt x="43" y="127"/>
                  </a:cubicBezTo>
                  <a:lnTo>
                    <a:pt x="41" y="130"/>
                  </a:lnTo>
                  <a:close/>
                  <a:moveTo>
                    <a:pt x="236" y="127"/>
                  </a:moveTo>
                  <a:cubicBezTo>
                    <a:pt x="234" y="124"/>
                    <a:pt x="234" y="124"/>
                    <a:pt x="234" y="124"/>
                  </a:cubicBezTo>
                  <a:cubicBezTo>
                    <a:pt x="240" y="120"/>
                    <a:pt x="245" y="117"/>
                    <a:pt x="250" y="112"/>
                  </a:cubicBezTo>
                  <a:cubicBezTo>
                    <a:pt x="252" y="115"/>
                    <a:pt x="252" y="115"/>
                    <a:pt x="252" y="115"/>
                  </a:cubicBezTo>
                  <a:cubicBezTo>
                    <a:pt x="248" y="120"/>
                    <a:pt x="242" y="124"/>
                    <a:pt x="236" y="127"/>
                  </a:cubicBezTo>
                  <a:close/>
                  <a:moveTo>
                    <a:pt x="8" y="101"/>
                  </a:moveTo>
                  <a:cubicBezTo>
                    <a:pt x="4" y="95"/>
                    <a:pt x="1" y="88"/>
                    <a:pt x="0" y="82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7"/>
                    <a:pt x="7" y="93"/>
                    <a:pt x="11" y="99"/>
                  </a:cubicBezTo>
                  <a:lnTo>
                    <a:pt x="8" y="101"/>
                  </a:lnTo>
                  <a:close/>
                  <a:moveTo>
                    <a:pt x="267" y="96"/>
                  </a:moveTo>
                  <a:cubicBezTo>
                    <a:pt x="264" y="94"/>
                    <a:pt x="264" y="94"/>
                    <a:pt x="264" y="94"/>
                  </a:cubicBezTo>
                  <a:cubicBezTo>
                    <a:pt x="267" y="88"/>
                    <a:pt x="268" y="82"/>
                    <a:pt x="268" y="76"/>
                  </a:cubicBezTo>
                  <a:cubicBezTo>
                    <a:pt x="268" y="73"/>
                    <a:pt x="268" y="71"/>
                    <a:pt x="267" y="69"/>
                  </a:cubicBezTo>
                  <a:cubicBezTo>
                    <a:pt x="271" y="68"/>
                    <a:pt x="271" y="68"/>
                    <a:pt x="271" y="68"/>
                  </a:cubicBezTo>
                  <a:cubicBezTo>
                    <a:pt x="272" y="71"/>
                    <a:pt x="272" y="73"/>
                    <a:pt x="272" y="76"/>
                  </a:cubicBezTo>
                  <a:cubicBezTo>
                    <a:pt x="272" y="83"/>
                    <a:pt x="270" y="89"/>
                    <a:pt x="267" y="96"/>
                  </a:cubicBezTo>
                  <a:close/>
                  <a:moveTo>
                    <a:pt x="8" y="59"/>
                  </a:moveTo>
                  <a:cubicBezTo>
                    <a:pt x="4" y="57"/>
                    <a:pt x="4" y="57"/>
                    <a:pt x="4" y="57"/>
                  </a:cubicBezTo>
                  <a:cubicBezTo>
                    <a:pt x="7" y="51"/>
                    <a:pt x="11" y="46"/>
                    <a:pt x="16" y="40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4" y="48"/>
                    <a:pt x="10" y="53"/>
                    <a:pt x="8" y="59"/>
                  </a:cubicBezTo>
                  <a:close/>
                  <a:moveTo>
                    <a:pt x="258" y="48"/>
                  </a:moveTo>
                  <a:cubicBezTo>
                    <a:pt x="254" y="43"/>
                    <a:pt x="250" y="39"/>
                    <a:pt x="244" y="34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52" y="36"/>
                    <a:pt x="257" y="41"/>
                    <a:pt x="261" y="46"/>
                  </a:cubicBezTo>
                  <a:lnTo>
                    <a:pt x="258" y="48"/>
                  </a:lnTo>
                  <a:close/>
                  <a:moveTo>
                    <a:pt x="37" y="28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40" y="22"/>
                    <a:pt x="46" y="18"/>
                    <a:pt x="53" y="16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48" y="22"/>
                    <a:pt x="42" y="25"/>
                    <a:pt x="37" y="28"/>
                  </a:cubicBezTo>
                  <a:close/>
                  <a:moveTo>
                    <a:pt x="224" y="22"/>
                  </a:moveTo>
                  <a:cubicBezTo>
                    <a:pt x="218" y="19"/>
                    <a:pt x="212" y="17"/>
                    <a:pt x="206" y="15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14" y="13"/>
                    <a:pt x="220" y="16"/>
                    <a:pt x="226" y="19"/>
                  </a:cubicBezTo>
                  <a:lnTo>
                    <a:pt x="224" y="22"/>
                  </a:lnTo>
                  <a:close/>
                  <a:moveTo>
                    <a:pt x="77" y="11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82" y="6"/>
                    <a:pt x="89" y="4"/>
                    <a:pt x="95" y="3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89" y="8"/>
                    <a:pt x="83" y="10"/>
                    <a:pt x="77" y="11"/>
                  </a:cubicBezTo>
                  <a:close/>
                  <a:moveTo>
                    <a:pt x="183" y="8"/>
                  </a:moveTo>
                  <a:cubicBezTo>
                    <a:pt x="176" y="7"/>
                    <a:pt x="170" y="6"/>
                    <a:pt x="163" y="5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70" y="2"/>
                    <a:pt x="177" y="3"/>
                    <a:pt x="184" y="5"/>
                  </a:cubicBezTo>
                  <a:lnTo>
                    <a:pt x="183" y="8"/>
                  </a:lnTo>
                  <a:close/>
                  <a:moveTo>
                    <a:pt x="120" y="4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6" y="0"/>
                    <a:pt x="133" y="0"/>
                    <a:pt x="140" y="0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3" y="4"/>
                    <a:pt x="126" y="4"/>
                    <a:pt x="120" y="4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ïşļídè"/>
            <p:cNvSpPr/>
            <p:nvPr/>
          </p:nvSpPr>
          <p:spPr bwMode="auto">
            <a:xfrm>
              <a:off x="5557838" y="371316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śļiḑè"/>
            <p:cNvSpPr/>
            <p:nvPr/>
          </p:nvSpPr>
          <p:spPr bwMode="auto">
            <a:xfrm>
              <a:off x="4065588" y="286861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8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ïS1íḓê"/>
            <p:cNvSpPr/>
            <p:nvPr/>
          </p:nvSpPr>
          <p:spPr bwMode="auto">
            <a:xfrm>
              <a:off x="6983413" y="4518026"/>
              <a:ext cx="1227138" cy="681038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ŝliďe"/>
            <p:cNvSpPr/>
            <p:nvPr/>
          </p:nvSpPr>
          <p:spPr bwMode="auto">
            <a:xfrm>
              <a:off x="6586538" y="3106738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Sḻiḍê"/>
            <p:cNvSpPr/>
            <p:nvPr/>
          </p:nvSpPr>
          <p:spPr bwMode="auto">
            <a:xfrm>
              <a:off x="5213350" y="2262188"/>
              <a:ext cx="1228725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ïŝḻîḓê"/>
            <p:cNvSpPr/>
            <p:nvPr/>
          </p:nvSpPr>
          <p:spPr bwMode="auto">
            <a:xfrm>
              <a:off x="4530725" y="3113088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ṡļiḋê"/>
            <p:cNvSpPr/>
            <p:nvPr/>
          </p:nvSpPr>
          <p:spPr bwMode="auto">
            <a:xfrm>
              <a:off x="4511675" y="3014663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ṩlïdê"/>
            <p:cNvSpPr/>
            <p:nvPr/>
          </p:nvSpPr>
          <p:spPr bwMode="auto">
            <a:xfrm>
              <a:off x="4524375" y="3014663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7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7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iSļíḋè"/>
            <p:cNvSpPr/>
            <p:nvPr/>
          </p:nvSpPr>
          <p:spPr bwMode="auto">
            <a:xfrm>
              <a:off x="4699000" y="3122613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š1îḍe"/>
            <p:cNvSpPr/>
            <p:nvPr/>
          </p:nvSpPr>
          <p:spPr bwMode="auto">
            <a:xfrm>
              <a:off x="4294188" y="2163763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íşḷîḋê"/>
            <p:cNvSpPr/>
            <p:nvPr/>
          </p:nvSpPr>
          <p:spPr bwMode="auto">
            <a:xfrm>
              <a:off x="4322763" y="2209801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íṡlíḑè"/>
            <p:cNvSpPr/>
            <p:nvPr/>
          </p:nvSpPr>
          <p:spPr bwMode="auto">
            <a:xfrm>
              <a:off x="5160963" y="3303588"/>
              <a:ext cx="26988" cy="96838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iṣľíḓé"/>
            <p:cNvSpPr/>
            <p:nvPr/>
          </p:nvSpPr>
          <p:spPr bwMode="auto">
            <a:xfrm>
              <a:off x="5130800" y="2678113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3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3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ïśḻiďè"/>
            <p:cNvSpPr/>
            <p:nvPr/>
          </p:nvSpPr>
          <p:spPr bwMode="auto">
            <a:xfrm>
              <a:off x="4325938" y="2209801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íṩļîďê"/>
            <p:cNvSpPr/>
            <p:nvPr/>
          </p:nvSpPr>
          <p:spPr bwMode="auto">
            <a:xfrm>
              <a:off x="4294188" y="2163763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ïsḻîďè"/>
            <p:cNvSpPr/>
            <p:nvPr/>
          </p:nvSpPr>
          <p:spPr bwMode="auto">
            <a:xfrm>
              <a:off x="4283075" y="2170113"/>
              <a:ext cx="887413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ïṧlíḍê"/>
            <p:cNvSpPr/>
            <p:nvPr/>
          </p:nvSpPr>
          <p:spPr bwMode="auto">
            <a:xfrm>
              <a:off x="5983288" y="391795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íšľiḋé"/>
            <p:cNvSpPr/>
            <p:nvPr/>
          </p:nvSpPr>
          <p:spPr bwMode="auto">
            <a:xfrm>
              <a:off x="5962650" y="3817938"/>
              <a:ext cx="201613" cy="131763"/>
            </a:xfrm>
            <a:custGeom>
              <a:avLst/>
              <a:gdLst>
                <a:gd name="T0" fmla="*/ 127 w 127"/>
                <a:gd name="T1" fmla="*/ 69 h 83"/>
                <a:gd name="T2" fmla="*/ 9 w 127"/>
                <a:gd name="T3" fmla="*/ 0 h 83"/>
                <a:gd name="T4" fmla="*/ 0 w 127"/>
                <a:gd name="T5" fmla="*/ 15 h 83"/>
                <a:gd name="T6" fmla="*/ 119 w 127"/>
                <a:gd name="T7" fmla="*/ 83 h 83"/>
                <a:gd name="T8" fmla="*/ 127 w 127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9"/>
                  </a:moveTo>
                  <a:lnTo>
                    <a:pt x="9" y="0"/>
                  </a:lnTo>
                  <a:lnTo>
                    <a:pt x="0" y="15"/>
                  </a:lnTo>
                  <a:lnTo>
                    <a:pt x="119" y="83"/>
                  </a:lnTo>
                  <a:lnTo>
                    <a:pt x="127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ïślíḓe"/>
            <p:cNvSpPr/>
            <p:nvPr/>
          </p:nvSpPr>
          <p:spPr bwMode="auto">
            <a:xfrm>
              <a:off x="5976938" y="3817938"/>
              <a:ext cx="315913" cy="182563"/>
            </a:xfrm>
            <a:custGeom>
              <a:avLst/>
              <a:gdLst>
                <a:gd name="T0" fmla="*/ 199 w 199"/>
                <a:gd name="T1" fmla="*/ 115 h 115"/>
                <a:gd name="T2" fmla="*/ 83 w 199"/>
                <a:gd name="T3" fmla="*/ 48 h 115"/>
                <a:gd name="T4" fmla="*/ 0 w 199"/>
                <a:gd name="T5" fmla="*/ 0 h 115"/>
                <a:gd name="T6" fmla="*/ 118 w 199"/>
                <a:gd name="T7" fmla="*/ 69 h 115"/>
                <a:gd name="T8" fmla="*/ 199 w 199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5">
                  <a:moveTo>
                    <a:pt x="199" y="115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5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i$1íḋé"/>
            <p:cNvSpPr/>
            <p:nvPr/>
          </p:nvSpPr>
          <p:spPr bwMode="auto">
            <a:xfrm>
              <a:off x="6151563" y="3927476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íṧľíḍè"/>
            <p:cNvSpPr/>
            <p:nvPr/>
          </p:nvSpPr>
          <p:spPr bwMode="auto">
            <a:xfrm>
              <a:off x="5745163" y="2968626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ṣḷiḍê"/>
            <p:cNvSpPr/>
            <p:nvPr/>
          </p:nvSpPr>
          <p:spPr bwMode="auto">
            <a:xfrm>
              <a:off x="5775325" y="3014663"/>
              <a:ext cx="828675" cy="1031875"/>
            </a:xfrm>
            <a:custGeom>
              <a:avLst/>
              <a:gdLst>
                <a:gd name="T0" fmla="*/ 12 w 522"/>
                <a:gd name="T1" fmla="*/ 349 h 650"/>
                <a:gd name="T2" fmla="*/ 12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3 h 650"/>
                <a:gd name="T12" fmla="*/ 12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2" y="349"/>
                  </a:moveTo>
                  <a:lnTo>
                    <a:pt x="12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3"/>
                  </a:lnTo>
                  <a:lnTo>
                    <a:pt x="12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íṩḷiḑe"/>
            <p:cNvSpPr/>
            <p:nvPr/>
          </p:nvSpPr>
          <p:spPr bwMode="auto">
            <a:xfrm>
              <a:off x="6613525" y="4108451"/>
              <a:ext cx="25400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ïs1ïḑé"/>
            <p:cNvSpPr/>
            <p:nvPr/>
          </p:nvSpPr>
          <p:spPr bwMode="auto">
            <a:xfrm>
              <a:off x="6583363" y="3482976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8 h 355"/>
                <a:gd name="T4" fmla="*/ 13 w 13"/>
                <a:gd name="T5" fmla="*/ 0 h 355"/>
                <a:gd name="T6" fmla="*/ 2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8"/>
                  </a:lnTo>
                  <a:lnTo>
                    <a:pt x="13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îṡľïḍé"/>
            <p:cNvSpPr/>
            <p:nvPr/>
          </p:nvSpPr>
          <p:spPr bwMode="auto">
            <a:xfrm>
              <a:off x="5778500" y="301466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5 h 301"/>
                <a:gd name="T4" fmla="*/ 10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5"/>
                  </a:lnTo>
                  <a:lnTo>
                    <a:pt x="10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iṥļîďé"/>
            <p:cNvSpPr/>
            <p:nvPr/>
          </p:nvSpPr>
          <p:spPr bwMode="auto">
            <a:xfrm>
              <a:off x="5745163" y="2968626"/>
              <a:ext cx="896938" cy="1149350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şľiḓé"/>
            <p:cNvSpPr/>
            <p:nvPr/>
          </p:nvSpPr>
          <p:spPr bwMode="auto">
            <a:xfrm>
              <a:off x="5735638" y="297497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ïṧḻíḋe"/>
            <p:cNvSpPr/>
            <p:nvPr/>
          </p:nvSpPr>
          <p:spPr bwMode="auto">
            <a:xfrm>
              <a:off x="5586413" y="251936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íSļiḑe"/>
            <p:cNvSpPr/>
            <p:nvPr/>
          </p:nvSpPr>
          <p:spPr bwMode="auto">
            <a:xfrm>
              <a:off x="5567363" y="242093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îṩlïďe"/>
            <p:cNvSpPr/>
            <p:nvPr/>
          </p:nvSpPr>
          <p:spPr bwMode="auto">
            <a:xfrm>
              <a:off x="5580063" y="242093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iṣliďê"/>
            <p:cNvSpPr/>
            <p:nvPr/>
          </p:nvSpPr>
          <p:spPr bwMode="auto">
            <a:xfrm>
              <a:off x="5754688" y="252888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íṧļiďé"/>
            <p:cNvSpPr/>
            <p:nvPr/>
          </p:nvSpPr>
          <p:spPr bwMode="auto">
            <a:xfrm>
              <a:off x="5349875" y="157003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îšľíḋê"/>
            <p:cNvSpPr/>
            <p:nvPr/>
          </p:nvSpPr>
          <p:spPr bwMode="auto">
            <a:xfrm>
              <a:off x="5378450" y="161607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9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9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îśliḑè"/>
            <p:cNvSpPr/>
            <p:nvPr/>
          </p:nvSpPr>
          <p:spPr bwMode="auto">
            <a:xfrm>
              <a:off x="6216650" y="271145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i$ḻíďè"/>
            <p:cNvSpPr/>
            <p:nvPr/>
          </p:nvSpPr>
          <p:spPr bwMode="auto">
            <a:xfrm>
              <a:off x="6188075" y="208438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íś1íďe"/>
            <p:cNvSpPr/>
            <p:nvPr/>
          </p:nvSpPr>
          <p:spPr bwMode="auto">
            <a:xfrm>
              <a:off x="5381625" y="161607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9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9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íṣḷiďè"/>
            <p:cNvSpPr/>
            <p:nvPr/>
          </p:nvSpPr>
          <p:spPr bwMode="auto">
            <a:xfrm>
              <a:off x="5349875" y="157003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îs1ïḍé"/>
            <p:cNvSpPr/>
            <p:nvPr/>
          </p:nvSpPr>
          <p:spPr bwMode="auto">
            <a:xfrm>
              <a:off x="5338763" y="157638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îslîḍé"/>
            <p:cNvSpPr/>
            <p:nvPr/>
          </p:nvSpPr>
          <p:spPr bwMode="auto">
            <a:xfrm>
              <a:off x="6972300" y="337661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ïş1ïdê"/>
            <p:cNvSpPr/>
            <p:nvPr/>
          </p:nvSpPr>
          <p:spPr bwMode="auto">
            <a:xfrm>
              <a:off x="6953250" y="327818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ïSḷiḓé"/>
            <p:cNvSpPr/>
            <p:nvPr/>
          </p:nvSpPr>
          <p:spPr bwMode="auto">
            <a:xfrm>
              <a:off x="6965950" y="327818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î$ḻídé"/>
            <p:cNvSpPr/>
            <p:nvPr/>
          </p:nvSpPr>
          <p:spPr bwMode="auto">
            <a:xfrm>
              <a:off x="7140575" y="338613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ïṩľïḍè"/>
            <p:cNvSpPr/>
            <p:nvPr/>
          </p:nvSpPr>
          <p:spPr bwMode="auto">
            <a:xfrm>
              <a:off x="6735763" y="2427288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ísḷíḓê"/>
            <p:cNvSpPr/>
            <p:nvPr/>
          </p:nvSpPr>
          <p:spPr bwMode="auto">
            <a:xfrm>
              <a:off x="6764338" y="247332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išḻîḍe"/>
            <p:cNvSpPr/>
            <p:nvPr/>
          </p:nvSpPr>
          <p:spPr bwMode="auto">
            <a:xfrm>
              <a:off x="7602538" y="3568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ïṣľiḋê"/>
            <p:cNvSpPr/>
            <p:nvPr/>
          </p:nvSpPr>
          <p:spPr bwMode="auto">
            <a:xfrm>
              <a:off x="7573963" y="294163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îṥlíḍe"/>
            <p:cNvSpPr/>
            <p:nvPr/>
          </p:nvSpPr>
          <p:spPr bwMode="auto">
            <a:xfrm>
              <a:off x="6767513" y="247332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î$1îḑê"/>
            <p:cNvSpPr/>
            <p:nvPr/>
          </p:nvSpPr>
          <p:spPr bwMode="auto">
            <a:xfrm>
              <a:off x="6735763" y="242728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isľîḑe"/>
            <p:cNvSpPr/>
            <p:nvPr/>
          </p:nvSpPr>
          <p:spPr bwMode="auto">
            <a:xfrm>
              <a:off x="6724650" y="243363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ïṥlïdê"/>
            <p:cNvSpPr/>
            <p:nvPr/>
          </p:nvSpPr>
          <p:spPr bwMode="auto">
            <a:xfrm>
              <a:off x="7421563" y="477520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îSḷïḑè"/>
            <p:cNvSpPr/>
            <p:nvPr/>
          </p:nvSpPr>
          <p:spPr bwMode="auto">
            <a:xfrm>
              <a:off x="7402513" y="4675188"/>
              <a:ext cx="200025" cy="131763"/>
            </a:xfrm>
            <a:custGeom>
              <a:avLst/>
              <a:gdLst>
                <a:gd name="T0" fmla="*/ 126 w 126"/>
                <a:gd name="T1" fmla="*/ 69 h 83"/>
                <a:gd name="T2" fmla="*/ 8 w 126"/>
                <a:gd name="T3" fmla="*/ 0 h 83"/>
                <a:gd name="T4" fmla="*/ 0 w 126"/>
                <a:gd name="T5" fmla="*/ 15 h 83"/>
                <a:gd name="T6" fmla="*/ 118 w 126"/>
                <a:gd name="T7" fmla="*/ 83 h 83"/>
                <a:gd name="T8" fmla="*/ 126 w 126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83">
                  <a:moveTo>
                    <a:pt x="126" y="69"/>
                  </a:moveTo>
                  <a:lnTo>
                    <a:pt x="8" y="0"/>
                  </a:lnTo>
                  <a:lnTo>
                    <a:pt x="0" y="15"/>
                  </a:lnTo>
                  <a:lnTo>
                    <a:pt x="118" y="83"/>
                  </a:lnTo>
                  <a:lnTo>
                    <a:pt x="126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išlîdê"/>
            <p:cNvSpPr/>
            <p:nvPr/>
          </p:nvSpPr>
          <p:spPr bwMode="auto">
            <a:xfrm>
              <a:off x="7415213" y="4675188"/>
              <a:ext cx="315913" cy="180975"/>
            </a:xfrm>
            <a:custGeom>
              <a:avLst/>
              <a:gdLst>
                <a:gd name="T0" fmla="*/ 199 w 199"/>
                <a:gd name="T1" fmla="*/ 114 h 114"/>
                <a:gd name="T2" fmla="*/ 83 w 199"/>
                <a:gd name="T3" fmla="*/ 48 h 114"/>
                <a:gd name="T4" fmla="*/ 0 w 199"/>
                <a:gd name="T5" fmla="*/ 0 h 114"/>
                <a:gd name="T6" fmla="*/ 118 w 199"/>
                <a:gd name="T7" fmla="*/ 69 h 114"/>
                <a:gd name="T8" fmla="*/ 199 w 199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4">
                  <a:moveTo>
                    <a:pt x="199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iṧḷîḑé"/>
            <p:cNvSpPr/>
            <p:nvPr/>
          </p:nvSpPr>
          <p:spPr bwMode="auto">
            <a:xfrm>
              <a:off x="7589838" y="4784726"/>
              <a:ext cx="161925" cy="242888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ïṩliḍè"/>
            <p:cNvSpPr/>
            <p:nvPr/>
          </p:nvSpPr>
          <p:spPr bwMode="auto">
            <a:xfrm>
              <a:off x="7183438" y="382428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î$1ídé"/>
            <p:cNvSpPr/>
            <p:nvPr/>
          </p:nvSpPr>
          <p:spPr bwMode="auto">
            <a:xfrm>
              <a:off x="7213600" y="3871913"/>
              <a:ext cx="828675" cy="1030288"/>
            </a:xfrm>
            <a:custGeom>
              <a:avLst/>
              <a:gdLst>
                <a:gd name="T0" fmla="*/ 13 w 522"/>
                <a:gd name="T1" fmla="*/ 348 h 649"/>
                <a:gd name="T2" fmla="*/ 13 w 522"/>
                <a:gd name="T3" fmla="*/ 0 h 649"/>
                <a:gd name="T4" fmla="*/ 2 w 522"/>
                <a:gd name="T5" fmla="*/ 8 h 649"/>
                <a:gd name="T6" fmla="*/ 0 w 522"/>
                <a:gd name="T7" fmla="*/ 357 h 649"/>
                <a:gd name="T8" fmla="*/ 509 w 522"/>
                <a:gd name="T9" fmla="*/ 649 h 649"/>
                <a:gd name="T10" fmla="*/ 522 w 522"/>
                <a:gd name="T11" fmla="*/ 643 h 649"/>
                <a:gd name="T12" fmla="*/ 13 w 522"/>
                <a:gd name="T13" fmla="*/ 3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49">
                  <a:moveTo>
                    <a:pt x="13" y="348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49"/>
                  </a:lnTo>
                  <a:lnTo>
                    <a:pt x="522" y="643"/>
                  </a:lnTo>
                  <a:lnTo>
                    <a:pt x="13" y="348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îŝľíḓè"/>
            <p:cNvSpPr/>
            <p:nvPr/>
          </p:nvSpPr>
          <p:spPr bwMode="auto">
            <a:xfrm>
              <a:off x="8051800" y="4965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íṧḷïḑé"/>
            <p:cNvSpPr/>
            <p:nvPr/>
          </p:nvSpPr>
          <p:spPr bwMode="auto">
            <a:xfrm>
              <a:off x="8021638" y="4338638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2 w 13"/>
                <a:gd name="T7" fmla="*/ 7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2" y="7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îṣḻíḑé"/>
            <p:cNvSpPr/>
            <p:nvPr/>
          </p:nvSpPr>
          <p:spPr bwMode="auto">
            <a:xfrm>
              <a:off x="7216775" y="387191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4 h 301"/>
                <a:gd name="T4" fmla="*/ 11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4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íśḻïḋé"/>
            <p:cNvSpPr/>
            <p:nvPr/>
          </p:nvSpPr>
          <p:spPr bwMode="auto">
            <a:xfrm>
              <a:off x="7183438" y="3824288"/>
              <a:ext cx="898525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îŝļíḍè"/>
            <p:cNvSpPr/>
            <p:nvPr/>
          </p:nvSpPr>
          <p:spPr bwMode="auto">
            <a:xfrm>
              <a:off x="7173913" y="383222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iṧḷîďè"/>
            <p:cNvSpPr/>
            <p:nvPr/>
          </p:nvSpPr>
          <p:spPr bwMode="auto">
            <a:xfrm>
              <a:off x="5900738" y="1563688"/>
              <a:ext cx="444500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0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1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2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3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3 h 191"/>
                <a:gd name="T34" fmla="*/ 8 w 135"/>
                <a:gd name="T35" fmla="*/ 129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8 h 191"/>
                <a:gd name="T42" fmla="*/ 24 w 135"/>
                <a:gd name="T43" fmla="*/ 168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7 h 191"/>
                <a:gd name="T56" fmla="*/ 27 w 135"/>
                <a:gd name="T57" fmla="*/ 167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6 h 191"/>
                <a:gd name="T72" fmla="*/ 30 w 135"/>
                <a:gd name="T73" fmla="*/ 166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5 h 191"/>
                <a:gd name="T88" fmla="*/ 33 w 135"/>
                <a:gd name="T89" fmla="*/ 165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0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3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29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8"/>
                    <a:pt x="23" y="168"/>
                    <a:pt x="23" y="168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0"/>
                    <a:pt x="118" y="190"/>
                    <a:pt x="118" y="190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7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1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íṧḻíḋê"/>
            <p:cNvSpPr/>
            <p:nvPr/>
          </p:nvSpPr>
          <p:spPr bwMode="auto">
            <a:xfrm>
              <a:off x="5900738" y="1570038"/>
              <a:ext cx="415925" cy="630238"/>
            </a:xfrm>
            <a:custGeom>
              <a:avLst/>
              <a:gdLst>
                <a:gd name="T0" fmla="*/ 118 w 126"/>
                <a:gd name="T1" fmla="*/ 63 h 191"/>
                <a:gd name="T2" fmla="*/ 8 w 126"/>
                <a:gd name="T3" fmla="*/ 3 h 191"/>
                <a:gd name="T4" fmla="*/ 0 w 126"/>
                <a:gd name="T5" fmla="*/ 11 h 191"/>
                <a:gd name="T6" fmla="*/ 0 w 126"/>
                <a:gd name="T7" fmla="*/ 110 h 191"/>
                <a:gd name="T8" fmla="*/ 8 w 126"/>
                <a:gd name="T9" fmla="*/ 127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8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7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ïşḻîḍê"/>
            <p:cNvSpPr/>
            <p:nvPr/>
          </p:nvSpPr>
          <p:spPr bwMode="auto">
            <a:xfrm>
              <a:off x="6008688" y="182086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ísḷídê"/>
            <p:cNvSpPr/>
            <p:nvPr/>
          </p:nvSpPr>
          <p:spPr bwMode="auto">
            <a:xfrm>
              <a:off x="6088063" y="1870076"/>
              <a:ext cx="26988" cy="52388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ïṧľïḓe"/>
            <p:cNvSpPr/>
            <p:nvPr/>
          </p:nvSpPr>
          <p:spPr bwMode="auto">
            <a:xfrm>
              <a:off x="6167438" y="19161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ïSľíḑê"/>
            <p:cNvSpPr/>
            <p:nvPr/>
          </p:nvSpPr>
          <p:spPr bwMode="auto">
            <a:xfrm>
              <a:off x="7219950" y="2308226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ïsḷîďé"/>
            <p:cNvSpPr/>
            <p:nvPr/>
          </p:nvSpPr>
          <p:spPr bwMode="auto">
            <a:xfrm>
              <a:off x="7219950" y="2314576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îš1iďe"/>
            <p:cNvSpPr/>
            <p:nvPr/>
          </p:nvSpPr>
          <p:spPr bwMode="auto">
            <a:xfrm>
              <a:off x="7329488" y="2568576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îSlïdè"/>
            <p:cNvSpPr/>
            <p:nvPr/>
          </p:nvSpPr>
          <p:spPr bwMode="auto">
            <a:xfrm>
              <a:off x="7408863" y="2614613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îṧļïḓe"/>
            <p:cNvSpPr/>
            <p:nvPr/>
          </p:nvSpPr>
          <p:spPr bwMode="auto">
            <a:xfrm>
              <a:off x="7488238" y="26606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ïṥ1ïḓe"/>
            <p:cNvSpPr/>
            <p:nvPr/>
          </p:nvSpPr>
          <p:spPr bwMode="auto">
            <a:xfrm>
              <a:off x="4567238" y="1982788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íṩľiḓe"/>
            <p:cNvSpPr/>
            <p:nvPr/>
          </p:nvSpPr>
          <p:spPr bwMode="auto">
            <a:xfrm>
              <a:off x="4567238" y="1989138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išlïḓè"/>
            <p:cNvSpPr/>
            <p:nvPr/>
          </p:nvSpPr>
          <p:spPr bwMode="auto">
            <a:xfrm>
              <a:off x="4676775" y="2243138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ïṣḻíḋé"/>
            <p:cNvSpPr/>
            <p:nvPr/>
          </p:nvSpPr>
          <p:spPr bwMode="auto">
            <a:xfrm>
              <a:off x="4756150" y="22891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ïşḻiḓê"/>
            <p:cNvSpPr/>
            <p:nvPr/>
          </p:nvSpPr>
          <p:spPr bwMode="auto">
            <a:xfrm>
              <a:off x="4833938" y="23352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işľîḑè"/>
            <p:cNvSpPr/>
            <p:nvPr/>
          </p:nvSpPr>
          <p:spPr bwMode="auto">
            <a:xfrm>
              <a:off x="5992813" y="2760663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îš1ïḓè"/>
            <p:cNvSpPr/>
            <p:nvPr/>
          </p:nvSpPr>
          <p:spPr bwMode="auto">
            <a:xfrm>
              <a:off x="5992813" y="2767013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ïṣliḓe"/>
            <p:cNvSpPr/>
            <p:nvPr/>
          </p:nvSpPr>
          <p:spPr bwMode="auto">
            <a:xfrm>
              <a:off x="6102350" y="3021013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iṣ1íde"/>
            <p:cNvSpPr/>
            <p:nvPr/>
          </p:nvSpPr>
          <p:spPr bwMode="auto">
            <a:xfrm>
              <a:off x="6180138" y="3067051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iŝlídé"/>
            <p:cNvSpPr/>
            <p:nvPr/>
          </p:nvSpPr>
          <p:spPr bwMode="auto">
            <a:xfrm>
              <a:off x="6259513" y="3113088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iśḷîďé"/>
            <p:cNvSpPr/>
            <p:nvPr/>
          </p:nvSpPr>
          <p:spPr bwMode="auto">
            <a:xfrm>
              <a:off x="7510463" y="3560763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ïṩľïḍê"/>
            <p:cNvSpPr/>
            <p:nvPr/>
          </p:nvSpPr>
          <p:spPr bwMode="auto">
            <a:xfrm>
              <a:off x="7510463" y="3568701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işḻíḑé"/>
            <p:cNvSpPr/>
            <p:nvPr/>
          </p:nvSpPr>
          <p:spPr bwMode="auto">
            <a:xfrm>
              <a:off x="7620000" y="3821113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íŝlïde"/>
            <p:cNvSpPr/>
            <p:nvPr/>
          </p:nvSpPr>
          <p:spPr bwMode="auto">
            <a:xfrm>
              <a:off x="7699375" y="38671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îšḻiḍê"/>
            <p:cNvSpPr/>
            <p:nvPr/>
          </p:nvSpPr>
          <p:spPr bwMode="auto">
            <a:xfrm>
              <a:off x="7778750" y="39147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isḷíḑè"/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ïSḷîḋe"/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ïślíḋe"/>
            <p:cNvSpPr/>
            <p:nvPr/>
          </p:nvSpPr>
          <p:spPr bwMode="auto">
            <a:xfrm>
              <a:off x="4649788" y="2644776"/>
              <a:ext cx="52388" cy="165100"/>
            </a:xfrm>
            <a:custGeom>
              <a:avLst/>
              <a:gdLst>
                <a:gd name="T0" fmla="*/ 0 w 16"/>
                <a:gd name="T1" fmla="*/ 13 h 50"/>
                <a:gd name="T2" fmla="*/ 0 w 16"/>
                <a:gd name="T3" fmla="*/ 29 h 50"/>
                <a:gd name="T4" fmla="*/ 0 w 16"/>
                <a:gd name="T5" fmla="*/ 36 h 50"/>
                <a:gd name="T6" fmla="*/ 16 w 16"/>
                <a:gd name="T7" fmla="*/ 45 h 50"/>
                <a:gd name="T8" fmla="*/ 16 w 16"/>
                <a:gd name="T9" fmla="*/ 38 h 50"/>
                <a:gd name="T10" fmla="*/ 16 w 16"/>
                <a:gd name="T11" fmla="*/ 22 h 50"/>
                <a:gd name="T12" fmla="*/ 0 w 16"/>
                <a:gd name="T13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0" y="1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50"/>
                    <a:pt x="16" y="4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iŝ1îdè"/>
            <p:cNvSpPr/>
            <p:nvPr/>
          </p:nvSpPr>
          <p:spPr bwMode="auto">
            <a:xfrm>
              <a:off x="4616450" y="2622551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íṡlîde"/>
            <p:cNvSpPr/>
            <p:nvPr/>
          </p:nvSpPr>
          <p:spPr bwMode="auto">
            <a:xfrm>
              <a:off x="4716463" y="2681288"/>
              <a:ext cx="22225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3 h 12"/>
                <a:gd name="T4" fmla="*/ 2 w 7"/>
                <a:gd name="T5" fmla="*/ 11 h 12"/>
                <a:gd name="T6" fmla="*/ 6 w 7"/>
                <a:gd name="T7" fmla="*/ 8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6"/>
                    <a:pt x="0" y="9"/>
                    <a:pt x="2" y="11"/>
                  </a:cubicBezTo>
                  <a:cubicBezTo>
                    <a:pt x="3" y="12"/>
                    <a:pt x="5" y="11"/>
                    <a:pt x="6" y="8"/>
                  </a:cubicBezTo>
                  <a:cubicBezTo>
                    <a:pt x="7" y="6"/>
                    <a:pt x="6" y="2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ïṣ1îḓè"/>
            <p:cNvSpPr/>
            <p:nvPr/>
          </p:nvSpPr>
          <p:spPr bwMode="auto">
            <a:xfrm>
              <a:off x="4640263" y="2786063"/>
              <a:ext cx="68263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iṣľíḑè"/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ïṧľiďê"/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ïṡḷîdé"/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îṡḻíde"/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íś1îḓé"/>
            <p:cNvSpPr/>
            <p:nvPr/>
          </p:nvSpPr>
          <p:spPr bwMode="auto">
            <a:xfrm>
              <a:off x="4665663" y="2797176"/>
              <a:ext cx="23813" cy="28575"/>
            </a:xfrm>
            <a:custGeom>
              <a:avLst/>
              <a:gdLst>
                <a:gd name="T0" fmla="*/ 0 w 7"/>
                <a:gd name="T1" fmla="*/ 3 h 9"/>
                <a:gd name="T2" fmla="*/ 2 w 7"/>
                <a:gd name="T3" fmla="*/ 8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iśļïḋé"/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ïṧ1îḓè"/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ïśľíḑé"/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ísļíďè"/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íṥļiḋè"/>
            <p:cNvSpPr/>
            <p:nvPr/>
          </p:nvSpPr>
          <p:spPr bwMode="auto">
            <a:xfrm>
              <a:off x="4649788" y="2724151"/>
              <a:ext cx="52388" cy="42863"/>
            </a:xfrm>
            <a:custGeom>
              <a:avLst/>
              <a:gdLst>
                <a:gd name="T0" fmla="*/ 0 w 16"/>
                <a:gd name="T1" fmla="*/ 0 h 13"/>
                <a:gd name="T2" fmla="*/ 0 w 16"/>
                <a:gd name="T3" fmla="*/ 1 h 13"/>
                <a:gd name="T4" fmla="*/ 8 w 16"/>
                <a:gd name="T5" fmla="*/ 12 h 13"/>
                <a:gd name="T6" fmla="*/ 11 w 16"/>
                <a:gd name="T7" fmla="*/ 13 h 13"/>
                <a:gd name="T8" fmla="*/ 16 w 16"/>
                <a:gd name="T9" fmla="*/ 10 h 13"/>
                <a:gd name="T10" fmla="*/ 16 w 16"/>
                <a:gd name="T11" fmla="*/ 9 h 13"/>
                <a:gd name="T12" fmla="*/ 11 w 16"/>
                <a:gd name="T13" fmla="*/ 10 h 13"/>
                <a:gd name="T14" fmla="*/ 8 w 16"/>
                <a:gd name="T15" fmla="*/ 10 h 13"/>
                <a:gd name="T16" fmla="*/ 0 w 1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3"/>
                    <a:pt x="11" y="13"/>
                  </a:cubicBezTo>
                  <a:cubicBezTo>
                    <a:pt x="14" y="13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10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í$1îďé"/>
            <p:cNvSpPr/>
            <p:nvPr/>
          </p:nvSpPr>
          <p:spPr bwMode="auto">
            <a:xfrm>
              <a:off x="4597400" y="2519363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2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8"/>
                    <a:pt x="11" y="52"/>
                  </a:cubicBezTo>
                  <a:cubicBezTo>
                    <a:pt x="13" y="57"/>
                    <a:pt x="20" y="69"/>
                    <a:pt x="24" y="72"/>
                  </a:cubicBezTo>
                  <a:cubicBezTo>
                    <a:pt x="28" y="74"/>
                    <a:pt x="36" y="70"/>
                    <a:pt x="38" y="68"/>
                  </a:cubicBezTo>
                  <a:cubicBezTo>
                    <a:pt x="39" y="65"/>
                    <a:pt x="49" y="27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íS1iďè"/>
            <p:cNvSpPr/>
            <p:nvPr/>
          </p:nvSpPr>
          <p:spPr bwMode="auto">
            <a:xfrm>
              <a:off x="4616450" y="2536826"/>
              <a:ext cx="125413" cy="180975"/>
            </a:xfrm>
            <a:custGeom>
              <a:avLst/>
              <a:gdLst>
                <a:gd name="T0" fmla="*/ 29 w 38"/>
                <a:gd name="T1" fmla="*/ 16 h 55"/>
                <a:gd name="T2" fmla="*/ 4 w 38"/>
                <a:gd name="T3" fmla="*/ 5 h 55"/>
                <a:gd name="T4" fmla="*/ 2 w 38"/>
                <a:gd name="T5" fmla="*/ 36 h 55"/>
                <a:gd name="T6" fmla="*/ 2 w 38"/>
                <a:gd name="T7" fmla="*/ 36 h 55"/>
                <a:gd name="T8" fmla="*/ 2 w 38"/>
                <a:gd name="T9" fmla="*/ 36 h 55"/>
                <a:gd name="T10" fmla="*/ 3 w 38"/>
                <a:gd name="T11" fmla="*/ 37 h 55"/>
                <a:gd name="T12" fmla="*/ 3 w 38"/>
                <a:gd name="T13" fmla="*/ 37 h 55"/>
                <a:gd name="T14" fmla="*/ 3 w 38"/>
                <a:gd name="T15" fmla="*/ 37 h 55"/>
                <a:gd name="T16" fmla="*/ 3 w 38"/>
                <a:gd name="T17" fmla="*/ 34 h 55"/>
                <a:gd name="T18" fmla="*/ 3 w 38"/>
                <a:gd name="T19" fmla="*/ 30 h 55"/>
                <a:gd name="T20" fmla="*/ 7 w 38"/>
                <a:gd name="T21" fmla="*/ 17 h 55"/>
                <a:gd name="T22" fmla="*/ 8 w 38"/>
                <a:gd name="T23" fmla="*/ 16 h 55"/>
                <a:gd name="T24" fmla="*/ 9 w 38"/>
                <a:gd name="T25" fmla="*/ 15 h 55"/>
                <a:gd name="T26" fmla="*/ 9 w 38"/>
                <a:gd name="T27" fmla="*/ 15 h 55"/>
                <a:gd name="T28" fmla="*/ 23 w 38"/>
                <a:gd name="T29" fmla="*/ 25 h 55"/>
                <a:gd name="T30" fmla="*/ 28 w 38"/>
                <a:gd name="T31" fmla="*/ 30 h 55"/>
                <a:gd name="T32" fmla="*/ 29 w 38"/>
                <a:gd name="T33" fmla="*/ 29 h 55"/>
                <a:gd name="T34" fmla="*/ 34 w 38"/>
                <a:gd name="T35" fmla="*/ 49 h 55"/>
                <a:gd name="T36" fmla="*/ 33 w 38"/>
                <a:gd name="T37" fmla="*/ 51 h 55"/>
                <a:gd name="T38" fmla="*/ 33 w 38"/>
                <a:gd name="T39" fmla="*/ 54 h 55"/>
                <a:gd name="T40" fmla="*/ 33 w 38"/>
                <a:gd name="T41" fmla="*/ 54 h 55"/>
                <a:gd name="T42" fmla="*/ 34 w 38"/>
                <a:gd name="T43" fmla="*/ 55 h 55"/>
                <a:gd name="T44" fmla="*/ 34 w 38"/>
                <a:gd name="T45" fmla="*/ 54 h 55"/>
                <a:gd name="T46" fmla="*/ 34 w 38"/>
                <a:gd name="T47" fmla="*/ 53 h 55"/>
                <a:gd name="T48" fmla="*/ 34 w 38"/>
                <a:gd name="T49" fmla="*/ 52 h 55"/>
                <a:gd name="T50" fmla="*/ 29 w 38"/>
                <a:gd name="T51" fmla="*/ 16 h 55"/>
                <a:gd name="T52" fmla="*/ 17 w 38"/>
                <a:gd name="T53" fmla="*/ 17 h 55"/>
                <a:gd name="T54" fmla="*/ 16 w 38"/>
                <a:gd name="T55" fmla="*/ 16 h 55"/>
                <a:gd name="T56" fmla="*/ 17 w 38"/>
                <a:gd name="T5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5">
                  <a:moveTo>
                    <a:pt x="29" y="16"/>
                  </a:moveTo>
                  <a:cubicBezTo>
                    <a:pt x="21" y="3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1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9"/>
                  </a:cubicBezTo>
                  <a:cubicBezTo>
                    <a:pt x="34" y="50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îşļîḑê"/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ïšḷíḍé"/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išľiḑé"/>
            <p:cNvSpPr/>
            <p:nvPr/>
          </p:nvSpPr>
          <p:spPr bwMode="auto">
            <a:xfrm>
              <a:off x="4676775" y="27971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ïṣļîḋé"/>
            <p:cNvSpPr/>
            <p:nvPr/>
          </p:nvSpPr>
          <p:spPr bwMode="auto">
            <a:xfrm>
              <a:off x="4649788" y="2736851"/>
              <a:ext cx="52388" cy="60325"/>
            </a:xfrm>
            <a:custGeom>
              <a:avLst/>
              <a:gdLst>
                <a:gd name="T0" fmla="*/ 0 w 16"/>
                <a:gd name="T1" fmla="*/ 0 h 18"/>
                <a:gd name="T2" fmla="*/ 0 w 16"/>
                <a:gd name="T3" fmla="*/ 1 h 18"/>
                <a:gd name="T4" fmla="*/ 8 w 16"/>
                <a:gd name="T5" fmla="*/ 18 h 18"/>
                <a:gd name="T6" fmla="*/ 8 w 16"/>
                <a:gd name="T7" fmla="*/ 18 h 18"/>
                <a:gd name="T8" fmla="*/ 16 w 16"/>
                <a:gd name="T9" fmla="*/ 10 h 18"/>
                <a:gd name="T10" fmla="*/ 16 w 16"/>
                <a:gd name="T11" fmla="*/ 9 h 18"/>
                <a:gd name="T12" fmla="*/ 8 w 16"/>
                <a:gd name="T13" fmla="*/ 17 h 18"/>
                <a:gd name="T14" fmla="*/ 0 w 16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i$ľîdé"/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îs1íḓê"/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ïṣ1ïḍè"/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îSḻíḑe"/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i$ľíḋè"/>
            <p:cNvSpPr/>
            <p:nvPr/>
          </p:nvSpPr>
          <p:spPr bwMode="auto">
            <a:xfrm>
              <a:off x="6173788" y="3471863"/>
              <a:ext cx="53975" cy="161925"/>
            </a:xfrm>
            <a:custGeom>
              <a:avLst/>
              <a:gdLst>
                <a:gd name="T0" fmla="*/ 0 w 16"/>
                <a:gd name="T1" fmla="*/ 13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2 h 49"/>
                <a:gd name="T12" fmla="*/ 0 w 16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3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îšḷiḍè"/>
            <p:cNvSpPr/>
            <p:nvPr/>
          </p:nvSpPr>
          <p:spPr bwMode="auto">
            <a:xfrm>
              <a:off x="6142038" y="3449638"/>
              <a:ext cx="19050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íSḷiďè"/>
            <p:cNvSpPr/>
            <p:nvPr/>
          </p:nvSpPr>
          <p:spPr bwMode="auto">
            <a:xfrm>
              <a:off x="6240463" y="350520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2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2" y="2"/>
                    <a:pt x="1" y="4"/>
                  </a:cubicBezTo>
                  <a:cubicBezTo>
                    <a:pt x="0" y="7"/>
                    <a:pt x="0" y="10"/>
                    <a:pt x="2" y="12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7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îš1îḋê"/>
            <p:cNvSpPr/>
            <p:nvPr/>
          </p:nvSpPr>
          <p:spPr bwMode="auto">
            <a:xfrm>
              <a:off x="6164263" y="3614738"/>
              <a:ext cx="69850" cy="131763"/>
            </a:xfrm>
            <a:custGeom>
              <a:avLst/>
              <a:gdLst>
                <a:gd name="T0" fmla="*/ 11 w 21"/>
                <a:gd name="T1" fmla="*/ 3 h 40"/>
                <a:gd name="T2" fmla="*/ 0 w 21"/>
                <a:gd name="T3" fmla="*/ 1 h 40"/>
                <a:gd name="T4" fmla="*/ 4 w 21"/>
                <a:gd name="T5" fmla="*/ 32 h 40"/>
                <a:gd name="T6" fmla="*/ 19 w 21"/>
                <a:gd name="T7" fmla="*/ 40 h 40"/>
                <a:gd name="T8" fmla="*/ 21 w 21"/>
                <a:gd name="T9" fmla="*/ 13 h 40"/>
                <a:gd name="T10" fmla="*/ 11 w 21"/>
                <a:gd name="T1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0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1"/>
                    <a:pt x="4" y="32"/>
                    <a:pt x="4" y="32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î$líďè"/>
            <p:cNvSpPr/>
            <p:nvPr/>
          </p:nvSpPr>
          <p:spPr bwMode="auto">
            <a:xfrm>
              <a:off x="6191250" y="3624263"/>
              <a:ext cx="22225" cy="28575"/>
            </a:xfrm>
            <a:custGeom>
              <a:avLst/>
              <a:gdLst>
                <a:gd name="T0" fmla="*/ 0 w 7"/>
                <a:gd name="T1" fmla="*/ 2 h 9"/>
                <a:gd name="T2" fmla="*/ 2 w 7"/>
                <a:gd name="T3" fmla="*/ 7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2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îŝļíḑê"/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iSḻïḑê"/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iš1ïḍè"/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íṣ1îďé"/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ïṥḻîďe"/>
            <p:cNvSpPr/>
            <p:nvPr/>
          </p:nvSpPr>
          <p:spPr bwMode="auto">
            <a:xfrm>
              <a:off x="6173788" y="355123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1 h 12"/>
                <a:gd name="T4" fmla="*/ 8 w 16"/>
                <a:gd name="T5" fmla="*/ 12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iṩḻíḋê"/>
            <p:cNvSpPr/>
            <p:nvPr/>
          </p:nvSpPr>
          <p:spPr bwMode="auto">
            <a:xfrm>
              <a:off x="6121400" y="3343276"/>
              <a:ext cx="161925" cy="247650"/>
            </a:xfrm>
            <a:custGeom>
              <a:avLst/>
              <a:gdLst>
                <a:gd name="T0" fmla="*/ 24 w 49"/>
                <a:gd name="T1" fmla="*/ 14 h 75"/>
                <a:gd name="T2" fmla="*/ 11 w 49"/>
                <a:gd name="T3" fmla="*/ 53 h 75"/>
                <a:gd name="T4" fmla="*/ 24 w 49"/>
                <a:gd name="T5" fmla="*/ 72 h 75"/>
                <a:gd name="T6" fmla="*/ 38 w 49"/>
                <a:gd name="T7" fmla="*/ 68 h 75"/>
                <a:gd name="T8" fmla="*/ 24 w 49"/>
                <a:gd name="T9" fmla="*/ 1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5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3" y="58"/>
                    <a:pt x="20" y="70"/>
                    <a:pt x="24" y="72"/>
                  </a:cubicBezTo>
                  <a:cubicBezTo>
                    <a:pt x="28" y="75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îşľïdê"/>
            <p:cNvSpPr/>
            <p:nvPr/>
          </p:nvSpPr>
          <p:spPr bwMode="auto">
            <a:xfrm>
              <a:off x="6142038" y="3363913"/>
              <a:ext cx="125413" cy="177800"/>
            </a:xfrm>
            <a:custGeom>
              <a:avLst/>
              <a:gdLst>
                <a:gd name="T0" fmla="*/ 29 w 38"/>
                <a:gd name="T1" fmla="*/ 16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6 h 54"/>
                <a:gd name="T8" fmla="*/ 2 w 38"/>
                <a:gd name="T9" fmla="*/ 36 h 54"/>
                <a:gd name="T10" fmla="*/ 3 w 38"/>
                <a:gd name="T11" fmla="*/ 37 h 54"/>
                <a:gd name="T12" fmla="*/ 3 w 38"/>
                <a:gd name="T13" fmla="*/ 37 h 54"/>
                <a:gd name="T14" fmla="*/ 3 w 38"/>
                <a:gd name="T15" fmla="*/ 37 h 54"/>
                <a:gd name="T16" fmla="*/ 3 w 38"/>
                <a:gd name="T17" fmla="*/ 34 h 54"/>
                <a:gd name="T18" fmla="*/ 3 w 38"/>
                <a:gd name="T19" fmla="*/ 30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30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2 h 54"/>
                <a:gd name="T50" fmla="*/ 29 w 38"/>
                <a:gd name="T51" fmla="*/ 16 h 54"/>
                <a:gd name="T52" fmla="*/ 17 w 38"/>
                <a:gd name="T53" fmla="*/ 17 h 54"/>
                <a:gd name="T54" fmla="*/ 16 w 38"/>
                <a:gd name="T55" fmla="*/ 16 h 54"/>
                <a:gd name="T56" fmla="*/ 17 w 38"/>
                <a:gd name="T57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4">
                  <a:moveTo>
                    <a:pt x="29" y="16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íŝlíḍè"/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ïṧḷïḓè"/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isḷïḍê"/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ïṥlïḑe"/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ïṣļíḋè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ïṣļíḋ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íṣ1íḓ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í$ḷîḍ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ïṣľîďè"/>
            <p:cNvSpPr/>
            <p:nvPr/>
          </p:nvSpPr>
          <p:spPr bwMode="auto">
            <a:xfrm>
              <a:off x="6151563" y="3486151"/>
              <a:ext cx="104775" cy="107950"/>
            </a:xfrm>
            <a:custGeom>
              <a:avLst/>
              <a:gdLst>
                <a:gd name="T0" fmla="*/ 7 w 32"/>
                <a:gd name="T1" fmla="*/ 11 h 33"/>
                <a:gd name="T2" fmla="*/ 15 w 32"/>
                <a:gd name="T3" fmla="*/ 8 h 33"/>
                <a:gd name="T4" fmla="*/ 20 w 32"/>
                <a:gd name="T5" fmla="*/ 12 h 33"/>
                <a:gd name="T6" fmla="*/ 23 w 32"/>
                <a:gd name="T7" fmla="*/ 18 h 33"/>
                <a:gd name="T8" fmla="*/ 31 w 32"/>
                <a:gd name="T9" fmla="*/ 11 h 33"/>
                <a:gd name="T10" fmla="*/ 32 w 32"/>
                <a:gd name="T11" fmla="*/ 10 h 33"/>
                <a:gd name="T12" fmla="*/ 29 w 32"/>
                <a:gd name="T13" fmla="*/ 26 h 33"/>
                <a:gd name="T14" fmla="*/ 16 w 32"/>
                <a:gd name="T15" fmla="*/ 31 h 33"/>
                <a:gd name="T16" fmla="*/ 1 w 32"/>
                <a:gd name="T17" fmla="*/ 10 h 33"/>
                <a:gd name="T18" fmla="*/ 0 w 32"/>
                <a:gd name="T19" fmla="*/ 0 h 33"/>
                <a:gd name="T20" fmla="*/ 7 w 32"/>
                <a:gd name="T21" fmla="*/ 12 h 33"/>
                <a:gd name="T22" fmla="*/ 7 w 32"/>
                <a:gd name="T23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3">
                  <a:moveTo>
                    <a:pt x="7" y="11"/>
                  </a:moveTo>
                  <a:cubicBezTo>
                    <a:pt x="9" y="8"/>
                    <a:pt x="13" y="7"/>
                    <a:pt x="15" y="8"/>
                  </a:cubicBezTo>
                  <a:cubicBezTo>
                    <a:pt x="17" y="10"/>
                    <a:pt x="20" y="11"/>
                    <a:pt x="20" y="12"/>
                  </a:cubicBezTo>
                  <a:cubicBezTo>
                    <a:pt x="22" y="14"/>
                    <a:pt x="23" y="18"/>
                    <a:pt x="23" y="18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3" y="33"/>
                    <a:pt x="16" y="31"/>
                  </a:cubicBezTo>
                  <a:cubicBezTo>
                    <a:pt x="9" y="30"/>
                    <a:pt x="1" y="10"/>
                    <a:pt x="1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2"/>
                    <a:pt x="7" y="12"/>
                    <a:pt x="7" y="12"/>
                  </a:cubicBezTo>
                  <a:lnTo>
                    <a:pt x="7" y="11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îṥ1iḍê"/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ïṩļíde"/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ïṧḻîḑê"/>
            <p:cNvSpPr/>
            <p:nvPr/>
          </p:nvSpPr>
          <p:spPr bwMode="auto">
            <a:xfrm>
              <a:off x="7599363" y="4329113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ïṩḻiḑè"/>
            <p:cNvSpPr/>
            <p:nvPr/>
          </p:nvSpPr>
          <p:spPr bwMode="auto">
            <a:xfrm>
              <a:off x="7566025" y="4306888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íślíḍé"/>
            <p:cNvSpPr/>
            <p:nvPr/>
          </p:nvSpPr>
          <p:spPr bwMode="auto">
            <a:xfrm>
              <a:off x="7666038" y="436245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1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1" y="1"/>
                    <a:pt x="1" y="4"/>
                  </a:cubicBezTo>
                  <a:cubicBezTo>
                    <a:pt x="0" y="7"/>
                    <a:pt x="0" y="10"/>
                    <a:pt x="2" y="11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6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ïśļiḓé"/>
            <p:cNvSpPr/>
            <p:nvPr/>
          </p:nvSpPr>
          <p:spPr bwMode="auto">
            <a:xfrm>
              <a:off x="7589838" y="4467226"/>
              <a:ext cx="69850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3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3"/>
                    <a:pt x="4" y="33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iśliḑe"/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íşlíḓé"/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íṩ1îḑè"/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îṩḻîḓe"/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îṩ1iḍé"/>
            <p:cNvSpPr/>
            <p:nvPr/>
          </p:nvSpPr>
          <p:spPr bwMode="auto">
            <a:xfrm>
              <a:off x="7616825" y="4478338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îŝ1iḍè"/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îŝḻîḓé"/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íşļïdê"/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íṡḷiḍè"/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îṥļiḓe"/>
            <p:cNvSpPr/>
            <p:nvPr/>
          </p:nvSpPr>
          <p:spPr bwMode="auto">
            <a:xfrm>
              <a:off x="7599363" y="440848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iṡļíďe"/>
            <p:cNvSpPr/>
            <p:nvPr/>
          </p:nvSpPr>
          <p:spPr bwMode="auto">
            <a:xfrm>
              <a:off x="7546975" y="4200526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3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íS1ïďê"/>
            <p:cNvSpPr/>
            <p:nvPr/>
          </p:nvSpPr>
          <p:spPr bwMode="auto">
            <a:xfrm>
              <a:off x="7566025" y="4221163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29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1 h 54"/>
                <a:gd name="T50" fmla="*/ 29 w 38"/>
                <a:gd name="T51" fmla="*/ 15 h 54"/>
                <a:gd name="T52" fmla="*/ 17 w 38"/>
                <a:gd name="T53" fmla="*/ 16 h 54"/>
                <a:gd name="T54" fmla="*/ 16 w 38"/>
                <a:gd name="T55" fmla="*/ 16 h 54"/>
                <a:gd name="T56" fmla="*/ 17 w 38"/>
                <a:gd name="T57" fmla="*/ 17 h 54"/>
                <a:gd name="T58" fmla="*/ 17 w 38"/>
                <a:gd name="T5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6"/>
                    <a:pt x="26" y="28"/>
                    <a:pt x="28" y="29"/>
                  </a:cubicBezTo>
                  <a:cubicBezTo>
                    <a:pt x="28" y="30"/>
                    <a:pt x="29" y="29"/>
                    <a:pt x="29" y="29"/>
                  </a:cubicBezTo>
                  <a:cubicBezTo>
                    <a:pt x="31" y="3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  <a:moveTo>
                    <a:pt x="17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îşḷíḍê"/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íṧliḑê"/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ïślïḍê"/>
            <p:cNvSpPr/>
            <p:nvPr/>
          </p:nvSpPr>
          <p:spPr bwMode="auto">
            <a:xfrm>
              <a:off x="7626350" y="4478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îṩḻîḍè"/>
            <p:cNvSpPr/>
            <p:nvPr/>
          </p:nvSpPr>
          <p:spPr bwMode="auto">
            <a:xfrm>
              <a:off x="7599363" y="4421188"/>
              <a:ext cx="53975" cy="57150"/>
            </a:xfrm>
            <a:custGeom>
              <a:avLst/>
              <a:gdLst>
                <a:gd name="T0" fmla="*/ 0 w 16"/>
                <a:gd name="T1" fmla="*/ 0 h 17"/>
                <a:gd name="T2" fmla="*/ 0 w 16"/>
                <a:gd name="T3" fmla="*/ 0 h 17"/>
                <a:gd name="T4" fmla="*/ 8 w 16"/>
                <a:gd name="T5" fmla="*/ 17 h 17"/>
                <a:gd name="T6" fmla="*/ 8 w 16"/>
                <a:gd name="T7" fmla="*/ 17 h 17"/>
                <a:gd name="T8" fmla="*/ 16 w 16"/>
                <a:gd name="T9" fmla="*/ 9 h 17"/>
                <a:gd name="T10" fmla="*/ 16 w 16"/>
                <a:gd name="T11" fmla="*/ 9 h 17"/>
                <a:gd name="T12" fmla="*/ 8 w 16"/>
                <a:gd name="T13" fmla="*/ 17 h 17"/>
                <a:gd name="T14" fmla="*/ 0 w 16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ïṧḻîḋe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ïṥľïḑé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îś1ïḓê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ïSḷîḍé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ïŝļiḋè"/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ïşľíḑé"/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ïšľiḋe"/>
            <p:cNvSpPr/>
            <p:nvPr/>
          </p:nvSpPr>
          <p:spPr bwMode="auto">
            <a:xfrm>
              <a:off x="7143750" y="2901951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î$ļîḋe"/>
            <p:cNvSpPr/>
            <p:nvPr/>
          </p:nvSpPr>
          <p:spPr bwMode="auto">
            <a:xfrm>
              <a:off x="7112000" y="2874963"/>
              <a:ext cx="19050" cy="47625"/>
            </a:xfrm>
            <a:custGeom>
              <a:avLst/>
              <a:gdLst>
                <a:gd name="T0" fmla="*/ 1 w 6"/>
                <a:gd name="T1" fmla="*/ 1 h 14"/>
                <a:gd name="T2" fmla="*/ 5 w 6"/>
                <a:gd name="T3" fmla="*/ 7 h 14"/>
                <a:gd name="T4" fmla="*/ 4 w 6"/>
                <a:gd name="T5" fmla="*/ 14 h 14"/>
                <a:gd name="T6" fmla="*/ 0 w 6"/>
                <a:gd name="T7" fmla="*/ 7 h 14"/>
                <a:gd name="T8" fmla="*/ 1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1" y="1"/>
                  </a:moveTo>
                  <a:cubicBezTo>
                    <a:pt x="3" y="1"/>
                    <a:pt x="5" y="4"/>
                    <a:pt x="5" y="7"/>
                  </a:cubicBezTo>
                  <a:cubicBezTo>
                    <a:pt x="6" y="11"/>
                    <a:pt x="6" y="14"/>
                    <a:pt x="4" y="14"/>
                  </a:cubicBezTo>
                  <a:cubicBezTo>
                    <a:pt x="3" y="13"/>
                    <a:pt x="1" y="10"/>
                    <a:pt x="0" y="7"/>
                  </a:cubicBezTo>
                  <a:cubicBezTo>
                    <a:pt x="0" y="3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îšḷiḓè"/>
            <p:cNvSpPr/>
            <p:nvPr/>
          </p:nvSpPr>
          <p:spPr bwMode="auto">
            <a:xfrm>
              <a:off x="7210425" y="2935288"/>
              <a:ext cx="19050" cy="42863"/>
            </a:xfrm>
            <a:custGeom>
              <a:avLst/>
              <a:gdLst>
                <a:gd name="T0" fmla="*/ 4 w 6"/>
                <a:gd name="T1" fmla="*/ 1 h 13"/>
                <a:gd name="T2" fmla="*/ 0 w 6"/>
                <a:gd name="T3" fmla="*/ 4 h 13"/>
                <a:gd name="T4" fmla="*/ 2 w 6"/>
                <a:gd name="T5" fmla="*/ 11 h 13"/>
                <a:gd name="T6" fmla="*/ 5 w 6"/>
                <a:gd name="T7" fmla="*/ 9 h 13"/>
                <a:gd name="T8" fmla="*/ 4 w 6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4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3"/>
                    <a:pt x="5" y="11"/>
                    <a:pt x="5" y="9"/>
                  </a:cubicBezTo>
                  <a:cubicBezTo>
                    <a:pt x="6" y="6"/>
                    <a:pt x="6" y="3"/>
                    <a:pt x="4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îśľíḓé"/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íŝľïďé"/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i$ḷîdê"/>
            <p:cNvSpPr/>
            <p:nvPr/>
          </p:nvSpPr>
          <p:spPr bwMode="auto">
            <a:xfrm>
              <a:off x="7143750" y="2981326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3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9"/>
                    <a:pt x="13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íṣḷîdè"/>
            <p:cNvSpPr/>
            <p:nvPr/>
          </p:nvSpPr>
          <p:spPr bwMode="auto">
            <a:xfrm>
              <a:off x="7091363" y="2773363"/>
              <a:ext cx="158750" cy="244475"/>
            </a:xfrm>
            <a:custGeom>
              <a:avLst/>
              <a:gdLst>
                <a:gd name="T0" fmla="*/ 24 w 48"/>
                <a:gd name="T1" fmla="*/ 14 h 74"/>
                <a:gd name="T2" fmla="*/ 11 w 48"/>
                <a:gd name="T3" fmla="*/ 53 h 74"/>
                <a:gd name="T4" fmla="*/ 24 w 48"/>
                <a:gd name="T5" fmla="*/ 72 h 74"/>
                <a:gd name="T6" fmla="*/ 37 w 48"/>
                <a:gd name="T7" fmla="*/ 68 h 74"/>
                <a:gd name="T8" fmla="*/ 24 w 48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4">
                  <a:moveTo>
                    <a:pt x="24" y="14"/>
                  </a:moveTo>
                  <a:cubicBezTo>
                    <a:pt x="0" y="0"/>
                    <a:pt x="9" y="48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7" y="68"/>
                  </a:cubicBezTo>
                  <a:cubicBezTo>
                    <a:pt x="39" y="66"/>
                    <a:pt x="48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iSľíḍè"/>
            <p:cNvSpPr/>
            <p:nvPr/>
          </p:nvSpPr>
          <p:spPr bwMode="auto">
            <a:xfrm>
              <a:off x="7104063" y="2794001"/>
              <a:ext cx="133350" cy="177800"/>
            </a:xfrm>
            <a:custGeom>
              <a:avLst/>
              <a:gdLst>
                <a:gd name="T0" fmla="*/ 31 w 40"/>
                <a:gd name="T1" fmla="*/ 15 h 54"/>
                <a:gd name="T2" fmla="*/ 6 w 40"/>
                <a:gd name="T3" fmla="*/ 5 h 54"/>
                <a:gd name="T4" fmla="*/ 4 w 40"/>
                <a:gd name="T5" fmla="*/ 35 h 54"/>
                <a:gd name="T6" fmla="*/ 5 w 40"/>
                <a:gd name="T7" fmla="*/ 36 h 54"/>
                <a:gd name="T8" fmla="*/ 5 w 40"/>
                <a:gd name="T9" fmla="*/ 28 h 54"/>
                <a:gd name="T10" fmla="*/ 29 w 40"/>
                <a:gd name="T11" fmla="*/ 29 h 54"/>
                <a:gd name="T12" fmla="*/ 31 w 40"/>
                <a:gd name="T13" fmla="*/ 28 h 54"/>
                <a:gd name="T14" fmla="*/ 35 w 40"/>
                <a:gd name="T15" fmla="*/ 48 h 54"/>
                <a:gd name="T16" fmla="*/ 35 w 40"/>
                <a:gd name="T17" fmla="*/ 51 h 54"/>
                <a:gd name="T18" fmla="*/ 35 w 40"/>
                <a:gd name="T19" fmla="*/ 53 h 54"/>
                <a:gd name="T20" fmla="*/ 35 w 40"/>
                <a:gd name="T21" fmla="*/ 54 h 54"/>
                <a:gd name="T22" fmla="*/ 36 w 40"/>
                <a:gd name="T23" fmla="*/ 54 h 54"/>
                <a:gd name="T24" fmla="*/ 36 w 40"/>
                <a:gd name="T25" fmla="*/ 54 h 54"/>
                <a:gd name="T26" fmla="*/ 36 w 40"/>
                <a:gd name="T27" fmla="*/ 53 h 54"/>
                <a:gd name="T28" fmla="*/ 36 w 40"/>
                <a:gd name="T29" fmla="*/ 51 h 54"/>
                <a:gd name="T30" fmla="*/ 31 w 40"/>
                <a:gd name="T31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4">
                  <a:moveTo>
                    <a:pt x="31" y="15"/>
                  </a:moveTo>
                  <a:cubicBezTo>
                    <a:pt x="23" y="2"/>
                    <a:pt x="10" y="0"/>
                    <a:pt x="6" y="5"/>
                  </a:cubicBezTo>
                  <a:cubicBezTo>
                    <a:pt x="0" y="12"/>
                    <a:pt x="3" y="27"/>
                    <a:pt x="4" y="35"/>
                  </a:cubicBezTo>
                  <a:cubicBezTo>
                    <a:pt x="4" y="36"/>
                    <a:pt x="4" y="36"/>
                    <a:pt x="5" y="36"/>
                  </a:cubicBezTo>
                  <a:cubicBezTo>
                    <a:pt x="5" y="34"/>
                    <a:pt x="2" y="28"/>
                    <a:pt x="5" y="28"/>
                  </a:cubicBezTo>
                  <a:cubicBezTo>
                    <a:pt x="25" y="34"/>
                    <a:pt x="28" y="28"/>
                    <a:pt x="29" y="29"/>
                  </a:cubicBezTo>
                  <a:cubicBezTo>
                    <a:pt x="30" y="29"/>
                    <a:pt x="31" y="29"/>
                    <a:pt x="31" y="28"/>
                  </a:cubicBezTo>
                  <a:cubicBezTo>
                    <a:pt x="33" y="37"/>
                    <a:pt x="34" y="42"/>
                    <a:pt x="35" y="48"/>
                  </a:cubicBezTo>
                  <a:cubicBezTo>
                    <a:pt x="35" y="49"/>
                    <a:pt x="35" y="50"/>
                    <a:pt x="35" y="51"/>
                  </a:cubicBezTo>
                  <a:cubicBezTo>
                    <a:pt x="35" y="51"/>
                    <a:pt x="35" y="53"/>
                    <a:pt x="35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2"/>
                    <a:pt x="36" y="52"/>
                    <a:pt x="36" y="51"/>
                  </a:cubicBezTo>
                  <a:cubicBezTo>
                    <a:pt x="37" y="46"/>
                    <a:pt x="40" y="23"/>
                    <a:pt x="31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îşliďè"/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iṩ1ïḓé"/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îŝľïḑe"/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í$ḻiḑe"/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îṧliḋé"/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2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işliḋê"/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íSlíḋé"/>
            <p:cNvSpPr/>
            <p:nvPr/>
          </p:nvSpPr>
          <p:spPr bwMode="auto">
            <a:xfrm>
              <a:off x="7137400" y="2760663"/>
              <a:ext cx="79375" cy="92075"/>
            </a:xfrm>
            <a:custGeom>
              <a:avLst/>
              <a:gdLst>
                <a:gd name="T0" fmla="*/ 22 w 24"/>
                <a:gd name="T1" fmla="*/ 14 h 28"/>
                <a:gd name="T2" fmla="*/ 15 w 24"/>
                <a:gd name="T3" fmla="*/ 28 h 28"/>
                <a:gd name="T4" fmla="*/ 2 w 24"/>
                <a:gd name="T5" fmla="*/ 14 h 28"/>
                <a:gd name="T6" fmla="*/ 9 w 24"/>
                <a:gd name="T7" fmla="*/ 0 h 28"/>
                <a:gd name="T8" fmla="*/ 22 w 24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8">
                  <a:moveTo>
                    <a:pt x="22" y="14"/>
                  </a:moveTo>
                  <a:cubicBezTo>
                    <a:pt x="24" y="21"/>
                    <a:pt x="21" y="28"/>
                    <a:pt x="15" y="28"/>
                  </a:cubicBezTo>
                  <a:cubicBezTo>
                    <a:pt x="10" y="28"/>
                    <a:pt x="4" y="21"/>
                    <a:pt x="2" y="14"/>
                  </a:cubicBezTo>
                  <a:cubicBezTo>
                    <a:pt x="0" y="6"/>
                    <a:pt x="3" y="0"/>
                    <a:pt x="9" y="0"/>
                  </a:cubicBezTo>
                  <a:cubicBezTo>
                    <a:pt x="14" y="0"/>
                    <a:pt x="20" y="6"/>
                    <a:pt x="22" y="1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îṣḻídè"/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ïSľíde"/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íŝľiḍe"/>
            <p:cNvSpPr/>
            <p:nvPr/>
          </p:nvSpPr>
          <p:spPr bwMode="auto">
            <a:xfrm>
              <a:off x="5722938" y="2041526"/>
              <a:ext cx="52388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is1íḓê"/>
            <p:cNvSpPr/>
            <p:nvPr/>
          </p:nvSpPr>
          <p:spPr bwMode="auto">
            <a:xfrm>
              <a:off x="5689600" y="2014538"/>
              <a:ext cx="19050" cy="47625"/>
            </a:xfrm>
            <a:custGeom>
              <a:avLst/>
              <a:gdLst>
                <a:gd name="T0" fmla="*/ 2 w 6"/>
                <a:gd name="T1" fmla="*/ 1 h 14"/>
                <a:gd name="T2" fmla="*/ 6 w 6"/>
                <a:gd name="T3" fmla="*/ 7 h 14"/>
                <a:gd name="T4" fmla="*/ 5 w 6"/>
                <a:gd name="T5" fmla="*/ 14 h 14"/>
                <a:gd name="T6" fmla="*/ 1 w 6"/>
                <a:gd name="T7" fmla="*/ 7 h 14"/>
                <a:gd name="T8" fmla="*/ 2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2" y="1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4"/>
                    <a:pt x="5" y="14"/>
                  </a:cubicBezTo>
                  <a:cubicBezTo>
                    <a:pt x="3" y="13"/>
                    <a:pt x="1" y="10"/>
                    <a:pt x="1" y="7"/>
                  </a:cubicBezTo>
                  <a:cubicBezTo>
                    <a:pt x="0" y="3"/>
                    <a:pt x="0" y="0"/>
                    <a:pt x="2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iṣļíḍé"/>
            <p:cNvSpPr/>
            <p:nvPr/>
          </p:nvSpPr>
          <p:spPr bwMode="auto">
            <a:xfrm>
              <a:off x="5788025" y="2074863"/>
              <a:ext cx="23813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4 h 12"/>
                <a:gd name="T4" fmla="*/ 2 w 7"/>
                <a:gd name="T5" fmla="*/ 11 h 12"/>
                <a:gd name="T6" fmla="*/ 6 w 7"/>
                <a:gd name="T7" fmla="*/ 9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2" y="1"/>
                    <a:pt x="1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2"/>
                    <a:pt x="5" y="11"/>
                    <a:pt x="6" y="9"/>
                  </a:cubicBezTo>
                  <a:cubicBezTo>
                    <a:pt x="7" y="6"/>
                    <a:pt x="6" y="3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ïşḻiḍê"/>
            <p:cNvSpPr/>
            <p:nvPr/>
          </p:nvSpPr>
          <p:spPr bwMode="auto">
            <a:xfrm>
              <a:off x="5711825" y="2179638"/>
              <a:ext cx="69850" cy="134938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iṡḷïdè"/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íṣḻiḓé"/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îṡļiḍe"/>
            <p:cNvSpPr/>
            <p:nvPr/>
          </p:nvSpPr>
          <p:spPr bwMode="auto">
            <a:xfrm>
              <a:off x="5765800" y="2173288"/>
              <a:ext cx="42863" cy="144463"/>
            </a:xfrm>
            <a:custGeom>
              <a:avLst/>
              <a:gdLst>
                <a:gd name="T0" fmla="*/ 6 w 27"/>
                <a:gd name="T1" fmla="*/ 0 h 91"/>
                <a:gd name="T2" fmla="*/ 6 w 27"/>
                <a:gd name="T3" fmla="*/ 11 h 91"/>
                <a:gd name="T4" fmla="*/ 0 w 27"/>
                <a:gd name="T5" fmla="*/ 85 h 91"/>
                <a:gd name="T6" fmla="*/ 12 w 27"/>
                <a:gd name="T7" fmla="*/ 91 h 91"/>
                <a:gd name="T8" fmla="*/ 25 w 27"/>
                <a:gd name="T9" fmla="*/ 65 h 91"/>
                <a:gd name="T10" fmla="*/ 12 w 27"/>
                <a:gd name="T11" fmla="*/ 46 h 91"/>
                <a:gd name="T12" fmla="*/ 27 w 27"/>
                <a:gd name="T13" fmla="*/ 46 h 91"/>
                <a:gd name="T14" fmla="*/ 14 w 27"/>
                <a:gd name="T15" fmla="*/ 11 h 91"/>
                <a:gd name="T16" fmla="*/ 6 w 27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1">
                  <a:moveTo>
                    <a:pt x="6" y="0"/>
                  </a:moveTo>
                  <a:lnTo>
                    <a:pt x="6" y="11"/>
                  </a:lnTo>
                  <a:lnTo>
                    <a:pt x="0" y="85"/>
                  </a:lnTo>
                  <a:lnTo>
                    <a:pt x="12" y="91"/>
                  </a:lnTo>
                  <a:lnTo>
                    <a:pt x="25" y="65"/>
                  </a:lnTo>
                  <a:lnTo>
                    <a:pt x="12" y="46"/>
                  </a:lnTo>
                  <a:lnTo>
                    <a:pt x="27" y="46"/>
                  </a:lnTo>
                  <a:lnTo>
                    <a:pt x="14" y="1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î$ḻidè"/>
            <p:cNvSpPr/>
            <p:nvPr/>
          </p:nvSpPr>
          <p:spPr bwMode="auto">
            <a:xfrm>
              <a:off x="5738813" y="2190751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ïṥļïḓe"/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í$lîďe"/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ís1ïde"/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ïsḻïďe"/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iṥļîḓe"/>
            <p:cNvSpPr/>
            <p:nvPr/>
          </p:nvSpPr>
          <p:spPr bwMode="auto">
            <a:xfrm>
              <a:off x="5722938" y="2120901"/>
              <a:ext cx="52388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0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i$ľídé"/>
            <p:cNvSpPr/>
            <p:nvPr/>
          </p:nvSpPr>
          <p:spPr bwMode="auto">
            <a:xfrm>
              <a:off x="5672138" y="1903413"/>
              <a:ext cx="161925" cy="254000"/>
            </a:xfrm>
            <a:custGeom>
              <a:avLst/>
              <a:gdLst>
                <a:gd name="T0" fmla="*/ 24 w 49"/>
                <a:gd name="T1" fmla="*/ 14 h 77"/>
                <a:gd name="T2" fmla="*/ 10 w 49"/>
                <a:gd name="T3" fmla="*/ 56 h 77"/>
                <a:gd name="T4" fmla="*/ 23 w 49"/>
                <a:gd name="T5" fmla="*/ 75 h 77"/>
                <a:gd name="T6" fmla="*/ 37 w 49"/>
                <a:gd name="T7" fmla="*/ 71 h 77"/>
                <a:gd name="T8" fmla="*/ 24 w 49"/>
                <a:gd name="T9" fmla="*/ 1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7">
                  <a:moveTo>
                    <a:pt x="24" y="14"/>
                  </a:moveTo>
                  <a:cubicBezTo>
                    <a:pt x="0" y="0"/>
                    <a:pt x="8" y="51"/>
                    <a:pt x="10" y="56"/>
                  </a:cubicBezTo>
                  <a:cubicBezTo>
                    <a:pt x="12" y="60"/>
                    <a:pt x="19" y="73"/>
                    <a:pt x="23" y="75"/>
                  </a:cubicBezTo>
                  <a:cubicBezTo>
                    <a:pt x="27" y="77"/>
                    <a:pt x="35" y="74"/>
                    <a:pt x="37" y="71"/>
                  </a:cubicBezTo>
                  <a:cubicBezTo>
                    <a:pt x="38" y="69"/>
                    <a:pt x="49" y="28"/>
                    <a:pt x="24" y="14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îṩḻïḓé"/>
            <p:cNvSpPr/>
            <p:nvPr/>
          </p:nvSpPr>
          <p:spPr bwMode="auto">
            <a:xfrm>
              <a:off x="5689600" y="1933576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5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5 h 54"/>
                <a:gd name="T24" fmla="*/ 16 w 38"/>
                <a:gd name="T25" fmla="*/ 4 h 54"/>
                <a:gd name="T26" fmla="*/ 28 w 38"/>
                <a:gd name="T27" fmla="*/ 16 h 54"/>
                <a:gd name="T28" fmla="*/ 34 w 38"/>
                <a:gd name="T29" fmla="*/ 48 h 54"/>
                <a:gd name="T30" fmla="*/ 33 w 38"/>
                <a:gd name="T31" fmla="*/ 51 h 54"/>
                <a:gd name="T32" fmla="*/ 33 w 38"/>
                <a:gd name="T33" fmla="*/ 53 h 54"/>
                <a:gd name="T34" fmla="*/ 33 w 38"/>
                <a:gd name="T35" fmla="*/ 54 h 54"/>
                <a:gd name="T36" fmla="*/ 34 w 38"/>
                <a:gd name="T37" fmla="*/ 54 h 54"/>
                <a:gd name="T38" fmla="*/ 34 w 38"/>
                <a:gd name="T39" fmla="*/ 54 h 54"/>
                <a:gd name="T40" fmla="*/ 34 w 38"/>
                <a:gd name="T41" fmla="*/ 53 h 54"/>
                <a:gd name="T42" fmla="*/ 34 w 38"/>
                <a:gd name="T43" fmla="*/ 51 h 54"/>
                <a:gd name="T44" fmla="*/ 29 w 38"/>
                <a:gd name="T45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3"/>
                    <a:pt x="6" y="23"/>
                    <a:pt x="7" y="17"/>
                  </a:cubicBezTo>
                  <a:cubicBezTo>
                    <a:pt x="7" y="16"/>
                    <a:pt x="7" y="16"/>
                    <a:pt x="8" y="15"/>
                  </a:cubicBezTo>
                  <a:cubicBezTo>
                    <a:pt x="8" y="15"/>
                    <a:pt x="10" y="2"/>
                    <a:pt x="16" y="4"/>
                  </a:cubicBezTo>
                  <a:cubicBezTo>
                    <a:pt x="25" y="8"/>
                    <a:pt x="26" y="13"/>
                    <a:pt x="28" y="16"/>
                  </a:cubicBezTo>
                  <a:cubicBezTo>
                    <a:pt x="28" y="1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3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işľîďè"/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iŝ1ïḋê"/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îšļíḓe"/>
            <p:cNvSpPr/>
            <p:nvPr/>
          </p:nvSpPr>
          <p:spPr bwMode="auto">
            <a:xfrm>
              <a:off x="5748338" y="2190751"/>
              <a:ext cx="1588" cy="1588"/>
            </a:xfrm>
            <a:prstGeom prst="rect">
              <a:avLst/>
            </a:pr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íṣľiḍé"/>
            <p:cNvSpPr/>
            <p:nvPr/>
          </p:nvSpPr>
          <p:spPr bwMode="auto">
            <a:xfrm>
              <a:off x="5748338" y="2190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îş1ídé"/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iṧľíḓê"/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îṩḷiḑe"/>
            <p:cNvSpPr/>
            <p:nvPr/>
          </p:nvSpPr>
          <p:spPr bwMode="auto">
            <a:xfrm>
              <a:off x="5745163" y="2216151"/>
              <a:ext cx="1588" cy="1588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iśḻíďè"/>
            <p:cNvSpPr/>
            <p:nvPr/>
          </p:nvSpPr>
          <p:spPr bwMode="auto">
            <a:xfrm>
              <a:off x="5745163" y="22161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iśļïḍe"/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işļïďê"/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íṧļíḑè"/>
            <p:cNvSpPr/>
            <p:nvPr/>
          </p:nvSpPr>
          <p:spPr bwMode="auto">
            <a:xfrm>
              <a:off x="4606925" y="3768726"/>
              <a:ext cx="2487613" cy="1279525"/>
            </a:xfrm>
            <a:custGeom>
              <a:avLst/>
              <a:gdLst>
                <a:gd name="T0" fmla="*/ 52 w 1567"/>
                <a:gd name="T1" fmla="*/ 789 h 806"/>
                <a:gd name="T2" fmla="*/ 4 w 1567"/>
                <a:gd name="T3" fmla="*/ 800 h 806"/>
                <a:gd name="T4" fmla="*/ 39 w 1567"/>
                <a:gd name="T5" fmla="*/ 779 h 806"/>
                <a:gd name="T6" fmla="*/ 102 w 1567"/>
                <a:gd name="T7" fmla="*/ 779 h 806"/>
                <a:gd name="T8" fmla="*/ 104 w 1567"/>
                <a:gd name="T9" fmla="*/ 787 h 806"/>
                <a:gd name="T10" fmla="*/ 233 w 1567"/>
                <a:gd name="T11" fmla="*/ 752 h 806"/>
                <a:gd name="T12" fmla="*/ 83 w 1567"/>
                <a:gd name="T13" fmla="*/ 752 h 806"/>
                <a:gd name="T14" fmla="*/ 116 w 1567"/>
                <a:gd name="T15" fmla="*/ 729 h 806"/>
                <a:gd name="T16" fmla="*/ 281 w 1567"/>
                <a:gd name="T17" fmla="*/ 741 h 806"/>
                <a:gd name="T18" fmla="*/ 283 w 1567"/>
                <a:gd name="T19" fmla="*/ 750 h 806"/>
                <a:gd name="T20" fmla="*/ 412 w 1567"/>
                <a:gd name="T21" fmla="*/ 712 h 806"/>
                <a:gd name="T22" fmla="*/ 461 w 1567"/>
                <a:gd name="T23" fmla="*/ 710 h 806"/>
                <a:gd name="T24" fmla="*/ 501 w 1567"/>
                <a:gd name="T25" fmla="*/ 702 h 806"/>
                <a:gd name="T26" fmla="*/ 156 w 1567"/>
                <a:gd name="T27" fmla="*/ 696 h 806"/>
                <a:gd name="T28" fmla="*/ 160 w 1567"/>
                <a:gd name="T29" fmla="*/ 702 h 806"/>
                <a:gd name="T30" fmla="*/ 590 w 1567"/>
                <a:gd name="T31" fmla="*/ 675 h 806"/>
                <a:gd name="T32" fmla="*/ 640 w 1567"/>
                <a:gd name="T33" fmla="*/ 673 h 806"/>
                <a:gd name="T34" fmla="*/ 682 w 1567"/>
                <a:gd name="T35" fmla="*/ 665 h 806"/>
                <a:gd name="T36" fmla="*/ 727 w 1567"/>
                <a:gd name="T37" fmla="*/ 646 h 806"/>
                <a:gd name="T38" fmla="*/ 730 w 1567"/>
                <a:gd name="T39" fmla="*/ 654 h 806"/>
                <a:gd name="T40" fmla="*/ 268 w 1567"/>
                <a:gd name="T41" fmla="*/ 625 h 806"/>
                <a:gd name="T42" fmla="*/ 819 w 1567"/>
                <a:gd name="T43" fmla="*/ 636 h 806"/>
                <a:gd name="T44" fmla="*/ 861 w 1567"/>
                <a:gd name="T45" fmla="*/ 627 h 806"/>
                <a:gd name="T46" fmla="*/ 906 w 1567"/>
                <a:gd name="T47" fmla="*/ 609 h 806"/>
                <a:gd name="T48" fmla="*/ 908 w 1567"/>
                <a:gd name="T49" fmla="*/ 617 h 806"/>
                <a:gd name="T50" fmla="*/ 345 w 1567"/>
                <a:gd name="T51" fmla="*/ 575 h 806"/>
                <a:gd name="T52" fmla="*/ 998 w 1567"/>
                <a:gd name="T53" fmla="*/ 598 h 806"/>
                <a:gd name="T54" fmla="*/ 1039 w 1567"/>
                <a:gd name="T55" fmla="*/ 588 h 806"/>
                <a:gd name="T56" fmla="*/ 1085 w 1567"/>
                <a:gd name="T57" fmla="*/ 569 h 806"/>
                <a:gd name="T58" fmla="*/ 1087 w 1567"/>
                <a:gd name="T59" fmla="*/ 577 h 806"/>
                <a:gd name="T60" fmla="*/ 1197 w 1567"/>
                <a:gd name="T61" fmla="*/ 546 h 806"/>
                <a:gd name="T62" fmla="*/ 1201 w 1567"/>
                <a:gd name="T63" fmla="*/ 555 h 806"/>
                <a:gd name="T64" fmla="*/ 387 w 1567"/>
                <a:gd name="T65" fmla="*/ 548 h 806"/>
                <a:gd name="T66" fmla="*/ 391 w 1567"/>
                <a:gd name="T67" fmla="*/ 557 h 806"/>
                <a:gd name="T68" fmla="*/ 499 w 1567"/>
                <a:gd name="T69" fmla="*/ 478 h 806"/>
                <a:gd name="T70" fmla="*/ 1241 w 1567"/>
                <a:gd name="T71" fmla="*/ 496 h 806"/>
                <a:gd name="T72" fmla="*/ 1264 w 1567"/>
                <a:gd name="T73" fmla="*/ 461 h 806"/>
                <a:gd name="T74" fmla="*/ 540 w 1567"/>
                <a:gd name="T75" fmla="*/ 451 h 806"/>
                <a:gd name="T76" fmla="*/ 547 w 1567"/>
                <a:gd name="T77" fmla="*/ 457 h 806"/>
                <a:gd name="T78" fmla="*/ 1307 w 1567"/>
                <a:gd name="T79" fmla="*/ 380 h 806"/>
                <a:gd name="T80" fmla="*/ 624 w 1567"/>
                <a:gd name="T81" fmla="*/ 409 h 806"/>
                <a:gd name="T82" fmla="*/ 659 w 1567"/>
                <a:gd name="T83" fmla="*/ 386 h 806"/>
                <a:gd name="T84" fmla="*/ 696 w 1567"/>
                <a:gd name="T85" fmla="*/ 353 h 806"/>
                <a:gd name="T86" fmla="*/ 700 w 1567"/>
                <a:gd name="T87" fmla="*/ 359 h 806"/>
                <a:gd name="T88" fmla="*/ 1357 w 1567"/>
                <a:gd name="T89" fmla="*/ 305 h 806"/>
                <a:gd name="T90" fmla="*/ 1393 w 1567"/>
                <a:gd name="T91" fmla="*/ 268 h 806"/>
                <a:gd name="T92" fmla="*/ 1416 w 1567"/>
                <a:gd name="T93" fmla="*/ 233 h 806"/>
                <a:gd name="T94" fmla="*/ 1436 w 1567"/>
                <a:gd name="T95" fmla="*/ 187 h 806"/>
                <a:gd name="T96" fmla="*/ 1443 w 1567"/>
                <a:gd name="T97" fmla="*/ 191 h 806"/>
                <a:gd name="T98" fmla="*/ 1509 w 1567"/>
                <a:gd name="T99" fmla="*/ 77 h 806"/>
                <a:gd name="T100" fmla="*/ 1544 w 1567"/>
                <a:gd name="T101" fmla="*/ 40 h 806"/>
                <a:gd name="T102" fmla="*/ 1567 w 1567"/>
                <a:gd name="T103" fmla="*/ 4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67" h="806">
                  <a:moveTo>
                    <a:pt x="15" y="806"/>
                  </a:moveTo>
                  <a:lnTo>
                    <a:pt x="12" y="798"/>
                  </a:lnTo>
                  <a:lnTo>
                    <a:pt x="52" y="789"/>
                  </a:lnTo>
                  <a:lnTo>
                    <a:pt x="54" y="798"/>
                  </a:lnTo>
                  <a:lnTo>
                    <a:pt x="15" y="806"/>
                  </a:lnTo>
                  <a:close/>
                  <a:moveTo>
                    <a:pt x="4" y="800"/>
                  </a:moveTo>
                  <a:lnTo>
                    <a:pt x="0" y="793"/>
                  </a:lnTo>
                  <a:lnTo>
                    <a:pt x="35" y="771"/>
                  </a:lnTo>
                  <a:lnTo>
                    <a:pt x="39" y="779"/>
                  </a:lnTo>
                  <a:lnTo>
                    <a:pt x="4" y="800"/>
                  </a:lnTo>
                  <a:close/>
                  <a:moveTo>
                    <a:pt x="104" y="787"/>
                  </a:moveTo>
                  <a:lnTo>
                    <a:pt x="102" y="779"/>
                  </a:lnTo>
                  <a:lnTo>
                    <a:pt x="141" y="771"/>
                  </a:lnTo>
                  <a:lnTo>
                    <a:pt x="143" y="779"/>
                  </a:lnTo>
                  <a:lnTo>
                    <a:pt x="104" y="787"/>
                  </a:lnTo>
                  <a:close/>
                  <a:moveTo>
                    <a:pt x="193" y="768"/>
                  </a:moveTo>
                  <a:lnTo>
                    <a:pt x="191" y="760"/>
                  </a:lnTo>
                  <a:lnTo>
                    <a:pt x="233" y="752"/>
                  </a:lnTo>
                  <a:lnTo>
                    <a:pt x="233" y="760"/>
                  </a:lnTo>
                  <a:lnTo>
                    <a:pt x="193" y="768"/>
                  </a:lnTo>
                  <a:close/>
                  <a:moveTo>
                    <a:pt x="83" y="752"/>
                  </a:moveTo>
                  <a:lnTo>
                    <a:pt x="77" y="744"/>
                  </a:lnTo>
                  <a:lnTo>
                    <a:pt x="112" y="723"/>
                  </a:lnTo>
                  <a:lnTo>
                    <a:pt x="116" y="729"/>
                  </a:lnTo>
                  <a:lnTo>
                    <a:pt x="83" y="752"/>
                  </a:lnTo>
                  <a:close/>
                  <a:moveTo>
                    <a:pt x="283" y="750"/>
                  </a:moveTo>
                  <a:lnTo>
                    <a:pt x="281" y="741"/>
                  </a:lnTo>
                  <a:lnTo>
                    <a:pt x="322" y="733"/>
                  </a:lnTo>
                  <a:lnTo>
                    <a:pt x="322" y="741"/>
                  </a:lnTo>
                  <a:lnTo>
                    <a:pt x="283" y="750"/>
                  </a:lnTo>
                  <a:close/>
                  <a:moveTo>
                    <a:pt x="372" y="731"/>
                  </a:moveTo>
                  <a:lnTo>
                    <a:pt x="370" y="723"/>
                  </a:lnTo>
                  <a:lnTo>
                    <a:pt x="412" y="712"/>
                  </a:lnTo>
                  <a:lnTo>
                    <a:pt x="412" y="721"/>
                  </a:lnTo>
                  <a:lnTo>
                    <a:pt x="372" y="731"/>
                  </a:lnTo>
                  <a:close/>
                  <a:moveTo>
                    <a:pt x="461" y="710"/>
                  </a:moveTo>
                  <a:lnTo>
                    <a:pt x="459" y="702"/>
                  </a:lnTo>
                  <a:lnTo>
                    <a:pt x="501" y="694"/>
                  </a:lnTo>
                  <a:lnTo>
                    <a:pt x="501" y="702"/>
                  </a:lnTo>
                  <a:lnTo>
                    <a:pt x="461" y="710"/>
                  </a:lnTo>
                  <a:close/>
                  <a:moveTo>
                    <a:pt x="160" y="702"/>
                  </a:moveTo>
                  <a:lnTo>
                    <a:pt x="156" y="696"/>
                  </a:lnTo>
                  <a:lnTo>
                    <a:pt x="189" y="673"/>
                  </a:lnTo>
                  <a:lnTo>
                    <a:pt x="195" y="679"/>
                  </a:lnTo>
                  <a:lnTo>
                    <a:pt x="160" y="702"/>
                  </a:lnTo>
                  <a:close/>
                  <a:moveTo>
                    <a:pt x="551" y="692"/>
                  </a:moveTo>
                  <a:lnTo>
                    <a:pt x="549" y="683"/>
                  </a:lnTo>
                  <a:lnTo>
                    <a:pt x="590" y="675"/>
                  </a:lnTo>
                  <a:lnTo>
                    <a:pt x="592" y="683"/>
                  </a:lnTo>
                  <a:lnTo>
                    <a:pt x="551" y="692"/>
                  </a:lnTo>
                  <a:close/>
                  <a:moveTo>
                    <a:pt x="640" y="673"/>
                  </a:moveTo>
                  <a:lnTo>
                    <a:pt x="638" y="665"/>
                  </a:lnTo>
                  <a:lnTo>
                    <a:pt x="680" y="656"/>
                  </a:lnTo>
                  <a:lnTo>
                    <a:pt x="682" y="665"/>
                  </a:lnTo>
                  <a:lnTo>
                    <a:pt x="640" y="673"/>
                  </a:lnTo>
                  <a:close/>
                  <a:moveTo>
                    <a:pt x="730" y="654"/>
                  </a:moveTo>
                  <a:lnTo>
                    <a:pt x="727" y="646"/>
                  </a:lnTo>
                  <a:lnTo>
                    <a:pt x="769" y="638"/>
                  </a:lnTo>
                  <a:lnTo>
                    <a:pt x="771" y="646"/>
                  </a:lnTo>
                  <a:lnTo>
                    <a:pt x="730" y="654"/>
                  </a:lnTo>
                  <a:close/>
                  <a:moveTo>
                    <a:pt x="237" y="654"/>
                  </a:moveTo>
                  <a:lnTo>
                    <a:pt x="233" y="646"/>
                  </a:lnTo>
                  <a:lnTo>
                    <a:pt x="268" y="625"/>
                  </a:lnTo>
                  <a:lnTo>
                    <a:pt x="272" y="631"/>
                  </a:lnTo>
                  <a:lnTo>
                    <a:pt x="237" y="654"/>
                  </a:lnTo>
                  <a:close/>
                  <a:moveTo>
                    <a:pt x="819" y="636"/>
                  </a:moveTo>
                  <a:lnTo>
                    <a:pt x="817" y="627"/>
                  </a:lnTo>
                  <a:lnTo>
                    <a:pt x="858" y="619"/>
                  </a:lnTo>
                  <a:lnTo>
                    <a:pt x="861" y="627"/>
                  </a:lnTo>
                  <a:lnTo>
                    <a:pt x="819" y="636"/>
                  </a:lnTo>
                  <a:close/>
                  <a:moveTo>
                    <a:pt x="908" y="617"/>
                  </a:moveTo>
                  <a:lnTo>
                    <a:pt x="906" y="609"/>
                  </a:lnTo>
                  <a:lnTo>
                    <a:pt x="948" y="600"/>
                  </a:lnTo>
                  <a:lnTo>
                    <a:pt x="950" y="609"/>
                  </a:lnTo>
                  <a:lnTo>
                    <a:pt x="908" y="617"/>
                  </a:lnTo>
                  <a:close/>
                  <a:moveTo>
                    <a:pt x="314" y="604"/>
                  </a:moveTo>
                  <a:lnTo>
                    <a:pt x="310" y="598"/>
                  </a:lnTo>
                  <a:lnTo>
                    <a:pt x="345" y="575"/>
                  </a:lnTo>
                  <a:lnTo>
                    <a:pt x="349" y="582"/>
                  </a:lnTo>
                  <a:lnTo>
                    <a:pt x="314" y="604"/>
                  </a:lnTo>
                  <a:close/>
                  <a:moveTo>
                    <a:pt x="998" y="598"/>
                  </a:moveTo>
                  <a:lnTo>
                    <a:pt x="996" y="590"/>
                  </a:lnTo>
                  <a:lnTo>
                    <a:pt x="1037" y="580"/>
                  </a:lnTo>
                  <a:lnTo>
                    <a:pt x="1039" y="588"/>
                  </a:lnTo>
                  <a:lnTo>
                    <a:pt x="998" y="598"/>
                  </a:lnTo>
                  <a:close/>
                  <a:moveTo>
                    <a:pt x="1087" y="577"/>
                  </a:moveTo>
                  <a:lnTo>
                    <a:pt x="1085" y="569"/>
                  </a:lnTo>
                  <a:lnTo>
                    <a:pt x="1127" y="561"/>
                  </a:lnTo>
                  <a:lnTo>
                    <a:pt x="1129" y="569"/>
                  </a:lnTo>
                  <a:lnTo>
                    <a:pt x="1087" y="577"/>
                  </a:lnTo>
                  <a:close/>
                  <a:moveTo>
                    <a:pt x="1176" y="559"/>
                  </a:moveTo>
                  <a:lnTo>
                    <a:pt x="1174" y="550"/>
                  </a:lnTo>
                  <a:lnTo>
                    <a:pt x="1197" y="546"/>
                  </a:lnTo>
                  <a:lnTo>
                    <a:pt x="1206" y="534"/>
                  </a:lnTo>
                  <a:lnTo>
                    <a:pt x="1212" y="538"/>
                  </a:lnTo>
                  <a:lnTo>
                    <a:pt x="1201" y="555"/>
                  </a:lnTo>
                  <a:lnTo>
                    <a:pt x="1176" y="559"/>
                  </a:lnTo>
                  <a:close/>
                  <a:moveTo>
                    <a:pt x="391" y="557"/>
                  </a:moveTo>
                  <a:lnTo>
                    <a:pt x="387" y="548"/>
                  </a:lnTo>
                  <a:lnTo>
                    <a:pt x="422" y="526"/>
                  </a:lnTo>
                  <a:lnTo>
                    <a:pt x="426" y="534"/>
                  </a:lnTo>
                  <a:lnTo>
                    <a:pt x="391" y="557"/>
                  </a:lnTo>
                  <a:close/>
                  <a:moveTo>
                    <a:pt x="468" y="507"/>
                  </a:moveTo>
                  <a:lnTo>
                    <a:pt x="464" y="501"/>
                  </a:lnTo>
                  <a:lnTo>
                    <a:pt x="499" y="478"/>
                  </a:lnTo>
                  <a:lnTo>
                    <a:pt x="503" y="484"/>
                  </a:lnTo>
                  <a:lnTo>
                    <a:pt x="468" y="507"/>
                  </a:lnTo>
                  <a:close/>
                  <a:moveTo>
                    <a:pt x="1241" y="496"/>
                  </a:moveTo>
                  <a:lnTo>
                    <a:pt x="1233" y="492"/>
                  </a:lnTo>
                  <a:lnTo>
                    <a:pt x="1255" y="457"/>
                  </a:lnTo>
                  <a:lnTo>
                    <a:pt x="1264" y="461"/>
                  </a:lnTo>
                  <a:lnTo>
                    <a:pt x="1241" y="496"/>
                  </a:lnTo>
                  <a:close/>
                  <a:moveTo>
                    <a:pt x="547" y="457"/>
                  </a:moveTo>
                  <a:lnTo>
                    <a:pt x="540" y="451"/>
                  </a:lnTo>
                  <a:lnTo>
                    <a:pt x="576" y="428"/>
                  </a:lnTo>
                  <a:lnTo>
                    <a:pt x="580" y="436"/>
                  </a:lnTo>
                  <a:lnTo>
                    <a:pt x="547" y="457"/>
                  </a:lnTo>
                  <a:close/>
                  <a:moveTo>
                    <a:pt x="1291" y="420"/>
                  </a:moveTo>
                  <a:lnTo>
                    <a:pt x="1285" y="415"/>
                  </a:lnTo>
                  <a:lnTo>
                    <a:pt x="1307" y="380"/>
                  </a:lnTo>
                  <a:lnTo>
                    <a:pt x="1314" y="386"/>
                  </a:lnTo>
                  <a:lnTo>
                    <a:pt x="1291" y="420"/>
                  </a:lnTo>
                  <a:close/>
                  <a:moveTo>
                    <a:pt x="624" y="409"/>
                  </a:moveTo>
                  <a:lnTo>
                    <a:pt x="619" y="403"/>
                  </a:lnTo>
                  <a:lnTo>
                    <a:pt x="653" y="380"/>
                  </a:lnTo>
                  <a:lnTo>
                    <a:pt x="659" y="386"/>
                  </a:lnTo>
                  <a:lnTo>
                    <a:pt x="624" y="409"/>
                  </a:lnTo>
                  <a:close/>
                  <a:moveTo>
                    <a:pt x="700" y="359"/>
                  </a:moveTo>
                  <a:lnTo>
                    <a:pt x="696" y="353"/>
                  </a:lnTo>
                  <a:lnTo>
                    <a:pt x="732" y="330"/>
                  </a:lnTo>
                  <a:lnTo>
                    <a:pt x="736" y="339"/>
                  </a:lnTo>
                  <a:lnTo>
                    <a:pt x="700" y="359"/>
                  </a:lnTo>
                  <a:close/>
                  <a:moveTo>
                    <a:pt x="1341" y="345"/>
                  </a:moveTo>
                  <a:lnTo>
                    <a:pt x="1334" y="339"/>
                  </a:lnTo>
                  <a:lnTo>
                    <a:pt x="1357" y="305"/>
                  </a:lnTo>
                  <a:lnTo>
                    <a:pt x="1366" y="310"/>
                  </a:lnTo>
                  <a:lnTo>
                    <a:pt x="1341" y="345"/>
                  </a:lnTo>
                  <a:close/>
                  <a:moveTo>
                    <a:pt x="1393" y="268"/>
                  </a:moveTo>
                  <a:lnTo>
                    <a:pt x="1384" y="264"/>
                  </a:lnTo>
                  <a:lnTo>
                    <a:pt x="1409" y="229"/>
                  </a:lnTo>
                  <a:lnTo>
                    <a:pt x="1416" y="233"/>
                  </a:lnTo>
                  <a:lnTo>
                    <a:pt x="1393" y="268"/>
                  </a:lnTo>
                  <a:close/>
                  <a:moveTo>
                    <a:pt x="1443" y="191"/>
                  </a:moveTo>
                  <a:lnTo>
                    <a:pt x="1436" y="187"/>
                  </a:lnTo>
                  <a:lnTo>
                    <a:pt x="1459" y="152"/>
                  </a:lnTo>
                  <a:lnTo>
                    <a:pt x="1465" y="158"/>
                  </a:lnTo>
                  <a:lnTo>
                    <a:pt x="1443" y="191"/>
                  </a:lnTo>
                  <a:close/>
                  <a:moveTo>
                    <a:pt x="1494" y="116"/>
                  </a:moveTo>
                  <a:lnTo>
                    <a:pt x="1486" y="112"/>
                  </a:lnTo>
                  <a:lnTo>
                    <a:pt x="1509" y="77"/>
                  </a:lnTo>
                  <a:lnTo>
                    <a:pt x="1517" y="81"/>
                  </a:lnTo>
                  <a:lnTo>
                    <a:pt x="1494" y="116"/>
                  </a:lnTo>
                  <a:close/>
                  <a:moveTo>
                    <a:pt x="1544" y="40"/>
                  </a:moveTo>
                  <a:lnTo>
                    <a:pt x="1538" y="35"/>
                  </a:lnTo>
                  <a:lnTo>
                    <a:pt x="1561" y="0"/>
                  </a:lnTo>
                  <a:lnTo>
                    <a:pt x="1567" y="4"/>
                  </a:lnTo>
                  <a:lnTo>
                    <a:pt x="1544" y="4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í$1îḓè"/>
            <p:cNvSpPr/>
            <p:nvPr/>
          </p:nvSpPr>
          <p:spPr bwMode="auto">
            <a:xfrm>
              <a:off x="4570413" y="2911476"/>
              <a:ext cx="2505075" cy="2173288"/>
            </a:xfrm>
            <a:custGeom>
              <a:avLst/>
              <a:gdLst>
                <a:gd name="T0" fmla="*/ 1536 w 1578"/>
                <a:gd name="T1" fmla="*/ 1360 h 1369"/>
                <a:gd name="T2" fmla="*/ 1486 w 1578"/>
                <a:gd name="T3" fmla="*/ 1367 h 1369"/>
                <a:gd name="T4" fmla="*/ 1486 w 1578"/>
                <a:gd name="T5" fmla="*/ 1358 h 1369"/>
                <a:gd name="T6" fmla="*/ 1353 w 1578"/>
                <a:gd name="T7" fmla="*/ 1367 h 1369"/>
                <a:gd name="T8" fmla="*/ 1395 w 1578"/>
                <a:gd name="T9" fmla="*/ 1367 h 1369"/>
                <a:gd name="T10" fmla="*/ 1262 w 1578"/>
                <a:gd name="T11" fmla="*/ 1356 h 1369"/>
                <a:gd name="T12" fmla="*/ 1212 w 1578"/>
                <a:gd name="T13" fmla="*/ 1365 h 1369"/>
                <a:gd name="T14" fmla="*/ 1212 w 1578"/>
                <a:gd name="T15" fmla="*/ 1356 h 1369"/>
                <a:gd name="T16" fmla="*/ 1079 w 1578"/>
                <a:gd name="T17" fmla="*/ 1362 h 1369"/>
                <a:gd name="T18" fmla="*/ 1120 w 1578"/>
                <a:gd name="T19" fmla="*/ 1365 h 1369"/>
                <a:gd name="T20" fmla="*/ 987 w 1578"/>
                <a:gd name="T21" fmla="*/ 1354 h 1369"/>
                <a:gd name="T22" fmla="*/ 938 w 1578"/>
                <a:gd name="T23" fmla="*/ 1362 h 1369"/>
                <a:gd name="T24" fmla="*/ 938 w 1578"/>
                <a:gd name="T25" fmla="*/ 1354 h 1369"/>
                <a:gd name="T26" fmla="*/ 805 w 1578"/>
                <a:gd name="T27" fmla="*/ 1360 h 1369"/>
                <a:gd name="T28" fmla="*/ 846 w 1578"/>
                <a:gd name="T29" fmla="*/ 1360 h 1369"/>
                <a:gd name="T30" fmla="*/ 713 w 1578"/>
                <a:gd name="T31" fmla="*/ 1352 h 1369"/>
                <a:gd name="T32" fmla="*/ 663 w 1578"/>
                <a:gd name="T33" fmla="*/ 1358 h 1369"/>
                <a:gd name="T34" fmla="*/ 663 w 1578"/>
                <a:gd name="T35" fmla="*/ 1350 h 1369"/>
                <a:gd name="T36" fmla="*/ 530 w 1578"/>
                <a:gd name="T37" fmla="*/ 1358 h 1369"/>
                <a:gd name="T38" fmla="*/ 572 w 1578"/>
                <a:gd name="T39" fmla="*/ 1358 h 1369"/>
                <a:gd name="T40" fmla="*/ 439 w 1578"/>
                <a:gd name="T41" fmla="*/ 1348 h 1369"/>
                <a:gd name="T42" fmla="*/ 389 w 1578"/>
                <a:gd name="T43" fmla="*/ 1356 h 1369"/>
                <a:gd name="T44" fmla="*/ 389 w 1578"/>
                <a:gd name="T45" fmla="*/ 1348 h 1369"/>
                <a:gd name="T46" fmla="*/ 256 w 1578"/>
                <a:gd name="T47" fmla="*/ 1354 h 1369"/>
                <a:gd name="T48" fmla="*/ 297 w 1578"/>
                <a:gd name="T49" fmla="*/ 1354 h 1369"/>
                <a:gd name="T50" fmla="*/ 164 w 1578"/>
                <a:gd name="T51" fmla="*/ 1346 h 1369"/>
                <a:gd name="T52" fmla="*/ 114 w 1578"/>
                <a:gd name="T53" fmla="*/ 1354 h 1369"/>
                <a:gd name="T54" fmla="*/ 114 w 1578"/>
                <a:gd name="T55" fmla="*/ 1346 h 1369"/>
                <a:gd name="T56" fmla="*/ 0 w 1578"/>
                <a:gd name="T57" fmla="*/ 1352 h 1369"/>
                <a:gd name="T58" fmla="*/ 15 w 1578"/>
                <a:gd name="T59" fmla="*/ 1344 h 1369"/>
                <a:gd name="T60" fmla="*/ 46 w 1578"/>
                <a:gd name="T61" fmla="*/ 1284 h 1369"/>
                <a:gd name="T62" fmla="*/ 67 w 1578"/>
                <a:gd name="T63" fmla="*/ 1246 h 1369"/>
                <a:gd name="T64" fmla="*/ 81 w 1578"/>
                <a:gd name="T65" fmla="*/ 1198 h 1369"/>
                <a:gd name="T66" fmla="*/ 90 w 1578"/>
                <a:gd name="T67" fmla="*/ 1203 h 1369"/>
                <a:gd name="T68" fmla="*/ 144 w 1578"/>
                <a:gd name="T69" fmla="*/ 1080 h 1369"/>
                <a:gd name="T70" fmla="*/ 175 w 1578"/>
                <a:gd name="T71" fmla="*/ 1041 h 1369"/>
                <a:gd name="T72" fmla="*/ 193 w 1578"/>
                <a:gd name="T73" fmla="*/ 1003 h 1369"/>
                <a:gd name="T74" fmla="*/ 210 w 1578"/>
                <a:gd name="T75" fmla="*/ 955 h 1369"/>
                <a:gd name="T76" fmla="*/ 216 w 1578"/>
                <a:gd name="T77" fmla="*/ 960 h 1369"/>
                <a:gd name="T78" fmla="*/ 272 w 1578"/>
                <a:gd name="T79" fmla="*/ 839 h 1369"/>
                <a:gd name="T80" fmla="*/ 302 w 1578"/>
                <a:gd name="T81" fmla="*/ 798 h 1369"/>
                <a:gd name="T82" fmla="*/ 322 w 1578"/>
                <a:gd name="T83" fmla="*/ 762 h 1369"/>
                <a:gd name="T84" fmla="*/ 337 w 1578"/>
                <a:gd name="T85" fmla="*/ 713 h 1369"/>
                <a:gd name="T86" fmla="*/ 345 w 1578"/>
                <a:gd name="T87" fmla="*/ 717 h 1369"/>
                <a:gd name="T88" fmla="*/ 399 w 1578"/>
                <a:gd name="T89" fmla="*/ 596 h 1369"/>
                <a:gd name="T90" fmla="*/ 430 w 1578"/>
                <a:gd name="T91" fmla="*/ 555 h 1369"/>
                <a:gd name="T92" fmla="*/ 449 w 1578"/>
                <a:gd name="T93" fmla="*/ 519 h 1369"/>
                <a:gd name="T94" fmla="*/ 466 w 1578"/>
                <a:gd name="T95" fmla="*/ 472 h 1369"/>
                <a:gd name="T96" fmla="*/ 474 w 1578"/>
                <a:gd name="T97" fmla="*/ 474 h 1369"/>
                <a:gd name="T98" fmla="*/ 516 w 1578"/>
                <a:gd name="T99" fmla="*/ 349 h 1369"/>
                <a:gd name="T100" fmla="*/ 538 w 1578"/>
                <a:gd name="T101" fmla="*/ 303 h 1369"/>
                <a:gd name="T102" fmla="*/ 551 w 1578"/>
                <a:gd name="T103" fmla="*/ 264 h 1369"/>
                <a:gd name="T104" fmla="*/ 559 w 1578"/>
                <a:gd name="T105" fmla="*/ 214 h 1369"/>
                <a:gd name="T106" fmla="*/ 568 w 1578"/>
                <a:gd name="T107" fmla="*/ 216 h 1369"/>
                <a:gd name="T108" fmla="*/ 599 w 1578"/>
                <a:gd name="T109" fmla="*/ 87 h 1369"/>
                <a:gd name="T110" fmla="*/ 624 w 1578"/>
                <a:gd name="T111" fmla="*/ 44 h 1369"/>
                <a:gd name="T112" fmla="*/ 636 w 1578"/>
                <a:gd name="T113" fmla="*/ 4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8" h="1369">
                  <a:moveTo>
                    <a:pt x="1578" y="1369"/>
                  </a:moveTo>
                  <a:lnTo>
                    <a:pt x="1536" y="1369"/>
                  </a:lnTo>
                  <a:lnTo>
                    <a:pt x="1536" y="1360"/>
                  </a:lnTo>
                  <a:lnTo>
                    <a:pt x="1578" y="1360"/>
                  </a:lnTo>
                  <a:lnTo>
                    <a:pt x="1578" y="1369"/>
                  </a:lnTo>
                  <a:close/>
                  <a:moveTo>
                    <a:pt x="1486" y="1367"/>
                  </a:moveTo>
                  <a:lnTo>
                    <a:pt x="1445" y="1367"/>
                  </a:lnTo>
                  <a:lnTo>
                    <a:pt x="1445" y="1358"/>
                  </a:lnTo>
                  <a:lnTo>
                    <a:pt x="1486" y="1358"/>
                  </a:lnTo>
                  <a:lnTo>
                    <a:pt x="1486" y="1367"/>
                  </a:lnTo>
                  <a:close/>
                  <a:moveTo>
                    <a:pt x="1395" y="1367"/>
                  </a:moveTo>
                  <a:lnTo>
                    <a:pt x="1353" y="1367"/>
                  </a:lnTo>
                  <a:lnTo>
                    <a:pt x="1353" y="1358"/>
                  </a:lnTo>
                  <a:lnTo>
                    <a:pt x="1395" y="1358"/>
                  </a:lnTo>
                  <a:lnTo>
                    <a:pt x="1395" y="1367"/>
                  </a:lnTo>
                  <a:close/>
                  <a:moveTo>
                    <a:pt x="1303" y="1365"/>
                  </a:moveTo>
                  <a:lnTo>
                    <a:pt x="1262" y="1365"/>
                  </a:lnTo>
                  <a:lnTo>
                    <a:pt x="1262" y="1356"/>
                  </a:lnTo>
                  <a:lnTo>
                    <a:pt x="1303" y="1356"/>
                  </a:lnTo>
                  <a:lnTo>
                    <a:pt x="1303" y="1365"/>
                  </a:lnTo>
                  <a:close/>
                  <a:moveTo>
                    <a:pt x="1212" y="1365"/>
                  </a:moveTo>
                  <a:lnTo>
                    <a:pt x="1170" y="1365"/>
                  </a:lnTo>
                  <a:lnTo>
                    <a:pt x="1170" y="1356"/>
                  </a:lnTo>
                  <a:lnTo>
                    <a:pt x="1212" y="1356"/>
                  </a:lnTo>
                  <a:lnTo>
                    <a:pt x="1212" y="1365"/>
                  </a:lnTo>
                  <a:close/>
                  <a:moveTo>
                    <a:pt x="1120" y="1365"/>
                  </a:moveTo>
                  <a:lnTo>
                    <a:pt x="1079" y="1362"/>
                  </a:lnTo>
                  <a:lnTo>
                    <a:pt x="1079" y="1354"/>
                  </a:lnTo>
                  <a:lnTo>
                    <a:pt x="1120" y="1356"/>
                  </a:lnTo>
                  <a:lnTo>
                    <a:pt x="1120" y="1365"/>
                  </a:lnTo>
                  <a:close/>
                  <a:moveTo>
                    <a:pt x="1029" y="1362"/>
                  </a:moveTo>
                  <a:lnTo>
                    <a:pt x="987" y="1362"/>
                  </a:lnTo>
                  <a:lnTo>
                    <a:pt x="987" y="1354"/>
                  </a:lnTo>
                  <a:lnTo>
                    <a:pt x="1029" y="1354"/>
                  </a:lnTo>
                  <a:lnTo>
                    <a:pt x="1029" y="1362"/>
                  </a:lnTo>
                  <a:close/>
                  <a:moveTo>
                    <a:pt x="938" y="1362"/>
                  </a:moveTo>
                  <a:lnTo>
                    <a:pt x="896" y="1360"/>
                  </a:lnTo>
                  <a:lnTo>
                    <a:pt x="896" y="1352"/>
                  </a:lnTo>
                  <a:lnTo>
                    <a:pt x="938" y="1354"/>
                  </a:lnTo>
                  <a:lnTo>
                    <a:pt x="938" y="1362"/>
                  </a:lnTo>
                  <a:close/>
                  <a:moveTo>
                    <a:pt x="846" y="1360"/>
                  </a:moveTo>
                  <a:lnTo>
                    <a:pt x="805" y="1360"/>
                  </a:lnTo>
                  <a:lnTo>
                    <a:pt x="805" y="1352"/>
                  </a:lnTo>
                  <a:lnTo>
                    <a:pt x="846" y="1352"/>
                  </a:lnTo>
                  <a:lnTo>
                    <a:pt x="846" y="1360"/>
                  </a:lnTo>
                  <a:close/>
                  <a:moveTo>
                    <a:pt x="755" y="1360"/>
                  </a:moveTo>
                  <a:lnTo>
                    <a:pt x="713" y="1360"/>
                  </a:lnTo>
                  <a:lnTo>
                    <a:pt x="713" y="1352"/>
                  </a:lnTo>
                  <a:lnTo>
                    <a:pt x="755" y="1352"/>
                  </a:lnTo>
                  <a:lnTo>
                    <a:pt x="755" y="1360"/>
                  </a:lnTo>
                  <a:close/>
                  <a:moveTo>
                    <a:pt x="663" y="1358"/>
                  </a:moveTo>
                  <a:lnTo>
                    <a:pt x="622" y="1358"/>
                  </a:lnTo>
                  <a:lnTo>
                    <a:pt x="622" y="1350"/>
                  </a:lnTo>
                  <a:lnTo>
                    <a:pt x="663" y="1350"/>
                  </a:lnTo>
                  <a:lnTo>
                    <a:pt x="663" y="1358"/>
                  </a:lnTo>
                  <a:close/>
                  <a:moveTo>
                    <a:pt x="572" y="1358"/>
                  </a:moveTo>
                  <a:lnTo>
                    <a:pt x="530" y="1358"/>
                  </a:lnTo>
                  <a:lnTo>
                    <a:pt x="530" y="1350"/>
                  </a:lnTo>
                  <a:lnTo>
                    <a:pt x="572" y="1350"/>
                  </a:lnTo>
                  <a:lnTo>
                    <a:pt x="572" y="1358"/>
                  </a:lnTo>
                  <a:close/>
                  <a:moveTo>
                    <a:pt x="480" y="1356"/>
                  </a:moveTo>
                  <a:lnTo>
                    <a:pt x="439" y="1356"/>
                  </a:lnTo>
                  <a:lnTo>
                    <a:pt x="439" y="1348"/>
                  </a:lnTo>
                  <a:lnTo>
                    <a:pt x="480" y="1348"/>
                  </a:lnTo>
                  <a:lnTo>
                    <a:pt x="480" y="1356"/>
                  </a:lnTo>
                  <a:close/>
                  <a:moveTo>
                    <a:pt x="389" y="1356"/>
                  </a:moveTo>
                  <a:lnTo>
                    <a:pt x="347" y="1356"/>
                  </a:lnTo>
                  <a:lnTo>
                    <a:pt x="347" y="1348"/>
                  </a:lnTo>
                  <a:lnTo>
                    <a:pt x="389" y="1348"/>
                  </a:lnTo>
                  <a:lnTo>
                    <a:pt x="389" y="1356"/>
                  </a:lnTo>
                  <a:close/>
                  <a:moveTo>
                    <a:pt x="297" y="1354"/>
                  </a:moveTo>
                  <a:lnTo>
                    <a:pt x="256" y="1354"/>
                  </a:lnTo>
                  <a:lnTo>
                    <a:pt x="256" y="1346"/>
                  </a:lnTo>
                  <a:lnTo>
                    <a:pt x="297" y="1346"/>
                  </a:lnTo>
                  <a:lnTo>
                    <a:pt x="297" y="1354"/>
                  </a:lnTo>
                  <a:close/>
                  <a:moveTo>
                    <a:pt x="206" y="1354"/>
                  </a:moveTo>
                  <a:lnTo>
                    <a:pt x="164" y="1354"/>
                  </a:lnTo>
                  <a:lnTo>
                    <a:pt x="164" y="1346"/>
                  </a:lnTo>
                  <a:lnTo>
                    <a:pt x="206" y="1346"/>
                  </a:lnTo>
                  <a:lnTo>
                    <a:pt x="206" y="1354"/>
                  </a:lnTo>
                  <a:close/>
                  <a:moveTo>
                    <a:pt x="114" y="1354"/>
                  </a:moveTo>
                  <a:lnTo>
                    <a:pt x="73" y="1352"/>
                  </a:lnTo>
                  <a:lnTo>
                    <a:pt x="73" y="1344"/>
                  </a:lnTo>
                  <a:lnTo>
                    <a:pt x="114" y="1346"/>
                  </a:lnTo>
                  <a:lnTo>
                    <a:pt x="114" y="1354"/>
                  </a:lnTo>
                  <a:close/>
                  <a:moveTo>
                    <a:pt x="23" y="1352"/>
                  </a:moveTo>
                  <a:lnTo>
                    <a:pt x="0" y="1352"/>
                  </a:lnTo>
                  <a:lnTo>
                    <a:pt x="17" y="1323"/>
                  </a:lnTo>
                  <a:lnTo>
                    <a:pt x="23" y="1327"/>
                  </a:lnTo>
                  <a:lnTo>
                    <a:pt x="15" y="1344"/>
                  </a:lnTo>
                  <a:lnTo>
                    <a:pt x="23" y="1344"/>
                  </a:lnTo>
                  <a:lnTo>
                    <a:pt x="23" y="1352"/>
                  </a:lnTo>
                  <a:close/>
                  <a:moveTo>
                    <a:pt x="46" y="1284"/>
                  </a:moveTo>
                  <a:lnTo>
                    <a:pt x="40" y="1279"/>
                  </a:lnTo>
                  <a:lnTo>
                    <a:pt x="58" y="1242"/>
                  </a:lnTo>
                  <a:lnTo>
                    <a:pt x="67" y="1246"/>
                  </a:lnTo>
                  <a:lnTo>
                    <a:pt x="46" y="1284"/>
                  </a:lnTo>
                  <a:close/>
                  <a:moveTo>
                    <a:pt x="90" y="1203"/>
                  </a:moveTo>
                  <a:lnTo>
                    <a:pt x="81" y="1198"/>
                  </a:lnTo>
                  <a:lnTo>
                    <a:pt x="102" y="1161"/>
                  </a:lnTo>
                  <a:lnTo>
                    <a:pt x="108" y="1165"/>
                  </a:lnTo>
                  <a:lnTo>
                    <a:pt x="90" y="1203"/>
                  </a:lnTo>
                  <a:close/>
                  <a:moveTo>
                    <a:pt x="131" y="1122"/>
                  </a:moveTo>
                  <a:lnTo>
                    <a:pt x="125" y="1117"/>
                  </a:lnTo>
                  <a:lnTo>
                    <a:pt x="144" y="1080"/>
                  </a:lnTo>
                  <a:lnTo>
                    <a:pt x="152" y="1084"/>
                  </a:lnTo>
                  <a:lnTo>
                    <a:pt x="131" y="1122"/>
                  </a:lnTo>
                  <a:close/>
                  <a:moveTo>
                    <a:pt x="175" y="1041"/>
                  </a:moveTo>
                  <a:lnTo>
                    <a:pt x="166" y="1036"/>
                  </a:lnTo>
                  <a:lnTo>
                    <a:pt x="187" y="999"/>
                  </a:lnTo>
                  <a:lnTo>
                    <a:pt x="193" y="1003"/>
                  </a:lnTo>
                  <a:lnTo>
                    <a:pt x="175" y="1041"/>
                  </a:lnTo>
                  <a:close/>
                  <a:moveTo>
                    <a:pt x="216" y="960"/>
                  </a:moveTo>
                  <a:lnTo>
                    <a:pt x="210" y="955"/>
                  </a:lnTo>
                  <a:lnTo>
                    <a:pt x="229" y="918"/>
                  </a:lnTo>
                  <a:lnTo>
                    <a:pt x="237" y="922"/>
                  </a:lnTo>
                  <a:lnTo>
                    <a:pt x="216" y="960"/>
                  </a:lnTo>
                  <a:close/>
                  <a:moveTo>
                    <a:pt x="260" y="879"/>
                  </a:moveTo>
                  <a:lnTo>
                    <a:pt x="252" y="874"/>
                  </a:lnTo>
                  <a:lnTo>
                    <a:pt x="272" y="839"/>
                  </a:lnTo>
                  <a:lnTo>
                    <a:pt x="279" y="841"/>
                  </a:lnTo>
                  <a:lnTo>
                    <a:pt x="260" y="879"/>
                  </a:lnTo>
                  <a:close/>
                  <a:moveTo>
                    <a:pt x="302" y="798"/>
                  </a:moveTo>
                  <a:lnTo>
                    <a:pt x="295" y="794"/>
                  </a:lnTo>
                  <a:lnTo>
                    <a:pt x="314" y="758"/>
                  </a:lnTo>
                  <a:lnTo>
                    <a:pt x="322" y="762"/>
                  </a:lnTo>
                  <a:lnTo>
                    <a:pt x="302" y="798"/>
                  </a:lnTo>
                  <a:close/>
                  <a:moveTo>
                    <a:pt x="345" y="717"/>
                  </a:moveTo>
                  <a:lnTo>
                    <a:pt x="337" y="713"/>
                  </a:lnTo>
                  <a:lnTo>
                    <a:pt x="358" y="677"/>
                  </a:lnTo>
                  <a:lnTo>
                    <a:pt x="364" y="681"/>
                  </a:lnTo>
                  <a:lnTo>
                    <a:pt x="345" y="717"/>
                  </a:lnTo>
                  <a:close/>
                  <a:moveTo>
                    <a:pt x="387" y="636"/>
                  </a:moveTo>
                  <a:lnTo>
                    <a:pt x="381" y="632"/>
                  </a:lnTo>
                  <a:lnTo>
                    <a:pt x="399" y="596"/>
                  </a:lnTo>
                  <a:lnTo>
                    <a:pt x="408" y="600"/>
                  </a:lnTo>
                  <a:lnTo>
                    <a:pt x="387" y="636"/>
                  </a:lnTo>
                  <a:close/>
                  <a:moveTo>
                    <a:pt x="430" y="555"/>
                  </a:moveTo>
                  <a:lnTo>
                    <a:pt x="422" y="553"/>
                  </a:lnTo>
                  <a:lnTo>
                    <a:pt x="443" y="515"/>
                  </a:lnTo>
                  <a:lnTo>
                    <a:pt x="449" y="519"/>
                  </a:lnTo>
                  <a:lnTo>
                    <a:pt x="430" y="555"/>
                  </a:lnTo>
                  <a:close/>
                  <a:moveTo>
                    <a:pt x="474" y="474"/>
                  </a:moveTo>
                  <a:lnTo>
                    <a:pt x="466" y="472"/>
                  </a:lnTo>
                  <a:lnTo>
                    <a:pt x="484" y="434"/>
                  </a:lnTo>
                  <a:lnTo>
                    <a:pt x="493" y="438"/>
                  </a:lnTo>
                  <a:lnTo>
                    <a:pt x="474" y="474"/>
                  </a:lnTo>
                  <a:close/>
                  <a:moveTo>
                    <a:pt x="511" y="391"/>
                  </a:moveTo>
                  <a:lnTo>
                    <a:pt x="503" y="389"/>
                  </a:lnTo>
                  <a:lnTo>
                    <a:pt x="516" y="349"/>
                  </a:lnTo>
                  <a:lnTo>
                    <a:pt x="524" y="351"/>
                  </a:lnTo>
                  <a:lnTo>
                    <a:pt x="511" y="391"/>
                  </a:lnTo>
                  <a:close/>
                  <a:moveTo>
                    <a:pt x="538" y="303"/>
                  </a:moveTo>
                  <a:lnTo>
                    <a:pt x="530" y="301"/>
                  </a:lnTo>
                  <a:lnTo>
                    <a:pt x="545" y="262"/>
                  </a:lnTo>
                  <a:lnTo>
                    <a:pt x="551" y="264"/>
                  </a:lnTo>
                  <a:lnTo>
                    <a:pt x="538" y="303"/>
                  </a:lnTo>
                  <a:close/>
                  <a:moveTo>
                    <a:pt x="568" y="216"/>
                  </a:moveTo>
                  <a:lnTo>
                    <a:pt x="559" y="214"/>
                  </a:lnTo>
                  <a:lnTo>
                    <a:pt x="572" y="175"/>
                  </a:lnTo>
                  <a:lnTo>
                    <a:pt x="580" y="177"/>
                  </a:lnTo>
                  <a:lnTo>
                    <a:pt x="568" y="216"/>
                  </a:lnTo>
                  <a:close/>
                  <a:moveTo>
                    <a:pt x="595" y="131"/>
                  </a:moveTo>
                  <a:lnTo>
                    <a:pt x="586" y="127"/>
                  </a:lnTo>
                  <a:lnTo>
                    <a:pt x="599" y="87"/>
                  </a:lnTo>
                  <a:lnTo>
                    <a:pt x="607" y="92"/>
                  </a:lnTo>
                  <a:lnTo>
                    <a:pt x="595" y="131"/>
                  </a:lnTo>
                  <a:close/>
                  <a:moveTo>
                    <a:pt x="624" y="44"/>
                  </a:moveTo>
                  <a:lnTo>
                    <a:pt x="615" y="40"/>
                  </a:lnTo>
                  <a:lnTo>
                    <a:pt x="628" y="0"/>
                  </a:lnTo>
                  <a:lnTo>
                    <a:pt x="636" y="4"/>
                  </a:lnTo>
                  <a:lnTo>
                    <a:pt x="624" y="4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íś1íḋe"/>
            <p:cNvSpPr/>
            <p:nvPr/>
          </p:nvSpPr>
          <p:spPr bwMode="auto">
            <a:xfrm>
              <a:off x="4537075" y="3548063"/>
              <a:ext cx="53975" cy="1503363"/>
            </a:xfrm>
            <a:custGeom>
              <a:avLst/>
              <a:gdLst>
                <a:gd name="T0" fmla="*/ 25 w 34"/>
                <a:gd name="T1" fmla="*/ 947 h 947"/>
                <a:gd name="T2" fmla="*/ 23 w 34"/>
                <a:gd name="T3" fmla="*/ 914 h 947"/>
                <a:gd name="T4" fmla="*/ 32 w 34"/>
                <a:gd name="T5" fmla="*/ 914 h 947"/>
                <a:gd name="T6" fmla="*/ 34 w 34"/>
                <a:gd name="T7" fmla="*/ 947 h 947"/>
                <a:gd name="T8" fmla="*/ 25 w 34"/>
                <a:gd name="T9" fmla="*/ 947 h 947"/>
                <a:gd name="T10" fmla="*/ 23 w 34"/>
                <a:gd name="T11" fmla="*/ 864 h 947"/>
                <a:gd name="T12" fmla="*/ 21 w 34"/>
                <a:gd name="T13" fmla="*/ 822 h 947"/>
                <a:gd name="T14" fmla="*/ 29 w 34"/>
                <a:gd name="T15" fmla="*/ 822 h 947"/>
                <a:gd name="T16" fmla="*/ 32 w 34"/>
                <a:gd name="T17" fmla="*/ 864 h 947"/>
                <a:gd name="T18" fmla="*/ 23 w 34"/>
                <a:gd name="T19" fmla="*/ 864 h 947"/>
                <a:gd name="T20" fmla="*/ 21 w 34"/>
                <a:gd name="T21" fmla="*/ 773 h 947"/>
                <a:gd name="T22" fmla="*/ 19 w 34"/>
                <a:gd name="T23" fmla="*/ 731 h 947"/>
                <a:gd name="T24" fmla="*/ 27 w 34"/>
                <a:gd name="T25" fmla="*/ 731 h 947"/>
                <a:gd name="T26" fmla="*/ 29 w 34"/>
                <a:gd name="T27" fmla="*/ 773 h 947"/>
                <a:gd name="T28" fmla="*/ 21 w 34"/>
                <a:gd name="T29" fmla="*/ 773 h 947"/>
                <a:gd name="T30" fmla="*/ 17 w 34"/>
                <a:gd name="T31" fmla="*/ 681 h 947"/>
                <a:gd name="T32" fmla="*/ 17 w 34"/>
                <a:gd name="T33" fmla="*/ 640 h 947"/>
                <a:gd name="T34" fmla="*/ 25 w 34"/>
                <a:gd name="T35" fmla="*/ 640 h 947"/>
                <a:gd name="T36" fmla="*/ 25 w 34"/>
                <a:gd name="T37" fmla="*/ 681 h 947"/>
                <a:gd name="T38" fmla="*/ 17 w 34"/>
                <a:gd name="T39" fmla="*/ 681 h 947"/>
                <a:gd name="T40" fmla="*/ 15 w 34"/>
                <a:gd name="T41" fmla="*/ 590 h 947"/>
                <a:gd name="T42" fmla="*/ 15 w 34"/>
                <a:gd name="T43" fmla="*/ 548 h 947"/>
                <a:gd name="T44" fmla="*/ 23 w 34"/>
                <a:gd name="T45" fmla="*/ 548 h 947"/>
                <a:gd name="T46" fmla="*/ 23 w 34"/>
                <a:gd name="T47" fmla="*/ 590 h 947"/>
                <a:gd name="T48" fmla="*/ 15 w 34"/>
                <a:gd name="T49" fmla="*/ 590 h 947"/>
                <a:gd name="T50" fmla="*/ 13 w 34"/>
                <a:gd name="T51" fmla="*/ 498 h 947"/>
                <a:gd name="T52" fmla="*/ 13 w 34"/>
                <a:gd name="T53" fmla="*/ 457 h 947"/>
                <a:gd name="T54" fmla="*/ 21 w 34"/>
                <a:gd name="T55" fmla="*/ 457 h 947"/>
                <a:gd name="T56" fmla="*/ 21 w 34"/>
                <a:gd name="T57" fmla="*/ 498 h 947"/>
                <a:gd name="T58" fmla="*/ 13 w 34"/>
                <a:gd name="T59" fmla="*/ 498 h 947"/>
                <a:gd name="T60" fmla="*/ 11 w 34"/>
                <a:gd name="T61" fmla="*/ 407 h 947"/>
                <a:gd name="T62" fmla="*/ 9 w 34"/>
                <a:gd name="T63" fmla="*/ 366 h 947"/>
                <a:gd name="T64" fmla="*/ 17 w 34"/>
                <a:gd name="T65" fmla="*/ 366 h 947"/>
                <a:gd name="T66" fmla="*/ 19 w 34"/>
                <a:gd name="T67" fmla="*/ 407 h 947"/>
                <a:gd name="T68" fmla="*/ 11 w 34"/>
                <a:gd name="T69" fmla="*/ 407 h 947"/>
                <a:gd name="T70" fmla="*/ 9 w 34"/>
                <a:gd name="T71" fmla="*/ 316 h 947"/>
                <a:gd name="T72" fmla="*/ 7 w 34"/>
                <a:gd name="T73" fmla="*/ 274 h 947"/>
                <a:gd name="T74" fmla="*/ 15 w 34"/>
                <a:gd name="T75" fmla="*/ 274 h 947"/>
                <a:gd name="T76" fmla="*/ 17 w 34"/>
                <a:gd name="T77" fmla="*/ 316 h 947"/>
                <a:gd name="T78" fmla="*/ 9 w 34"/>
                <a:gd name="T79" fmla="*/ 316 h 947"/>
                <a:gd name="T80" fmla="*/ 7 w 34"/>
                <a:gd name="T81" fmla="*/ 224 h 947"/>
                <a:gd name="T82" fmla="*/ 5 w 34"/>
                <a:gd name="T83" fmla="*/ 183 h 947"/>
                <a:gd name="T84" fmla="*/ 13 w 34"/>
                <a:gd name="T85" fmla="*/ 183 h 947"/>
                <a:gd name="T86" fmla="*/ 15 w 34"/>
                <a:gd name="T87" fmla="*/ 224 h 947"/>
                <a:gd name="T88" fmla="*/ 7 w 34"/>
                <a:gd name="T89" fmla="*/ 224 h 947"/>
                <a:gd name="T90" fmla="*/ 2 w 34"/>
                <a:gd name="T91" fmla="*/ 133 h 947"/>
                <a:gd name="T92" fmla="*/ 2 w 34"/>
                <a:gd name="T93" fmla="*/ 91 h 947"/>
                <a:gd name="T94" fmla="*/ 11 w 34"/>
                <a:gd name="T95" fmla="*/ 91 h 947"/>
                <a:gd name="T96" fmla="*/ 11 w 34"/>
                <a:gd name="T97" fmla="*/ 133 h 947"/>
                <a:gd name="T98" fmla="*/ 2 w 34"/>
                <a:gd name="T99" fmla="*/ 133 h 947"/>
                <a:gd name="T100" fmla="*/ 0 w 34"/>
                <a:gd name="T101" fmla="*/ 42 h 947"/>
                <a:gd name="T102" fmla="*/ 0 w 34"/>
                <a:gd name="T103" fmla="*/ 0 h 947"/>
                <a:gd name="T104" fmla="*/ 9 w 34"/>
                <a:gd name="T105" fmla="*/ 0 h 947"/>
                <a:gd name="T106" fmla="*/ 9 w 34"/>
                <a:gd name="T107" fmla="*/ 42 h 947"/>
                <a:gd name="T108" fmla="*/ 0 w 34"/>
                <a:gd name="T109" fmla="*/ 42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" h="947">
                  <a:moveTo>
                    <a:pt x="25" y="947"/>
                  </a:moveTo>
                  <a:lnTo>
                    <a:pt x="23" y="914"/>
                  </a:lnTo>
                  <a:lnTo>
                    <a:pt x="32" y="914"/>
                  </a:lnTo>
                  <a:lnTo>
                    <a:pt x="34" y="947"/>
                  </a:lnTo>
                  <a:lnTo>
                    <a:pt x="25" y="947"/>
                  </a:lnTo>
                  <a:close/>
                  <a:moveTo>
                    <a:pt x="23" y="864"/>
                  </a:moveTo>
                  <a:lnTo>
                    <a:pt x="21" y="822"/>
                  </a:lnTo>
                  <a:lnTo>
                    <a:pt x="29" y="822"/>
                  </a:lnTo>
                  <a:lnTo>
                    <a:pt x="32" y="864"/>
                  </a:lnTo>
                  <a:lnTo>
                    <a:pt x="23" y="864"/>
                  </a:lnTo>
                  <a:close/>
                  <a:moveTo>
                    <a:pt x="21" y="773"/>
                  </a:moveTo>
                  <a:lnTo>
                    <a:pt x="19" y="731"/>
                  </a:lnTo>
                  <a:lnTo>
                    <a:pt x="27" y="731"/>
                  </a:lnTo>
                  <a:lnTo>
                    <a:pt x="29" y="773"/>
                  </a:lnTo>
                  <a:lnTo>
                    <a:pt x="21" y="773"/>
                  </a:lnTo>
                  <a:close/>
                  <a:moveTo>
                    <a:pt x="17" y="681"/>
                  </a:moveTo>
                  <a:lnTo>
                    <a:pt x="17" y="640"/>
                  </a:lnTo>
                  <a:lnTo>
                    <a:pt x="25" y="640"/>
                  </a:lnTo>
                  <a:lnTo>
                    <a:pt x="25" y="681"/>
                  </a:lnTo>
                  <a:lnTo>
                    <a:pt x="17" y="681"/>
                  </a:lnTo>
                  <a:close/>
                  <a:moveTo>
                    <a:pt x="15" y="590"/>
                  </a:moveTo>
                  <a:lnTo>
                    <a:pt x="15" y="548"/>
                  </a:lnTo>
                  <a:lnTo>
                    <a:pt x="23" y="548"/>
                  </a:lnTo>
                  <a:lnTo>
                    <a:pt x="23" y="590"/>
                  </a:lnTo>
                  <a:lnTo>
                    <a:pt x="15" y="590"/>
                  </a:lnTo>
                  <a:close/>
                  <a:moveTo>
                    <a:pt x="13" y="498"/>
                  </a:moveTo>
                  <a:lnTo>
                    <a:pt x="13" y="457"/>
                  </a:lnTo>
                  <a:lnTo>
                    <a:pt x="21" y="457"/>
                  </a:lnTo>
                  <a:lnTo>
                    <a:pt x="21" y="498"/>
                  </a:lnTo>
                  <a:lnTo>
                    <a:pt x="13" y="498"/>
                  </a:lnTo>
                  <a:close/>
                  <a:moveTo>
                    <a:pt x="11" y="407"/>
                  </a:moveTo>
                  <a:lnTo>
                    <a:pt x="9" y="366"/>
                  </a:lnTo>
                  <a:lnTo>
                    <a:pt x="17" y="366"/>
                  </a:lnTo>
                  <a:lnTo>
                    <a:pt x="19" y="407"/>
                  </a:lnTo>
                  <a:lnTo>
                    <a:pt x="11" y="407"/>
                  </a:lnTo>
                  <a:close/>
                  <a:moveTo>
                    <a:pt x="9" y="316"/>
                  </a:moveTo>
                  <a:lnTo>
                    <a:pt x="7" y="274"/>
                  </a:lnTo>
                  <a:lnTo>
                    <a:pt x="15" y="274"/>
                  </a:lnTo>
                  <a:lnTo>
                    <a:pt x="17" y="316"/>
                  </a:lnTo>
                  <a:lnTo>
                    <a:pt x="9" y="316"/>
                  </a:lnTo>
                  <a:close/>
                  <a:moveTo>
                    <a:pt x="7" y="224"/>
                  </a:moveTo>
                  <a:lnTo>
                    <a:pt x="5" y="183"/>
                  </a:lnTo>
                  <a:lnTo>
                    <a:pt x="13" y="183"/>
                  </a:lnTo>
                  <a:lnTo>
                    <a:pt x="15" y="224"/>
                  </a:lnTo>
                  <a:lnTo>
                    <a:pt x="7" y="224"/>
                  </a:lnTo>
                  <a:close/>
                  <a:moveTo>
                    <a:pt x="2" y="133"/>
                  </a:moveTo>
                  <a:lnTo>
                    <a:pt x="2" y="91"/>
                  </a:lnTo>
                  <a:lnTo>
                    <a:pt x="11" y="91"/>
                  </a:lnTo>
                  <a:lnTo>
                    <a:pt x="11" y="133"/>
                  </a:lnTo>
                  <a:lnTo>
                    <a:pt x="2" y="133"/>
                  </a:lnTo>
                  <a:close/>
                  <a:moveTo>
                    <a:pt x="0" y="42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ï$1îḍé"/>
            <p:cNvSpPr/>
            <p:nvPr/>
          </p:nvSpPr>
          <p:spPr bwMode="auto">
            <a:xfrm>
              <a:off x="4313238" y="3324226"/>
              <a:ext cx="498475" cy="701675"/>
            </a:xfrm>
            <a:custGeom>
              <a:avLst/>
              <a:gdLst>
                <a:gd name="T0" fmla="*/ 22 w 151"/>
                <a:gd name="T1" fmla="*/ 1 h 213"/>
                <a:gd name="T2" fmla="*/ 17 w 151"/>
                <a:gd name="T3" fmla="*/ 0 h 213"/>
                <a:gd name="T4" fmla="*/ 17 w 151"/>
                <a:gd name="T5" fmla="*/ 1 h 213"/>
                <a:gd name="T6" fmla="*/ 16 w 151"/>
                <a:gd name="T7" fmla="*/ 1 h 213"/>
                <a:gd name="T8" fmla="*/ 15 w 151"/>
                <a:gd name="T9" fmla="*/ 1 h 213"/>
                <a:gd name="T10" fmla="*/ 14 w 151"/>
                <a:gd name="T11" fmla="*/ 2 h 213"/>
                <a:gd name="T12" fmla="*/ 13 w 151"/>
                <a:gd name="T13" fmla="*/ 2 h 213"/>
                <a:gd name="T14" fmla="*/ 12 w 151"/>
                <a:gd name="T15" fmla="*/ 2 h 213"/>
                <a:gd name="T16" fmla="*/ 11 w 151"/>
                <a:gd name="T17" fmla="*/ 2 h 213"/>
                <a:gd name="T18" fmla="*/ 11 w 151"/>
                <a:gd name="T19" fmla="*/ 3 h 213"/>
                <a:gd name="T20" fmla="*/ 10 w 151"/>
                <a:gd name="T21" fmla="*/ 3 h 213"/>
                <a:gd name="T22" fmla="*/ 9 w 151"/>
                <a:gd name="T23" fmla="*/ 3 h 213"/>
                <a:gd name="T24" fmla="*/ 8 w 151"/>
                <a:gd name="T25" fmla="*/ 4 h 213"/>
                <a:gd name="T26" fmla="*/ 7 w 151"/>
                <a:gd name="T27" fmla="*/ 4 h 213"/>
                <a:gd name="T28" fmla="*/ 6 w 151"/>
                <a:gd name="T29" fmla="*/ 4 h 213"/>
                <a:gd name="T30" fmla="*/ 5 w 151"/>
                <a:gd name="T31" fmla="*/ 4 h 213"/>
                <a:gd name="T32" fmla="*/ 0 w 151"/>
                <a:gd name="T33" fmla="*/ 15 h 213"/>
                <a:gd name="T34" fmla="*/ 9 w 151"/>
                <a:gd name="T35" fmla="*/ 144 h 213"/>
                <a:gd name="T36" fmla="*/ 26 w 151"/>
                <a:gd name="T37" fmla="*/ 188 h 213"/>
                <a:gd name="T38" fmla="*/ 26 w 151"/>
                <a:gd name="T39" fmla="*/ 188 h 213"/>
                <a:gd name="T40" fmla="*/ 27 w 151"/>
                <a:gd name="T41" fmla="*/ 188 h 213"/>
                <a:gd name="T42" fmla="*/ 27 w 151"/>
                <a:gd name="T43" fmla="*/ 187 h 213"/>
                <a:gd name="T44" fmla="*/ 28 w 151"/>
                <a:gd name="T45" fmla="*/ 187 h 213"/>
                <a:gd name="T46" fmla="*/ 28 w 151"/>
                <a:gd name="T47" fmla="*/ 187 h 213"/>
                <a:gd name="T48" fmla="*/ 28 w 151"/>
                <a:gd name="T49" fmla="*/ 187 h 213"/>
                <a:gd name="T50" fmla="*/ 29 w 151"/>
                <a:gd name="T51" fmla="*/ 187 h 213"/>
                <a:gd name="T52" fmla="*/ 29 w 151"/>
                <a:gd name="T53" fmla="*/ 187 h 213"/>
                <a:gd name="T54" fmla="*/ 30 w 151"/>
                <a:gd name="T55" fmla="*/ 187 h 213"/>
                <a:gd name="T56" fmla="*/ 30 w 151"/>
                <a:gd name="T57" fmla="*/ 186 h 213"/>
                <a:gd name="T58" fmla="*/ 31 w 151"/>
                <a:gd name="T59" fmla="*/ 186 h 213"/>
                <a:gd name="T60" fmla="*/ 31 w 151"/>
                <a:gd name="T61" fmla="*/ 186 h 213"/>
                <a:gd name="T62" fmla="*/ 32 w 151"/>
                <a:gd name="T63" fmla="*/ 186 h 213"/>
                <a:gd name="T64" fmla="*/ 32 w 151"/>
                <a:gd name="T65" fmla="*/ 186 h 213"/>
                <a:gd name="T66" fmla="*/ 32 w 151"/>
                <a:gd name="T67" fmla="*/ 186 h 213"/>
                <a:gd name="T68" fmla="*/ 33 w 151"/>
                <a:gd name="T69" fmla="*/ 186 h 213"/>
                <a:gd name="T70" fmla="*/ 33 w 151"/>
                <a:gd name="T71" fmla="*/ 185 h 213"/>
                <a:gd name="T72" fmla="*/ 34 w 151"/>
                <a:gd name="T73" fmla="*/ 185 h 213"/>
                <a:gd name="T74" fmla="*/ 34 w 151"/>
                <a:gd name="T75" fmla="*/ 185 h 213"/>
                <a:gd name="T76" fmla="*/ 35 w 151"/>
                <a:gd name="T77" fmla="*/ 185 h 213"/>
                <a:gd name="T78" fmla="*/ 35 w 151"/>
                <a:gd name="T79" fmla="*/ 185 h 213"/>
                <a:gd name="T80" fmla="*/ 35 w 151"/>
                <a:gd name="T81" fmla="*/ 185 h 213"/>
                <a:gd name="T82" fmla="*/ 36 w 151"/>
                <a:gd name="T83" fmla="*/ 185 h 213"/>
                <a:gd name="T84" fmla="*/ 36 w 151"/>
                <a:gd name="T85" fmla="*/ 184 h 213"/>
                <a:gd name="T86" fmla="*/ 37 w 151"/>
                <a:gd name="T87" fmla="*/ 184 h 213"/>
                <a:gd name="T88" fmla="*/ 37 w 151"/>
                <a:gd name="T89" fmla="*/ 184 h 213"/>
                <a:gd name="T90" fmla="*/ 38 w 151"/>
                <a:gd name="T91" fmla="*/ 184 h 213"/>
                <a:gd name="T92" fmla="*/ 38 w 151"/>
                <a:gd name="T93" fmla="*/ 184 h 213"/>
                <a:gd name="T94" fmla="*/ 38 w 151"/>
                <a:gd name="T95" fmla="*/ 184 h 213"/>
                <a:gd name="T96" fmla="*/ 39 w 151"/>
                <a:gd name="T97" fmla="*/ 184 h 213"/>
                <a:gd name="T98" fmla="*/ 39 w 151"/>
                <a:gd name="T99" fmla="*/ 183 h 213"/>
                <a:gd name="T100" fmla="*/ 132 w 151"/>
                <a:gd name="T101" fmla="*/ 212 h 213"/>
                <a:gd name="T102" fmla="*/ 137 w 151"/>
                <a:gd name="T103" fmla="*/ 212 h 213"/>
                <a:gd name="T104" fmla="*/ 151 w 151"/>
                <a:gd name="T105" fmla="*/ 198 h 213"/>
                <a:gd name="T106" fmla="*/ 142 w 151"/>
                <a:gd name="T107" fmla="*/ 6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213">
                  <a:moveTo>
                    <a:pt x="142" y="69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5"/>
                    <a:pt x="0" y="9"/>
                    <a:pt x="0" y="1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3"/>
                    <a:pt x="4" y="141"/>
                    <a:pt x="9" y="144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8"/>
                    <a:pt x="27" y="188"/>
                    <a:pt x="27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6"/>
                    <a:pt x="29" y="186"/>
                    <a:pt x="29" y="186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132" y="212"/>
                    <a:pt x="132" y="212"/>
                    <a:pt x="132" y="212"/>
                  </a:cubicBezTo>
                  <a:cubicBezTo>
                    <a:pt x="134" y="213"/>
                    <a:pt x="135" y="213"/>
                    <a:pt x="136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46" y="209"/>
                    <a:pt x="151" y="209"/>
                    <a:pt x="151" y="19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1" y="80"/>
                    <a:pt x="147" y="71"/>
                    <a:pt x="142" y="69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iṩľíḋê"/>
            <p:cNvSpPr/>
            <p:nvPr/>
          </p:nvSpPr>
          <p:spPr bwMode="auto">
            <a:xfrm>
              <a:off x="4313238" y="3333751"/>
              <a:ext cx="465138" cy="698500"/>
            </a:xfrm>
            <a:custGeom>
              <a:avLst/>
              <a:gdLst>
                <a:gd name="T0" fmla="*/ 132 w 141"/>
                <a:gd name="T1" fmla="*/ 70 h 212"/>
                <a:gd name="T2" fmla="*/ 9 w 141"/>
                <a:gd name="T3" fmla="*/ 2 h 212"/>
                <a:gd name="T4" fmla="*/ 0 w 141"/>
                <a:gd name="T5" fmla="*/ 12 h 212"/>
                <a:gd name="T6" fmla="*/ 0 w 141"/>
                <a:gd name="T7" fmla="*/ 121 h 212"/>
                <a:gd name="T8" fmla="*/ 9 w 141"/>
                <a:gd name="T9" fmla="*/ 141 h 212"/>
                <a:gd name="T10" fmla="*/ 26 w 141"/>
                <a:gd name="T11" fmla="*/ 151 h 212"/>
                <a:gd name="T12" fmla="*/ 26 w 141"/>
                <a:gd name="T13" fmla="*/ 185 h 212"/>
                <a:gd name="T14" fmla="*/ 48 w 141"/>
                <a:gd name="T15" fmla="*/ 165 h 212"/>
                <a:gd name="T16" fmla="*/ 132 w 141"/>
                <a:gd name="T17" fmla="*/ 209 h 212"/>
                <a:gd name="T18" fmla="*/ 141 w 141"/>
                <a:gd name="T19" fmla="*/ 199 h 212"/>
                <a:gd name="T20" fmla="*/ 141 w 141"/>
                <a:gd name="T21" fmla="*/ 90 h 212"/>
                <a:gd name="T22" fmla="*/ 132 w 141"/>
                <a:gd name="T23" fmla="*/ 7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1" h="212">
                  <a:moveTo>
                    <a:pt x="132" y="7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4" y="0"/>
                    <a:pt x="0" y="4"/>
                    <a:pt x="0" y="1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4" y="138"/>
                    <a:pt x="9" y="14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85"/>
                    <a:pt x="26" y="185"/>
                    <a:pt x="26" y="18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132" y="209"/>
                    <a:pt x="132" y="209"/>
                    <a:pt x="132" y="209"/>
                  </a:cubicBezTo>
                  <a:cubicBezTo>
                    <a:pt x="137" y="212"/>
                    <a:pt x="141" y="207"/>
                    <a:pt x="141" y="199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1" y="82"/>
                    <a:pt x="137" y="73"/>
                    <a:pt x="132" y="70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7" name="íšļïďê"/>
            <p:cNvSpPr/>
            <p:nvPr/>
          </p:nvSpPr>
          <p:spPr bwMode="auto">
            <a:xfrm>
              <a:off x="4435475" y="3609976"/>
              <a:ext cx="30163" cy="63500"/>
            </a:xfrm>
            <a:custGeom>
              <a:avLst/>
              <a:gdLst>
                <a:gd name="T0" fmla="*/ 9 w 9"/>
                <a:gd name="T1" fmla="*/ 12 h 19"/>
                <a:gd name="T2" fmla="*/ 4 w 9"/>
                <a:gd name="T3" fmla="*/ 18 h 19"/>
                <a:gd name="T4" fmla="*/ 0 w 9"/>
                <a:gd name="T5" fmla="*/ 7 h 19"/>
                <a:gd name="T6" fmla="*/ 4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4" y="18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4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8" name="íṣḷíďé"/>
            <p:cNvSpPr/>
            <p:nvPr/>
          </p:nvSpPr>
          <p:spPr bwMode="auto">
            <a:xfrm>
              <a:off x="4521200" y="3663951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iśļíḍe"/>
            <p:cNvSpPr/>
            <p:nvPr/>
          </p:nvSpPr>
          <p:spPr bwMode="auto">
            <a:xfrm>
              <a:off x="4610100" y="3716338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6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2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ïŝḷíďé"/>
            <p:cNvSpPr/>
            <p:nvPr/>
          </p:nvSpPr>
          <p:spPr bwMode="auto">
            <a:xfrm>
              <a:off x="4078288" y="51133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2 h 32"/>
                <a:gd name="T8" fmla="*/ 23 w 51"/>
                <a:gd name="T9" fmla="*/ 27 h 32"/>
                <a:gd name="T10" fmla="*/ 26 w 51"/>
                <a:gd name="T11" fmla="*/ 24 h 32"/>
                <a:gd name="T12" fmla="*/ 29 w 51"/>
                <a:gd name="T13" fmla="*/ 24 h 32"/>
                <a:gd name="T14" fmla="*/ 48 w 51"/>
                <a:gd name="T15" fmla="*/ 13 h 32"/>
                <a:gd name="T16" fmla="*/ 47 w 51"/>
                <a:gd name="T17" fmla="*/ 5 h 32"/>
                <a:gd name="T18" fmla="*/ 28 w 51"/>
                <a:gd name="T19" fmla="*/ 7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1"/>
                    <a:pt x="7" y="32"/>
                    <a:pt x="11" y="32"/>
                  </a:cubicBezTo>
                  <a:cubicBezTo>
                    <a:pt x="15" y="31"/>
                    <a:pt x="23" y="27"/>
                    <a:pt x="23" y="27"/>
                  </a:cubicBezTo>
                  <a:cubicBezTo>
                    <a:pt x="23" y="27"/>
                    <a:pt x="26" y="23"/>
                    <a:pt x="26" y="24"/>
                  </a:cubicBezTo>
                  <a:cubicBezTo>
                    <a:pt x="27" y="24"/>
                    <a:pt x="29" y="24"/>
                    <a:pt x="29" y="24"/>
                  </a:cubicBezTo>
                  <a:cubicBezTo>
                    <a:pt x="29" y="24"/>
                    <a:pt x="46" y="16"/>
                    <a:pt x="48" y="13"/>
                  </a:cubicBezTo>
                  <a:cubicBezTo>
                    <a:pt x="51" y="9"/>
                    <a:pt x="47" y="5"/>
                    <a:pt x="47" y="5"/>
                  </a:cubicBezTo>
                  <a:cubicBezTo>
                    <a:pt x="47" y="5"/>
                    <a:pt x="42" y="0"/>
                    <a:pt x="28" y="7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1" name="ïṥľïḍe"/>
            <p:cNvSpPr/>
            <p:nvPr/>
          </p:nvSpPr>
          <p:spPr bwMode="auto">
            <a:xfrm>
              <a:off x="4251325" y="52022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1 h 32"/>
                <a:gd name="T8" fmla="*/ 23 w 51"/>
                <a:gd name="T9" fmla="*/ 26 h 32"/>
                <a:gd name="T10" fmla="*/ 26 w 51"/>
                <a:gd name="T11" fmla="*/ 23 h 32"/>
                <a:gd name="T12" fmla="*/ 29 w 51"/>
                <a:gd name="T13" fmla="*/ 23 h 32"/>
                <a:gd name="T14" fmla="*/ 48 w 51"/>
                <a:gd name="T15" fmla="*/ 12 h 32"/>
                <a:gd name="T16" fmla="*/ 47 w 51"/>
                <a:gd name="T17" fmla="*/ 4 h 32"/>
                <a:gd name="T18" fmla="*/ 28 w 51"/>
                <a:gd name="T19" fmla="*/ 6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0"/>
                    <a:pt x="7" y="32"/>
                    <a:pt x="11" y="31"/>
                  </a:cubicBezTo>
                  <a:cubicBezTo>
                    <a:pt x="15" y="31"/>
                    <a:pt x="23" y="26"/>
                    <a:pt x="23" y="26"/>
                  </a:cubicBezTo>
                  <a:cubicBezTo>
                    <a:pt x="23" y="26"/>
                    <a:pt x="26" y="23"/>
                    <a:pt x="26" y="23"/>
                  </a:cubicBezTo>
                  <a:cubicBezTo>
                    <a:pt x="27" y="23"/>
                    <a:pt x="29" y="23"/>
                    <a:pt x="29" y="23"/>
                  </a:cubicBezTo>
                  <a:cubicBezTo>
                    <a:pt x="29" y="23"/>
                    <a:pt x="46" y="16"/>
                    <a:pt x="48" y="12"/>
                  </a:cubicBezTo>
                  <a:cubicBezTo>
                    <a:pt x="51" y="9"/>
                    <a:pt x="47" y="4"/>
                    <a:pt x="47" y="4"/>
                  </a:cubicBezTo>
                  <a:cubicBezTo>
                    <a:pt x="47" y="4"/>
                    <a:pt x="42" y="0"/>
                    <a:pt x="28" y="6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2" name="isḻiḋê"/>
            <p:cNvSpPr/>
            <p:nvPr/>
          </p:nvSpPr>
          <p:spPr bwMode="auto">
            <a:xfrm>
              <a:off x="4078288" y="4560888"/>
              <a:ext cx="182563" cy="631825"/>
            </a:xfrm>
            <a:custGeom>
              <a:avLst/>
              <a:gdLst>
                <a:gd name="T0" fmla="*/ 49 w 55"/>
                <a:gd name="T1" fmla="*/ 14 h 192"/>
                <a:gd name="T2" fmla="*/ 47 w 55"/>
                <a:gd name="T3" fmla="*/ 13 h 192"/>
                <a:gd name="T4" fmla="*/ 41 w 55"/>
                <a:gd name="T5" fmla="*/ 11 h 192"/>
                <a:gd name="T6" fmla="*/ 35 w 55"/>
                <a:gd name="T7" fmla="*/ 8 h 192"/>
                <a:gd name="T8" fmla="*/ 16 w 55"/>
                <a:gd name="T9" fmla="*/ 0 h 192"/>
                <a:gd name="T10" fmla="*/ 2 w 55"/>
                <a:gd name="T11" fmla="*/ 174 h 192"/>
                <a:gd name="T12" fmla="*/ 0 w 55"/>
                <a:gd name="T13" fmla="*/ 189 h 192"/>
                <a:gd name="T14" fmla="*/ 2 w 55"/>
                <a:gd name="T15" fmla="*/ 191 h 192"/>
                <a:gd name="T16" fmla="*/ 4 w 55"/>
                <a:gd name="T17" fmla="*/ 192 h 192"/>
                <a:gd name="T18" fmla="*/ 12 w 55"/>
                <a:gd name="T19" fmla="*/ 192 h 192"/>
                <a:gd name="T20" fmla="*/ 13 w 55"/>
                <a:gd name="T21" fmla="*/ 192 h 192"/>
                <a:gd name="T22" fmla="*/ 32 w 55"/>
                <a:gd name="T23" fmla="*/ 181 h 192"/>
                <a:gd name="T24" fmla="*/ 32 w 55"/>
                <a:gd name="T25" fmla="*/ 180 h 192"/>
                <a:gd name="T26" fmla="*/ 55 w 55"/>
                <a:gd name="T27" fmla="*/ 41 h 192"/>
                <a:gd name="T28" fmla="*/ 49 w 55"/>
                <a:gd name="T29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92">
                  <a:moveTo>
                    <a:pt x="49" y="14"/>
                  </a:moveTo>
                  <a:cubicBezTo>
                    <a:pt x="48" y="14"/>
                    <a:pt x="47" y="13"/>
                    <a:pt x="47" y="13"/>
                  </a:cubicBezTo>
                  <a:cubicBezTo>
                    <a:pt x="45" y="13"/>
                    <a:pt x="43" y="12"/>
                    <a:pt x="41" y="11"/>
                  </a:cubicBezTo>
                  <a:cubicBezTo>
                    <a:pt x="39" y="10"/>
                    <a:pt x="37" y="9"/>
                    <a:pt x="35" y="8"/>
                  </a:cubicBezTo>
                  <a:cubicBezTo>
                    <a:pt x="33" y="7"/>
                    <a:pt x="18" y="1"/>
                    <a:pt x="16" y="0"/>
                  </a:cubicBezTo>
                  <a:cubicBezTo>
                    <a:pt x="16" y="0"/>
                    <a:pt x="4" y="146"/>
                    <a:pt x="2" y="174"/>
                  </a:cubicBezTo>
                  <a:cubicBezTo>
                    <a:pt x="1" y="179"/>
                    <a:pt x="0" y="189"/>
                    <a:pt x="0" y="189"/>
                  </a:cubicBezTo>
                  <a:cubicBezTo>
                    <a:pt x="1" y="190"/>
                    <a:pt x="1" y="191"/>
                    <a:pt x="2" y="191"/>
                  </a:cubicBezTo>
                  <a:cubicBezTo>
                    <a:pt x="3" y="192"/>
                    <a:pt x="3" y="192"/>
                    <a:pt x="4" y="192"/>
                  </a:cubicBezTo>
                  <a:cubicBezTo>
                    <a:pt x="7" y="192"/>
                    <a:pt x="10" y="192"/>
                    <a:pt x="12" y="192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20" y="191"/>
                    <a:pt x="28" y="187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40"/>
                    <a:pt x="49" y="25"/>
                    <a:pt x="49" y="14"/>
                  </a:cubicBezTo>
                  <a:close/>
                </a:path>
              </a:pathLst>
            </a:custGeom>
            <a:solidFill>
              <a:srgbClr val="275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3" name="ïṣľídé"/>
            <p:cNvSpPr/>
            <p:nvPr/>
          </p:nvSpPr>
          <p:spPr bwMode="auto">
            <a:xfrm>
              <a:off x="4468813" y="4065588"/>
              <a:ext cx="282575" cy="190500"/>
            </a:xfrm>
            <a:custGeom>
              <a:avLst/>
              <a:gdLst>
                <a:gd name="T0" fmla="*/ 176 w 178"/>
                <a:gd name="T1" fmla="*/ 21 h 120"/>
                <a:gd name="T2" fmla="*/ 91 w 178"/>
                <a:gd name="T3" fmla="*/ 0 h 120"/>
                <a:gd name="T4" fmla="*/ 0 w 178"/>
                <a:gd name="T5" fmla="*/ 91 h 120"/>
                <a:gd name="T6" fmla="*/ 0 w 178"/>
                <a:gd name="T7" fmla="*/ 91 h 120"/>
                <a:gd name="T8" fmla="*/ 2 w 178"/>
                <a:gd name="T9" fmla="*/ 94 h 120"/>
                <a:gd name="T10" fmla="*/ 2 w 178"/>
                <a:gd name="T11" fmla="*/ 94 h 120"/>
                <a:gd name="T12" fmla="*/ 2 w 178"/>
                <a:gd name="T13" fmla="*/ 94 h 120"/>
                <a:gd name="T14" fmla="*/ 2 w 178"/>
                <a:gd name="T15" fmla="*/ 94 h 120"/>
                <a:gd name="T16" fmla="*/ 2 w 178"/>
                <a:gd name="T17" fmla="*/ 94 h 120"/>
                <a:gd name="T18" fmla="*/ 2 w 178"/>
                <a:gd name="T19" fmla="*/ 94 h 120"/>
                <a:gd name="T20" fmla="*/ 2 w 178"/>
                <a:gd name="T21" fmla="*/ 94 h 120"/>
                <a:gd name="T22" fmla="*/ 2 w 178"/>
                <a:gd name="T23" fmla="*/ 94 h 120"/>
                <a:gd name="T24" fmla="*/ 2 w 178"/>
                <a:gd name="T25" fmla="*/ 94 h 120"/>
                <a:gd name="T26" fmla="*/ 2 w 178"/>
                <a:gd name="T27" fmla="*/ 94 h 120"/>
                <a:gd name="T28" fmla="*/ 2 w 178"/>
                <a:gd name="T29" fmla="*/ 94 h 120"/>
                <a:gd name="T30" fmla="*/ 2 w 178"/>
                <a:gd name="T31" fmla="*/ 94 h 120"/>
                <a:gd name="T32" fmla="*/ 2 w 178"/>
                <a:gd name="T33" fmla="*/ 94 h 120"/>
                <a:gd name="T34" fmla="*/ 2 w 178"/>
                <a:gd name="T35" fmla="*/ 94 h 120"/>
                <a:gd name="T36" fmla="*/ 2 w 178"/>
                <a:gd name="T37" fmla="*/ 96 h 120"/>
                <a:gd name="T38" fmla="*/ 2 w 178"/>
                <a:gd name="T39" fmla="*/ 96 h 120"/>
                <a:gd name="T40" fmla="*/ 2 w 178"/>
                <a:gd name="T41" fmla="*/ 96 h 120"/>
                <a:gd name="T42" fmla="*/ 2 w 178"/>
                <a:gd name="T43" fmla="*/ 96 h 120"/>
                <a:gd name="T44" fmla="*/ 2 w 178"/>
                <a:gd name="T45" fmla="*/ 96 h 120"/>
                <a:gd name="T46" fmla="*/ 2 w 178"/>
                <a:gd name="T47" fmla="*/ 96 h 120"/>
                <a:gd name="T48" fmla="*/ 2 w 178"/>
                <a:gd name="T49" fmla="*/ 96 h 120"/>
                <a:gd name="T50" fmla="*/ 2 w 178"/>
                <a:gd name="T51" fmla="*/ 96 h 120"/>
                <a:gd name="T52" fmla="*/ 2 w 178"/>
                <a:gd name="T53" fmla="*/ 96 h 120"/>
                <a:gd name="T54" fmla="*/ 2 w 178"/>
                <a:gd name="T55" fmla="*/ 96 h 120"/>
                <a:gd name="T56" fmla="*/ 2 w 178"/>
                <a:gd name="T57" fmla="*/ 96 h 120"/>
                <a:gd name="T58" fmla="*/ 2 w 178"/>
                <a:gd name="T59" fmla="*/ 96 h 120"/>
                <a:gd name="T60" fmla="*/ 2 w 178"/>
                <a:gd name="T61" fmla="*/ 98 h 120"/>
                <a:gd name="T62" fmla="*/ 85 w 178"/>
                <a:gd name="T63" fmla="*/ 120 h 120"/>
                <a:gd name="T64" fmla="*/ 178 w 178"/>
                <a:gd name="T65" fmla="*/ 27 h 120"/>
                <a:gd name="T66" fmla="*/ 178 w 178"/>
                <a:gd name="T67" fmla="*/ 27 h 120"/>
                <a:gd name="T68" fmla="*/ 178 w 178"/>
                <a:gd name="T69" fmla="*/ 27 h 120"/>
                <a:gd name="T70" fmla="*/ 178 w 178"/>
                <a:gd name="T71" fmla="*/ 25 h 120"/>
                <a:gd name="T72" fmla="*/ 178 w 178"/>
                <a:gd name="T73" fmla="*/ 25 h 120"/>
                <a:gd name="T74" fmla="*/ 178 w 178"/>
                <a:gd name="T75" fmla="*/ 25 h 120"/>
                <a:gd name="T76" fmla="*/ 178 w 178"/>
                <a:gd name="T77" fmla="*/ 25 h 120"/>
                <a:gd name="T78" fmla="*/ 178 w 178"/>
                <a:gd name="T79" fmla="*/ 25 h 120"/>
                <a:gd name="T80" fmla="*/ 176 w 178"/>
                <a:gd name="T81" fmla="*/ 25 h 120"/>
                <a:gd name="T82" fmla="*/ 176 w 178"/>
                <a:gd name="T83" fmla="*/ 25 h 120"/>
                <a:gd name="T84" fmla="*/ 176 w 178"/>
                <a:gd name="T85" fmla="*/ 25 h 120"/>
                <a:gd name="T86" fmla="*/ 176 w 178"/>
                <a:gd name="T87" fmla="*/ 25 h 120"/>
                <a:gd name="T88" fmla="*/ 176 w 178"/>
                <a:gd name="T89" fmla="*/ 25 h 120"/>
                <a:gd name="T90" fmla="*/ 176 w 178"/>
                <a:gd name="T91" fmla="*/ 25 h 120"/>
                <a:gd name="T92" fmla="*/ 176 w 178"/>
                <a:gd name="T93" fmla="*/ 25 h 120"/>
                <a:gd name="T94" fmla="*/ 176 w 178"/>
                <a:gd name="T95" fmla="*/ 25 h 120"/>
                <a:gd name="T96" fmla="*/ 176 w 178"/>
                <a:gd name="T97" fmla="*/ 25 h 120"/>
                <a:gd name="T98" fmla="*/ 176 w 178"/>
                <a:gd name="T99" fmla="*/ 25 h 120"/>
                <a:gd name="T100" fmla="*/ 176 w 178"/>
                <a:gd name="T101" fmla="*/ 23 h 120"/>
                <a:gd name="T102" fmla="*/ 176 w 178"/>
                <a:gd name="T103" fmla="*/ 23 h 120"/>
                <a:gd name="T104" fmla="*/ 176 w 178"/>
                <a:gd name="T105" fmla="*/ 23 h 120"/>
                <a:gd name="T106" fmla="*/ 176 w 178"/>
                <a:gd name="T107" fmla="*/ 23 h 120"/>
                <a:gd name="T108" fmla="*/ 176 w 178"/>
                <a:gd name="T109" fmla="*/ 23 h 120"/>
                <a:gd name="T110" fmla="*/ 176 w 178"/>
                <a:gd name="T111" fmla="*/ 23 h 120"/>
                <a:gd name="T112" fmla="*/ 176 w 178"/>
                <a:gd name="T113" fmla="*/ 23 h 120"/>
                <a:gd name="T114" fmla="*/ 176 w 178"/>
                <a:gd name="T115" fmla="*/ 23 h 120"/>
                <a:gd name="T116" fmla="*/ 176 w 178"/>
                <a:gd name="T117" fmla="*/ 23 h 120"/>
                <a:gd name="T118" fmla="*/ 176 w 178"/>
                <a:gd name="T119" fmla="*/ 23 h 120"/>
                <a:gd name="T120" fmla="*/ 176 w 178"/>
                <a:gd name="T121" fmla="*/ 2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8" h="120">
                  <a:moveTo>
                    <a:pt x="176" y="23"/>
                  </a:moveTo>
                  <a:lnTo>
                    <a:pt x="176" y="21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2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85" y="120"/>
                  </a:lnTo>
                  <a:lnTo>
                    <a:pt x="87" y="118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4" name="îślíḑe"/>
            <p:cNvSpPr/>
            <p:nvPr/>
          </p:nvSpPr>
          <p:spPr bwMode="auto">
            <a:xfrm>
              <a:off x="4468813" y="4203701"/>
              <a:ext cx="134938" cy="52388"/>
            </a:xfrm>
            <a:custGeom>
              <a:avLst/>
              <a:gdLst>
                <a:gd name="T0" fmla="*/ 0 w 85"/>
                <a:gd name="T1" fmla="*/ 4 h 33"/>
                <a:gd name="T2" fmla="*/ 2 w 85"/>
                <a:gd name="T3" fmla="*/ 7 h 33"/>
                <a:gd name="T4" fmla="*/ 2 w 85"/>
                <a:gd name="T5" fmla="*/ 7 h 33"/>
                <a:gd name="T6" fmla="*/ 2 w 85"/>
                <a:gd name="T7" fmla="*/ 7 h 33"/>
                <a:gd name="T8" fmla="*/ 2 w 85"/>
                <a:gd name="T9" fmla="*/ 7 h 33"/>
                <a:gd name="T10" fmla="*/ 2 w 85"/>
                <a:gd name="T11" fmla="*/ 7 h 33"/>
                <a:gd name="T12" fmla="*/ 2 w 85"/>
                <a:gd name="T13" fmla="*/ 7 h 33"/>
                <a:gd name="T14" fmla="*/ 2 w 85"/>
                <a:gd name="T15" fmla="*/ 7 h 33"/>
                <a:gd name="T16" fmla="*/ 2 w 85"/>
                <a:gd name="T17" fmla="*/ 7 h 33"/>
                <a:gd name="T18" fmla="*/ 2 w 85"/>
                <a:gd name="T19" fmla="*/ 7 h 33"/>
                <a:gd name="T20" fmla="*/ 2 w 85"/>
                <a:gd name="T21" fmla="*/ 7 h 33"/>
                <a:gd name="T22" fmla="*/ 2 w 85"/>
                <a:gd name="T23" fmla="*/ 7 h 33"/>
                <a:gd name="T24" fmla="*/ 2 w 85"/>
                <a:gd name="T25" fmla="*/ 7 h 33"/>
                <a:gd name="T26" fmla="*/ 2 w 85"/>
                <a:gd name="T27" fmla="*/ 7 h 33"/>
                <a:gd name="T28" fmla="*/ 2 w 85"/>
                <a:gd name="T29" fmla="*/ 7 h 33"/>
                <a:gd name="T30" fmla="*/ 2 w 85"/>
                <a:gd name="T31" fmla="*/ 9 h 33"/>
                <a:gd name="T32" fmla="*/ 2 w 85"/>
                <a:gd name="T33" fmla="*/ 9 h 33"/>
                <a:gd name="T34" fmla="*/ 2 w 85"/>
                <a:gd name="T35" fmla="*/ 9 h 33"/>
                <a:gd name="T36" fmla="*/ 2 w 85"/>
                <a:gd name="T37" fmla="*/ 9 h 33"/>
                <a:gd name="T38" fmla="*/ 2 w 85"/>
                <a:gd name="T39" fmla="*/ 9 h 33"/>
                <a:gd name="T40" fmla="*/ 2 w 85"/>
                <a:gd name="T41" fmla="*/ 9 h 33"/>
                <a:gd name="T42" fmla="*/ 2 w 85"/>
                <a:gd name="T43" fmla="*/ 9 h 33"/>
                <a:gd name="T44" fmla="*/ 2 w 85"/>
                <a:gd name="T45" fmla="*/ 9 h 33"/>
                <a:gd name="T46" fmla="*/ 2 w 85"/>
                <a:gd name="T47" fmla="*/ 9 h 33"/>
                <a:gd name="T48" fmla="*/ 2 w 85"/>
                <a:gd name="T49" fmla="*/ 9 h 33"/>
                <a:gd name="T50" fmla="*/ 2 w 85"/>
                <a:gd name="T51" fmla="*/ 9 h 33"/>
                <a:gd name="T52" fmla="*/ 2 w 85"/>
                <a:gd name="T53" fmla="*/ 9 h 33"/>
                <a:gd name="T54" fmla="*/ 2 w 85"/>
                <a:gd name="T55" fmla="*/ 9 h 33"/>
                <a:gd name="T56" fmla="*/ 4 w 85"/>
                <a:gd name="T57" fmla="*/ 11 h 33"/>
                <a:gd name="T58" fmla="*/ 85 w 85"/>
                <a:gd name="T59" fmla="*/ 33 h 33"/>
                <a:gd name="T60" fmla="*/ 4 w 85"/>
                <a:gd name="T61" fmla="*/ 0 h 33"/>
                <a:gd name="T62" fmla="*/ 0 w 85"/>
                <a:gd name="T6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" h="33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3" y="25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5" name="iŝ1iḍé"/>
            <p:cNvSpPr/>
            <p:nvPr/>
          </p:nvSpPr>
          <p:spPr bwMode="auto">
            <a:xfrm>
              <a:off x="4468813" y="4065588"/>
              <a:ext cx="279400" cy="180975"/>
            </a:xfrm>
            <a:custGeom>
              <a:avLst/>
              <a:gdLst>
                <a:gd name="T0" fmla="*/ 1 w 85"/>
                <a:gd name="T1" fmla="*/ 44 h 55"/>
                <a:gd name="T2" fmla="*/ 44 w 85"/>
                <a:gd name="T3" fmla="*/ 0 h 55"/>
                <a:gd name="T4" fmla="*/ 45 w 85"/>
                <a:gd name="T5" fmla="*/ 0 h 55"/>
                <a:gd name="T6" fmla="*/ 85 w 85"/>
                <a:gd name="T7" fmla="*/ 10 h 55"/>
                <a:gd name="T8" fmla="*/ 85 w 85"/>
                <a:gd name="T9" fmla="*/ 11 h 55"/>
                <a:gd name="T10" fmla="*/ 41 w 85"/>
                <a:gd name="T11" fmla="*/ 55 h 55"/>
                <a:gd name="T12" fmla="*/ 40 w 85"/>
                <a:gd name="T13" fmla="*/ 55 h 55"/>
                <a:gd name="T14" fmla="*/ 1 w 85"/>
                <a:gd name="T15" fmla="*/ 45 h 55"/>
                <a:gd name="T16" fmla="*/ 1 w 85"/>
                <a:gd name="T17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55">
                  <a:moveTo>
                    <a:pt x="1" y="44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1"/>
                    <a:pt x="85" y="11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5"/>
                    <a:pt x="0" y="44"/>
                    <a:pt x="1" y="4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6" name="isḻïďè"/>
            <p:cNvSpPr/>
            <p:nvPr/>
          </p:nvSpPr>
          <p:spPr bwMode="auto">
            <a:xfrm>
              <a:off x="4487863" y="4075113"/>
              <a:ext cx="244475" cy="161925"/>
            </a:xfrm>
            <a:custGeom>
              <a:avLst/>
              <a:gdLst>
                <a:gd name="T0" fmla="*/ 0 w 154"/>
                <a:gd name="T1" fmla="*/ 83 h 102"/>
                <a:gd name="T2" fmla="*/ 71 w 154"/>
                <a:gd name="T3" fmla="*/ 102 h 102"/>
                <a:gd name="T4" fmla="*/ 154 w 154"/>
                <a:gd name="T5" fmla="*/ 19 h 102"/>
                <a:gd name="T6" fmla="*/ 83 w 154"/>
                <a:gd name="T7" fmla="*/ 0 h 102"/>
                <a:gd name="T8" fmla="*/ 0 w 154"/>
                <a:gd name="T9" fmla="*/ 8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2">
                  <a:moveTo>
                    <a:pt x="0" y="83"/>
                  </a:moveTo>
                  <a:lnTo>
                    <a:pt x="71" y="102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7" name="íṥlîḍê"/>
            <p:cNvSpPr/>
            <p:nvPr/>
          </p:nvSpPr>
          <p:spPr bwMode="auto">
            <a:xfrm>
              <a:off x="4487863" y="4075113"/>
              <a:ext cx="244475" cy="131763"/>
            </a:xfrm>
            <a:custGeom>
              <a:avLst/>
              <a:gdLst>
                <a:gd name="T0" fmla="*/ 0 w 154"/>
                <a:gd name="T1" fmla="*/ 83 h 83"/>
                <a:gd name="T2" fmla="*/ 83 w 154"/>
                <a:gd name="T3" fmla="*/ 2 h 83"/>
                <a:gd name="T4" fmla="*/ 152 w 154"/>
                <a:gd name="T5" fmla="*/ 19 h 83"/>
                <a:gd name="T6" fmla="*/ 154 w 154"/>
                <a:gd name="T7" fmla="*/ 19 h 83"/>
                <a:gd name="T8" fmla="*/ 83 w 154"/>
                <a:gd name="T9" fmla="*/ 0 h 83"/>
                <a:gd name="T10" fmla="*/ 0 w 154"/>
                <a:gd name="T11" fmla="*/ 83 h 83"/>
                <a:gd name="T12" fmla="*/ 0 w 15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83">
                  <a:moveTo>
                    <a:pt x="0" y="83"/>
                  </a:moveTo>
                  <a:lnTo>
                    <a:pt x="83" y="2"/>
                  </a:lnTo>
                  <a:lnTo>
                    <a:pt x="152" y="19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8" name="ïSḻîḑé"/>
            <p:cNvSpPr/>
            <p:nvPr/>
          </p:nvSpPr>
          <p:spPr bwMode="auto">
            <a:xfrm>
              <a:off x="4533900" y="4224338"/>
              <a:ext cx="11113" cy="6350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1 h 2"/>
                <a:gd name="T4" fmla="*/ 1 w 3"/>
                <a:gd name="T5" fmla="*/ 1 h 2"/>
                <a:gd name="T6" fmla="*/ 1 w 3"/>
                <a:gd name="T7" fmla="*/ 0 h 2"/>
                <a:gd name="T8" fmla="*/ 3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9" name="îŝļiḓé"/>
            <p:cNvSpPr/>
            <p:nvPr/>
          </p:nvSpPr>
          <p:spPr bwMode="auto">
            <a:xfrm>
              <a:off x="4597400" y="4144963"/>
              <a:ext cx="22225" cy="12700"/>
            </a:xfrm>
            <a:custGeom>
              <a:avLst/>
              <a:gdLst>
                <a:gd name="T0" fmla="*/ 0 w 14"/>
                <a:gd name="T1" fmla="*/ 8 h 8"/>
                <a:gd name="T2" fmla="*/ 8 w 14"/>
                <a:gd name="T3" fmla="*/ 0 h 8"/>
                <a:gd name="T4" fmla="*/ 14 w 14"/>
                <a:gd name="T5" fmla="*/ 6 h 8"/>
                <a:gd name="T6" fmla="*/ 0 w 1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8">
                  <a:moveTo>
                    <a:pt x="0" y="8"/>
                  </a:moveTo>
                  <a:lnTo>
                    <a:pt x="8" y="0"/>
                  </a:lnTo>
                  <a:lnTo>
                    <a:pt x="14" y="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0" name="íṩ1íḑé"/>
            <p:cNvSpPr/>
            <p:nvPr/>
          </p:nvSpPr>
          <p:spPr bwMode="auto">
            <a:xfrm>
              <a:off x="4583113" y="4221163"/>
              <a:ext cx="69850" cy="58738"/>
            </a:xfrm>
            <a:custGeom>
              <a:avLst/>
              <a:gdLst>
                <a:gd name="T0" fmla="*/ 18 w 21"/>
                <a:gd name="T1" fmla="*/ 10 h 18"/>
                <a:gd name="T2" fmla="*/ 21 w 21"/>
                <a:gd name="T3" fmla="*/ 15 h 18"/>
                <a:gd name="T4" fmla="*/ 18 w 21"/>
                <a:gd name="T5" fmla="*/ 18 h 18"/>
                <a:gd name="T6" fmla="*/ 18 w 21"/>
                <a:gd name="T7" fmla="*/ 18 h 18"/>
                <a:gd name="T8" fmla="*/ 2 w 21"/>
                <a:gd name="T9" fmla="*/ 5 h 18"/>
                <a:gd name="T10" fmla="*/ 0 w 21"/>
                <a:gd name="T11" fmla="*/ 4 h 18"/>
                <a:gd name="T12" fmla="*/ 0 w 21"/>
                <a:gd name="T13" fmla="*/ 4 h 18"/>
                <a:gd name="T14" fmla="*/ 3 w 21"/>
                <a:gd name="T15" fmla="*/ 1 h 18"/>
                <a:gd name="T16" fmla="*/ 4 w 21"/>
                <a:gd name="T17" fmla="*/ 0 h 18"/>
                <a:gd name="T18" fmla="*/ 8 w 21"/>
                <a:gd name="T19" fmla="*/ 2 h 18"/>
                <a:gd name="T20" fmla="*/ 18 w 21"/>
                <a:gd name="T2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8">
                  <a:moveTo>
                    <a:pt x="18" y="10"/>
                  </a:moveTo>
                  <a:cubicBezTo>
                    <a:pt x="19" y="12"/>
                    <a:pt x="20" y="13"/>
                    <a:pt x="21" y="15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5" y="12"/>
                    <a:pt x="8" y="7"/>
                    <a:pt x="2" y="5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6" y="1"/>
                    <a:pt x="8" y="2"/>
                  </a:cubicBezTo>
                  <a:cubicBezTo>
                    <a:pt x="12" y="3"/>
                    <a:pt x="15" y="7"/>
                    <a:pt x="1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1" name="išḷíḋe"/>
            <p:cNvSpPr/>
            <p:nvPr/>
          </p:nvSpPr>
          <p:spPr bwMode="auto">
            <a:xfrm>
              <a:off x="4237038" y="4579938"/>
              <a:ext cx="171450" cy="704850"/>
            </a:xfrm>
            <a:custGeom>
              <a:avLst/>
              <a:gdLst>
                <a:gd name="T0" fmla="*/ 27 w 52"/>
                <a:gd name="T1" fmla="*/ 9 h 214"/>
                <a:gd name="T2" fmla="*/ 7 w 52"/>
                <a:gd name="T3" fmla="*/ 8 h 214"/>
                <a:gd name="T4" fmla="*/ 0 w 52"/>
                <a:gd name="T5" fmla="*/ 6 h 214"/>
                <a:gd name="T6" fmla="*/ 2 w 52"/>
                <a:gd name="T7" fmla="*/ 91 h 214"/>
                <a:gd name="T8" fmla="*/ 2 w 52"/>
                <a:gd name="T9" fmla="*/ 94 h 214"/>
                <a:gd name="T10" fmla="*/ 2 w 52"/>
                <a:gd name="T11" fmla="*/ 163 h 214"/>
                <a:gd name="T12" fmla="*/ 3 w 52"/>
                <a:gd name="T13" fmla="*/ 182 h 214"/>
                <a:gd name="T14" fmla="*/ 5 w 52"/>
                <a:gd name="T15" fmla="*/ 210 h 214"/>
                <a:gd name="T16" fmla="*/ 5 w 52"/>
                <a:gd name="T17" fmla="*/ 212 h 214"/>
                <a:gd name="T18" fmla="*/ 7 w 52"/>
                <a:gd name="T19" fmla="*/ 213 h 214"/>
                <a:gd name="T20" fmla="*/ 15 w 52"/>
                <a:gd name="T21" fmla="*/ 213 h 214"/>
                <a:gd name="T22" fmla="*/ 37 w 52"/>
                <a:gd name="T23" fmla="*/ 202 h 214"/>
                <a:gd name="T24" fmla="*/ 52 w 52"/>
                <a:gd name="T25" fmla="*/ 0 h 214"/>
                <a:gd name="T26" fmla="*/ 27 w 52"/>
                <a:gd name="T27" fmla="*/ 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214">
                  <a:moveTo>
                    <a:pt x="27" y="9"/>
                  </a:moveTo>
                  <a:cubicBezTo>
                    <a:pt x="20" y="10"/>
                    <a:pt x="13" y="9"/>
                    <a:pt x="7" y="8"/>
                  </a:cubicBezTo>
                  <a:cubicBezTo>
                    <a:pt x="5" y="7"/>
                    <a:pt x="2" y="7"/>
                    <a:pt x="0" y="6"/>
                  </a:cubicBezTo>
                  <a:cubicBezTo>
                    <a:pt x="0" y="17"/>
                    <a:pt x="1" y="68"/>
                    <a:pt x="2" y="91"/>
                  </a:cubicBezTo>
                  <a:cubicBezTo>
                    <a:pt x="2" y="92"/>
                    <a:pt x="2" y="93"/>
                    <a:pt x="2" y="94"/>
                  </a:cubicBezTo>
                  <a:cubicBezTo>
                    <a:pt x="3" y="105"/>
                    <a:pt x="2" y="152"/>
                    <a:pt x="2" y="163"/>
                  </a:cubicBezTo>
                  <a:cubicBezTo>
                    <a:pt x="2" y="170"/>
                    <a:pt x="2" y="176"/>
                    <a:pt x="3" y="182"/>
                  </a:cubicBezTo>
                  <a:cubicBezTo>
                    <a:pt x="4" y="197"/>
                    <a:pt x="5" y="208"/>
                    <a:pt x="5" y="210"/>
                  </a:cubicBezTo>
                  <a:cubicBezTo>
                    <a:pt x="5" y="210"/>
                    <a:pt x="5" y="211"/>
                    <a:pt x="5" y="212"/>
                  </a:cubicBezTo>
                  <a:cubicBezTo>
                    <a:pt x="6" y="212"/>
                    <a:pt x="6" y="213"/>
                    <a:pt x="7" y="213"/>
                  </a:cubicBezTo>
                  <a:cubicBezTo>
                    <a:pt x="9" y="214"/>
                    <a:pt x="12" y="214"/>
                    <a:pt x="15" y="213"/>
                  </a:cubicBezTo>
                  <a:cubicBezTo>
                    <a:pt x="22" y="212"/>
                    <a:pt x="31" y="209"/>
                    <a:pt x="37" y="202"/>
                  </a:cubicBezTo>
                  <a:cubicBezTo>
                    <a:pt x="43" y="145"/>
                    <a:pt x="45" y="61"/>
                    <a:pt x="52" y="0"/>
                  </a:cubicBezTo>
                  <a:cubicBezTo>
                    <a:pt x="44" y="6"/>
                    <a:pt x="36" y="9"/>
                    <a:pt x="27" y="9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2" name="iṧḷiďè"/>
            <p:cNvSpPr/>
            <p:nvPr/>
          </p:nvSpPr>
          <p:spPr bwMode="auto">
            <a:xfrm>
              <a:off x="4276725" y="3979863"/>
              <a:ext cx="12700" cy="9525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0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3" name="íşḻíḑé"/>
            <p:cNvSpPr/>
            <p:nvPr/>
          </p:nvSpPr>
          <p:spPr bwMode="auto">
            <a:xfrm>
              <a:off x="4217988" y="3940176"/>
              <a:ext cx="141288" cy="231775"/>
            </a:xfrm>
            <a:custGeom>
              <a:avLst/>
              <a:gdLst>
                <a:gd name="T0" fmla="*/ 42 w 43"/>
                <a:gd name="T1" fmla="*/ 19 h 70"/>
                <a:gd name="T2" fmla="*/ 40 w 43"/>
                <a:gd name="T3" fmla="*/ 7 h 70"/>
                <a:gd name="T4" fmla="*/ 39 w 43"/>
                <a:gd name="T5" fmla="*/ 0 h 70"/>
                <a:gd name="T6" fmla="*/ 38 w 43"/>
                <a:gd name="T7" fmla="*/ 0 h 70"/>
                <a:gd name="T8" fmla="*/ 36 w 43"/>
                <a:gd name="T9" fmla="*/ 12 h 70"/>
                <a:gd name="T10" fmla="*/ 26 w 43"/>
                <a:gd name="T11" fmla="*/ 5 h 70"/>
                <a:gd name="T12" fmla="*/ 25 w 43"/>
                <a:gd name="T13" fmla="*/ 12 h 70"/>
                <a:gd name="T14" fmla="*/ 22 w 43"/>
                <a:gd name="T15" fmla="*/ 14 h 70"/>
                <a:gd name="T16" fmla="*/ 25 w 43"/>
                <a:gd name="T17" fmla="*/ 21 h 70"/>
                <a:gd name="T18" fmla="*/ 25 w 43"/>
                <a:gd name="T19" fmla="*/ 23 h 70"/>
                <a:gd name="T20" fmla="*/ 7 w 43"/>
                <a:gd name="T21" fmla="*/ 22 h 70"/>
                <a:gd name="T22" fmla="*/ 4 w 43"/>
                <a:gd name="T23" fmla="*/ 31 h 70"/>
                <a:gd name="T24" fmla="*/ 8 w 43"/>
                <a:gd name="T25" fmla="*/ 39 h 70"/>
                <a:gd name="T26" fmla="*/ 8 w 43"/>
                <a:gd name="T27" fmla="*/ 40 h 70"/>
                <a:gd name="T28" fmla="*/ 8 w 43"/>
                <a:gd name="T29" fmla="*/ 40 h 70"/>
                <a:gd name="T30" fmla="*/ 1 w 43"/>
                <a:gd name="T31" fmla="*/ 39 h 70"/>
                <a:gd name="T32" fmla="*/ 0 w 43"/>
                <a:gd name="T33" fmla="*/ 61 h 70"/>
                <a:gd name="T34" fmla="*/ 27 w 43"/>
                <a:gd name="T35" fmla="*/ 70 h 70"/>
                <a:gd name="T36" fmla="*/ 27 w 43"/>
                <a:gd name="T37" fmla="*/ 45 h 70"/>
                <a:gd name="T38" fmla="*/ 36 w 43"/>
                <a:gd name="T39" fmla="*/ 44 h 70"/>
                <a:gd name="T40" fmla="*/ 38 w 43"/>
                <a:gd name="T41" fmla="*/ 43 h 70"/>
                <a:gd name="T42" fmla="*/ 42 w 43"/>
                <a:gd name="T43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70">
                  <a:moveTo>
                    <a:pt x="42" y="19"/>
                  </a:moveTo>
                  <a:cubicBezTo>
                    <a:pt x="42" y="17"/>
                    <a:pt x="40" y="9"/>
                    <a:pt x="40" y="7"/>
                  </a:cubicBezTo>
                  <a:cubicBezTo>
                    <a:pt x="40" y="5"/>
                    <a:pt x="39" y="3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7"/>
                    <a:pt x="36" y="8"/>
                    <a:pt x="36" y="12"/>
                  </a:cubicBezTo>
                  <a:cubicBezTo>
                    <a:pt x="35" y="19"/>
                    <a:pt x="26" y="2"/>
                    <a:pt x="26" y="5"/>
                  </a:cubicBezTo>
                  <a:cubicBezTo>
                    <a:pt x="26" y="5"/>
                    <a:pt x="25" y="14"/>
                    <a:pt x="25" y="12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4" y="15"/>
                    <a:pt x="25" y="17"/>
                    <a:pt x="25" y="21"/>
                  </a:cubicBezTo>
                  <a:cubicBezTo>
                    <a:pt x="25" y="21"/>
                    <a:pt x="25" y="22"/>
                    <a:pt x="25" y="23"/>
                  </a:cubicBezTo>
                  <a:cubicBezTo>
                    <a:pt x="25" y="25"/>
                    <a:pt x="6" y="20"/>
                    <a:pt x="7" y="22"/>
                  </a:cubicBezTo>
                  <a:cubicBezTo>
                    <a:pt x="5" y="25"/>
                    <a:pt x="5" y="28"/>
                    <a:pt x="4" y="31"/>
                  </a:cubicBezTo>
                  <a:cubicBezTo>
                    <a:pt x="2" y="31"/>
                    <a:pt x="9" y="39"/>
                    <a:pt x="8" y="39"/>
                  </a:cubicBezTo>
                  <a:cubicBezTo>
                    <a:pt x="7" y="39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3" y="39"/>
                    <a:pt x="1" y="39"/>
                  </a:cubicBezTo>
                  <a:cubicBezTo>
                    <a:pt x="0" y="40"/>
                    <a:pt x="1" y="59"/>
                    <a:pt x="0" y="61"/>
                  </a:cubicBezTo>
                  <a:cubicBezTo>
                    <a:pt x="4" y="61"/>
                    <a:pt x="24" y="68"/>
                    <a:pt x="27" y="70"/>
                  </a:cubicBezTo>
                  <a:cubicBezTo>
                    <a:pt x="27" y="68"/>
                    <a:pt x="27" y="48"/>
                    <a:pt x="27" y="45"/>
                  </a:cubicBezTo>
                  <a:cubicBezTo>
                    <a:pt x="31" y="45"/>
                    <a:pt x="36" y="44"/>
                    <a:pt x="36" y="44"/>
                  </a:cubicBezTo>
                  <a:cubicBezTo>
                    <a:pt x="37" y="44"/>
                    <a:pt x="37" y="44"/>
                    <a:pt x="38" y="43"/>
                  </a:cubicBezTo>
                  <a:cubicBezTo>
                    <a:pt x="39" y="41"/>
                    <a:pt x="43" y="24"/>
                    <a:pt x="42" y="19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4" name="iŝ1íḍé"/>
            <p:cNvSpPr/>
            <p:nvPr/>
          </p:nvSpPr>
          <p:spPr bwMode="auto">
            <a:xfrm>
              <a:off x="4154488" y="3867151"/>
              <a:ext cx="207963" cy="214313"/>
            </a:xfrm>
            <a:custGeom>
              <a:avLst/>
              <a:gdLst>
                <a:gd name="T0" fmla="*/ 51 w 63"/>
                <a:gd name="T1" fmla="*/ 5 h 65"/>
                <a:gd name="T2" fmla="*/ 51 w 63"/>
                <a:gd name="T3" fmla="*/ 5 h 65"/>
                <a:gd name="T4" fmla="*/ 43 w 63"/>
                <a:gd name="T5" fmla="*/ 1 h 65"/>
                <a:gd name="T6" fmla="*/ 36 w 63"/>
                <a:gd name="T7" fmla="*/ 0 h 65"/>
                <a:gd name="T8" fmla="*/ 14 w 63"/>
                <a:gd name="T9" fmla="*/ 6 h 65"/>
                <a:gd name="T10" fmla="*/ 6 w 63"/>
                <a:gd name="T11" fmla="*/ 12 h 65"/>
                <a:gd name="T12" fmla="*/ 4 w 63"/>
                <a:gd name="T13" fmla="*/ 38 h 65"/>
                <a:gd name="T14" fmla="*/ 9 w 63"/>
                <a:gd name="T15" fmla="*/ 46 h 65"/>
                <a:gd name="T16" fmla="*/ 19 w 63"/>
                <a:gd name="T17" fmla="*/ 60 h 65"/>
                <a:gd name="T18" fmla="*/ 24 w 63"/>
                <a:gd name="T19" fmla="*/ 62 h 65"/>
                <a:gd name="T20" fmla="*/ 40 w 63"/>
                <a:gd name="T21" fmla="*/ 58 h 65"/>
                <a:gd name="T22" fmla="*/ 44 w 63"/>
                <a:gd name="T23" fmla="*/ 45 h 65"/>
                <a:gd name="T24" fmla="*/ 44 w 63"/>
                <a:gd name="T25" fmla="*/ 43 h 65"/>
                <a:gd name="T26" fmla="*/ 50 w 63"/>
                <a:gd name="T27" fmla="*/ 43 h 65"/>
                <a:gd name="T28" fmla="*/ 52 w 63"/>
                <a:gd name="T29" fmla="*/ 43 h 65"/>
                <a:gd name="T30" fmla="*/ 58 w 63"/>
                <a:gd name="T31" fmla="*/ 22 h 65"/>
                <a:gd name="T32" fmla="*/ 51 w 63"/>
                <a:gd name="T33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5">
                  <a:moveTo>
                    <a:pt x="51" y="5"/>
                  </a:moveTo>
                  <a:cubicBezTo>
                    <a:pt x="51" y="5"/>
                    <a:pt x="51" y="5"/>
                    <a:pt x="51" y="5"/>
                  </a:cubicBezTo>
                  <a:cubicBezTo>
                    <a:pt x="48" y="4"/>
                    <a:pt x="45" y="2"/>
                    <a:pt x="43" y="1"/>
                  </a:cubicBezTo>
                  <a:cubicBezTo>
                    <a:pt x="40" y="1"/>
                    <a:pt x="37" y="0"/>
                    <a:pt x="36" y="0"/>
                  </a:cubicBezTo>
                  <a:cubicBezTo>
                    <a:pt x="28" y="0"/>
                    <a:pt x="20" y="1"/>
                    <a:pt x="14" y="6"/>
                  </a:cubicBezTo>
                  <a:cubicBezTo>
                    <a:pt x="11" y="7"/>
                    <a:pt x="8" y="9"/>
                    <a:pt x="6" y="12"/>
                  </a:cubicBezTo>
                  <a:cubicBezTo>
                    <a:pt x="1" y="19"/>
                    <a:pt x="0" y="30"/>
                    <a:pt x="4" y="38"/>
                  </a:cubicBezTo>
                  <a:cubicBezTo>
                    <a:pt x="5" y="41"/>
                    <a:pt x="7" y="43"/>
                    <a:pt x="9" y="46"/>
                  </a:cubicBezTo>
                  <a:cubicBezTo>
                    <a:pt x="12" y="49"/>
                    <a:pt x="15" y="57"/>
                    <a:pt x="19" y="60"/>
                  </a:cubicBezTo>
                  <a:cubicBezTo>
                    <a:pt x="20" y="61"/>
                    <a:pt x="22" y="62"/>
                    <a:pt x="24" y="62"/>
                  </a:cubicBezTo>
                  <a:cubicBezTo>
                    <a:pt x="31" y="63"/>
                    <a:pt x="37" y="65"/>
                    <a:pt x="40" y="58"/>
                  </a:cubicBezTo>
                  <a:cubicBezTo>
                    <a:pt x="41" y="55"/>
                    <a:pt x="44" y="49"/>
                    <a:pt x="44" y="45"/>
                  </a:cubicBezTo>
                  <a:cubicBezTo>
                    <a:pt x="44" y="44"/>
                    <a:pt x="44" y="43"/>
                    <a:pt x="44" y="43"/>
                  </a:cubicBezTo>
                  <a:cubicBezTo>
                    <a:pt x="45" y="35"/>
                    <a:pt x="49" y="39"/>
                    <a:pt x="50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5" y="44"/>
                    <a:pt x="60" y="21"/>
                    <a:pt x="58" y="22"/>
                  </a:cubicBezTo>
                  <a:cubicBezTo>
                    <a:pt x="63" y="19"/>
                    <a:pt x="56" y="6"/>
                    <a:pt x="51" y="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5" name="ïšľiḑè"/>
            <p:cNvSpPr/>
            <p:nvPr/>
          </p:nvSpPr>
          <p:spPr bwMode="auto">
            <a:xfrm>
              <a:off x="4062413" y="4089401"/>
              <a:ext cx="584200" cy="533400"/>
            </a:xfrm>
            <a:custGeom>
              <a:avLst/>
              <a:gdLst>
                <a:gd name="T0" fmla="*/ 177 w 177"/>
                <a:gd name="T1" fmla="*/ 60 h 162"/>
                <a:gd name="T2" fmla="*/ 160 w 177"/>
                <a:gd name="T3" fmla="*/ 45 h 162"/>
                <a:gd name="T4" fmla="*/ 158 w 177"/>
                <a:gd name="T5" fmla="*/ 44 h 162"/>
                <a:gd name="T6" fmla="*/ 153 w 177"/>
                <a:gd name="T7" fmla="*/ 48 h 162"/>
                <a:gd name="T8" fmla="*/ 151 w 177"/>
                <a:gd name="T9" fmla="*/ 50 h 162"/>
                <a:gd name="T10" fmla="*/ 148 w 177"/>
                <a:gd name="T11" fmla="*/ 52 h 162"/>
                <a:gd name="T12" fmla="*/ 148 w 177"/>
                <a:gd name="T13" fmla="*/ 52 h 162"/>
                <a:gd name="T14" fmla="*/ 132 w 177"/>
                <a:gd name="T15" fmla="*/ 69 h 162"/>
                <a:gd name="T16" fmla="*/ 106 w 177"/>
                <a:gd name="T17" fmla="*/ 32 h 162"/>
                <a:gd name="T18" fmla="*/ 40 w 177"/>
                <a:gd name="T19" fmla="*/ 4 h 162"/>
                <a:gd name="T20" fmla="*/ 19 w 177"/>
                <a:gd name="T21" fmla="*/ 142 h 162"/>
                <a:gd name="T22" fmla="*/ 25 w 177"/>
                <a:gd name="T23" fmla="*/ 146 h 162"/>
                <a:gd name="T24" fmla="*/ 49 w 177"/>
                <a:gd name="T25" fmla="*/ 159 h 162"/>
                <a:gd name="T26" fmla="*/ 105 w 177"/>
                <a:gd name="T27" fmla="*/ 149 h 162"/>
                <a:gd name="T28" fmla="*/ 108 w 177"/>
                <a:gd name="T29" fmla="*/ 148 h 162"/>
                <a:gd name="T30" fmla="*/ 103 w 177"/>
                <a:gd name="T31" fmla="*/ 74 h 162"/>
                <a:gd name="T32" fmla="*/ 119 w 177"/>
                <a:gd name="T33" fmla="*/ 101 h 162"/>
                <a:gd name="T34" fmla="*/ 127 w 177"/>
                <a:gd name="T35" fmla="*/ 105 h 162"/>
                <a:gd name="T36" fmla="*/ 134 w 177"/>
                <a:gd name="T37" fmla="*/ 103 h 162"/>
                <a:gd name="T38" fmla="*/ 177 w 177"/>
                <a:gd name="T39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162">
                  <a:moveTo>
                    <a:pt x="177" y="60"/>
                  </a:moveTo>
                  <a:cubicBezTo>
                    <a:pt x="174" y="53"/>
                    <a:pt x="166" y="47"/>
                    <a:pt x="160" y="45"/>
                  </a:cubicBezTo>
                  <a:cubicBezTo>
                    <a:pt x="160" y="44"/>
                    <a:pt x="159" y="44"/>
                    <a:pt x="158" y="44"/>
                  </a:cubicBezTo>
                  <a:cubicBezTo>
                    <a:pt x="157" y="45"/>
                    <a:pt x="155" y="46"/>
                    <a:pt x="153" y="48"/>
                  </a:cubicBezTo>
                  <a:cubicBezTo>
                    <a:pt x="153" y="48"/>
                    <a:pt x="152" y="49"/>
                    <a:pt x="151" y="50"/>
                  </a:cubicBezTo>
                  <a:cubicBezTo>
                    <a:pt x="150" y="50"/>
                    <a:pt x="149" y="51"/>
                    <a:pt x="148" y="52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2" y="58"/>
                    <a:pt x="137" y="64"/>
                    <a:pt x="132" y="69"/>
                  </a:cubicBezTo>
                  <a:cubicBezTo>
                    <a:pt x="135" y="66"/>
                    <a:pt x="108" y="35"/>
                    <a:pt x="106" y="32"/>
                  </a:cubicBezTo>
                  <a:cubicBezTo>
                    <a:pt x="89" y="13"/>
                    <a:pt x="64" y="6"/>
                    <a:pt x="40" y="4"/>
                  </a:cubicBezTo>
                  <a:cubicBezTo>
                    <a:pt x="0" y="0"/>
                    <a:pt x="15" y="138"/>
                    <a:pt x="19" y="142"/>
                  </a:cubicBezTo>
                  <a:cubicBezTo>
                    <a:pt x="20" y="143"/>
                    <a:pt x="22" y="144"/>
                    <a:pt x="25" y="146"/>
                  </a:cubicBezTo>
                  <a:cubicBezTo>
                    <a:pt x="28" y="148"/>
                    <a:pt x="40" y="157"/>
                    <a:pt x="49" y="159"/>
                  </a:cubicBezTo>
                  <a:cubicBezTo>
                    <a:pt x="68" y="162"/>
                    <a:pt x="89" y="162"/>
                    <a:pt x="105" y="149"/>
                  </a:cubicBezTo>
                  <a:cubicBezTo>
                    <a:pt x="106" y="149"/>
                    <a:pt x="107" y="148"/>
                    <a:pt x="108" y="148"/>
                  </a:cubicBezTo>
                  <a:cubicBezTo>
                    <a:pt x="108" y="145"/>
                    <a:pt x="103" y="90"/>
                    <a:pt x="103" y="74"/>
                  </a:cubicBezTo>
                  <a:cubicBezTo>
                    <a:pt x="106" y="78"/>
                    <a:pt x="116" y="96"/>
                    <a:pt x="119" y="101"/>
                  </a:cubicBezTo>
                  <a:cubicBezTo>
                    <a:pt x="121" y="103"/>
                    <a:pt x="124" y="105"/>
                    <a:pt x="127" y="105"/>
                  </a:cubicBezTo>
                  <a:cubicBezTo>
                    <a:pt x="130" y="106"/>
                    <a:pt x="132" y="105"/>
                    <a:pt x="134" y="103"/>
                  </a:cubicBezTo>
                  <a:cubicBezTo>
                    <a:pt x="151" y="90"/>
                    <a:pt x="163" y="75"/>
                    <a:pt x="177" y="6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6" name="i$ḻíḍé"/>
            <p:cNvSpPr/>
            <p:nvPr/>
          </p:nvSpPr>
          <p:spPr bwMode="auto">
            <a:xfrm>
              <a:off x="4610100" y="4181476"/>
              <a:ext cx="63500" cy="61913"/>
            </a:xfrm>
            <a:prstGeom prst="ellipse">
              <a:avLst/>
            </a:pr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7" name="iṥḻïḍê"/>
            <p:cNvSpPr/>
            <p:nvPr/>
          </p:nvSpPr>
          <p:spPr bwMode="auto">
            <a:xfrm>
              <a:off x="4206875" y="4078288"/>
              <a:ext cx="122238" cy="66675"/>
            </a:xfrm>
            <a:custGeom>
              <a:avLst/>
              <a:gdLst>
                <a:gd name="T0" fmla="*/ 0 w 77"/>
                <a:gd name="T1" fmla="*/ 23 h 42"/>
                <a:gd name="T2" fmla="*/ 0 w 77"/>
                <a:gd name="T3" fmla="*/ 0 h 42"/>
                <a:gd name="T4" fmla="*/ 69 w 77"/>
                <a:gd name="T5" fmla="*/ 19 h 42"/>
                <a:gd name="T6" fmla="*/ 77 w 77"/>
                <a:gd name="T7" fmla="*/ 42 h 42"/>
                <a:gd name="T8" fmla="*/ 0 w 77"/>
                <a:gd name="T9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2">
                  <a:moveTo>
                    <a:pt x="0" y="23"/>
                  </a:moveTo>
                  <a:lnTo>
                    <a:pt x="0" y="0"/>
                  </a:lnTo>
                  <a:lnTo>
                    <a:pt x="69" y="19"/>
                  </a:lnTo>
                  <a:lnTo>
                    <a:pt x="77" y="4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8" name="ïṣḻiḓé"/>
            <p:cNvSpPr/>
            <p:nvPr/>
          </p:nvSpPr>
          <p:spPr bwMode="auto">
            <a:xfrm>
              <a:off x="4352925" y="3940176"/>
              <a:ext cx="22225" cy="60325"/>
            </a:xfrm>
            <a:custGeom>
              <a:avLst/>
              <a:gdLst>
                <a:gd name="T0" fmla="*/ 6 w 7"/>
                <a:gd name="T1" fmla="*/ 9 h 18"/>
                <a:gd name="T2" fmla="*/ 5 w 7"/>
                <a:gd name="T3" fmla="*/ 9 h 18"/>
                <a:gd name="T4" fmla="*/ 5 w 7"/>
                <a:gd name="T5" fmla="*/ 14 h 18"/>
                <a:gd name="T6" fmla="*/ 4 w 7"/>
                <a:gd name="T7" fmla="*/ 16 h 18"/>
                <a:gd name="T8" fmla="*/ 4 w 7"/>
                <a:gd name="T9" fmla="*/ 16 h 18"/>
                <a:gd name="T10" fmla="*/ 4 w 7"/>
                <a:gd name="T11" fmla="*/ 16 h 18"/>
                <a:gd name="T12" fmla="*/ 4 w 7"/>
                <a:gd name="T13" fmla="*/ 16 h 18"/>
                <a:gd name="T14" fmla="*/ 4 w 7"/>
                <a:gd name="T15" fmla="*/ 16 h 18"/>
                <a:gd name="T16" fmla="*/ 4 w 7"/>
                <a:gd name="T17" fmla="*/ 16 h 18"/>
                <a:gd name="T18" fmla="*/ 4 w 7"/>
                <a:gd name="T19" fmla="*/ 16 h 18"/>
                <a:gd name="T20" fmla="*/ 4 w 7"/>
                <a:gd name="T21" fmla="*/ 16 h 18"/>
                <a:gd name="T22" fmla="*/ 4 w 7"/>
                <a:gd name="T23" fmla="*/ 16 h 18"/>
                <a:gd name="T24" fmla="*/ 4 w 7"/>
                <a:gd name="T25" fmla="*/ 16 h 18"/>
                <a:gd name="T26" fmla="*/ 4 w 7"/>
                <a:gd name="T27" fmla="*/ 16 h 18"/>
                <a:gd name="T28" fmla="*/ 4 w 7"/>
                <a:gd name="T29" fmla="*/ 16 h 18"/>
                <a:gd name="T30" fmla="*/ 4 w 7"/>
                <a:gd name="T31" fmla="*/ 16 h 18"/>
                <a:gd name="T32" fmla="*/ 4 w 7"/>
                <a:gd name="T33" fmla="*/ 16 h 18"/>
                <a:gd name="T34" fmla="*/ 3 w 7"/>
                <a:gd name="T35" fmla="*/ 14 h 18"/>
                <a:gd name="T36" fmla="*/ 2 w 7"/>
                <a:gd name="T37" fmla="*/ 9 h 18"/>
                <a:gd name="T38" fmla="*/ 3 w 7"/>
                <a:gd name="T39" fmla="*/ 3 h 18"/>
                <a:gd name="T40" fmla="*/ 3 w 7"/>
                <a:gd name="T41" fmla="*/ 2 h 18"/>
                <a:gd name="T42" fmla="*/ 4 w 7"/>
                <a:gd name="T43" fmla="*/ 2 h 18"/>
                <a:gd name="T44" fmla="*/ 4 w 7"/>
                <a:gd name="T45" fmla="*/ 2 h 18"/>
                <a:gd name="T46" fmla="*/ 4 w 7"/>
                <a:gd name="T47" fmla="*/ 2 h 18"/>
                <a:gd name="T48" fmla="*/ 4 w 7"/>
                <a:gd name="T49" fmla="*/ 2 h 18"/>
                <a:gd name="T50" fmla="*/ 4 w 7"/>
                <a:gd name="T51" fmla="*/ 2 h 18"/>
                <a:gd name="T52" fmla="*/ 4 w 7"/>
                <a:gd name="T53" fmla="*/ 2 h 18"/>
                <a:gd name="T54" fmla="*/ 4 w 7"/>
                <a:gd name="T55" fmla="*/ 2 h 18"/>
                <a:gd name="T56" fmla="*/ 4 w 7"/>
                <a:gd name="T57" fmla="*/ 2 h 18"/>
                <a:gd name="T58" fmla="*/ 4 w 7"/>
                <a:gd name="T59" fmla="*/ 2 h 18"/>
                <a:gd name="T60" fmla="*/ 4 w 7"/>
                <a:gd name="T61" fmla="*/ 2 h 18"/>
                <a:gd name="T62" fmla="*/ 4 w 7"/>
                <a:gd name="T63" fmla="*/ 2 h 18"/>
                <a:gd name="T64" fmla="*/ 4 w 7"/>
                <a:gd name="T65" fmla="*/ 2 h 18"/>
                <a:gd name="T66" fmla="*/ 4 w 7"/>
                <a:gd name="T67" fmla="*/ 2 h 18"/>
                <a:gd name="T68" fmla="*/ 5 w 7"/>
                <a:gd name="T69" fmla="*/ 4 h 18"/>
                <a:gd name="T70" fmla="*/ 5 w 7"/>
                <a:gd name="T71" fmla="*/ 9 h 18"/>
                <a:gd name="T72" fmla="*/ 6 w 7"/>
                <a:gd name="T73" fmla="*/ 9 h 18"/>
                <a:gd name="T74" fmla="*/ 7 w 7"/>
                <a:gd name="T75" fmla="*/ 9 h 18"/>
                <a:gd name="T76" fmla="*/ 6 w 7"/>
                <a:gd name="T77" fmla="*/ 3 h 18"/>
                <a:gd name="T78" fmla="*/ 5 w 7"/>
                <a:gd name="T79" fmla="*/ 1 h 18"/>
                <a:gd name="T80" fmla="*/ 4 w 7"/>
                <a:gd name="T81" fmla="*/ 0 h 18"/>
                <a:gd name="T82" fmla="*/ 2 w 7"/>
                <a:gd name="T83" fmla="*/ 1 h 18"/>
                <a:gd name="T84" fmla="*/ 1 w 7"/>
                <a:gd name="T85" fmla="*/ 4 h 18"/>
                <a:gd name="T86" fmla="*/ 0 w 7"/>
                <a:gd name="T87" fmla="*/ 9 h 18"/>
                <a:gd name="T88" fmla="*/ 1 w 7"/>
                <a:gd name="T89" fmla="*/ 15 h 18"/>
                <a:gd name="T90" fmla="*/ 2 w 7"/>
                <a:gd name="T91" fmla="*/ 17 h 18"/>
                <a:gd name="T92" fmla="*/ 4 w 7"/>
                <a:gd name="T93" fmla="*/ 18 h 18"/>
                <a:gd name="T94" fmla="*/ 5 w 7"/>
                <a:gd name="T95" fmla="*/ 17 h 18"/>
                <a:gd name="T96" fmla="*/ 7 w 7"/>
                <a:gd name="T97" fmla="*/ 14 h 18"/>
                <a:gd name="T98" fmla="*/ 7 w 7"/>
                <a:gd name="T99" fmla="*/ 9 h 18"/>
                <a:gd name="T100" fmla="*/ 6 w 7"/>
                <a:gd name="T10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8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11"/>
                    <a:pt x="5" y="13"/>
                    <a:pt x="5" y="14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5"/>
                    <a:pt x="3" y="14"/>
                  </a:cubicBezTo>
                  <a:cubicBezTo>
                    <a:pt x="2" y="12"/>
                    <a:pt x="2" y="11"/>
                    <a:pt x="2" y="9"/>
                  </a:cubicBezTo>
                  <a:cubicBezTo>
                    <a:pt x="2" y="7"/>
                    <a:pt x="2" y="5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5" y="5"/>
                    <a:pt x="5" y="7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7"/>
                    <a:pt x="7" y="4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1" y="16"/>
                    <a:pt x="1" y="16"/>
                    <a:pt x="2" y="17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5" y="18"/>
                    <a:pt x="5" y="17"/>
                    <a:pt x="5" y="17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2"/>
                    <a:pt x="7" y="11"/>
                    <a:pt x="7" y="9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9" name="ïSḷîdê"/>
            <p:cNvSpPr/>
            <p:nvPr/>
          </p:nvSpPr>
          <p:spPr bwMode="auto">
            <a:xfrm>
              <a:off x="4316413" y="3967163"/>
              <a:ext cx="58738" cy="42863"/>
            </a:xfrm>
            <a:custGeom>
              <a:avLst/>
              <a:gdLst>
                <a:gd name="T0" fmla="*/ 18 w 18"/>
                <a:gd name="T1" fmla="*/ 0 h 13"/>
                <a:gd name="T2" fmla="*/ 17 w 18"/>
                <a:gd name="T3" fmla="*/ 0 h 13"/>
                <a:gd name="T4" fmla="*/ 16 w 18"/>
                <a:gd name="T5" fmla="*/ 0 h 13"/>
                <a:gd name="T6" fmla="*/ 13 w 18"/>
                <a:gd name="T7" fmla="*/ 3 h 13"/>
                <a:gd name="T8" fmla="*/ 0 w 18"/>
                <a:gd name="T9" fmla="*/ 12 h 13"/>
                <a:gd name="T10" fmla="*/ 2 w 18"/>
                <a:gd name="T11" fmla="*/ 13 h 13"/>
                <a:gd name="T12" fmla="*/ 9 w 18"/>
                <a:gd name="T13" fmla="*/ 8 h 13"/>
                <a:gd name="T14" fmla="*/ 15 w 18"/>
                <a:gd name="T15" fmla="*/ 4 h 13"/>
                <a:gd name="T16" fmla="*/ 17 w 18"/>
                <a:gd name="T17" fmla="*/ 2 h 13"/>
                <a:gd name="T18" fmla="*/ 17 w 18"/>
                <a:gd name="T19" fmla="*/ 2 h 13"/>
                <a:gd name="T20" fmla="*/ 17 w 18"/>
                <a:gd name="T21" fmla="*/ 2 h 13"/>
                <a:gd name="T22" fmla="*/ 17 w 18"/>
                <a:gd name="T23" fmla="*/ 1 h 13"/>
                <a:gd name="T24" fmla="*/ 17 w 18"/>
                <a:gd name="T25" fmla="*/ 2 h 13"/>
                <a:gd name="T26" fmla="*/ 17 w 18"/>
                <a:gd name="T27" fmla="*/ 2 h 13"/>
                <a:gd name="T28" fmla="*/ 17 w 18"/>
                <a:gd name="T29" fmla="*/ 1 h 13"/>
                <a:gd name="T30" fmla="*/ 17 w 18"/>
                <a:gd name="T31" fmla="*/ 2 h 13"/>
                <a:gd name="T32" fmla="*/ 17 w 18"/>
                <a:gd name="T33" fmla="*/ 1 h 13"/>
                <a:gd name="T34" fmla="*/ 17 w 18"/>
                <a:gd name="T35" fmla="*/ 2 h 13"/>
                <a:gd name="T36" fmla="*/ 17 w 18"/>
                <a:gd name="T37" fmla="*/ 2 h 13"/>
                <a:gd name="T38" fmla="*/ 17 w 18"/>
                <a:gd name="T39" fmla="*/ 1 h 13"/>
                <a:gd name="T40" fmla="*/ 17 w 18"/>
                <a:gd name="T41" fmla="*/ 2 h 13"/>
                <a:gd name="T42" fmla="*/ 18 w 18"/>
                <a:gd name="T4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3">
                  <a:moveTo>
                    <a:pt x="18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4" y="1"/>
                    <a:pt x="13" y="3"/>
                  </a:cubicBezTo>
                  <a:cubicBezTo>
                    <a:pt x="8" y="6"/>
                    <a:pt x="0" y="12"/>
                    <a:pt x="0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5" y="11"/>
                    <a:pt x="9" y="8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5" y="3"/>
                    <a:pt x="16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0.08519 L -1.04167E-6 1.85185E-6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" name="组合 148"/>
          <p:cNvGrpSpPr/>
          <p:nvPr/>
        </p:nvGrpSpPr>
        <p:grpSpPr>
          <a:xfrm>
            <a:off x="7267692" y="2075578"/>
            <a:ext cx="3347378" cy="751535"/>
            <a:chOff x="2741785" y="2343753"/>
            <a:chExt cx="3347378" cy="751535"/>
          </a:xfrm>
        </p:grpSpPr>
        <p:sp>
          <p:nvSpPr>
            <p:cNvPr id="150" name="文本框 149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1" name="文本框 150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1576931" y="2075578"/>
            <a:ext cx="3347378" cy="751535"/>
            <a:chOff x="2741785" y="2343753"/>
            <a:chExt cx="3347378" cy="751535"/>
          </a:xfrm>
        </p:grpSpPr>
        <p:sp>
          <p:nvSpPr>
            <p:cNvPr id="159" name="文本框 158"/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0" name="文本框 159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7927279" y="3831485"/>
            <a:ext cx="2611935" cy="909399"/>
            <a:chOff x="2741785" y="2343753"/>
            <a:chExt cx="3347378" cy="909399"/>
          </a:xfrm>
        </p:grpSpPr>
        <p:sp>
          <p:nvSpPr>
            <p:cNvPr id="153" name="文本框 152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4" name="文本框 153"/>
            <p:cNvSpPr txBox="1"/>
            <p:nvPr/>
          </p:nvSpPr>
          <p:spPr>
            <a:xfrm>
              <a:off x="2741785" y="2687228"/>
              <a:ext cx="3347378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1661098" y="3831485"/>
            <a:ext cx="2611935" cy="909399"/>
            <a:chOff x="2741785" y="2343753"/>
            <a:chExt cx="3347378" cy="909399"/>
          </a:xfrm>
        </p:grpSpPr>
        <p:sp>
          <p:nvSpPr>
            <p:cNvPr id="162" name="文本框 161"/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3" name="文本框 162"/>
            <p:cNvSpPr txBox="1"/>
            <p:nvPr/>
          </p:nvSpPr>
          <p:spPr>
            <a:xfrm>
              <a:off x="2741785" y="2687228"/>
              <a:ext cx="3347378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4439816" y="2284884"/>
            <a:ext cx="3312368" cy="3409818"/>
            <a:chOff x="4439816" y="2284884"/>
            <a:chExt cx="3312368" cy="3409818"/>
          </a:xfrm>
        </p:grpSpPr>
        <p:grpSp>
          <p:nvGrpSpPr>
            <p:cNvPr id="148" name="组合 147"/>
            <p:cNvGrpSpPr/>
            <p:nvPr/>
          </p:nvGrpSpPr>
          <p:grpSpPr>
            <a:xfrm>
              <a:off x="4439816" y="2284884"/>
              <a:ext cx="3312368" cy="3390178"/>
              <a:chOff x="7320136" y="1484784"/>
              <a:chExt cx="3312368" cy="3390178"/>
            </a:xfrm>
          </p:grpSpPr>
          <p:grpSp>
            <p:nvGrpSpPr>
              <p:cNvPr id="4" name="í$1idê"/>
              <p:cNvGrpSpPr/>
              <p:nvPr/>
            </p:nvGrpSpPr>
            <p:grpSpPr>
              <a:xfrm>
                <a:off x="7320136" y="1484784"/>
                <a:ext cx="3312368" cy="3243388"/>
                <a:chOff x="3659914" y="2601919"/>
                <a:chExt cx="4879540" cy="4777929"/>
              </a:xfrm>
            </p:grpSpPr>
            <p:sp>
              <p:nvSpPr>
                <p:cNvPr id="33" name="işļîḓê"/>
                <p:cNvSpPr/>
                <p:nvPr/>
              </p:nvSpPr>
              <p:spPr bwMode="auto">
                <a:xfrm>
                  <a:off x="3827317" y="2601919"/>
                  <a:ext cx="4544734" cy="4543272"/>
                </a:xfrm>
                <a:custGeom>
                  <a:avLst/>
                  <a:gdLst>
                    <a:gd name="T0" fmla="*/ 2621 w 2629"/>
                    <a:gd name="T1" fmla="*/ 1303 h 2628"/>
                    <a:gd name="T2" fmla="*/ 2607 w 2629"/>
                    <a:gd name="T3" fmla="*/ 1188 h 2628"/>
                    <a:gd name="T4" fmla="*/ 2560 w 2629"/>
                    <a:gd name="T5" fmla="*/ 946 h 2628"/>
                    <a:gd name="T6" fmla="*/ 2528 w 2629"/>
                    <a:gd name="T7" fmla="*/ 851 h 2628"/>
                    <a:gd name="T8" fmla="*/ 2489 w 2629"/>
                    <a:gd name="T9" fmla="*/ 742 h 2628"/>
                    <a:gd name="T10" fmla="*/ 2432 w 2629"/>
                    <a:gd name="T11" fmla="*/ 622 h 2628"/>
                    <a:gd name="T12" fmla="*/ 2346 w 2629"/>
                    <a:gd name="T13" fmla="*/ 500 h 2628"/>
                    <a:gd name="T14" fmla="*/ 2253 w 2629"/>
                    <a:gd name="T15" fmla="*/ 405 h 2628"/>
                    <a:gd name="T16" fmla="*/ 2163 w 2629"/>
                    <a:gd name="T17" fmla="*/ 331 h 2628"/>
                    <a:gd name="T18" fmla="*/ 1962 w 2629"/>
                    <a:gd name="T19" fmla="*/ 188 h 2628"/>
                    <a:gd name="T20" fmla="*/ 1874 w 2629"/>
                    <a:gd name="T21" fmla="*/ 142 h 2628"/>
                    <a:gd name="T22" fmla="*/ 1770 w 2629"/>
                    <a:gd name="T23" fmla="*/ 89 h 2628"/>
                    <a:gd name="T24" fmla="*/ 1646 w 2629"/>
                    <a:gd name="T25" fmla="*/ 41 h 2628"/>
                    <a:gd name="T26" fmla="*/ 1499 w 2629"/>
                    <a:gd name="T27" fmla="*/ 12 h 2628"/>
                    <a:gd name="T28" fmla="*/ 1366 w 2629"/>
                    <a:gd name="T29" fmla="*/ 8 h 2628"/>
                    <a:gd name="T30" fmla="*/ 1250 w 2629"/>
                    <a:gd name="T31" fmla="*/ 17 h 2628"/>
                    <a:gd name="T32" fmla="*/ 1006 w 2629"/>
                    <a:gd name="T33" fmla="*/ 52 h 2628"/>
                    <a:gd name="T34" fmla="*/ 910 w 2629"/>
                    <a:gd name="T35" fmla="*/ 79 h 2628"/>
                    <a:gd name="T36" fmla="*/ 799 w 2629"/>
                    <a:gd name="T37" fmla="*/ 113 h 2628"/>
                    <a:gd name="T38" fmla="*/ 677 w 2629"/>
                    <a:gd name="T39" fmla="*/ 164 h 2628"/>
                    <a:gd name="T40" fmla="*/ 551 w 2629"/>
                    <a:gd name="T41" fmla="*/ 244 h 2628"/>
                    <a:gd name="T42" fmla="*/ 452 w 2629"/>
                    <a:gd name="T43" fmla="*/ 333 h 2628"/>
                    <a:gd name="T44" fmla="*/ 374 w 2629"/>
                    <a:gd name="T45" fmla="*/ 419 h 2628"/>
                    <a:gd name="T46" fmla="*/ 221 w 2629"/>
                    <a:gd name="T47" fmla="*/ 613 h 2628"/>
                    <a:gd name="T48" fmla="*/ 170 w 2629"/>
                    <a:gd name="T49" fmla="*/ 699 h 2628"/>
                    <a:gd name="T50" fmla="*/ 113 w 2629"/>
                    <a:gd name="T51" fmla="*/ 800 h 2628"/>
                    <a:gd name="T52" fmla="*/ 59 w 2629"/>
                    <a:gd name="T53" fmla="*/ 922 h 2628"/>
                    <a:gd name="T54" fmla="*/ 23 w 2629"/>
                    <a:gd name="T55" fmla="*/ 1067 h 2628"/>
                    <a:gd name="T56" fmla="*/ 13 w 2629"/>
                    <a:gd name="T57" fmla="*/ 1199 h 2628"/>
                    <a:gd name="T58" fmla="*/ 0 w 2629"/>
                    <a:gd name="T59" fmla="*/ 1315 h 2628"/>
                    <a:gd name="T60" fmla="*/ 14 w 2629"/>
                    <a:gd name="T61" fmla="*/ 1448 h 2628"/>
                    <a:gd name="T62" fmla="*/ 39 w 2629"/>
                    <a:gd name="T63" fmla="*/ 1561 h 2628"/>
                    <a:gd name="T64" fmla="*/ 109 w 2629"/>
                    <a:gd name="T65" fmla="*/ 1798 h 2628"/>
                    <a:gd name="T66" fmla="*/ 150 w 2629"/>
                    <a:gd name="T67" fmla="*/ 1889 h 2628"/>
                    <a:gd name="T68" fmla="*/ 198 w 2629"/>
                    <a:gd name="T69" fmla="*/ 1994 h 2628"/>
                    <a:gd name="T70" fmla="*/ 267 w 2629"/>
                    <a:gd name="T71" fmla="*/ 2108 h 2628"/>
                    <a:gd name="T72" fmla="*/ 363 w 2629"/>
                    <a:gd name="T73" fmla="*/ 2222 h 2628"/>
                    <a:gd name="T74" fmla="*/ 465 w 2629"/>
                    <a:gd name="T75" fmla="*/ 2307 h 2628"/>
                    <a:gd name="T76" fmla="*/ 562 w 2629"/>
                    <a:gd name="T77" fmla="*/ 2372 h 2628"/>
                    <a:gd name="T78" fmla="*/ 776 w 2629"/>
                    <a:gd name="T79" fmla="*/ 2496 h 2628"/>
                    <a:gd name="T80" fmla="*/ 868 w 2629"/>
                    <a:gd name="T81" fmla="*/ 2534 h 2628"/>
                    <a:gd name="T82" fmla="*/ 976 w 2629"/>
                    <a:gd name="T83" fmla="*/ 2576 h 2628"/>
                    <a:gd name="T84" fmla="*/ 1104 w 2629"/>
                    <a:gd name="T85" fmla="*/ 2612 h 2628"/>
                    <a:gd name="T86" fmla="*/ 1253 w 2629"/>
                    <a:gd name="T87" fmla="*/ 2627 h 2628"/>
                    <a:gd name="T88" fmla="*/ 1385 w 2629"/>
                    <a:gd name="T89" fmla="*/ 2619 h 2628"/>
                    <a:gd name="T90" fmla="*/ 1500 w 2629"/>
                    <a:gd name="T91" fmla="*/ 2599 h 2628"/>
                    <a:gd name="T92" fmla="*/ 1740 w 2629"/>
                    <a:gd name="T93" fmla="*/ 2541 h 2628"/>
                    <a:gd name="T94" fmla="*/ 1832 w 2629"/>
                    <a:gd name="T95" fmla="*/ 2505 h 2628"/>
                    <a:gd name="T96" fmla="*/ 1940 w 2629"/>
                    <a:gd name="T97" fmla="*/ 2461 h 2628"/>
                    <a:gd name="T98" fmla="*/ 2057 w 2629"/>
                    <a:gd name="T99" fmla="*/ 2399 h 2628"/>
                    <a:gd name="T100" fmla="*/ 2175 w 2629"/>
                    <a:gd name="T101" fmla="*/ 2308 h 2628"/>
                    <a:gd name="T102" fmla="*/ 2266 w 2629"/>
                    <a:gd name="T103" fmla="*/ 2210 h 2628"/>
                    <a:gd name="T104" fmla="*/ 2335 w 2629"/>
                    <a:gd name="T105" fmla="*/ 2117 h 2628"/>
                    <a:gd name="T106" fmla="*/ 2469 w 2629"/>
                    <a:gd name="T107" fmla="*/ 1909 h 2628"/>
                    <a:gd name="T108" fmla="*/ 2511 w 2629"/>
                    <a:gd name="T109" fmla="*/ 1819 h 2628"/>
                    <a:gd name="T110" fmla="*/ 2559 w 2629"/>
                    <a:gd name="T111" fmla="*/ 1713 h 2628"/>
                    <a:gd name="T112" fmla="*/ 2601 w 2629"/>
                    <a:gd name="T113" fmla="*/ 1586 h 2628"/>
                    <a:gd name="T114" fmla="*/ 2623 w 2629"/>
                    <a:gd name="T115" fmla="*/ 1439 h 26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629" h="2628">
                      <a:moveTo>
                        <a:pt x="2613" y="1311"/>
                      </a:moveTo>
                      <a:cubicBezTo>
                        <a:pt x="2613" y="1312"/>
                        <a:pt x="2613" y="1313"/>
                        <a:pt x="2613" y="1314"/>
                      </a:cubicBezTo>
                      <a:cubicBezTo>
                        <a:pt x="2613" y="1322"/>
                        <a:pt x="2613" y="1330"/>
                        <a:pt x="2613" y="1338"/>
                      </a:cubicBezTo>
                      <a:cubicBezTo>
                        <a:pt x="2613" y="1342"/>
                        <a:pt x="2616" y="1346"/>
                        <a:pt x="2621" y="1346"/>
                      </a:cubicBezTo>
                      <a:cubicBezTo>
                        <a:pt x="2625" y="1346"/>
                        <a:pt x="2629" y="1343"/>
                        <a:pt x="2629" y="1338"/>
                      </a:cubicBezTo>
                      <a:cubicBezTo>
                        <a:pt x="2629" y="1330"/>
                        <a:pt x="2629" y="1322"/>
                        <a:pt x="2629" y="1314"/>
                      </a:cubicBezTo>
                      <a:cubicBezTo>
                        <a:pt x="2629" y="1313"/>
                        <a:pt x="2629" y="1312"/>
                        <a:pt x="2629" y="1311"/>
                      </a:cubicBezTo>
                      <a:cubicBezTo>
                        <a:pt x="2629" y="1307"/>
                        <a:pt x="2625" y="1303"/>
                        <a:pt x="2621" y="1303"/>
                      </a:cubicBezTo>
                      <a:cubicBezTo>
                        <a:pt x="2617" y="1303"/>
                        <a:pt x="2613" y="1307"/>
                        <a:pt x="2613" y="1311"/>
                      </a:cubicBezTo>
                      <a:close/>
                      <a:moveTo>
                        <a:pt x="2607" y="1188"/>
                      </a:moveTo>
                      <a:cubicBezTo>
                        <a:pt x="2608" y="1196"/>
                        <a:pt x="2608" y="1204"/>
                        <a:pt x="2609" y="1212"/>
                      </a:cubicBezTo>
                      <a:cubicBezTo>
                        <a:pt x="2609" y="1216"/>
                        <a:pt x="2613" y="1219"/>
                        <a:pt x="2618" y="1219"/>
                      </a:cubicBezTo>
                      <a:cubicBezTo>
                        <a:pt x="2622" y="1219"/>
                        <a:pt x="2625" y="1215"/>
                        <a:pt x="2625" y="1210"/>
                      </a:cubicBezTo>
                      <a:cubicBezTo>
                        <a:pt x="2624" y="1202"/>
                        <a:pt x="2624" y="1194"/>
                        <a:pt x="2623" y="1186"/>
                      </a:cubicBezTo>
                      <a:cubicBezTo>
                        <a:pt x="2622" y="1182"/>
                        <a:pt x="2619" y="1179"/>
                        <a:pt x="2614" y="1179"/>
                      </a:cubicBezTo>
                      <a:cubicBezTo>
                        <a:pt x="2610" y="1179"/>
                        <a:pt x="2607" y="1183"/>
                        <a:pt x="2607" y="1188"/>
                      </a:cubicBezTo>
                      <a:close/>
                      <a:moveTo>
                        <a:pt x="2589" y="1066"/>
                      </a:moveTo>
                      <a:cubicBezTo>
                        <a:pt x="2591" y="1073"/>
                        <a:pt x="2592" y="1081"/>
                        <a:pt x="2594" y="1089"/>
                      </a:cubicBezTo>
                      <a:cubicBezTo>
                        <a:pt x="2594" y="1093"/>
                        <a:pt x="2598" y="1096"/>
                        <a:pt x="2603" y="1096"/>
                      </a:cubicBezTo>
                      <a:cubicBezTo>
                        <a:pt x="2607" y="1095"/>
                        <a:pt x="2610" y="1091"/>
                        <a:pt x="2609" y="1086"/>
                      </a:cubicBezTo>
                      <a:cubicBezTo>
                        <a:pt x="2608" y="1078"/>
                        <a:pt x="2606" y="1070"/>
                        <a:pt x="2605" y="1062"/>
                      </a:cubicBezTo>
                      <a:cubicBezTo>
                        <a:pt x="2604" y="1058"/>
                        <a:pt x="2600" y="1055"/>
                        <a:pt x="2596" y="1056"/>
                      </a:cubicBezTo>
                      <a:cubicBezTo>
                        <a:pt x="2591" y="1057"/>
                        <a:pt x="2588" y="1061"/>
                        <a:pt x="2589" y="1066"/>
                      </a:cubicBezTo>
                      <a:close/>
                      <a:moveTo>
                        <a:pt x="2560" y="946"/>
                      </a:moveTo>
                      <a:cubicBezTo>
                        <a:pt x="2562" y="953"/>
                        <a:pt x="2564" y="961"/>
                        <a:pt x="2567" y="969"/>
                      </a:cubicBezTo>
                      <a:cubicBezTo>
                        <a:pt x="2568" y="973"/>
                        <a:pt x="2572" y="975"/>
                        <a:pt x="2576" y="974"/>
                      </a:cubicBezTo>
                      <a:cubicBezTo>
                        <a:pt x="2581" y="973"/>
                        <a:pt x="2583" y="969"/>
                        <a:pt x="2582" y="964"/>
                      </a:cubicBezTo>
                      <a:cubicBezTo>
                        <a:pt x="2580" y="956"/>
                        <a:pt x="2578" y="949"/>
                        <a:pt x="2575" y="941"/>
                      </a:cubicBezTo>
                      <a:cubicBezTo>
                        <a:pt x="2574" y="937"/>
                        <a:pt x="2570" y="934"/>
                        <a:pt x="2565" y="936"/>
                      </a:cubicBezTo>
                      <a:cubicBezTo>
                        <a:pt x="2561" y="937"/>
                        <a:pt x="2559" y="941"/>
                        <a:pt x="2560" y="946"/>
                      </a:cubicBezTo>
                      <a:close/>
                      <a:moveTo>
                        <a:pt x="2519" y="829"/>
                      </a:moveTo>
                      <a:cubicBezTo>
                        <a:pt x="2522" y="836"/>
                        <a:pt x="2525" y="844"/>
                        <a:pt x="2528" y="851"/>
                      </a:cubicBezTo>
                      <a:cubicBezTo>
                        <a:pt x="2530" y="855"/>
                        <a:pt x="2534" y="857"/>
                        <a:pt x="2538" y="856"/>
                      </a:cubicBezTo>
                      <a:cubicBezTo>
                        <a:pt x="2543" y="854"/>
                        <a:pt x="2545" y="850"/>
                        <a:pt x="2543" y="845"/>
                      </a:cubicBezTo>
                      <a:cubicBezTo>
                        <a:pt x="2540" y="838"/>
                        <a:pt x="2537" y="830"/>
                        <a:pt x="2534" y="823"/>
                      </a:cubicBezTo>
                      <a:cubicBezTo>
                        <a:pt x="2533" y="819"/>
                        <a:pt x="2528" y="817"/>
                        <a:pt x="2524" y="818"/>
                      </a:cubicBezTo>
                      <a:cubicBezTo>
                        <a:pt x="2520" y="820"/>
                        <a:pt x="2518" y="825"/>
                        <a:pt x="2519" y="829"/>
                      </a:cubicBezTo>
                      <a:close/>
                      <a:moveTo>
                        <a:pt x="2468" y="717"/>
                      </a:moveTo>
                      <a:cubicBezTo>
                        <a:pt x="2471" y="724"/>
                        <a:pt x="2475" y="731"/>
                        <a:pt x="2479" y="738"/>
                      </a:cubicBezTo>
                      <a:cubicBezTo>
                        <a:pt x="2481" y="742"/>
                        <a:pt x="2485" y="744"/>
                        <a:pt x="2489" y="742"/>
                      </a:cubicBezTo>
                      <a:cubicBezTo>
                        <a:pt x="2493" y="740"/>
                        <a:pt x="2495" y="735"/>
                        <a:pt x="2493" y="731"/>
                      </a:cubicBezTo>
                      <a:cubicBezTo>
                        <a:pt x="2489" y="724"/>
                        <a:pt x="2486" y="716"/>
                        <a:pt x="2482" y="709"/>
                      </a:cubicBezTo>
                      <a:cubicBezTo>
                        <a:pt x="2480" y="705"/>
                        <a:pt x="2475" y="704"/>
                        <a:pt x="2471" y="706"/>
                      </a:cubicBezTo>
                      <a:cubicBezTo>
                        <a:pt x="2467" y="708"/>
                        <a:pt x="2466" y="713"/>
                        <a:pt x="2468" y="717"/>
                      </a:cubicBezTo>
                      <a:close/>
                      <a:moveTo>
                        <a:pt x="2406" y="610"/>
                      </a:moveTo>
                      <a:cubicBezTo>
                        <a:pt x="2410" y="617"/>
                        <a:pt x="2414" y="623"/>
                        <a:pt x="2419" y="630"/>
                      </a:cubicBezTo>
                      <a:cubicBezTo>
                        <a:pt x="2421" y="634"/>
                        <a:pt x="2426" y="635"/>
                        <a:pt x="2430" y="633"/>
                      </a:cubicBezTo>
                      <a:cubicBezTo>
                        <a:pt x="2433" y="630"/>
                        <a:pt x="2434" y="625"/>
                        <a:pt x="2432" y="622"/>
                      </a:cubicBezTo>
                      <a:cubicBezTo>
                        <a:pt x="2428" y="615"/>
                        <a:pt x="2424" y="608"/>
                        <a:pt x="2419" y="601"/>
                      </a:cubicBezTo>
                      <a:cubicBezTo>
                        <a:pt x="2417" y="598"/>
                        <a:pt x="2412" y="597"/>
                        <a:pt x="2408" y="599"/>
                      </a:cubicBezTo>
                      <a:cubicBezTo>
                        <a:pt x="2404" y="601"/>
                        <a:pt x="2403" y="606"/>
                        <a:pt x="2406" y="610"/>
                      </a:cubicBezTo>
                      <a:close/>
                      <a:moveTo>
                        <a:pt x="2334" y="510"/>
                      </a:moveTo>
                      <a:cubicBezTo>
                        <a:pt x="2339" y="516"/>
                        <a:pt x="2344" y="522"/>
                        <a:pt x="2349" y="528"/>
                      </a:cubicBezTo>
                      <a:cubicBezTo>
                        <a:pt x="2351" y="532"/>
                        <a:pt x="2356" y="533"/>
                        <a:pt x="2360" y="530"/>
                      </a:cubicBezTo>
                      <a:cubicBezTo>
                        <a:pt x="2363" y="527"/>
                        <a:pt x="2364" y="522"/>
                        <a:pt x="2361" y="519"/>
                      </a:cubicBezTo>
                      <a:cubicBezTo>
                        <a:pt x="2356" y="512"/>
                        <a:pt x="2351" y="506"/>
                        <a:pt x="2346" y="500"/>
                      </a:cubicBezTo>
                      <a:cubicBezTo>
                        <a:pt x="2344" y="496"/>
                        <a:pt x="2339" y="496"/>
                        <a:pt x="2335" y="498"/>
                      </a:cubicBezTo>
                      <a:cubicBezTo>
                        <a:pt x="2332" y="501"/>
                        <a:pt x="2331" y="506"/>
                        <a:pt x="2334" y="510"/>
                      </a:cubicBezTo>
                      <a:close/>
                      <a:moveTo>
                        <a:pt x="2253" y="416"/>
                      </a:moveTo>
                      <a:cubicBezTo>
                        <a:pt x="2258" y="422"/>
                        <a:pt x="2264" y="428"/>
                        <a:pt x="2269" y="434"/>
                      </a:cubicBezTo>
                      <a:cubicBezTo>
                        <a:pt x="2272" y="437"/>
                        <a:pt x="2277" y="437"/>
                        <a:pt x="2280" y="434"/>
                      </a:cubicBezTo>
                      <a:cubicBezTo>
                        <a:pt x="2284" y="431"/>
                        <a:pt x="2284" y="426"/>
                        <a:pt x="2281" y="423"/>
                      </a:cubicBezTo>
                      <a:cubicBezTo>
                        <a:pt x="2275" y="417"/>
                        <a:pt x="2270" y="411"/>
                        <a:pt x="2264" y="405"/>
                      </a:cubicBezTo>
                      <a:cubicBezTo>
                        <a:pt x="2261" y="402"/>
                        <a:pt x="2256" y="402"/>
                        <a:pt x="2253" y="405"/>
                      </a:cubicBezTo>
                      <a:cubicBezTo>
                        <a:pt x="2250" y="408"/>
                        <a:pt x="2250" y="413"/>
                        <a:pt x="2253" y="416"/>
                      </a:cubicBezTo>
                      <a:close/>
                      <a:moveTo>
                        <a:pt x="2163" y="331"/>
                      </a:moveTo>
                      <a:cubicBezTo>
                        <a:pt x="2169" y="336"/>
                        <a:pt x="2175" y="342"/>
                        <a:pt x="2181" y="347"/>
                      </a:cubicBezTo>
                      <a:cubicBezTo>
                        <a:pt x="2184" y="350"/>
                        <a:pt x="2190" y="350"/>
                        <a:pt x="2192" y="346"/>
                      </a:cubicBezTo>
                      <a:cubicBezTo>
                        <a:pt x="2195" y="343"/>
                        <a:pt x="2195" y="338"/>
                        <a:pt x="2192" y="335"/>
                      </a:cubicBezTo>
                      <a:cubicBezTo>
                        <a:pt x="2186" y="330"/>
                        <a:pt x="2180" y="324"/>
                        <a:pt x="2174" y="319"/>
                      </a:cubicBezTo>
                      <a:cubicBezTo>
                        <a:pt x="2170" y="316"/>
                        <a:pt x="2165" y="317"/>
                        <a:pt x="2162" y="320"/>
                      </a:cubicBezTo>
                      <a:cubicBezTo>
                        <a:pt x="2160" y="323"/>
                        <a:pt x="2160" y="328"/>
                        <a:pt x="2163" y="331"/>
                      </a:cubicBezTo>
                      <a:close/>
                      <a:moveTo>
                        <a:pt x="2066" y="255"/>
                      </a:moveTo>
                      <a:cubicBezTo>
                        <a:pt x="2073" y="260"/>
                        <a:pt x="2079" y="264"/>
                        <a:pt x="2085" y="269"/>
                      </a:cubicBezTo>
                      <a:cubicBezTo>
                        <a:pt x="2089" y="272"/>
                        <a:pt x="2094" y="271"/>
                        <a:pt x="2097" y="267"/>
                      </a:cubicBezTo>
                      <a:cubicBezTo>
                        <a:pt x="2099" y="264"/>
                        <a:pt x="2098" y="259"/>
                        <a:pt x="2095" y="256"/>
                      </a:cubicBezTo>
                      <a:cubicBezTo>
                        <a:pt x="2088" y="251"/>
                        <a:pt x="2082" y="247"/>
                        <a:pt x="2075" y="242"/>
                      </a:cubicBezTo>
                      <a:cubicBezTo>
                        <a:pt x="2072" y="239"/>
                        <a:pt x="2067" y="240"/>
                        <a:pt x="2064" y="244"/>
                      </a:cubicBezTo>
                      <a:cubicBezTo>
                        <a:pt x="2062" y="247"/>
                        <a:pt x="2062" y="252"/>
                        <a:pt x="2066" y="255"/>
                      </a:cubicBezTo>
                      <a:close/>
                      <a:moveTo>
                        <a:pt x="1962" y="188"/>
                      </a:moveTo>
                      <a:cubicBezTo>
                        <a:pt x="1969" y="192"/>
                        <a:pt x="1976" y="196"/>
                        <a:pt x="1983" y="200"/>
                      </a:cubicBezTo>
                      <a:cubicBezTo>
                        <a:pt x="1986" y="203"/>
                        <a:pt x="1991" y="201"/>
                        <a:pt x="1994" y="198"/>
                      </a:cubicBezTo>
                      <a:cubicBezTo>
                        <a:pt x="1996" y="194"/>
                        <a:pt x="1995" y="189"/>
                        <a:pt x="1991" y="187"/>
                      </a:cubicBezTo>
                      <a:cubicBezTo>
                        <a:pt x="1984" y="182"/>
                        <a:pt x="1977" y="178"/>
                        <a:pt x="1970" y="174"/>
                      </a:cubicBezTo>
                      <a:cubicBezTo>
                        <a:pt x="1966" y="172"/>
                        <a:pt x="1961" y="173"/>
                        <a:pt x="1959" y="177"/>
                      </a:cubicBezTo>
                      <a:cubicBezTo>
                        <a:pt x="1957" y="181"/>
                        <a:pt x="1958" y="186"/>
                        <a:pt x="1962" y="188"/>
                      </a:cubicBezTo>
                      <a:close/>
                      <a:moveTo>
                        <a:pt x="1852" y="132"/>
                      </a:moveTo>
                      <a:cubicBezTo>
                        <a:pt x="1859" y="135"/>
                        <a:pt x="1866" y="138"/>
                        <a:pt x="1874" y="142"/>
                      </a:cubicBezTo>
                      <a:cubicBezTo>
                        <a:pt x="1878" y="144"/>
                        <a:pt x="1882" y="142"/>
                        <a:pt x="1884" y="138"/>
                      </a:cubicBezTo>
                      <a:cubicBezTo>
                        <a:pt x="1886" y="134"/>
                        <a:pt x="1885" y="129"/>
                        <a:pt x="1881" y="127"/>
                      </a:cubicBezTo>
                      <a:cubicBezTo>
                        <a:pt x="1873" y="124"/>
                        <a:pt x="1866" y="120"/>
                        <a:pt x="1859" y="117"/>
                      </a:cubicBezTo>
                      <a:cubicBezTo>
                        <a:pt x="1855" y="115"/>
                        <a:pt x="1850" y="117"/>
                        <a:pt x="1848" y="121"/>
                      </a:cubicBezTo>
                      <a:cubicBezTo>
                        <a:pt x="1846" y="125"/>
                        <a:pt x="1848" y="130"/>
                        <a:pt x="1852" y="132"/>
                      </a:cubicBezTo>
                      <a:close/>
                      <a:moveTo>
                        <a:pt x="1737" y="86"/>
                      </a:moveTo>
                      <a:cubicBezTo>
                        <a:pt x="1745" y="88"/>
                        <a:pt x="1752" y="91"/>
                        <a:pt x="1760" y="94"/>
                      </a:cubicBezTo>
                      <a:cubicBezTo>
                        <a:pt x="1764" y="95"/>
                        <a:pt x="1768" y="93"/>
                        <a:pt x="1770" y="89"/>
                      </a:cubicBezTo>
                      <a:cubicBezTo>
                        <a:pt x="1771" y="85"/>
                        <a:pt x="1769" y="80"/>
                        <a:pt x="1765" y="79"/>
                      </a:cubicBezTo>
                      <a:cubicBezTo>
                        <a:pt x="1758" y="76"/>
                        <a:pt x="1750" y="73"/>
                        <a:pt x="1742" y="71"/>
                      </a:cubicBezTo>
                      <a:cubicBezTo>
                        <a:pt x="1738" y="69"/>
                        <a:pt x="1734" y="71"/>
                        <a:pt x="1732" y="76"/>
                      </a:cubicBezTo>
                      <a:cubicBezTo>
                        <a:pt x="1731" y="80"/>
                        <a:pt x="1733" y="84"/>
                        <a:pt x="1737" y="86"/>
                      </a:cubicBezTo>
                      <a:close/>
                      <a:moveTo>
                        <a:pt x="1618" y="51"/>
                      </a:moveTo>
                      <a:cubicBezTo>
                        <a:pt x="1626" y="53"/>
                        <a:pt x="1634" y="55"/>
                        <a:pt x="1642" y="57"/>
                      </a:cubicBezTo>
                      <a:cubicBezTo>
                        <a:pt x="1646" y="58"/>
                        <a:pt x="1650" y="56"/>
                        <a:pt x="1651" y="51"/>
                      </a:cubicBezTo>
                      <a:cubicBezTo>
                        <a:pt x="1652" y="47"/>
                        <a:pt x="1650" y="43"/>
                        <a:pt x="1646" y="41"/>
                      </a:cubicBezTo>
                      <a:cubicBezTo>
                        <a:pt x="1638" y="39"/>
                        <a:pt x="1630" y="37"/>
                        <a:pt x="1622" y="36"/>
                      </a:cubicBezTo>
                      <a:cubicBezTo>
                        <a:pt x="1618" y="35"/>
                        <a:pt x="1614" y="37"/>
                        <a:pt x="1612" y="42"/>
                      </a:cubicBezTo>
                      <a:cubicBezTo>
                        <a:pt x="1611" y="46"/>
                        <a:pt x="1614" y="50"/>
                        <a:pt x="1618" y="51"/>
                      </a:cubicBezTo>
                      <a:close/>
                      <a:moveTo>
                        <a:pt x="1497" y="28"/>
                      </a:moveTo>
                      <a:cubicBezTo>
                        <a:pt x="1505" y="29"/>
                        <a:pt x="1513" y="30"/>
                        <a:pt x="1521" y="32"/>
                      </a:cubicBezTo>
                      <a:cubicBezTo>
                        <a:pt x="1525" y="32"/>
                        <a:pt x="1529" y="29"/>
                        <a:pt x="1530" y="25"/>
                      </a:cubicBezTo>
                      <a:cubicBezTo>
                        <a:pt x="1531" y="21"/>
                        <a:pt x="1528" y="17"/>
                        <a:pt x="1523" y="16"/>
                      </a:cubicBezTo>
                      <a:cubicBezTo>
                        <a:pt x="1515" y="15"/>
                        <a:pt x="1507" y="13"/>
                        <a:pt x="1499" y="12"/>
                      </a:cubicBezTo>
                      <a:cubicBezTo>
                        <a:pt x="1495" y="12"/>
                        <a:pt x="1491" y="15"/>
                        <a:pt x="1490" y="19"/>
                      </a:cubicBezTo>
                      <a:cubicBezTo>
                        <a:pt x="1490" y="23"/>
                        <a:pt x="1493" y="28"/>
                        <a:pt x="1497" y="28"/>
                      </a:cubicBezTo>
                      <a:close/>
                      <a:moveTo>
                        <a:pt x="1374" y="17"/>
                      </a:moveTo>
                      <a:cubicBezTo>
                        <a:pt x="1382" y="17"/>
                        <a:pt x="1390" y="18"/>
                        <a:pt x="1398" y="18"/>
                      </a:cubicBezTo>
                      <a:cubicBezTo>
                        <a:pt x="1402" y="18"/>
                        <a:pt x="1406" y="15"/>
                        <a:pt x="1406" y="11"/>
                      </a:cubicBezTo>
                      <a:cubicBezTo>
                        <a:pt x="1407" y="6"/>
                        <a:pt x="1403" y="2"/>
                        <a:pt x="1399" y="2"/>
                      </a:cubicBezTo>
                      <a:cubicBezTo>
                        <a:pt x="1391" y="2"/>
                        <a:pt x="1383" y="1"/>
                        <a:pt x="1375" y="1"/>
                      </a:cubicBezTo>
                      <a:cubicBezTo>
                        <a:pt x="1370" y="1"/>
                        <a:pt x="1367" y="4"/>
                        <a:pt x="1366" y="8"/>
                      </a:cubicBezTo>
                      <a:cubicBezTo>
                        <a:pt x="1366" y="13"/>
                        <a:pt x="1370" y="17"/>
                        <a:pt x="1374" y="17"/>
                      </a:cubicBezTo>
                      <a:close/>
                      <a:moveTo>
                        <a:pt x="1250" y="17"/>
                      </a:moveTo>
                      <a:cubicBezTo>
                        <a:pt x="1258" y="17"/>
                        <a:pt x="1266" y="16"/>
                        <a:pt x="1274" y="16"/>
                      </a:cubicBezTo>
                      <a:cubicBezTo>
                        <a:pt x="1279" y="16"/>
                        <a:pt x="1282" y="12"/>
                        <a:pt x="1282" y="8"/>
                      </a:cubicBezTo>
                      <a:cubicBezTo>
                        <a:pt x="1282" y="3"/>
                        <a:pt x="1278" y="0"/>
                        <a:pt x="1274" y="0"/>
                      </a:cubicBezTo>
                      <a:cubicBezTo>
                        <a:pt x="1266" y="0"/>
                        <a:pt x="1258" y="1"/>
                        <a:pt x="1250" y="1"/>
                      </a:cubicBezTo>
                      <a:cubicBezTo>
                        <a:pt x="1245" y="1"/>
                        <a:pt x="1242" y="5"/>
                        <a:pt x="1242" y="9"/>
                      </a:cubicBezTo>
                      <a:cubicBezTo>
                        <a:pt x="1242" y="14"/>
                        <a:pt x="1246" y="17"/>
                        <a:pt x="1250" y="17"/>
                      </a:cubicBezTo>
                      <a:close/>
                      <a:moveTo>
                        <a:pt x="1127" y="29"/>
                      </a:moveTo>
                      <a:cubicBezTo>
                        <a:pt x="1135" y="28"/>
                        <a:pt x="1143" y="27"/>
                        <a:pt x="1151" y="26"/>
                      </a:cubicBezTo>
                      <a:cubicBezTo>
                        <a:pt x="1156" y="25"/>
                        <a:pt x="1159" y="21"/>
                        <a:pt x="1158" y="17"/>
                      </a:cubicBezTo>
                      <a:cubicBezTo>
                        <a:pt x="1158" y="12"/>
                        <a:pt x="1154" y="9"/>
                        <a:pt x="1149" y="10"/>
                      </a:cubicBezTo>
                      <a:cubicBezTo>
                        <a:pt x="1141" y="11"/>
                        <a:pt x="1133" y="12"/>
                        <a:pt x="1125" y="13"/>
                      </a:cubicBezTo>
                      <a:cubicBezTo>
                        <a:pt x="1121" y="14"/>
                        <a:pt x="1118" y="18"/>
                        <a:pt x="1118" y="22"/>
                      </a:cubicBezTo>
                      <a:cubicBezTo>
                        <a:pt x="1119" y="26"/>
                        <a:pt x="1123" y="29"/>
                        <a:pt x="1127" y="29"/>
                      </a:cubicBezTo>
                      <a:close/>
                      <a:moveTo>
                        <a:pt x="1006" y="52"/>
                      </a:moveTo>
                      <a:cubicBezTo>
                        <a:pt x="1014" y="50"/>
                        <a:pt x="1022" y="48"/>
                        <a:pt x="1029" y="47"/>
                      </a:cubicBezTo>
                      <a:cubicBezTo>
                        <a:pt x="1034" y="46"/>
                        <a:pt x="1037" y="41"/>
                        <a:pt x="1036" y="37"/>
                      </a:cubicBezTo>
                      <a:cubicBezTo>
                        <a:pt x="1035" y="33"/>
                        <a:pt x="1030" y="30"/>
                        <a:pt x="1026" y="31"/>
                      </a:cubicBezTo>
                      <a:cubicBezTo>
                        <a:pt x="1018" y="33"/>
                        <a:pt x="1010" y="35"/>
                        <a:pt x="1002" y="37"/>
                      </a:cubicBezTo>
                      <a:cubicBezTo>
                        <a:pt x="998" y="38"/>
                        <a:pt x="995" y="42"/>
                        <a:pt x="997" y="46"/>
                      </a:cubicBezTo>
                      <a:cubicBezTo>
                        <a:pt x="998" y="51"/>
                        <a:pt x="1002" y="53"/>
                        <a:pt x="1006" y="52"/>
                      </a:cubicBezTo>
                      <a:close/>
                      <a:moveTo>
                        <a:pt x="888" y="87"/>
                      </a:moveTo>
                      <a:cubicBezTo>
                        <a:pt x="895" y="85"/>
                        <a:pt x="903" y="82"/>
                        <a:pt x="910" y="79"/>
                      </a:cubicBezTo>
                      <a:cubicBezTo>
                        <a:pt x="915" y="78"/>
                        <a:pt x="917" y="74"/>
                        <a:pt x="915" y="69"/>
                      </a:cubicBezTo>
                      <a:cubicBezTo>
                        <a:pt x="914" y="65"/>
                        <a:pt x="910" y="63"/>
                        <a:pt x="905" y="64"/>
                      </a:cubicBezTo>
                      <a:cubicBezTo>
                        <a:pt x="898" y="67"/>
                        <a:pt x="890" y="69"/>
                        <a:pt x="882" y="72"/>
                      </a:cubicBezTo>
                      <a:cubicBezTo>
                        <a:pt x="878" y="73"/>
                        <a:pt x="876" y="78"/>
                        <a:pt x="878" y="82"/>
                      </a:cubicBezTo>
                      <a:cubicBezTo>
                        <a:pt x="879" y="86"/>
                        <a:pt x="884" y="89"/>
                        <a:pt x="888" y="87"/>
                      </a:cubicBezTo>
                      <a:close/>
                      <a:moveTo>
                        <a:pt x="773" y="133"/>
                      </a:moveTo>
                      <a:cubicBezTo>
                        <a:pt x="780" y="130"/>
                        <a:pt x="788" y="127"/>
                        <a:pt x="795" y="123"/>
                      </a:cubicBezTo>
                      <a:cubicBezTo>
                        <a:pt x="799" y="122"/>
                        <a:pt x="801" y="117"/>
                        <a:pt x="799" y="113"/>
                      </a:cubicBezTo>
                      <a:cubicBezTo>
                        <a:pt x="797" y="109"/>
                        <a:pt x="793" y="107"/>
                        <a:pt x="789" y="109"/>
                      </a:cubicBezTo>
                      <a:cubicBezTo>
                        <a:pt x="781" y="112"/>
                        <a:pt x="774" y="115"/>
                        <a:pt x="767" y="119"/>
                      </a:cubicBezTo>
                      <a:cubicBezTo>
                        <a:pt x="763" y="120"/>
                        <a:pt x="761" y="125"/>
                        <a:pt x="763" y="129"/>
                      </a:cubicBezTo>
                      <a:cubicBezTo>
                        <a:pt x="764" y="133"/>
                        <a:pt x="769" y="135"/>
                        <a:pt x="773" y="133"/>
                      </a:cubicBezTo>
                      <a:close/>
                      <a:moveTo>
                        <a:pt x="664" y="190"/>
                      </a:moveTo>
                      <a:cubicBezTo>
                        <a:pt x="671" y="186"/>
                        <a:pt x="677" y="182"/>
                        <a:pt x="684" y="178"/>
                      </a:cubicBezTo>
                      <a:cubicBezTo>
                        <a:pt x="688" y="176"/>
                        <a:pt x="690" y="171"/>
                        <a:pt x="688" y="167"/>
                      </a:cubicBezTo>
                      <a:cubicBezTo>
                        <a:pt x="685" y="163"/>
                        <a:pt x="680" y="162"/>
                        <a:pt x="677" y="164"/>
                      </a:cubicBezTo>
                      <a:cubicBezTo>
                        <a:pt x="670" y="168"/>
                        <a:pt x="663" y="172"/>
                        <a:pt x="656" y="176"/>
                      </a:cubicBezTo>
                      <a:cubicBezTo>
                        <a:pt x="652" y="178"/>
                        <a:pt x="651" y="183"/>
                        <a:pt x="653" y="187"/>
                      </a:cubicBezTo>
                      <a:cubicBezTo>
                        <a:pt x="655" y="191"/>
                        <a:pt x="660" y="192"/>
                        <a:pt x="664" y="190"/>
                      </a:cubicBezTo>
                      <a:close/>
                      <a:moveTo>
                        <a:pt x="560" y="257"/>
                      </a:moveTo>
                      <a:cubicBezTo>
                        <a:pt x="566" y="252"/>
                        <a:pt x="573" y="248"/>
                        <a:pt x="579" y="243"/>
                      </a:cubicBezTo>
                      <a:cubicBezTo>
                        <a:pt x="583" y="241"/>
                        <a:pt x="584" y="236"/>
                        <a:pt x="582" y="232"/>
                      </a:cubicBezTo>
                      <a:cubicBezTo>
                        <a:pt x="579" y="228"/>
                        <a:pt x="574" y="228"/>
                        <a:pt x="570" y="230"/>
                      </a:cubicBezTo>
                      <a:cubicBezTo>
                        <a:pt x="564" y="235"/>
                        <a:pt x="557" y="239"/>
                        <a:pt x="551" y="244"/>
                      </a:cubicBezTo>
                      <a:cubicBezTo>
                        <a:pt x="547" y="246"/>
                        <a:pt x="546" y="251"/>
                        <a:pt x="549" y="255"/>
                      </a:cubicBezTo>
                      <a:cubicBezTo>
                        <a:pt x="551" y="259"/>
                        <a:pt x="556" y="259"/>
                        <a:pt x="560" y="257"/>
                      </a:cubicBezTo>
                      <a:close/>
                      <a:moveTo>
                        <a:pt x="463" y="333"/>
                      </a:moveTo>
                      <a:cubicBezTo>
                        <a:pt x="469" y="328"/>
                        <a:pt x="475" y="323"/>
                        <a:pt x="481" y="318"/>
                      </a:cubicBezTo>
                      <a:cubicBezTo>
                        <a:pt x="485" y="315"/>
                        <a:pt x="485" y="310"/>
                        <a:pt x="482" y="307"/>
                      </a:cubicBezTo>
                      <a:cubicBezTo>
                        <a:pt x="479" y="303"/>
                        <a:pt x="474" y="303"/>
                        <a:pt x="471" y="306"/>
                      </a:cubicBezTo>
                      <a:cubicBezTo>
                        <a:pt x="465" y="311"/>
                        <a:pt x="459" y="316"/>
                        <a:pt x="452" y="321"/>
                      </a:cubicBezTo>
                      <a:cubicBezTo>
                        <a:pt x="449" y="324"/>
                        <a:pt x="449" y="329"/>
                        <a:pt x="452" y="333"/>
                      </a:cubicBezTo>
                      <a:cubicBezTo>
                        <a:pt x="455" y="336"/>
                        <a:pt x="460" y="336"/>
                        <a:pt x="463" y="333"/>
                      </a:cubicBezTo>
                      <a:close/>
                      <a:moveTo>
                        <a:pt x="374" y="419"/>
                      </a:moveTo>
                      <a:cubicBezTo>
                        <a:pt x="379" y="413"/>
                        <a:pt x="385" y="407"/>
                        <a:pt x="390" y="402"/>
                      </a:cubicBezTo>
                      <a:cubicBezTo>
                        <a:pt x="393" y="398"/>
                        <a:pt x="393" y="393"/>
                        <a:pt x="390" y="390"/>
                      </a:cubicBezTo>
                      <a:cubicBezTo>
                        <a:pt x="387" y="387"/>
                        <a:pt x="382" y="387"/>
                        <a:pt x="379" y="390"/>
                      </a:cubicBezTo>
                      <a:cubicBezTo>
                        <a:pt x="373" y="396"/>
                        <a:pt x="368" y="402"/>
                        <a:pt x="362" y="408"/>
                      </a:cubicBezTo>
                      <a:cubicBezTo>
                        <a:pt x="359" y="411"/>
                        <a:pt x="359" y="416"/>
                        <a:pt x="362" y="419"/>
                      </a:cubicBezTo>
                      <a:cubicBezTo>
                        <a:pt x="366" y="422"/>
                        <a:pt x="371" y="422"/>
                        <a:pt x="374" y="419"/>
                      </a:cubicBezTo>
                      <a:close/>
                      <a:moveTo>
                        <a:pt x="293" y="512"/>
                      </a:moveTo>
                      <a:cubicBezTo>
                        <a:pt x="298" y="506"/>
                        <a:pt x="303" y="500"/>
                        <a:pt x="308" y="494"/>
                      </a:cubicBezTo>
                      <a:cubicBezTo>
                        <a:pt x="310" y="490"/>
                        <a:pt x="310" y="485"/>
                        <a:pt x="307" y="482"/>
                      </a:cubicBezTo>
                      <a:cubicBezTo>
                        <a:pt x="303" y="480"/>
                        <a:pt x="298" y="480"/>
                        <a:pt x="295" y="483"/>
                      </a:cubicBezTo>
                      <a:cubicBezTo>
                        <a:pt x="290" y="490"/>
                        <a:pt x="285" y="496"/>
                        <a:pt x="280" y="502"/>
                      </a:cubicBezTo>
                      <a:cubicBezTo>
                        <a:pt x="277" y="506"/>
                        <a:pt x="278" y="511"/>
                        <a:pt x="282" y="514"/>
                      </a:cubicBezTo>
                      <a:cubicBezTo>
                        <a:pt x="285" y="516"/>
                        <a:pt x="290" y="516"/>
                        <a:pt x="293" y="512"/>
                      </a:cubicBezTo>
                      <a:close/>
                      <a:moveTo>
                        <a:pt x="221" y="613"/>
                      </a:moveTo>
                      <a:cubicBezTo>
                        <a:pt x="225" y="606"/>
                        <a:pt x="230" y="600"/>
                        <a:pt x="234" y="593"/>
                      </a:cubicBezTo>
                      <a:cubicBezTo>
                        <a:pt x="237" y="589"/>
                        <a:pt x="236" y="584"/>
                        <a:pt x="232" y="582"/>
                      </a:cubicBezTo>
                      <a:cubicBezTo>
                        <a:pt x="228" y="579"/>
                        <a:pt x="223" y="580"/>
                        <a:pt x="221" y="584"/>
                      </a:cubicBezTo>
                      <a:cubicBezTo>
                        <a:pt x="216" y="591"/>
                        <a:pt x="212" y="598"/>
                        <a:pt x="208" y="604"/>
                      </a:cubicBezTo>
                      <a:cubicBezTo>
                        <a:pt x="205" y="608"/>
                        <a:pt x="206" y="613"/>
                        <a:pt x="210" y="615"/>
                      </a:cubicBezTo>
                      <a:cubicBezTo>
                        <a:pt x="214" y="618"/>
                        <a:pt x="219" y="617"/>
                        <a:pt x="221" y="613"/>
                      </a:cubicBezTo>
                      <a:close/>
                      <a:moveTo>
                        <a:pt x="159" y="720"/>
                      </a:moveTo>
                      <a:cubicBezTo>
                        <a:pt x="163" y="713"/>
                        <a:pt x="167" y="706"/>
                        <a:pt x="170" y="699"/>
                      </a:cubicBezTo>
                      <a:cubicBezTo>
                        <a:pt x="173" y="695"/>
                        <a:pt x="171" y="690"/>
                        <a:pt x="167" y="688"/>
                      </a:cubicBezTo>
                      <a:cubicBezTo>
                        <a:pt x="163" y="686"/>
                        <a:pt x="158" y="687"/>
                        <a:pt x="156" y="691"/>
                      </a:cubicBezTo>
                      <a:cubicBezTo>
                        <a:pt x="152" y="698"/>
                        <a:pt x="149" y="706"/>
                        <a:pt x="145" y="713"/>
                      </a:cubicBezTo>
                      <a:cubicBezTo>
                        <a:pt x="143" y="717"/>
                        <a:pt x="145" y="722"/>
                        <a:pt x="148" y="724"/>
                      </a:cubicBezTo>
                      <a:cubicBezTo>
                        <a:pt x="152" y="726"/>
                        <a:pt x="157" y="724"/>
                        <a:pt x="159" y="720"/>
                      </a:cubicBezTo>
                      <a:close/>
                      <a:moveTo>
                        <a:pt x="108" y="833"/>
                      </a:moveTo>
                      <a:cubicBezTo>
                        <a:pt x="111" y="825"/>
                        <a:pt x="114" y="818"/>
                        <a:pt x="117" y="810"/>
                      </a:cubicBezTo>
                      <a:cubicBezTo>
                        <a:pt x="119" y="806"/>
                        <a:pt x="117" y="802"/>
                        <a:pt x="113" y="800"/>
                      </a:cubicBezTo>
                      <a:cubicBezTo>
                        <a:pt x="109" y="798"/>
                        <a:pt x="104" y="800"/>
                        <a:pt x="102" y="804"/>
                      </a:cubicBezTo>
                      <a:cubicBezTo>
                        <a:pt x="99" y="812"/>
                        <a:pt x="96" y="819"/>
                        <a:pt x="93" y="827"/>
                      </a:cubicBezTo>
                      <a:cubicBezTo>
                        <a:pt x="91" y="831"/>
                        <a:pt x="93" y="835"/>
                        <a:pt x="98" y="837"/>
                      </a:cubicBezTo>
                      <a:cubicBezTo>
                        <a:pt x="102" y="839"/>
                        <a:pt x="106" y="837"/>
                        <a:pt x="108" y="833"/>
                      </a:cubicBezTo>
                      <a:close/>
                      <a:moveTo>
                        <a:pt x="68" y="950"/>
                      </a:moveTo>
                      <a:cubicBezTo>
                        <a:pt x="70" y="942"/>
                        <a:pt x="72" y="934"/>
                        <a:pt x="75" y="927"/>
                      </a:cubicBezTo>
                      <a:cubicBezTo>
                        <a:pt x="76" y="922"/>
                        <a:pt x="73" y="918"/>
                        <a:pt x="69" y="917"/>
                      </a:cubicBezTo>
                      <a:cubicBezTo>
                        <a:pt x="65" y="915"/>
                        <a:pt x="61" y="918"/>
                        <a:pt x="59" y="922"/>
                      </a:cubicBezTo>
                      <a:cubicBezTo>
                        <a:pt x="57" y="930"/>
                        <a:pt x="55" y="937"/>
                        <a:pt x="52" y="945"/>
                      </a:cubicBezTo>
                      <a:cubicBezTo>
                        <a:pt x="51" y="949"/>
                        <a:pt x="53" y="954"/>
                        <a:pt x="58" y="955"/>
                      </a:cubicBezTo>
                      <a:cubicBezTo>
                        <a:pt x="62" y="956"/>
                        <a:pt x="66" y="954"/>
                        <a:pt x="68" y="950"/>
                      </a:cubicBezTo>
                      <a:close/>
                      <a:moveTo>
                        <a:pt x="39" y="1070"/>
                      </a:moveTo>
                      <a:cubicBezTo>
                        <a:pt x="40" y="1062"/>
                        <a:pt x="42" y="1054"/>
                        <a:pt x="43" y="1046"/>
                      </a:cubicBezTo>
                      <a:cubicBezTo>
                        <a:pt x="44" y="1042"/>
                        <a:pt x="42" y="1038"/>
                        <a:pt x="37" y="1037"/>
                      </a:cubicBezTo>
                      <a:cubicBezTo>
                        <a:pt x="33" y="1036"/>
                        <a:pt x="29" y="1039"/>
                        <a:pt x="28" y="1043"/>
                      </a:cubicBezTo>
                      <a:cubicBezTo>
                        <a:pt x="26" y="1051"/>
                        <a:pt x="25" y="1059"/>
                        <a:pt x="23" y="1067"/>
                      </a:cubicBezTo>
                      <a:cubicBezTo>
                        <a:pt x="22" y="1071"/>
                        <a:pt x="25" y="1075"/>
                        <a:pt x="29" y="1076"/>
                      </a:cubicBezTo>
                      <a:cubicBezTo>
                        <a:pt x="34" y="1077"/>
                        <a:pt x="38" y="1074"/>
                        <a:pt x="39" y="1070"/>
                      </a:cubicBezTo>
                      <a:close/>
                      <a:moveTo>
                        <a:pt x="21" y="1192"/>
                      </a:moveTo>
                      <a:cubicBezTo>
                        <a:pt x="22" y="1184"/>
                        <a:pt x="23" y="1176"/>
                        <a:pt x="24" y="1168"/>
                      </a:cubicBezTo>
                      <a:cubicBezTo>
                        <a:pt x="24" y="1164"/>
                        <a:pt x="21" y="1160"/>
                        <a:pt x="17" y="1159"/>
                      </a:cubicBezTo>
                      <a:cubicBezTo>
                        <a:pt x="12" y="1159"/>
                        <a:pt x="8" y="1162"/>
                        <a:pt x="8" y="1166"/>
                      </a:cubicBezTo>
                      <a:cubicBezTo>
                        <a:pt x="7" y="1174"/>
                        <a:pt x="6" y="1182"/>
                        <a:pt x="6" y="1191"/>
                      </a:cubicBezTo>
                      <a:cubicBezTo>
                        <a:pt x="5" y="1195"/>
                        <a:pt x="8" y="1199"/>
                        <a:pt x="13" y="1199"/>
                      </a:cubicBezTo>
                      <a:cubicBezTo>
                        <a:pt x="17" y="1200"/>
                        <a:pt x="21" y="1196"/>
                        <a:pt x="21" y="1192"/>
                      </a:cubicBezTo>
                      <a:close/>
                      <a:moveTo>
                        <a:pt x="16" y="1315"/>
                      </a:moveTo>
                      <a:cubicBezTo>
                        <a:pt x="16" y="1315"/>
                        <a:pt x="16" y="1314"/>
                        <a:pt x="16" y="1314"/>
                      </a:cubicBezTo>
                      <a:cubicBezTo>
                        <a:pt x="16" y="1306"/>
                        <a:pt x="16" y="1299"/>
                        <a:pt x="16" y="1291"/>
                      </a:cubicBezTo>
                      <a:cubicBezTo>
                        <a:pt x="16" y="1287"/>
                        <a:pt x="13" y="1283"/>
                        <a:pt x="8" y="1283"/>
                      </a:cubicBezTo>
                      <a:cubicBezTo>
                        <a:pt x="4" y="1283"/>
                        <a:pt x="0" y="1287"/>
                        <a:pt x="0" y="1291"/>
                      </a:cubicBezTo>
                      <a:cubicBezTo>
                        <a:pt x="0" y="1299"/>
                        <a:pt x="0" y="1306"/>
                        <a:pt x="0" y="1314"/>
                      </a:cubicBezTo>
                      <a:cubicBezTo>
                        <a:pt x="0" y="1314"/>
                        <a:pt x="0" y="1315"/>
                        <a:pt x="0" y="1315"/>
                      </a:cubicBezTo>
                      <a:cubicBezTo>
                        <a:pt x="0" y="1320"/>
                        <a:pt x="3" y="1323"/>
                        <a:pt x="8" y="1323"/>
                      </a:cubicBezTo>
                      <a:cubicBezTo>
                        <a:pt x="12" y="1323"/>
                        <a:pt x="16" y="1320"/>
                        <a:pt x="16" y="1315"/>
                      </a:cubicBezTo>
                      <a:close/>
                      <a:moveTo>
                        <a:pt x="22" y="1439"/>
                      </a:moveTo>
                      <a:cubicBezTo>
                        <a:pt x="21" y="1431"/>
                        <a:pt x="20" y="1423"/>
                        <a:pt x="20" y="1415"/>
                      </a:cubicBezTo>
                      <a:cubicBezTo>
                        <a:pt x="19" y="1411"/>
                        <a:pt x="15" y="1407"/>
                        <a:pt x="11" y="1408"/>
                      </a:cubicBezTo>
                      <a:cubicBezTo>
                        <a:pt x="7" y="1408"/>
                        <a:pt x="3" y="1412"/>
                        <a:pt x="4" y="1416"/>
                      </a:cubicBezTo>
                      <a:cubicBezTo>
                        <a:pt x="4" y="1424"/>
                        <a:pt x="5" y="1432"/>
                        <a:pt x="6" y="1440"/>
                      </a:cubicBezTo>
                      <a:cubicBezTo>
                        <a:pt x="6" y="1445"/>
                        <a:pt x="10" y="1448"/>
                        <a:pt x="14" y="1448"/>
                      </a:cubicBezTo>
                      <a:cubicBezTo>
                        <a:pt x="19" y="1447"/>
                        <a:pt x="22" y="1443"/>
                        <a:pt x="22" y="1439"/>
                      </a:cubicBezTo>
                      <a:close/>
                      <a:moveTo>
                        <a:pt x="39" y="1561"/>
                      </a:moveTo>
                      <a:cubicBezTo>
                        <a:pt x="38" y="1553"/>
                        <a:pt x="36" y="1545"/>
                        <a:pt x="35" y="1538"/>
                      </a:cubicBezTo>
                      <a:cubicBezTo>
                        <a:pt x="34" y="1533"/>
                        <a:pt x="30" y="1530"/>
                        <a:pt x="26" y="1531"/>
                      </a:cubicBezTo>
                      <a:cubicBezTo>
                        <a:pt x="21" y="1532"/>
                        <a:pt x="18" y="1536"/>
                        <a:pt x="19" y="1540"/>
                      </a:cubicBezTo>
                      <a:cubicBezTo>
                        <a:pt x="21" y="1548"/>
                        <a:pt x="22" y="1556"/>
                        <a:pt x="24" y="1564"/>
                      </a:cubicBezTo>
                      <a:cubicBezTo>
                        <a:pt x="24" y="1568"/>
                        <a:pt x="29" y="1571"/>
                        <a:pt x="33" y="1570"/>
                      </a:cubicBezTo>
                      <a:cubicBezTo>
                        <a:pt x="37" y="1570"/>
                        <a:pt x="40" y="1565"/>
                        <a:pt x="39" y="1561"/>
                      </a:cubicBezTo>
                      <a:close/>
                      <a:moveTo>
                        <a:pt x="68" y="1681"/>
                      </a:moveTo>
                      <a:cubicBezTo>
                        <a:pt x="66" y="1674"/>
                        <a:pt x="64" y="1666"/>
                        <a:pt x="62" y="1658"/>
                      </a:cubicBezTo>
                      <a:cubicBezTo>
                        <a:pt x="61" y="1654"/>
                        <a:pt x="56" y="1651"/>
                        <a:pt x="52" y="1653"/>
                      </a:cubicBezTo>
                      <a:cubicBezTo>
                        <a:pt x="48" y="1654"/>
                        <a:pt x="45" y="1658"/>
                        <a:pt x="46" y="1662"/>
                      </a:cubicBezTo>
                      <a:cubicBezTo>
                        <a:pt x="49" y="1670"/>
                        <a:pt x="51" y="1678"/>
                        <a:pt x="53" y="1686"/>
                      </a:cubicBezTo>
                      <a:cubicBezTo>
                        <a:pt x="54" y="1690"/>
                        <a:pt x="59" y="1692"/>
                        <a:pt x="63" y="1691"/>
                      </a:cubicBezTo>
                      <a:cubicBezTo>
                        <a:pt x="67" y="1690"/>
                        <a:pt x="70" y="1685"/>
                        <a:pt x="68" y="1681"/>
                      </a:cubicBezTo>
                      <a:close/>
                      <a:moveTo>
                        <a:pt x="109" y="1798"/>
                      </a:moveTo>
                      <a:cubicBezTo>
                        <a:pt x="106" y="1790"/>
                        <a:pt x="103" y="1783"/>
                        <a:pt x="100" y="1776"/>
                      </a:cubicBezTo>
                      <a:cubicBezTo>
                        <a:pt x="99" y="1771"/>
                        <a:pt x="94" y="1769"/>
                        <a:pt x="90" y="1771"/>
                      </a:cubicBezTo>
                      <a:cubicBezTo>
                        <a:pt x="86" y="1773"/>
                        <a:pt x="84" y="1777"/>
                        <a:pt x="85" y="1781"/>
                      </a:cubicBezTo>
                      <a:cubicBezTo>
                        <a:pt x="88" y="1789"/>
                        <a:pt x="91" y="1796"/>
                        <a:pt x="94" y="1804"/>
                      </a:cubicBezTo>
                      <a:cubicBezTo>
                        <a:pt x="96" y="1808"/>
                        <a:pt x="100" y="1810"/>
                        <a:pt x="104" y="1808"/>
                      </a:cubicBezTo>
                      <a:cubicBezTo>
                        <a:pt x="109" y="1807"/>
                        <a:pt x="111" y="1802"/>
                        <a:pt x="109" y="1798"/>
                      </a:cubicBezTo>
                      <a:close/>
                      <a:moveTo>
                        <a:pt x="160" y="1910"/>
                      </a:moveTo>
                      <a:cubicBezTo>
                        <a:pt x="157" y="1903"/>
                        <a:pt x="153" y="1896"/>
                        <a:pt x="150" y="1889"/>
                      </a:cubicBezTo>
                      <a:cubicBezTo>
                        <a:pt x="148" y="1885"/>
                        <a:pt x="143" y="1883"/>
                        <a:pt x="139" y="1885"/>
                      </a:cubicBezTo>
                      <a:cubicBezTo>
                        <a:pt x="135" y="1887"/>
                        <a:pt x="133" y="1892"/>
                        <a:pt x="135" y="1896"/>
                      </a:cubicBezTo>
                      <a:cubicBezTo>
                        <a:pt x="139" y="1903"/>
                        <a:pt x="142" y="1910"/>
                        <a:pt x="146" y="1917"/>
                      </a:cubicBezTo>
                      <a:cubicBezTo>
                        <a:pt x="148" y="1921"/>
                        <a:pt x="153" y="1923"/>
                        <a:pt x="157" y="1921"/>
                      </a:cubicBezTo>
                      <a:cubicBezTo>
                        <a:pt x="161" y="1919"/>
                        <a:pt x="162" y="1914"/>
                        <a:pt x="160" y="1910"/>
                      </a:cubicBezTo>
                      <a:close/>
                      <a:moveTo>
                        <a:pt x="222" y="2017"/>
                      </a:moveTo>
                      <a:cubicBezTo>
                        <a:pt x="218" y="2010"/>
                        <a:pt x="214" y="2003"/>
                        <a:pt x="209" y="1997"/>
                      </a:cubicBezTo>
                      <a:cubicBezTo>
                        <a:pt x="207" y="1993"/>
                        <a:pt x="202" y="1992"/>
                        <a:pt x="198" y="1994"/>
                      </a:cubicBezTo>
                      <a:cubicBezTo>
                        <a:pt x="195" y="1996"/>
                        <a:pt x="194" y="2001"/>
                        <a:pt x="196" y="2005"/>
                      </a:cubicBezTo>
                      <a:cubicBezTo>
                        <a:pt x="200" y="2012"/>
                        <a:pt x="204" y="2019"/>
                        <a:pt x="209" y="2026"/>
                      </a:cubicBezTo>
                      <a:cubicBezTo>
                        <a:pt x="211" y="2029"/>
                        <a:pt x="216" y="2030"/>
                        <a:pt x="220" y="2028"/>
                      </a:cubicBezTo>
                      <a:cubicBezTo>
                        <a:pt x="224" y="2026"/>
                        <a:pt x="225" y="2021"/>
                        <a:pt x="222" y="2017"/>
                      </a:cubicBezTo>
                      <a:close/>
                      <a:moveTo>
                        <a:pt x="294" y="2117"/>
                      </a:moveTo>
                      <a:cubicBezTo>
                        <a:pt x="289" y="2111"/>
                        <a:pt x="284" y="2105"/>
                        <a:pt x="279" y="2098"/>
                      </a:cubicBezTo>
                      <a:cubicBezTo>
                        <a:pt x="277" y="2095"/>
                        <a:pt x="272" y="2094"/>
                        <a:pt x="268" y="2097"/>
                      </a:cubicBezTo>
                      <a:cubicBezTo>
                        <a:pt x="265" y="2100"/>
                        <a:pt x="264" y="2105"/>
                        <a:pt x="267" y="2108"/>
                      </a:cubicBezTo>
                      <a:cubicBezTo>
                        <a:pt x="272" y="2115"/>
                        <a:pt x="276" y="2121"/>
                        <a:pt x="281" y="2127"/>
                      </a:cubicBezTo>
                      <a:cubicBezTo>
                        <a:pt x="284" y="2131"/>
                        <a:pt x="289" y="2131"/>
                        <a:pt x="293" y="2129"/>
                      </a:cubicBezTo>
                      <a:cubicBezTo>
                        <a:pt x="296" y="2126"/>
                        <a:pt x="297" y="2121"/>
                        <a:pt x="294" y="2117"/>
                      </a:cubicBezTo>
                      <a:close/>
                      <a:moveTo>
                        <a:pt x="375" y="2211"/>
                      </a:moveTo>
                      <a:cubicBezTo>
                        <a:pt x="370" y="2205"/>
                        <a:pt x="364" y="2199"/>
                        <a:pt x="359" y="2193"/>
                      </a:cubicBezTo>
                      <a:cubicBezTo>
                        <a:pt x="356" y="2190"/>
                        <a:pt x="351" y="2190"/>
                        <a:pt x="347" y="2193"/>
                      </a:cubicBezTo>
                      <a:cubicBezTo>
                        <a:pt x="344" y="2196"/>
                        <a:pt x="344" y="2201"/>
                        <a:pt x="347" y="2204"/>
                      </a:cubicBezTo>
                      <a:cubicBezTo>
                        <a:pt x="352" y="2210"/>
                        <a:pt x="358" y="2216"/>
                        <a:pt x="363" y="2222"/>
                      </a:cubicBezTo>
                      <a:cubicBezTo>
                        <a:pt x="366" y="2225"/>
                        <a:pt x="372" y="2225"/>
                        <a:pt x="375" y="2222"/>
                      </a:cubicBezTo>
                      <a:cubicBezTo>
                        <a:pt x="378" y="2219"/>
                        <a:pt x="378" y="2214"/>
                        <a:pt x="375" y="2211"/>
                      </a:cubicBezTo>
                      <a:close/>
                      <a:moveTo>
                        <a:pt x="464" y="2296"/>
                      </a:moveTo>
                      <a:cubicBezTo>
                        <a:pt x="458" y="2291"/>
                        <a:pt x="452" y="2285"/>
                        <a:pt x="447" y="2280"/>
                      </a:cubicBezTo>
                      <a:cubicBezTo>
                        <a:pt x="443" y="2277"/>
                        <a:pt x="438" y="2277"/>
                        <a:pt x="435" y="2281"/>
                      </a:cubicBezTo>
                      <a:cubicBezTo>
                        <a:pt x="432" y="2284"/>
                        <a:pt x="433" y="2289"/>
                        <a:pt x="436" y="2292"/>
                      </a:cubicBezTo>
                      <a:cubicBezTo>
                        <a:pt x="442" y="2297"/>
                        <a:pt x="448" y="2303"/>
                        <a:pt x="454" y="2308"/>
                      </a:cubicBezTo>
                      <a:cubicBezTo>
                        <a:pt x="457" y="2311"/>
                        <a:pt x="462" y="2311"/>
                        <a:pt x="465" y="2307"/>
                      </a:cubicBezTo>
                      <a:cubicBezTo>
                        <a:pt x="468" y="2304"/>
                        <a:pt x="468" y="2299"/>
                        <a:pt x="464" y="2296"/>
                      </a:cubicBezTo>
                      <a:close/>
                      <a:moveTo>
                        <a:pt x="562" y="2372"/>
                      </a:moveTo>
                      <a:cubicBezTo>
                        <a:pt x="555" y="2368"/>
                        <a:pt x="549" y="2363"/>
                        <a:pt x="542" y="2358"/>
                      </a:cubicBezTo>
                      <a:cubicBezTo>
                        <a:pt x="539" y="2356"/>
                        <a:pt x="534" y="2356"/>
                        <a:pt x="531" y="2360"/>
                      </a:cubicBezTo>
                      <a:cubicBezTo>
                        <a:pt x="528" y="2363"/>
                        <a:pt x="529" y="2368"/>
                        <a:pt x="533" y="2371"/>
                      </a:cubicBezTo>
                      <a:cubicBezTo>
                        <a:pt x="539" y="2376"/>
                        <a:pt x="546" y="2381"/>
                        <a:pt x="552" y="2385"/>
                      </a:cubicBezTo>
                      <a:cubicBezTo>
                        <a:pt x="556" y="2388"/>
                        <a:pt x="561" y="2387"/>
                        <a:pt x="564" y="2383"/>
                      </a:cubicBezTo>
                      <a:cubicBezTo>
                        <a:pt x="566" y="2380"/>
                        <a:pt x="565" y="2375"/>
                        <a:pt x="562" y="2372"/>
                      </a:cubicBezTo>
                      <a:close/>
                      <a:moveTo>
                        <a:pt x="666" y="2439"/>
                      </a:moveTo>
                      <a:cubicBezTo>
                        <a:pt x="659" y="2435"/>
                        <a:pt x="652" y="2431"/>
                        <a:pt x="645" y="2427"/>
                      </a:cubicBezTo>
                      <a:cubicBezTo>
                        <a:pt x="641" y="2425"/>
                        <a:pt x="636" y="2426"/>
                        <a:pt x="634" y="2430"/>
                      </a:cubicBezTo>
                      <a:cubicBezTo>
                        <a:pt x="632" y="2434"/>
                        <a:pt x="633" y="2438"/>
                        <a:pt x="637" y="2441"/>
                      </a:cubicBezTo>
                      <a:cubicBezTo>
                        <a:pt x="644" y="2445"/>
                        <a:pt x="651" y="2449"/>
                        <a:pt x="658" y="2453"/>
                      </a:cubicBezTo>
                      <a:cubicBezTo>
                        <a:pt x="661" y="2455"/>
                        <a:pt x="666" y="2454"/>
                        <a:pt x="669" y="2450"/>
                      </a:cubicBezTo>
                      <a:cubicBezTo>
                        <a:pt x="671" y="2446"/>
                        <a:pt x="669" y="2441"/>
                        <a:pt x="666" y="2439"/>
                      </a:cubicBezTo>
                      <a:close/>
                      <a:moveTo>
                        <a:pt x="776" y="2496"/>
                      </a:moveTo>
                      <a:cubicBezTo>
                        <a:pt x="768" y="2493"/>
                        <a:pt x="761" y="2489"/>
                        <a:pt x="754" y="2486"/>
                      </a:cubicBezTo>
                      <a:cubicBezTo>
                        <a:pt x="750" y="2484"/>
                        <a:pt x="745" y="2485"/>
                        <a:pt x="743" y="2489"/>
                      </a:cubicBezTo>
                      <a:cubicBezTo>
                        <a:pt x="741" y="2493"/>
                        <a:pt x="743" y="2498"/>
                        <a:pt x="747" y="2500"/>
                      </a:cubicBezTo>
                      <a:cubicBezTo>
                        <a:pt x="754" y="2504"/>
                        <a:pt x="762" y="2507"/>
                        <a:pt x="769" y="2510"/>
                      </a:cubicBezTo>
                      <a:cubicBezTo>
                        <a:pt x="773" y="2512"/>
                        <a:pt x="778" y="2511"/>
                        <a:pt x="780" y="2506"/>
                      </a:cubicBezTo>
                      <a:cubicBezTo>
                        <a:pt x="781" y="2502"/>
                        <a:pt x="780" y="2498"/>
                        <a:pt x="776" y="2496"/>
                      </a:cubicBezTo>
                      <a:close/>
                      <a:moveTo>
                        <a:pt x="890" y="2542"/>
                      </a:moveTo>
                      <a:cubicBezTo>
                        <a:pt x="883" y="2539"/>
                        <a:pt x="875" y="2537"/>
                        <a:pt x="868" y="2534"/>
                      </a:cubicBezTo>
                      <a:cubicBezTo>
                        <a:pt x="864" y="2532"/>
                        <a:pt x="859" y="2534"/>
                        <a:pt x="858" y="2539"/>
                      </a:cubicBezTo>
                      <a:cubicBezTo>
                        <a:pt x="856" y="2543"/>
                        <a:pt x="858" y="2547"/>
                        <a:pt x="862" y="2549"/>
                      </a:cubicBezTo>
                      <a:cubicBezTo>
                        <a:pt x="870" y="2552"/>
                        <a:pt x="878" y="2554"/>
                        <a:pt x="885" y="2557"/>
                      </a:cubicBezTo>
                      <a:cubicBezTo>
                        <a:pt x="889" y="2558"/>
                        <a:pt x="894" y="2556"/>
                        <a:pt x="895" y="2552"/>
                      </a:cubicBezTo>
                      <a:cubicBezTo>
                        <a:pt x="897" y="2548"/>
                        <a:pt x="895" y="2543"/>
                        <a:pt x="890" y="2542"/>
                      </a:cubicBezTo>
                      <a:close/>
                      <a:moveTo>
                        <a:pt x="1009" y="2577"/>
                      </a:moveTo>
                      <a:cubicBezTo>
                        <a:pt x="1001" y="2575"/>
                        <a:pt x="994" y="2573"/>
                        <a:pt x="986" y="2571"/>
                      </a:cubicBezTo>
                      <a:cubicBezTo>
                        <a:pt x="982" y="2570"/>
                        <a:pt x="977" y="2572"/>
                        <a:pt x="976" y="2576"/>
                      </a:cubicBezTo>
                      <a:cubicBezTo>
                        <a:pt x="975" y="2581"/>
                        <a:pt x="977" y="2585"/>
                        <a:pt x="982" y="2586"/>
                      </a:cubicBezTo>
                      <a:cubicBezTo>
                        <a:pt x="990" y="2588"/>
                        <a:pt x="997" y="2590"/>
                        <a:pt x="1005" y="2592"/>
                      </a:cubicBezTo>
                      <a:cubicBezTo>
                        <a:pt x="1010" y="2593"/>
                        <a:pt x="1014" y="2590"/>
                        <a:pt x="1015" y="2586"/>
                      </a:cubicBezTo>
                      <a:cubicBezTo>
                        <a:pt x="1016" y="2582"/>
                        <a:pt x="1013" y="2578"/>
                        <a:pt x="1009" y="2577"/>
                      </a:cubicBezTo>
                      <a:close/>
                      <a:moveTo>
                        <a:pt x="1130" y="2600"/>
                      </a:moveTo>
                      <a:cubicBezTo>
                        <a:pt x="1122" y="2599"/>
                        <a:pt x="1115" y="2597"/>
                        <a:pt x="1107" y="2596"/>
                      </a:cubicBezTo>
                      <a:cubicBezTo>
                        <a:pt x="1102" y="2595"/>
                        <a:pt x="1098" y="2598"/>
                        <a:pt x="1098" y="2603"/>
                      </a:cubicBezTo>
                      <a:cubicBezTo>
                        <a:pt x="1097" y="2607"/>
                        <a:pt x="1100" y="2611"/>
                        <a:pt x="1104" y="2612"/>
                      </a:cubicBezTo>
                      <a:cubicBezTo>
                        <a:pt x="1112" y="2613"/>
                        <a:pt x="1120" y="2614"/>
                        <a:pt x="1128" y="2616"/>
                      </a:cubicBezTo>
                      <a:cubicBezTo>
                        <a:pt x="1132" y="2616"/>
                        <a:pt x="1137" y="2613"/>
                        <a:pt x="1137" y="2609"/>
                      </a:cubicBezTo>
                      <a:cubicBezTo>
                        <a:pt x="1138" y="2604"/>
                        <a:pt x="1135" y="2600"/>
                        <a:pt x="1130" y="2600"/>
                      </a:cubicBezTo>
                      <a:close/>
                      <a:moveTo>
                        <a:pt x="1253" y="2611"/>
                      </a:moveTo>
                      <a:cubicBezTo>
                        <a:pt x="1245" y="2611"/>
                        <a:pt x="1237" y="2610"/>
                        <a:pt x="1229" y="2610"/>
                      </a:cubicBezTo>
                      <a:cubicBezTo>
                        <a:pt x="1225" y="2610"/>
                        <a:pt x="1221" y="2613"/>
                        <a:pt x="1221" y="2617"/>
                      </a:cubicBezTo>
                      <a:cubicBezTo>
                        <a:pt x="1221" y="2622"/>
                        <a:pt x="1224" y="2626"/>
                        <a:pt x="1228" y="2626"/>
                      </a:cubicBezTo>
                      <a:cubicBezTo>
                        <a:pt x="1236" y="2626"/>
                        <a:pt x="1245" y="2627"/>
                        <a:pt x="1253" y="2627"/>
                      </a:cubicBezTo>
                      <a:cubicBezTo>
                        <a:pt x="1257" y="2627"/>
                        <a:pt x="1261" y="2624"/>
                        <a:pt x="1261" y="2620"/>
                      </a:cubicBezTo>
                      <a:cubicBezTo>
                        <a:pt x="1261" y="2615"/>
                        <a:pt x="1258" y="2611"/>
                        <a:pt x="1253" y="2611"/>
                      </a:cubicBezTo>
                      <a:close/>
                      <a:moveTo>
                        <a:pt x="1377" y="2611"/>
                      </a:moveTo>
                      <a:cubicBezTo>
                        <a:pt x="1369" y="2612"/>
                        <a:pt x="1361" y="2612"/>
                        <a:pt x="1353" y="2612"/>
                      </a:cubicBezTo>
                      <a:cubicBezTo>
                        <a:pt x="1349" y="2612"/>
                        <a:pt x="1345" y="2616"/>
                        <a:pt x="1345" y="2620"/>
                      </a:cubicBezTo>
                      <a:cubicBezTo>
                        <a:pt x="1345" y="2625"/>
                        <a:pt x="1349" y="2628"/>
                        <a:pt x="1353" y="2628"/>
                      </a:cubicBezTo>
                      <a:cubicBezTo>
                        <a:pt x="1362" y="2628"/>
                        <a:pt x="1370" y="2627"/>
                        <a:pt x="1378" y="2627"/>
                      </a:cubicBezTo>
                      <a:cubicBezTo>
                        <a:pt x="1382" y="2627"/>
                        <a:pt x="1386" y="2623"/>
                        <a:pt x="1385" y="2619"/>
                      </a:cubicBezTo>
                      <a:cubicBezTo>
                        <a:pt x="1385" y="2614"/>
                        <a:pt x="1381" y="2611"/>
                        <a:pt x="1377" y="2611"/>
                      </a:cubicBezTo>
                      <a:close/>
                      <a:moveTo>
                        <a:pt x="1500" y="2599"/>
                      </a:moveTo>
                      <a:cubicBezTo>
                        <a:pt x="1492" y="2601"/>
                        <a:pt x="1484" y="2602"/>
                        <a:pt x="1476" y="2603"/>
                      </a:cubicBezTo>
                      <a:cubicBezTo>
                        <a:pt x="1472" y="2603"/>
                        <a:pt x="1469" y="2607"/>
                        <a:pt x="1469" y="2612"/>
                      </a:cubicBezTo>
                      <a:cubicBezTo>
                        <a:pt x="1470" y="2616"/>
                        <a:pt x="1474" y="2619"/>
                        <a:pt x="1478" y="2619"/>
                      </a:cubicBezTo>
                      <a:cubicBezTo>
                        <a:pt x="1486" y="2618"/>
                        <a:pt x="1494" y="2616"/>
                        <a:pt x="1502" y="2615"/>
                      </a:cubicBezTo>
                      <a:cubicBezTo>
                        <a:pt x="1507" y="2615"/>
                        <a:pt x="1510" y="2611"/>
                        <a:pt x="1509" y="2606"/>
                      </a:cubicBezTo>
                      <a:cubicBezTo>
                        <a:pt x="1508" y="2602"/>
                        <a:pt x="1504" y="2599"/>
                        <a:pt x="1500" y="2599"/>
                      </a:cubicBezTo>
                      <a:close/>
                      <a:moveTo>
                        <a:pt x="1621" y="2576"/>
                      </a:moveTo>
                      <a:cubicBezTo>
                        <a:pt x="1613" y="2578"/>
                        <a:pt x="1606" y="2580"/>
                        <a:pt x="1598" y="2582"/>
                      </a:cubicBezTo>
                      <a:cubicBezTo>
                        <a:pt x="1594" y="2583"/>
                        <a:pt x="1591" y="2587"/>
                        <a:pt x="1592" y="2591"/>
                      </a:cubicBezTo>
                      <a:cubicBezTo>
                        <a:pt x="1593" y="2595"/>
                        <a:pt x="1597" y="2598"/>
                        <a:pt x="1601" y="2597"/>
                      </a:cubicBezTo>
                      <a:cubicBezTo>
                        <a:pt x="1609" y="2595"/>
                        <a:pt x="1617" y="2594"/>
                        <a:pt x="1625" y="2592"/>
                      </a:cubicBezTo>
                      <a:cubicBezTo>
                        <a:pt x="1629" y="2591"/>
                        <a:pt x="1632" y="2586"/>
                        <a:pt x="1631" y="2582"/>
                      </a:cubicBezTo>
                      <a:cubicBezTo>
                        <a:pt x="1630" y="2578"/>
                        <a:pt x="1626" y="2575"/>
                        <a:pt x="1621" y="2576"/>
                      </a:cubicBezTo>
                      <a:close/>
                      <a:moveTo>
                        <a:pt x="1740" y="2541"/>
                      </a:moveTo>
                      <a:cubicBezTo>
                        <a:pt x="1732" y="2544"/>
                        <a:pt x="1725" y="2546"/>
                        <a:pt x="1717" y="2549"/>
                      </a:cubicBezTo>
                      <a:cubicBezTo>
                        <a:pt x="1713" y="2550"/>
                        <a:pt x="1711" y="2555"/>
                        <a:pt x="1712" y="2559"/>
                      </a:cubicBezTo>
                      <a:cubicBezTo>
                        <a:pt x="1713" y="2563"/>
                        <a:pt x="1718" y="2566"/>
                        <a:pt x="1722" y="2564"/>
                      </a:cubicBezTo>
                      <a:cubicBezTo>
                        <a:pt x="1730" y="2562"/>
                        <a:pt x="1737" y="2559"/>
                        <a:pt x="1745" y="2556"/>
                      </a:cubicBezTo>
                      <a:cubicBezTo>
                        <a:pt x="1749" y="2555"/>
                        <a:pt x="1751" y="2550"/>
                        <a:pt x="1750" y="2546"/>
                      </a:cubicBezTo>
                      <a:cubicBezTo>
                        <a:pt x="1749" y="2542"/>
                        <a:pt x="1744" y="2540"/>
                        <a:pt x="1740" y="2541"/>
                      </a:cubicBezTo>
                      <a:close/>
                      <a:moveTo>
                        <a:pt x="1854" y="2495"/>
                      </a:moveTo>
                      <a:cubicBezTo>
                        <a:pt x="1847" y="2499"/>
                        <a:pt x="1840" y="2502"/>
                        <a:pt x="1832" y="2505"/>
                      </a:cubicBezTo>
                      <a:cubicBezTo>
                        <a:pt x="1828" y="2507"/>
                        <a:pt x="1827" y="2512"/>
                        <a:pt x="1828" y="2516"/>
                      </a:cubicBezTo>
                      <a:cubicBezTo>
                        <a:pt x="1830" y="2520"/>
                        <a:pt x="1835" y="2522"/>
                        <a:pt x="1839" y="2520"/>
                      </a:cubicBezTo>
                      <a:cubicBezTo>
                        <a:pt x="1846" y="2517"/>
                        <a:pt x="1854" y="2513"/>
                        <a:pt x="1861" y="2510"/>
                      </a:cubicBezTo>
                      <a:cubicBezTo>
                        <a:pt x="1865" y="2508"/>
                        <a:pt x="1867" y="2503"/>
                        <a:pt x="1865" y="2499"/>
                      </a:cubicBezTo>
                      <a:cubicBezTo>
                        <a:pt x="1863" y="2495"/>
                        <a:pt x="1858" y="2494"/>
                        <a:pt x="1854" y="2495"/>
                      </a:cubicBezTo>
                      <a:close/>
                      <a:moveTo>
                        <a:pt x="1964" y="2439"/>
                      </a:moveTo>
                      <a:cubicBezTo>
                        <a:pt x="1957" y="2443"/>
                        <a:pt x="1950" y="2447"/>
                        <a:pt x="1943" y="2451"/>
                      </a:cubicBezTo>
                      <a:cubicBezTo>
                        <a:pt x="1939" y="2453"/>
                        <a:pt x="1938" y="2458"/>
                        <a:pt x="1940" y="2461"/>
                      </a:cubicBezTo>
                      <a:cubicBezTo>
                        <a:pt x="1942" y="2465"/>
                        <a:pt x="1947" y="2467"/>
                        <a:pt x="1951" y="2465"/>
                      </a:cubicBezTo>
                      <a:cubicBezTo>
                        <a:pt x="1958" y="2461"/>
                        <a:pt x="1965" y="2457"/>
                        <a:pt x="1972" y="2453"/>
                      </a:cubicBezTo>
                      <a:cubicBezTo>
                        <a:pt x="1976" y="2450"/>
                        <a:pt x="1977" y="2445"/>
                        <a:pt x="1975" y="2442"/>
                      </a:cubicBezTo>
                      <a:cubicBezTo>
                        <a:pt x="1973" y="2438"/>
                        <a:pt x="1968" y="2437"/>
                        <a:pt x="1964" y="2439"/>
                      </a:cubicBezTo>
                      <a:close/>
                      <a:moveTo>
                        <a:pt x="2068" y="2372"/>
                      </a:moveTo>
                      <a:cubicBezTo>
                        <a:pt x="2061" y="2377"/>
                        <a:pt x="2055" y="2381"/>
                        <a:pt x="2048" y="2386"/>
                      </a:cubicBezTo>
                      <a:cubicBezTo>
                        <a:pt x="2045" y="2388"/>
                        <a:pt x="2044" y="2393"/>
                        <a:pt x="2046" y="2397"/>
                      </a:cubicBezTo>
                      <a:cubicBezTo>
                        <a:pt x="2049" y="2400"/>
                        <a:pt x="2054" y="2401"/>
                        <a:pt x="2057" y="2399"/>
                      </a:cubicBezTo>
                      <a:cubicBezTo>
                        <a:pt x="2064" y="2394"/>
                        <a:pt x="2070" y="2390"/>
                        <a:pt x="2077" y="2385"/>
                      </a:cubicBezTo>
                      <a:cubicBezTo>
                        <a:pt x="2081" y="2382"/>
                        <a:pt x="2081" y="2377"/>
                        <a:pt x="2079" y="2374"/>
                      </a:cubicBezTo>
                      <a:cubicBezTo>
                        <a:pt x="2076" y="2370"/>
                        <a:pt x="2071" y="2369"/>
                        <a:pt x="2068" y="2372"/>
                      </a:cubicBezTo>
                      <a:close/>
                      <a:moveTo>
                        <a:pt x="2165" y="2295"/>
                      </a:moveTo>
                      <a:cubicBezTo>
                        <a:pt x="2159" y="2301"/>
                        <a:pt x="2153" y="2306"/>
                        <a:pt x="2147" y="2311"/>
                      </a:cubicBezTo>
                      <a:cubicBezTo>
                        <a:pt x="2143" y="2314"/>
                        <a:pt x="2143" y="2319"/>
                        <a:pt x="2146" y="2322"/>
                      </a:cubicBezTo>
                      <a:cubicBezTo>
                        <a:pt x="2148" y="2326"/>
                        <a:pt x="2153" y="2326"/>
                        <a:pt x="2157" y="2323"/>
                      </a:cubicBezTo>
                      <a:cubicBezTo>
                        <a:pt x="2163" y="2318"/>
                        <a:pt x="2169" y="2313"/>
                        <a:pt x="2175" y="2308"/>
                      </a:cubicBezTo>
                      <a:cubicBezTo>
                        <a:pt x="2179" y="2305"/>
                        <a:pt x="2179" y="2300"/>
                        <a:pt x="2176" y="2296"/>
                      </a:cubicBezTo>
                      <a:cubicBezTo>
                        <a:pt x="2173" y="2293"/>
                        <a:pt x="2168" y="2293"/>
                        <a:pt x="2165" y="2295"/>
                      </a:cubicBezTo>
                      <a:close/>
                      <a:moveTo>
                        <a:pt x="2254" y="2210"/>
                      </a:moveTo>
                      <a:cubicBezTo>
                        <a:pt x="2249" y="2216"/>
                        <a:pt x="2243" y="2222"/>
                        <a:pt x="2238" y="2227"/>
                      </a:cubicBezTo>
                      <a:cubicBezTo>
                        <a:pt x="2234" y="2230"/>
                        <a:pt x="2234" y="2236"/>
                        <a:pt x="2238" y="2239"/>
                      </a:cubicBezTo>
                      <a:cubicBezTo>
                        <a:pt x="2241" y="2242"/>
                        <a:pt x="2246" y="2242"/>
                        <a:pt x="2249" y="2239"/>
                      </a:cubicBezTo>
                      <a:cubicBezTo>
                        <a:pt x="2255" y="2233"/>
                        <a:pt x="2260" y="2227"/>
                        <a:pt x="2266" y="2221"/>
                      </a:cubicBezTo>
                      <a:cubicBezTo>
                        <a:pt x="2269" y="2218"/>
                        <a:pt x="2269" y="2213"/>
                        <a:pt x="2266" y="2210"/>
                      </a:cubicBezTo>
                      <a:cubicBezTo>
                        <a:pt x="2262" y="2207"/>
                        <a:pt x="2257" y="2207"/>
                        <a:pt x="2254" y="2210"/>
                      </a:cubicBezTo>
                      <a:close/>
                      <a:moveTo>
                        <a:pt x="2335" y="2117"/>
                      </a:moveTo>
                      <a:cubicBezTo>
                        <a:pt x="2330" y="2123"/>
                        <a:pt x="2325" y="2129"/>
                        <a:pt x="2320" y="2136"/>
                      </a:cubicBezTo>
                      <a:cubicBezTo>
                        <a:pt x="2317" y="2139"/>
                        <a:pt x="2318" y="2144"/>
                        <a:pt x="2321" y="2147"/>
                      </a:cubicBezTo>
                      <a:cubicBezTo>
                        <a:pt x="2325" y="2150"/>
                        <a:pt x="2330" y="2149"/>
                        <a:pt x="2333" y="2146"/>
                      </a:cubicBezTo>
                      <a:cubicBezTo>
                        <a:pt x="2338" y="2139"/>
                        <a:pt x="2343" y="2133"/>
                        <a:pt x="2348" y="2127"/>
                      </a:cubicBezTo>
                      <a:cubicBezTo>
                        <a:pt x="2350" y="2123"/>
                        <a:pt x="2350" y="2118"/>
                        <a:pt x="2346" y="2115"/>
                      </a:cubicBezTo>
                      <a:cubicBezTo>
                        <a:pt x="2343" y="2113"/>
                        <a:pt x="2338" y="2113"/>
                        <a:pt x="2335" y="2117"/>
                      </a:cubicBezTo>
                      <a:close/>
                      <a:moveTo>
                        <a:pt x="2407" y="2016"/>
                      </a:moveTo>
                      <a:cubicBezTo>
                        <a:pt x="2403" y="2023"/>
                        <a:pt x="2398" y="2030"/>
                        <a:pt x="2394" y="2036"/>
                      </a:cubicBezTo>
                      <a:cubicBezTo>
                        <a:pt x="2391" y="2040"/>
                        <a:pt x="2392" y="2045"/>
                        <a:pt x="2396" y="2047"/>
                      </a:cubicBezTo>
                      <a:cubicBezTo>
                        <a:pt x="2400" y="2050"/>
                        <a:pt x="2405" y="2049"/>
                        <a:pt x="2407" y="2045"/>
                      </a:cubicBezTo>
                      <a:cubicBezTo>
                        <a:pt x="2412" y="2038"/>
                        <a:pt x="2416" y="2032"/>
                        <a:pt x="2420" y="2025"/>
                      </a:cubicBezTo>
                      <a:cubicBezTo>
                        <a:pt x="2423" y="2021"/>
                        <a:pt x="2422" y="2016"/>
                        <a:pt x="2418" y="2014"/>
                      </a:cubicBezTo>
                      <a:cubicBezTo>
                        <a:pt x="2414" y="2011"/>
                        <a:pt x="2409" y="2012"/>
                        <a:pt x="2407" y="2016"/>
                      </a:cubicBezTo>
                      <a:close/>
                      <a:moveTo>
                        <a:pt x="2469" y="1909"/>
                      </a:moveTo>
                      <a:cubicBezTo>
                        <a:pt x="2465" y="1916"/>
                        <a:pt x="2461" y="1923"/>
                        <a:pt x="2458" y="1930"/>
                      </a:cubicBezTo>
                      <a:cubicBezTo>
                        <a:pt x="2456" y="1934"/>
                        <a:pt x="2457" y="1939"/>
                        <a:pt x="2461" y="1941"/>
                      </a:cubicBezTo>
                      <a:cubicBezTo>
                        <a:pt x="2465" y="1943"/>
                        <a:pt x="2470" y="1942"/>
                        <a:pt x="2472" y="1938"/>
                      </a:cubicBezTo>
                      <a:cubicBezTo>
                        <a:pt x="2476" y="1931"/>
                        <a:pt x="2479" y="1924"/>
                        <a:pt x="2483" y="1917"/>
                      </a:cubicBezTo>
                      <a:cubicBezTo>
                        <a:pt x="2485" y="1913"/>
                        <a:pt x="2484" y="1908"/>
                        <a:pt x="2480" y="1906"/>
                      </a:cubicBezTo>
                      <a:cubicBezTo>
                        <a:pt x="2476" y="1904"/>
                        <a:pt x="2471" y="1905"/>
                        <a:pt x="2469" y="1909"/>
                      </a:cubicBezTo>
                      <a:close/>
                      <a:moveTo>
                        <a:pt x="2520" y="1797"/>
                      </a:moveTo>
                      <a:cubicBezTo>
                        <a:pt x="2517" y="1804"/>
                        <a:pt x="2514" y="1811"/>
                        <a:pt x="2511" y="1819"/>
                      </a:cubicBezTo>
                      <a:cubicBezTo>
                        <a:pt x="2509" y="1823"/>
                        <a:pt x="2511" y="1828"/>
                        <a:pt x="2515" y="1829"/>
                      </a:cubicBezTo>
                      <a:cubicBezTo>
                        <a:pt x="2520" y="1831"/>
                        <a:pt x="2524" y="1829"/>
                        <a:pt x="2526" y="1825"/>
                      </a:cubicBezTo>
                      <a:cubicBezTo>
                        <a:pt x="2529" y="1818"/>
                        <a:pt x="2532" y="1810"/>
                        <a:pt x="2535" y="1803"/>
                      </a:cubicBezTo>
                      <a:cubicBezTo>
                        <a:pt x="2537" y="1799"/>
                        <a:pt x="2535" y="1794"/>
                        <a:pt x="2531" y="1792"/>
                      </a:cubicBezTo>
                      <a:cubicBezTo>
                        <a:pt x="2527" y="1791"/>
                        <a:pt x="2522" y="1793"/>
                        <a:pt x="2520" y="1797"/>
                      </a:cubicBezTo>
                      <a:close/>
                      <a:moveTo>
                        <a:pt x="2561" y="1680"/>
                      </a:moveTo>
                      <a:cubicBezTo>
                        <a:pt x="2559" y="1687"/>
                        <a:pt x="2556" y="1695"/>
                        <a:pt x="2554" y="1703"/>
                      </a:cubicBezTo>
                      <a:cubicBezTo>
                        <a:pt x="2553" y="1707"/>
                        <a:pt x="2555" y="1711"/>
                        <a:pt x="2559" y="1713"/>
                      </a:cubicBezTo>
                      <a:cubicBezTo>
                        <a:pt x="2563" y="1714"/>
                        <a:pt x="2568" y="1712"/>
                        <a:pt x="2569" y="1707"/>
                      </a:cubicBezTo>
                      <a:cubicBezTo>
                        <a:pt x="2572" y="1700"/>
                        <a:pt x="2574" y="1692"/>
                        <a:pt x="2576" y="1684"/>
                      </a:cubicBezTo>
                      <a:cubicBezTo>
                        <a:pt x="2577" y="1680"/>
                        <a:pt x="2575" y="1676"/>
                        <a:pt x="2571" y="1674"/>
                      </a:cubicBezTo>
                      <a:cubicBezTo>
                        <a:pt x="2566" y="1673"/>
                        <a:pt x="2562" y="1676"/>
                        <a:pt x="2561" y="1680"/>
                      </a:cubicBezTo>
                      <a:close/>
                      <a:moveTo>
                        <a:pt x="2590" y="1560"/>
                      </a:moveTo>
                      <a:cubicBezTo>
                        <a:pt x="2588" y="1568"/>
                        <a:pt x="2587" y="1575"/>
                        <a:pt x="2585" y="1583"/>
                      </a:cubicBezTo>
                      <a:cubicBezTo>
                        <a:pt x="2584" y="1587"/>
                        <a:pt x="2587" y="1592"/>
                        <a:pt x="2591" y="1593"/>
                      </a:cubicBezTo>
                      <a:cubicBezTo>
                        <a:pt x="2596" y="1594"/>
                        <a:pt x="2600" y="1591"/>
                        <a:pt x="2601" y="1586"/>
                      </a:cubicBezTo>
                      <a:cubicBezTo>
                        <a:pt x="2602" y="1579"/>
                        <a:pt x="2604" y="1571"/>
                        <a:pt x="2606" y="1563"/>
                      </a:cubicBezTo>
                      <a:cubicBezTo>
                        <a:pt x="2606" y="1558"/>
                        <a:pt x="2603" y="1554"/>
                        <a:pt x="2599" y="1553"/>
                      </a:cubicBezTo>
                      <a:cubicBezTo>
                        <a:pt x="2595" y="1553"/>
                        <a:pt x="2591" y="1555"/>
                        <a:pt x="2590" y="1560"/>
                      </a:cubicBezTo>
                      <a:close/>
                      <a:moveTo>
                        <a:pt x="2607" y="1437"/>
                      </a:moveTo>
                      <a:cubicBezTo>
                        <a:pt x="2606" y="1445"/>
                        <a:pt x="2606" y="1453"/>
                        <a:pt x="2605" y="1461"/>
                      </a:cubicBezTo>
                      <a:cubicBezTo>
                        <a:pt x="2604" y="1466"/>
                        <a:pt x="2607" y="1470"/>
                        <a:pt x="2612" y="1470"/>
                      </a:cubicBezTo>
                      <a:cubicBezTo>
                        <a:pt x="2616" y="1471"/>
                        <a:pt x="2620" y="1467"/>
                        <a:pt x="2621" y="1463"/>
                      </a:cubicBezTo>
                      <a:cubicBezTo>
                        <a:pt x="2622" y="1455"/>
                        <a:pt x="2622" y="1447"/>
                        <a:pt x="2623" y="1439"/>
                      </a:cubicBezTo>
                      <a:cubicBezTo>
                        <a:pt x="2624" y="1435"/>
                        <a:pt x="2620" y="1431"/>
                        <a:pt x="2616" y="1430"/>
                      </a:cubicBezTo>
                      <a:cubicBezTo>
                        <a:pt x="2612" y="1430"/>
                        <a:pt x="2608" y="1433"/>
                        <a:pt x="2607" y="1437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  <a:alpha val="33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íṧ1îdê"/>
                <p:cNvSpPr/>
                <p:nvPr/>
              </p:nvSpPr>
              <p:spPr bwMode="auto">
                <a:xfrm>
                  <a:off x="4086827" y="3160416"/>
                  <a:ext cx="4025712" cy="4025712"/>
                </a:xfrm>
                <a:custGeom>
                  <a:avLst/>
                  <a:gdLst>
                    <a:gd name="T0" fmla="*/ 2329 w 2329"/>
                    <a:gd name="T1" fmla="*/ 1162 h 2329"/>
                    <a:gd name="T2" fmla="*/ 2325 w 2329"/>
                    <a:gd name="T3" fmla="*/ 1062 h 2329"/>
                    <a:gd name="T4" fmla="*/ 2301 w 2329"/>
                    <a:gd name="T5" fmla="*/ 949 h 2329"/>
                    <a:gd name="T6" fmla="*/ 2262 w 2329"/>
                    <a:gd name="T7" fmla="*/ 824 h 2329"/>
                    <a:gd name="T8" fmla="*/ 2219 w 2329"/>
                    <a:gd name="T9" fmla="*/ 709 h 2329"/>
                    <a:gd name="T10" fmla="*/ 2165 w 2329"/>
                    <a:gd name="T11" fmla="*/ 600 h 2329"/>
                    <a:gd name="T12" fmla="*/ 2099 w 2329"/>
                    <a:gd name="T13" fmla="*/ 497 h 2329"/>
                    <a:gd name="T14" fmla="*/ 2007 w 2329"/>
                    <a:gd name="T15" fmla="*/ 384 h 2329"/>
                    <a:gd name="T16" fmla="*/ 2007 w 2329"/>
                    <a:gd name="T17" fmla="*/ 384 h 2329"/>
                    <a:gd name="T18" fmla="*/ 1919 w 2329"/>
                    <a:gd name="T19" fmla="*/ 299 h 2329"/>
                    <a:gd name="T20" fmla="*/ 1821 w 2329"/>
                    <a:gd name="T21" fmla="*/ 212 h 2329"/>
                    <a:gd name="T22" fmla="*/ 1716 w 2329"/>
                    <a:gd name="T23" fmla="*/ 148 h 2329"/>
                    <a:gd name="T24" fmla="*/ 1605 w 2329"/>
                    <a:gd name="T25" fmla="*/ 95 h 2329"/>
                    <a:gd name="T26" fmla="*/ 1489 w 2329"/>
                    <a:gd name="T27" fmla="*/ 54 h 2329"/>
                    <a:gd name="T28" fmla="*/ 1369 w 2329"/>
                    <a:gd name="T29" fmla="*/ 26 h 2329"/>
                    <a:gd name="T30" fmla="*/ 1247 w 2329"/>
                    <a:gd name="T31" fmla="*/ 11 h 2329"/>
                    <a:gd name="T32" fmla="*/ 1124 w 2329"/>
                    <a:gd name="T33" fmla="*/ 9 h 2329"/>
                    <a:gd name="T34" fmla="*/ 1001 w 2329"/>
                    <a:gd name="T35" fmla="*/ 19 h 2329"/>
                    <a:gd name="T36" fmla="*/ 886 w 2329"/>
                    <a:gd name="T37" fmla="*/ 33 h 2329"/>
                    <a:gd name="T38" fmla="*/ 768 w 2329"/>
                    <a:gd name="T39" fmla="*/ 69 h 2329"/>
                    <a:gd name="T40" fmla="*/ 675 w 2329"/>
                    <a:gd name="T41" fmla="*/ 107 h 2329"/>
                    <a:gd name="T42" fmla="*/ 566 w 2329"/>
                    <a:gd name="T43" fmla="*/ 165 h 2329"/>
                    <a:gd name="T44" fmla="*/ 463 w 2329"/>
                    <a:gd name="T45" fmla="*/ 235 h 2329"/>
                    <a:gd name="T46" fmla="*/ 368 w 2329"/>
                    <a:gd name="T47" fmla="*/ 315 h 2329"/>
                    <a:gd name="T48" fmla="*/ 283 w 2329"/>
                    <a:gd name="T49" fmla="*/ 404 h 2329"/>
                    <a:gd name="T50" fmla="*/ 207 w 2329"/>
                    <a:gd name="T51" fmla="*/ 502 h 2329"/>
                    <a:gd name="T52" fmla="*/ 141 w 2329"/>
                    <a:gd name="T53" fmla="*/ 607 h 2329"/>
                    <a:gd name="T54" fmla="*/ 88 w 2329"/>
                    <a:gd name="T55" fmla="*/ 719 h 2329"/>
                    <a:gd name="T56" fmla="*/ 47 w 2329"/>
                    <a:gd name="T57" fmla="*/ 836 h 2329"/>
                    <a:gd name="T58" fmla="*/ 28 w 2329"/>
                    <a:gd name="T59" fmla="*/ 950 h 2329"/>
                    <a:gd name="T60" fmla="*/ 11 w 2329"/>
                    <a:gd name="T61" fmla="*/ 1072 h 2329"/>
                    <a:gd name="T62" fmla="*/ 8 w 2329"/>
                    <a:gd name="T63" fmla="*/ 1195 h 2329"/>
                    <a:gd name="T64" fmla="*/ 18 w 2329"/>
                    <a:gd name="T65" fmla="*/ 1318 h 2329"/>
                    <a:gd name="T66" fmla="*/ 41 w 2329"/>
                    <a:gd name="T67" fmla="*/ 1439 h 2329"/>
                    <a:gd name="T68" fmla="*/ 76 w 2329"/>
                    <a:gd name="T69" fmla="*/ 1557 h 2329"/>
                    <a:gd name="T70" fmla="*/ 135 w 2329"/>
                    <a:gd name="T71" fmla="*/ 1674 h 2329"/>
                    <a:gd name="T72" fmla="*/ 195 w 2329"/>
                    <a:gd name="T73" fmla="*/ 1780 h 2329"/>
                    <a:gd name="T74" fmla="*/ 281 w 2329"/>
                    <a:gd name="T75" fmla="*/ 1898 h 2329"/>
                    <a:gd name="T76" fmla="*/ 281 w 2329"/>
                    <a:gd name="T77" fmla="*/ 1898 h 2329"/>
                    <a:gd name="T78" fmla="*/ 364 w 2329"/>
                    <a:gd name="T79" fmla="*/ 1988 h 2329"/>
                    <a:gd name="T80" fmla="*/ 456 w 2329"/>
                    <a:gd name="T81" fmla="*/ 2068 h 2329"/>
                    <a:gd name="T82" fmla="*/ 556 w 2329"/>
                    <a:gd name="T83" fmla="*/ 2139 h 2329"/>
                    <a:gd name="T84" fmla="*/ 663 w 2329"/>
                    <a:gd name="T85" fmla="*/ 2198 h 2329"/>
                    <a:gd name="T86" fmla="*/ 775 w 2329"/>
                    <a:gd name="T87" fmla="*/ 2246 h 2329"/>
                    <a:gd name="T88" fmla="*/ 892 w 2329"/>
                    <a:gd name="T89" fmla="*/ 2281 h 2329"/>
                    <a:gd name="T90" fmla="*/ 1013 w 2329"/>
                    <a:gd name="T91" fmla="*/ 2303 h 2329"/>
                    <a:gd name="T92" fmla="*/ 1134 w 2329"/>
                    <a:gd name="T93" fmla="*/ 2313 h 2329"/>
                    <a:gd name="T94" fmla="*/ 1257 w 2329"/>
                    <a:gd name="T95" fmla="*/ 2309 h 2329"/>
                    <a:gd name="T96" fmla="*/ 1378 w 2329"/>
                    <a:gd name="T97" fmla="*/ 2293 h 2329"/>
                    <a:gd name="T98" fmla="*/ 1497 w 2329"/>
                    <a:gd name="T99" fmla="*/ 2264 h 2329"/>
                    <a:gd name="T100" fmla="*/ 1622 w 2329"/>
                    <a:gd name="T101" fmla="*/ 2227 h 2329"/>
                    <a:gd name="T102" fmla="*/ 1732 w 2329"/>
                    <a:gd name="T103" fmla="*/ 2172 h 2329"/>
                    <a:gd name="T104" fmla="*/ 1836 w 2329"/>
                    <a:gd name="T105" fmla="*/ 2106 h 2329"/>
                    <a:gd name="T106" fmla="*/ 1931 w 2329"/>
                    <a:gd name="T107" fmla="*/ 2041 h 2329"/>
                    <a:gd name="T108" fmla="*/ 2020 w 2329"/>
                    <a:gd name="T109" fmla="*/ 1954 h 2329"/>
                    <a:gd name="T110" fmla="*/ 2099 w 2329"/>
                    <a:gd name="T111" fmla="*/ 1859 h 2329"/>
                    <a:gd name="T112" fmla="*/ 2155 w 2329"/>
                    <a:gd name="T113" fmla="*/ 1776 h 2329"/>
                    <a:gd name="T114" fmla="*/ 2215 w 2329"/>
                    <a:gd name="T115" fmla="*/ 1668 h 2329"/>
                    <a:gd name="T116" fmla="*/ 2263 w 2329"/>
                    <a:gd name="T117" fmla="*/ 1553 h 2329"/>
                    <a:gd name="T118" fmla="*/ 2298 w 2329"/>
                    <a:gd name="T119" fmla="*/ 1434 h 2329"/>
                    <a:gd name="T120" fmla="*/ 2320 w 2329"/>
                    <a:gd name="T121" fmla="*/ 1312 h 2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329" h="2329">
                      <a:moveTo>
                        <a:pt x="2313" y="1162"/>
                      </a:moveTo>
                      <a:cubicBezTo>
                        <a:pt x="2313" y="1163"/>
                        <a:pt x="2313" y="1164"/>
                        <a:pt x="2313" y="1165"/>
                      </a:cubicBezTo>
                      <a:cubicBezTo>
                        <a:pt x="2313" y="1172"/>
                        <a:pt x="2313" y="1180"/>
                        <a:pt x="2313" y="1188"/>
                      </a:cubicBezTo>
                      <a:cubicBezTo>
                        <a:pt x="2313" y="1193"/>
                        <a:pt x="2316" y="1196"/>
                        <a:pt x="2321" y="1196"/>
                      </a:cubicBezTo>
                      <a:cubicBezTo>
                        <a:pt x="2325" y="1196"/>
                        <a:pt x="2329" y="1193"/>
                        <a:pt x="2329" y="1189"/>
                      </a:cubicBezTo>
                      <a:cubicBezTo>
                        <a:pt x="2329" y="1181"/>
                        <a:pt x="2329" y="1173"/>
                        <a:pt x="2329" y="1165"/>
                      </a:cubicBezTo>
                      <a:cubicBezTo>
                        <a:pt x="2329" y="1164"/>
                        <a:pt x="2329" y="1163"/>
                        <a:pt x="2329" y="1162"/>
                      </a:cubicBezTo>
                      <a:cubicBezTo>
                        <a:pt x="2329" y="1158"/>
                        <a:pt x="2325" y="1154"/>
                        <a:pt x="2321" y="1154"/>
                      </a:cubicBezTo>
                      <a:cubicBezTo>
                        <a:pt x="2317" y="1154"/>
                        <a:pt x="2313" y="1158"/>
                        <a:pt x="2313" y="1162"/>
                      </a:cubicBezTo>
                      <a:cubicBezTo>
                        <a:pt x="2313" y="1162"/>
                        <a:pt x="2313" y="1162"/>
                        <a:pt x="2313" y="1162"/>
                      </a:cubicBezTo>
                      <a:moveTo>
                        <a:pt x="2306" y="1040"/>
                      </a:moveTo>
                      <a:cubicBezTo>
                        <a:pt x="2307" y="1048"/>
                        <a:pt x="2308" y="1056"/>
                        <a:pt x="2309" y="1063"/>
                      </a:cubicBezTo>
                      <a:cubicBezTo>
                        <a:pt x="2309" y="1068"/>
                        <a:pt x="2313" y="1071"/>
                        <a:pt x="2317" y="1071"/>
                      </a:cubicBezTo>
                      <a:cubicBezTo>
                        <a:pt x="2322" y="1070"/>
                        <a:pt x="2325" y="1066"/>
                        <a:pt x="2325" y="1062"/>
                      </a:cubicBezTo>
                      <a:cubicBezTo>
                        <a:pt x="2324" y="1054"/>
                        <a:pt x="2323" y="1046"/>
                        <a:pt x="2322" y="1038"/>
                      </a:cubicBezTo>
                      <a:cubicBezTo>
                        <a:pt x="2322" y="1034"/>
                        <a:pt x="2318" y="1031"/>
                        <a:pt x="2313" y="1031"/>
                      </a:cubicBezTo>
                      <a:cubicBezTo>
                        <a:pt x="2309" y="1032"/>
                        <a:pt x="2306" y="1036"/>
                        <a:pt x="2306" y="1040"/>
                      </a:cubicBezTo>
                      <a:cubicBezTo>
                        <a:pt x="2306" y="1040"/>
                        <a:pt x="2306" y="1040"/>
                        <a:pt x="2306" y="1040"/>
                      </a:cubicBezTo>
                      <a:moveTo>
                        <a:pt x="2287" y="919"/>
                      </a:moveTo>
                      <a:cubicBezTo>
                        <a:pt x="2288" y="927"/>
                        <a:pt x="2290" y="935"/>
                        <a:pt x="2291" y="942"/>
                      </a:cubicBezTo>
                      <a:cubicBezTo>
                        <a:pt x="2292" y="947"/>
                        <a:pt x="2297" y="950"/>
                        <a:pt x="2301" y="949"/>
                      </a:cubicBezTo>
                      <a:cubicBezTo>
                        <a:pt x="2305" y="948"/>
                        <a:pt x="2308" y="944"/>
                        <a:pt x="2307" y="939"/>
                      </a:cubicBezTo>
                      <a:cubicBezTo>
                        <a:pt x="2306" y="932"/>
                        <a:pt x="2304" y="924"/>
                        <a:pt x="2302" y="916"/>
                      </a:cubicBezTo>
                      <a:cubicBezTo>
                        <a:pt x="2301" y="912"/>
                        <a:pt x="2297" y="909"/>
                        <a:pt x="2293" y="910"/>
                      </a:cubicBezTo>
                      <a:cubicBezTo>
                        <a:pt x="2289" y="911"/>
                        <a:pt x="2286" y="915"/>
                        <a:pt x="2287" y="919"/>
                      </a:cubicBezTo>
                      <a:cubicBezTo>
                        <a:pt x="2287" y="919"/>
                        <a:pt x="2287" y="919"/>
                        <a:pt x="2287" y="919"/>
                      </a:cubicBezTo>
                      <a:moveTo>
                        <a:pt x="2254" y="801"/>
                      </a:moveTo>
                      <a:cubicBezTo>
                        <a:pt x="2257" y="809"/>
                        <a:pt x="2259" y="816"/>
                        <a:pt x="2262" y="824"/>
                      </a:cubicBezTo>
                      <a:cubicBezTo>
                        <a:pt x="2263" y="828"/>
                        <a:pt x="2267" y="831"/>
                        <a:pt x="2272" y="829"/>
                      </a:cubicBezTo>
                      <a:cubicBezTo>
                        <a:pt x="2276" y="828"/>
                        <a:pt x="2278" y="823"/>
                        <a:pt x="2277" y="819"/>
                      </a:cubicBezTo>
                      <a:cubicBezTo>
                        <a:pt x="2275" y="812"/>
                        <a:pt x="2272" y="804"/>
                        <a:pt x="2270" y="796"/>
                      </a:cubicBezTo>
                      <a:cubicBezTo>
                        <a:pt x="2268" y="792"/>
                        <a:pt x="2264" y="790"/>
                        <a:pt x="2259" y="791"/>
                      </a:cubicBezTo>
                      <a:cubicBezTo>
                        <a:pt x="2255" y="793"/>
                        <a:pt x="2253" y="797"/>
                        <a:pt x="2254" y="801"/>
                      </a:cubicBezTo>
                      <a:moveTo>
                        <a:pt x="2210" y="688"/>
                      </a:moveTo>
                      <a:cubicBezTo>
                        <a:pt x="2213" y="695"/>
                        <a:pt x="2216" y="702"/>
                        <a:pt x="2219" y="709"/>
                      </a:cubicBezTo>
                      <a:cubicBezTo>
                        <a:pt x="2221" y="713"/>
                        <a:pt x="2226" y="715"/>
                        <a:pt x="2230" y="714"/>
                      </a:cubicBezTo>
                      <a:cubicBezTo>
                        <a:pt x="2234" y="712"/>
                        <a:pt x="2236" y="707"/>
                        <a:pt x="2234" y="703"/>
                      </a:cubicBezTo>
                      <a:cubicBezTo>
                        <a:pt x="2231" y="696"/>
                        <a:pt x="2228" y="688"/>
                        <a:pt x="2224" y="681"/>
                      </a:cubicBezTo>
                      <a:cubicBezTo>
                        <a:pt x="2222" y="677"/>
                        <a:pt x="2218" y="675"/>
                        <a:pt x="2214" y="677"/>
                      </a:cubicBezTo>
                      <a:cubicBezTo>
                        <a:pt x="2210" y="679"/>
                        <a:pt x="2208" y="684"/>
                        <a:pt x="2210" y="688"/>
                      </a:cubicBezTo>
                      <a:moveTo>
                        <a:pt x="2153" y="580"/>
                      </a:moveTo>
                      <a:cubicBezTo>
                        <a:pt x="2157" y="586"/>
                        <a:pt x="2161" y="593"/>
                        <a:pt x="2165" y="600"/>
                      </a:cubicBezTo>
                      <a:cubicBezTo>
                        <a:pt x="2167" y="604"/>
                        <a:pt x="2172" y="605"/>
                        <a:pt x="2176" y="603"/>
                      </a:cubicBezTo>
                      <a:cubicBezTo>
                        <a:pt x="2180" y="601"/>
                        <a:pt x="2181" y="596"/>
                        <a:pt x="2179" y="592"/>
                      </a:cubicBezTo>
                      <a:cubicBezTo>
                        <a:pt x="2175" y="585"/>
                        <a:pt x="2171" y="578"/>
                        <a:pt x="2167" y="571"/>
                      </a:cubicBezTo>
                      <a:cubicBezTo>
                        <a:pt x="2165" y="568"/>
                        <a:pt x="2160" y="566"/>
                        <a:pt x="2156" y="569"/>
                      </a:cubicBezTo>
                      <a:cubicBezTo>
                        <a:pt x="2152" y="571"/>
                        <a:pt x="2151" y="576"/>
                        <a:pt x="2153" y="580"/>
                      </a:cubicBezTo>
                      <a:moveTo>
                        <a:pt x="2085" y="478"/>
                      </a:moveTo>
                      <a:cubicBezTo>
                        <a:pt x="2090" y="484"/>
                        <a:pt x="2095" y="491"/>
                        <a:pt x="2099" y="497"/>
                      </a:cubicBezTo>
                      <a:cubicBezTo>
                        <a:pt x="2102" y="501"/>
                        <a:pt x="2107" y="501"/>
                        <a:pt x="2110" y="499"/>
                      </a:cubicBezTo>
                      <a:cubicBezTo>
                        <a:pt x="2114" y="496"/>
                        <a:pt x="2115" y="491"/>
                        <a:pt x="2112" y="488"/>
                      </a:cubicBezTo>
                      <a:cubicBezTo>
                        <a:pt x="2108" y="481"/>
                        <a:pt x="2103" y="475"/>
                        <a:pt x="2098" y="468"/>
                      </a:cubicBezTo>
                      <a:cubicBezTo>
                        <a:pt x="2095" y="465"/>
                        <a:pt x="2090" y="464"/>
                        <a:pt x="2087" y="467"/>
                      </a:cubicBezTo>
                      <a:cubicBezTo>
                        <a:pt x="2083" y="469"/>
                        <a:pt x="2083" y="474"/>
                        <a:pt x="2085" y="478"/>
                      </a:cubicBezTo>
                      <a:cubicBezTo>
                        <a:pt x="2085" y="478"/>
                        <a:pt x="2085" y="478"/>
                        <a:pt x="2085" y="478"/>
                      </a:cubicBezTo>
                      <a:moveTo>
                        <a:pt x="2007" y="384"/>
                      </a:moveTo>
                      <a:cubicBezTo>
                        <a:pt x="2012" y="390"/>
                        <a:pt x="2018" y="396"/>
                        <a:pt x="2023" y="402"/>
                      </a:cubicBezTo>
                      <a:cubicBezTo>
                        <a:pt x="2026" y="405"/>
                        <a:pt x="2031" y="405"/>
                        <a:pt x="2034" y="402"/>
                      </a:cubicBezTo>
                      <a:cubicBezTo>
                        <a:pt x="2037" y="399"/>
                        <a:pt x="2038" y="394"/>
                        <a:pt x="2035" y="391"/>
                      </a:cubicBezTo>
                      <a:cubicBezTo>
                        <a:pt x="2030" y="385"/>
                        <a:pt x="2024" y="379"/>
                        <a:pt x="2019" y="373"/>
                      </a:cubicBezTo>
                      <a:cubicBezTo>
                        <a:pt x="2016" y="370"/>
                        <a:pt x="2011" y="370"/>
                        <a:pt x="2007" y="373"/>
                      </a:cubicBezTo>
                      <a:cubicBezTo>
                        <a:pt x="2004" y="376"/>
                        <a:pt x="2004" y="381"/>
                        <a:pt x="2007" y="384"/>
                      </a:cubicBezTo>
                      <a:cubicBezTo>
                        <a:pt x="2007" y="384"/>
                        <a:pt x="2007" y="384"/>
                        <a:pt x="2007" y="384"/>
                      </a:cubicBezTo>
                      <a:moveTo>
                        <a:pt x="1919" y="299"/>
                      </a:moveTo>
                      <a:cubicBezTo>
                        <a:pt x="1925" y="304"/>
                        <a:pt x="1931" y="309"/>
                        <a:pt x="1937" y="315"/>
                      </a:cubicBezTo>
                      <a:cubicBezTo>
                        <a:pt x="1940" y="318"/>
                        <a:pt x="1945" y="317"/>
                        <a:pt x="1948" y="314"/>
                      </a:cubicBezTo>
                      <a:cubicBezTo>
                        <a:pt x="1951" y="311"/>
                        <a:pt x="1951" y="306"/>
                        <a:pt x="1948" y="303"/>
                      </a:cubicBezTo>
                      <a:cubicBezTo>
                        <a:pt x="1942" y="297"/>
                        <a:pt x="1936" y="292"/>
                        <a:pt x="1930" y="287"/>
                      </a:cubicBezTo>
                      <a:cubicBezTo>
                        <a:pt x="1926" y="284"/>
                        <a:pt x="1921" y="284"/>
                        <a:pt x="1919" y="288"/>
                      </a:cubicBezTo>
                      <a:cubicBezTo>
                        <a:pt x="1916" y="291"/>
                        <a:pt x="1916" y="296"/>
                        <a:pt x="1919" y="299"/>
                      </a:cubicBezTo>
                      <a:cubicBezTo>
                        <a:pt x="1919" y="299"/>
                        <a:pt x="1919" y="299"/>
                        <a:pt x="1919" y="299"/>
                      </a:cubicBezTo>
                      <a:moveTo>
                        <a:pt x="1823" y="223"/>
                      </a:moveTo>
                      <a:cubicBezTo>
                        <a:pt x="1829" y="228"/>
                        <a:pt x="1836" y="233"/>
                        <a:pt x="1842" y="237"/>
                      </a:cubicBezTo>
                      <a:cubicBezTo>
                        <a:pt x="1846" y="240"/>
                        <a:pt x="1851" y="239"/>
                        <a:pt x="1853" y="236"/>
                      </a:cubicBezTo>
                      <a:cubicBezTo>
                        <a:pt x="1856" y="232"/>
                        <a:pt x="1855" y="227"/>
                        <a:pt x="1852" y="224"/>
                      </a:cubicBezTo>
                      <a:cubicBezTo>
                        <a:pt x="1845" y="220"/>
                        <a:pt x="1839" y="215"/>
                        <a:pt x="1832" y="210"/>
                      </a:cubicBezTo>
                      <a:cubicBezTo>
                        <a:pt x="1829" y="208"/>
                        <a:pt x="1824" y="209"/>
                        <a:pt x="1821" y="212"/>
                      </a:cubicBezTo>
                      <a:cubicBezTo>
                        <a:pt x="1819" y="216"/>
                        <a:pt x="1819" y="221"/>
                        <a:pt x="1823" y="223"/>
                      </a:cubicBezTo>
                      <a:moveTo>
                        <a:pt x="1719" y="159"/>
                      </a:moveTo>
                      <a:cubicBezTo>
                        <a:pt x="1726" y="162"/>
                        <a:pt x="1733" y="166"/>
                        <a:pt x="1740" y="170"/>
                      </a:cubicBezTo>
                      <a:cubicBezTo>
                        <a:pt x="1744" y="173"/>
                        <a:pt x="1749" y="171"/>
                        <a:pt x="1751" y="167"/>
                      </a:cubicBezTo>
                      <a:cubicBezTo>
                        <a:pt x="1753" y="164"/>
                        <a:pt x="1752" y="159"/>
                        <a:pt x="1748" y="157"/>
                      </a:cubicBezTo>
                      <a:cubicBezTo>
                        <a:pt x="1741" y="152"/>
                        <a:pt x="1734" y="149"/>
                        <a:pt x="1727" y="145"/>
                      </a:cubicBezTo>
                      <a:cubicBezTo>
                        <a:pt x="1723" y="143"/>
                        <a:pt x="1718" y="144"/>
                        <a:pt x="1716" y="148"/>
                      </a:cubicBezTo>
                      <a:cubicBezTo>
                        <a:pt x="1714" y="152"/>
                        <a:pt x="1715" y="157"/>
                        <a:pt x="1719" y="159"/>
                      </a:cubicBezTo>
                      <a:moveTo>
                        <a:pt x="1609" y="105"/>
                      </a:moveTo>
                      <a:cubicBezTo>
                        <a:pt x="1617" y="108"/>
                        <a:pt x="1624" y="111"/>
                        <a:pt x="1631" y="115"/>
                      </a:cubicBezTo>
                      <a:cubicBezTo>
                        <a:pt x="1635" y="117"/>
                        <a:pt x="1640" y="115"/>
                        <a:pt x="1642" y="111"/>
                      </a:cubicBezTo>
                      <a:cubicBezTo>
                        <a:pt x="1643" y="107"/>
                        <a:pt x="1642" y="102"/>
                        <a:pt x="1637" y="100"/>
                      </a:cubicBezTo>
                      <a:cubicBezTo>
                        <a:pt x="1630" y="97"/>
                        <a:pt x="1623" y="94"/>
                        <a:pt x="1615" y="91"/>
                      </a:cubicBezTo>
                      <a:cubicBezTo>
                        <a:pt x="1611" y="89"/>
                        <a:pt x="1607" y="91"/>
                        <a:pt x="1605" y="95"/>
                      </a:cubicBezTo>
                      <a:cubicBezTo>
                        <a:pt x="1603" y="99"/>
                        <a:pt x="1605" y="104"/>
                        <a:pt x="1609" y="105"/>
                      </a:cubicBezTo>
                      <a:moveTo>
                        <a:pt x="1494" y="64"/>
                      </a:moveTo>
                      <a:cubicBezTo>
                        <a:pt x="1502" y="66"/>
                        <a:pt x="1509" y="69"/>
                        <a:pt x="1517" y="71"/>
                      </a:cubicBezTo>
                      <a:cubicBezTo>
                        <a:pt x="1521" y="72"/>
                        <a:pt x="1525" y="70"/>
                        <a:pt x="1527" y="66"/>
                      </a:cubicBezTo>
                      <a:cubicBezTo>
                        <a:pt x="1528" y="62"/>
                        <a:pt x="1526" y="57"/>
                        <a:pt x="1522" y="56"/>
                      </a:cubicBezTo>
                      <a:cubicBezTo>
                        <a:pt x="1514" y="53"/>
                        <a:pt x="1506" y="51"/>
                        <a:pt x="1499" y="49"/>
                      </a:cubicBezTo>
                      <a:cubicBezTo>
                        <a:pt x="1494" y="47"/>
                        <a:pt x="1490" y="50"/>
                        <a:pt x="1489" y="54"/>
                      </a:cubicBezTo>
                      <a:cubicBezTo>
                        <a:pt x="1487" y="58"/>
                        <a:pt x="1490" y="63"/>
                        <a:pt x="1494" y="64"/>
                      </a:cubicBezTo>
                      <a:moveTo>
                        <a:pt x="1375" y="35"/>
                      </a:moveTo>
                      <a:cubicBezTo>
                        <a:pt x="1383" y="37"/>
                        <a:pt x="1391" y="38"/>
                        <a:pt x="1399" y="40"/>
                      </a:cubicBezTo>
                      <a:cubicBezTo>
                        <a:pt x="1403" y="41"/>
                        <a:pt x="1407" y="38"/>
                        <a:pt x="1408" y="34"/>
                      </a:cubicBezTo>
                      <a:cubicBezTo>
                        <a:pt x="1409" y="29"/>
                        <a:pt x="1406" y="25"/>
                        <a:pt x="1402" y="24"/>
                      </a:cubicBezTo>
                      <a:cubicBezTo>
                        <a:pt x="1394" y="23"/>
                        <a:pt x="1386" y="21"/>
                        <a:pt x="1378" y="20"/>
                      </a:cubicBezTo>
                      <a:cubicBezTo>
                        <a:pt x="1374" y="19"/>
                        <a:pt x="1370" y="22"/>
                        <a:pt x="1369" y="26"/>
                      </a:cubicBezTo>
                      <a:cubicBezTo>
                        <a:pt x="1368" y="30"/>
                        <a:pt x="1371" y="34"/>
                        <a:pt x="1375" y="35"/>
                      </a:cubicBezTo>
                      <a:moveTo>
                        <a:pt x="1254" y="19"/>
                      </a:moveTo>
                      <a:cubicBezTo>
                        <a:pt x="1262" y="20"/>
                        <a:pt x="1270" y="21"/>
                        <a:pt x="1278" y="21"/>
                      </a:cubicBezTo>
                      <a:cubicBezTo>
                        <a:pt x="1282" y="22"/>
                        <a:pt x="1286" y="19"/>
                        <a:pt x="1286" y="14"/>
                      </a:cubicBezTo>
                      <a:cubicBezTo>
                        <a:pt x="1287" y="10"/>
                        <a:pt x="1284" y="6"/>
                        <a:pt x="1279" y="6"/>
                      </a:cubicBezTo>
                      <a:cubicBezTo>
                        <a:pt x="1271" y="5"/>
                        <a:pt x="1263" y="4"/>
                        <a:pt x="1255" y="3"/>
                      </a:cubicBezTo>
                      <a:cubicBezTo>
                        <a:pt x="1251" y="3"/>
                        <a:pt x="1247" y="6"/>
                        <a:pt x="1247" y="11"/>
                      </a:cubicBezTo>
                      <a:cubicBezTo>
                        <a:pt x="1246" y="15"/>
                        <a:pt x="1250" y="19"/>
                        <a:pt x="1254" y="19"/>
                      </a:cubicBezTo>
                      <a:moveTo>
                        <a:pt x="1132" y="16"/>
                      </a:moveTo>
                      <a:cubicBezTo>
                        <a:pt x="1140" y="16"/>
                        <a:pt x="1148" y="16"/>
                        <a:pt x="1156" y="16"/>
                      </a:cubicBezTo>
                      <a:cubicBezTo>
                        <a:pt x="1160" y="16"/>
                        <a:pt x="1164" y="12"/>
                        <a:pt x="1164" y="8"/>
                      </a:cubicBezTo>
                      <a:cubicBezTo>
                        <a:pt x="1163" y="4"/>
                        <a:pt x="1160" y="0"/>
                        <a:pt x="1155" y="0"/>
                      </a:cubicBezTo>
                      <a:cubicBezTo>
                        <a:pt x="1147" y="0"/>
                        <a:pt x="1139" y="0"/>
                        <a:pt x="1131" y="0"/>
                      </a:cubicBezTo>
                      <a:cubicBezTo>
                        <a:pt x="1127" y="1"/>
                        <a:pt x="1124" y="4"/>
                        <a:pt x="1124" y="9"/>
                      </a:cubicBezTo>
                      <a:cubicBezTo>
                        <a:pt x="1124" y="13"/>
                        <a:pt x="1128" y="17"/>
                        <a:pt x="1132" y="16"/>
                      </a:cubicBezTo>
                      <a:moveTo>
                        <a:pt x="1010" y="26"/>
                      </a:moveTo>
                      <a:cubicBezTo>
                        <a:pt x="1018" y="25"/>
                        <a:pt x="1026" y="24"/>
                        <a:pt x="1034" y="23"/>
                      </a:cubicBezTo>
                      <a:cubicBezTo>
                        <a:pt x="1038" y="23"/>
                        <a:pt x="1041" y="19"/>
                        <a:pt x="1041" y="14"/>
                      </a:cubicBezTo>
                      <a:cubicBezTo>
                        <a:pt x="1040" y="10"/>
                        <a:pt x="1036" y="7"/>
                        <a:pt x="1032" y="7"/>
                      </a:cubicBezTo>
                      <a:cubicBezTo>
                        <a:pt x="1024" y="8"/>
                        <a:pt x="1016" y="9"/>
                        <a:pt x="1008" y="10"/>
                      </a:cubicBezTo>
                      <a:cubicBezTo>
                        <a:pt x="1004" y="11"/>
                        <a:pt x="1001" y="15"/>
                        <a:pt x="1001" y="19"/>
                      </a:cubicBezTo>
                      <a:cubicBezTo>
                        <a:pt x="1002" y="24"/>
                        <a:pt x="1006" y="27"/>
                        <a:pt x="1010" y="26"/>
                      </a:cubicBezTo>
                      <a:cubicBezTo>
                        <a:pt x="1010" y="26"/>
                        <a:pt x="1010" y="26"/>
                        <a:pt x="1010" y="26"/>
                      </a:cubicBezTo>
                      <a:moveTo>
                        <a:pt x="890" y="49"/>
                      </a:moveTo>
                      <a:cubicBezTo>
                        <a:pt x="898" y="47"/>
                        <a:pt x="905" y="45"/>
                        <a:pt x="913" y="44"/>
                      </a:cubicBezTo>
                      <a:cubicBezTo>
                        <a:pt x="917" y="43"/>
                        <a:pt x="920" y="38"/>
                        <a:pt x="919" y="34"/>
                      </a:cubicBezTo>
                      <a:cubicBezTo>
                        <a:pt x="918" y="30"/>
                        <a:pt x="914" y="27"/>
                        <a:pt x="910" y="28"/>
                      </a:cubicBezTo>
                      <a:cubicBezTo>
                        <a:pt x="902" y="30"/>
                        <a:pt x="894" y="32"/>
                        <a:pt x="886" y="33"/>
                      </a:cubicBezTo>
                      <a:cubicBezTo>
                        <a:pt x="882" y="34"/>
                        <a:pt x="879" y="39"/>
                        <a:pt x="880" y="43"/>
                      </a:cubicBezTo>
                      <a:cubicBezTo>
                        <a:pt x="881" y="47"/>
                        <a:pt x="886" y="50"/>
                        <a:pt x="890" y="49"/>
                      </a:cubicBezTo>
                      <a:moveTo>
                        <a:pt x="773" y="84"/>
                      </a:moveTo>
                      <a:cubicBezTo>
                        <a:pt x="780" y="82"/>
                        <a:pt x="788" y="79"/>
                        <a:pt x="795" y="77"/>
                      </a:cubicBezTo>
                      <a:cubicBezTo>
                        <a:pt x="800" y="75"/>
                        <a:pt x="802" y="71"/>
                        <a:pt x="800" y="66"/>
                      </a:cubicBezTo>
                      <a:cubicBezTo>
                        <a:pt x="799" y="62"/>
                        <a:pt x="794" y="60"/>
                        <a:pt x="790" y="61"/>
                      </a:cubicBezTo>
                      <a:cubicBezTo>
                        <a:pt x="783" y="64"/>
                        <a:pt x="775" y="67"/>
                        <a:pt x="768" y="69"/>
                      </a:cubicBezTo>
                      <a:cubicBezTo>
                        <a:pt x="763" y="71"/>
                        <a:pt x="761" y="75"/>
                        <a:pt x="763" y="80"/>
                      </a:cubicBezTo>
                      <a:cubicBezTo>
                        <a:pt x="764" y="84"/>
                        <a:pt x="769" y="86"/>
                        <a:pt x="773" y="84"/>
                      </a:cubicBezTo>
                      <a:cubicBezTo>
                        <a:pt x="773" y="84"/>
                        <a:pt x="773" y="84"/>
                        <a:pt x="773" y="84"/>
                      </a:cubicBezTo>
                      <a:moveTo>
                        <a:pt x="661" y="132"/>
                      </a:moveTo>
                      <a:cubicBezTo>
                        <a:pt x="668" y="129"/>
                        <a:pt x="675" y="125"/>
                        <a:pt x="682" y="122"/>
                      </a:cubicBezTo>
                      <a:cubicBezTo>
                        <a:pt x="686" y="120"/>
                        <a:pt x="688" y="115"/>
                        <a:pt x="686" y="111"/>
                      </a:cubicBezTo>
                      <a:cubicBezTo>
                        <a:pt x="684" y="107"/>
                        <a:pt x="679" y="106"/>
                        <a:pt x="675" y="107"/>
                      </a:cubicBezTo>
                      <a:cubicBezTo>
                        <a:pt x="668" y="111"/>
                        <a:pt x="661" y="114"/>
                        <a:pt x="654" y="118"/>
                      </a:cubicBezTo>
                      <a:cubicBezTo>
                        <a:pt x="650" y="120"/>
                        <a:pt x="648" y="124"/>
                        <a:pt x="650" y="128"/>
                      </a:cubicBezTo>
                      <a:cubicBezTo>
                        <a:pt x="652" y="132"/>
                        <a:pt x="657" y="134"/>
                        <a:pt x="661" y="132"/>
                      </a:cubicBezTo>
                      <a:moveTo>
                        <a:pt x="554" y="191"/>
                      </a:moveTo>
                      <a:cubicBezTo>
                        <a:pt x="561" y="187"/>
                        <a:pt x="567" y="183"/>
                        <a:pt x="574" y="179"/>
                      </a:cubicBezTo>
                      <a:cubicBezTo>
                        <a:pt x="578" y="177"/>
                        <a:pt x="579" y="172"/>
                        <a:pt x="577" y="168"/>
                      </a:cubicBezTo>
                      <a:cubicBezTo>
                        <a:pt x="575" y="164"/>
                        <a:pt x="570" y="163"/>
                        <a:pt x="566" y="165"/>
                      </a:cubicBezTo>
                      <a:cubicBezTo>
                        <a:pt x="559" y="169"/>
                        <a:pt x="552" y="174"/>
                        <a:pt x="545" y="178"/>
                      </a:cubicBezTo>
                      <a:cubicBezTo>
                        <a:pt x="542" y="180"/>
                        <a:pt x="541" y="185"/>
                        <a:pt x="543" y="189"/>
                      </a:cubicBezTo>
                      <a:cubicBezTo>
                        <a:pt x="545" y="193"/>
                        <a:pt x="550" y="194"/>
                        <a:pt x="554" y="191"/>
                      </a:cubicBezTo>
                      <a:moveTo>
                        <a:pt x="454" y="262"/>
                      </a:moveTo>
                      <a:cubicBezTo>
                        <a:pt x="460" y="257"/>
                        <a:pt x="466" y="252"/>
                        <a:pt x="473" y="247"/>
                      </a:cubicBezTo>
                      <a:cubicBezTo>
                        <a:pt x="476" y="245"/>
                        <a:pt x="477" y="240"/>
                        <a:pt x="474" y="236"/>
                      </a:cubicBezTo>
                      <a:cubicBezTo>
                        <a:pt x="472" y="233"/>
                        <a:pt x="467" y="232"/>
                        <a:pt x="463" y="235"/>
                      </a:cubicBezTo>
                      <a:cubicBezTo>
                        <a:pt x="457" y="240"/>
                        <a:pt x="450" y="244"/>
                        <a:pt x="444" y="249"/>
                      </a:cubicBezTo>
                      <a:cubicBezTo>
                        <a:pt x="441" y="252"/>
                        <a:pt x="440" y="257"/>
                        <a:pt x="443" y="261"/>
                      </a:cubicBezTo>
                      <a:cubicBezTo>
                        <a:pt x="446" y="264"/>
                        <a:pt x="451" y="265"/>
                        <a:pt x="454" y="262"/>
                      </a:cubicBezTo>
                      <a:moveTo>
                        <a:pt x="362" y="343"/>
                      </a:moveTo>
                      <a:cubicBezTo>
                        <a:pt x="368" y="337"/>
                        <a:pt x="374" y="332"/>
                        <a:pt x="379" y="326"/>
                      </a:cubicBezTo>
                      <a:cubicBezTo>
                        <a:pt x="383" y="323"/>
                        <a:pt x="383" y="318"/>
                        <a:pt x="380" y="315"/>
                      </a:cubicBezTo>
                      <a:cubicBezTo>
                        <a:pt x="377" y="312"/>
                        <a:pt x="372" y="311"/>
                        <a:pt x="368" y="315"/>
                      </a:cubicBezTo>
                      <a:cubicBezTo>
                        <a:pt x="363" y="320"/>
                        <a:pt x="357" y="326"/>
                        <a:pt x="351" y="331"/>
                      </a:cubicBezTo>
                      <a:cubicBezTo>
                        <a:pt x="348" y="334"/>
                        <a:pt x="348" y="339"/>
                        <a:pt x="351" y="342"/>
                      </a:cubicBezTo>
                      <a:cubicBezTo>
                        <a:pt x="354" y="346"/>
                        <a:pt x="359" y="346"/>
                        <a:pt x="362" y="343"/>
                      </a:cubicBezTo>
                      <a:moveTo>
                        <a:pt x="279" y="432"/>
                      </a:moveTo>
                      <a:cubicBezTo>
                        <a:pt x="284" y="426"/>
                        <a:pt x="289" y="420"/>
                        <a:pt x="295" y="414"/>
                      </a:cubicBezTo>
                      <a:cubicBezTo>
                        <a:pt x="298" y="411"/>
                        <a:pt x="297" y="406"/>
                        <a:pt x="294" y="403"/>
                      </a:cubicBezTo>
                      <a:cubicBezTo>
                        <a:pt x="290" y="400"/>
                        <a:pt x="285" y="401"/>
                        <a:pt x="283" y="404"/>
                      </a:cubicBezTo>
                      <a:cubicBezTo>
                        <a:pt x="277" y="410"/>
                        <a:pt x="272" y="416"/>
                        <a:pt x="267" y="422"/>
                      </a:cubicBezTo>
                      <a:cubicBezTo>
                        <a:pt x="264" y="426"/>
                        <a:pt x="265" y="431"/>
                        <a:pt x="268" y="434"/>
                      </a:cubicBezTo>
                      <a:cubicBezTo>
                        <a:pt x="271" y="436"/>
                        <a:pt x="277" y="436"/>
                        <a:pt x="279" y="432"/>
                      </a:cubicBezTo>
                      <a:moveTo>
                        <a:pt x="206" y="531"/>
                      </a:moveTo>
                      <a:cubicBezTo>
                        <a:pt x="211" y="524"/>
                        <a:pt x="215" y="518"/>
                        <a:pt x="220" y="511"/>
                      </a:cubicBezTo>
                      <a:cubicBezTo>
                        <a:pt x="222" y="507"/>
                        <a:pt x="221" y="502"/>
                        <a:pt x="218" y="500"/>
                      </a:cubicBezTo>
                      <a:cubicBezTo>
                        <a:pt x="214" y="497"/>
                        <a:pt x="209" y="498"/>
                        <a:pt x="207" y="502"/>
                      </a:cubicBezTo>
                      <a:cubicBezTo>
                        <a:pt x="202" y="508"/>
                        <a:pt x="198" y="515"/>
                        <a:pt x="193" y="522"/>
                      </a:cubicBezTo>
                      <a:cubicBezTo>
                        <a:pt x="191" y="525"/>
                        <a:pt x="192" y="530"/>
                        <a:pt x="195" y="533"/>
                      </a:cubicBezTo>
                      <a:cubicBezTo>
                        <a:pt x="199" y="535"/>
                        <a:pt x="204" y="534"/>
                        <a:pt x="206" y="531"/>
                      </a:cubicBezTo>
                      <a:moveTo>
                        <a:pt x="144" y="636"/>
                      </a:moveTo>
                      <a:cubicBezTo>
                        <a:pt x="148" y="629"/>
                        <a:pt x="152" y="622"/>
                        <a:pt x="156" y="615"/>
                      </a:cubicBezTo>
                      <a:cubicBezTo>
                        <a:pt x="158" y="611"/>
                        <a:pt x="156" y="606"/>
                        <a:pt x="152" y="604"/>
                      </a:cubicBezTo>
                      <a:cubicBezTo>
                        <a:pt x="148" y="602"/>
                        <a:pt x="144" y="604"/>
                        <a:pt x="141" y="607"/>
                      </a:cubicBezTo>
                      <a:cubicBezTo>
                        <a:pt x="138" y="614"/>
                        <a:pt x="134" y="622"/>
                        <a:pt x="130" y="629"/>
                      </a:cubicBezTo>
                      <a:cubicBezTo>
                        <a:pt x="128" y="633"/>
                        <a:pt x="130" y="637"/>
                        <a:pt x="134" y="639"/>
                      </a:cubicBezTo>
                      <a:cubicBezTo>
                        <a:pt x="138" y="641"/>
                        <a:pt x="142" y="640"/>
                        <a:pt x="144" y="636"/>
                      </a:cubicBezTo>
                      <a:moveTo>
                        <a:pt x="94" y="747"/>
                      </a:moveTo>
                      <a:cubicBezTo>
                        <a:pt x="97" y="740"/>
                        <a:pt x="100" y="733"/>
                        <a:pt x="103" y="725"/>
                      </a:cubicBezTo>
                      <a:cubicBezTo>
                        <a:pt x="104" y="721"/>
                        <a:pt x="103" y="717"/>
                        <a:pt x="98" y="715"/>
                      </a:cubicBezTo>
                      <a:cubicBezTo>
                        <a:pt x="94" y="713"/>
                        <a:pt x="90" y="715"/>
                        <a:pt x="88" y="719"/>
                      </a:cubicBezTo>
                      <a:cubicBezTo>
                        <a:pt x="85" y="727"/>
                        <a:pt x="82" y="734"/>
                        <a:pt x="79" y="742"/>
                      </a:cubicBezTo>
                      <a:cubicBezTo>
                        <a:pt x="77" y="746"/>
                        <a:pt x="79" y="750"/>
                        <a:pt x="84" y="752"/>
                      </a:cubicBezTo>
                      <a:cubicBezTo>
                        <a:pt x="88" y="754"/>
                        <a:pt x="92" y="752"/>
                        <a:pt x="94" y="747"/>
                      </a:cubicBezTo>
                      <a:moveTo>
                        <a:pt x="56" y="864"/>
                      </a:moveTo>
                      <a:cubicBezTo>
                        <a:pt x="58" y="856"/>
                        <a:pt x="60" y="848"/>
                        <a:pt x="62" y="841"/>
                      </a:cubicBezTo>
                      <a:cubicBezTo>
                        <a:pt x="63" y="837"/>
                        <a:pt x="61" y="832"/>
                        <a:pt x="57" y="831"/>
                      </a:cubicBezTo>
                      <a:cubicBezTo>
                        <a:pt x="52" y="830"/>
                        <a:pt x="48" y="832"/>
                        <a:pt x="47" y="836"/>
                      </a:cubicBezTo>
                      <a:cubicBezTo>
                        <a:pt x="44" y="844"/>
                        <a:pt x="42" y="852"/>
                        <a:pt x="40" y="859"/>
                      </a:cubicBezTo>
                      <a:cubicBezTo>
                        <a:pt x="39" y="864"/>
                        <a:pt x="42" y="868"/>
                        <a:pt x="46" y="869"/>
                      </a:cubicBezTo>
                      <a:cubicBezTo>
                        <a:pt x="50" y="870"/>
                        <a:pt x="55" y="868"/>
                        <a:pt x="56" y="864"/>
                      </a:cubicBezTo>
                      <a:cubicBezTo>
                        <a:pt x="56" y="864"/>
                        <a:pt x="56" y="864"/>
                        <a:pt x="56" y="864"/>
                      </a:cubicBezTo>
                      <a:moveTo>
                        <a:pt x="30" y="983"/>
                      </a:moveTo>
                      <a:cubicBezTo>
                        <a:pt x="31" y="975"/>
                        <a:pt x="33" y="967"/>
                        <a:pt x="34" y="960"/>
                      </a:cubicBezTo>
                      <a:cubicBezTo>
                        <a:pt x="35" y="955"/>
                        <a:pt x="32" y="951"/>
                        <a:pt x="28" y="950"/>
                      </a:cubicBezTo>
                      <a:cubicBezTo>
                        <a:pt x="23" y="950"/>
                        <a:pt x="19" y="953"/>
                        <a:pt x="18" y="957"/>
                      </a:cubicBezTo>
                      <a:cubicBezTo>
                        <a:pt x="17" y="965"/>
                        <a:pt x="16" y="973"/>
                        <a:pt x="14" y="981"/>
                      </a:cubicBezTo>
                      <a:cubicBezTo>
                        <a:pt x="14" y="985"/>
                        <a:pt x="17" y="989"/>
                        <a:pt x="21" y="990"/>
                      </a:cubicBezTo>
                      <a:cubicBezTo>
                        <a:pt x="25" y="990"/>
                        <a:pt x="29" y="987"/>
                        <a:pt x="30" y="983"/>
                      </a:cubicBezTo>
                      <a:moveTo>
                        <a:pt x="17" y="1105"/>
                      </a:moveTo>
                      <a:cubicBezTo>
                        <a:pt x="18" y="1097"/>
                        <a:pt x="18" y="1089"/>
                        <a:pt x="19" y="1081"/>
                      </a:cubicBezTo>
                      <a:cubicBezTo>
                        <a:pt x="19" y="1077"/>
                        <a:pt x="16" y="1073"/>
                        <a:pt x="11" y="1072"/>
                      </a:cubicBezTo>
                      <a:cubicBezTo>
                        <a:pt x="7" y="1072"/>
                        <a:pt x="3" y="1075"/>
                        <a:pt x="3" y="1080"/>
                      </a:cubicBezTo>
                      <a:cubicBezTo>
                        <a:pt x="2" y="1088"/>
                        <a:pt x="2" y="1096"/>
                        <a:pt x="1" y="1104"/>
                      </a:cubicBezTo>
                      <a:cubicBezTo>
                        <a:pt x="1" y="1108"/>
                        <a:pt x="5" y="1112"/>
                        <a:pt x="9" y="1112"/>
                      </a:cubicBezTo>
                      <a:cubicBezTo>
                        <a:pt x="13" y="1112"/>
                        <a:pt x="17" y="1109"/>
                        <a:pt x="17" y="1105"/>
                      </a:cubicBezTo>
                      <a:moveTo>
                        <a:pt x="17" y="1227"/>
                      </a:moveTo>
                      <a:cubicBezTo>
                        <a:pt x="17" y="1219"/>
                        <a:pt x="17" y="1211"/>
                        <a:pt x="16" y="1203"/>
                      </a:cubicBezTo>
                      <a:cubicBezTo>
                        <a:pt x="16" y="1199"/>
                        <a:pt x="13" y="1195"/>
                        <a:pt x="8" y="1195"/>
                      </a:cubicBezTo>
                      <a:cubicBezTo>
                        <a:pt x="4" y="1196"/>
                        <a:pt x="0" y="1199"/>
                        <a:pt x="0" y="1204"/>
                      </a:cubicBezTo>
                      <a:cubicBezTo>
                        <a:pt x="1" y="1212"/>
                        <a:pt x="1" y="1220"/>
                        <a:pt x="2" y="1228"/>
                      </a:cubicBezTo>
                      <a:cubicBezTo>
                        <a:pt x="2" y="1232"/>
                        <a:pt x="6" y="1236"/>
                        <a:pt x="10" y="1235"/>
                      </a:cubicBezTo>
                      <a:cubicBezTo>
                        <a:pt x="14" y="1235"/>
                        <a:pt x="18" y="1231"/>
                        <a:pt x="17" y="1227"/>
                      </a:cubicBezTo>
                      <a:moveTo>
                        <a:pt x="30" y="1348"/>
                      </a:moveTo>
                      <a:cubicBezTo>
                        <a:pt x="29" y="1341"/>
                        <a:pt x="28" y="1333"/>
                        <a:pt x="27" y="1325"/>
                      </a:cubicBezTo>
                      <a:cubicBezTo>
                        <a:pt x="26" y="1321"/>
                        <a:pt x="22" y="1318"/>
                        <a:pt x="18" y="1318"/>
                      </a:cubicBezTo>
                      <a:cubicBezTo>
                        <a:pt x="14" y="1319"/>
                        <a:pt x="10" y="1323"/>
                        <a:pt x="11" y="1327"/>
                      </a:cubicBezTo>
                      <a:cubicBezTo>
                        <a:pt x="12" y="1335"/>
                        <a:pt x="13" y="1343"/>
                        <a:pt x="15" y="1351"/>
                      </a:cubicBezTo>
                      <a:cubicBezTo>
                        <a:pt x="15" y="1355"/>
                        <a:pt x="19" y="1358"/>
                        <a:pt x="24" y="1358"/>
                      </a:cubicBezTo>
                      <a:cubicBezTo>
                        <a:pt x="28" y="1357"/>
                        <a:pt x="31" y="1353"/>
                        <a:pt x="30" y="1348"/>
                      </a:cubicBezTo>
                      <a:moveTo>
                        <a:pt x="56" y="1468"/>
                      </a:moveTo>
                      <a:cubicBezTo>
                        <a:pt x="54" y="1460"/>
                        <a:pt x="52" y="1453"/>
                        <a:pt x="50" y="1445"/>
                      </a:cubicBezTo>
                      <a:cubicBezTo>
                        <a:pt x="49" y="1441"/>
                        <a:pt x="45" y="1438"/>
                        <a:pt x="41" y="1439"/>
                      </a:cubicBezTo>
                      <a:cubicBezTo>
                        <a:pt x="36" y="1440"/>
                        <a:pt x="34" y="1445"/>
                        <a:pt x="35" y="1449"/>
                      </a:cubicBezTo>
                      <a:cubicBezTo>
                        <a:pt x="37" y="1457"/>
                        <a:pt x="39" y="1464"/>
                        <a:pt x="41" y="1472"/>
                      </a:cubicBezTo>
                      <a:cubicBezTo>
                        <a:pt x="42" y="1476"/>
                        <a:pt x="46" y="1479"/>
                        <a:pt x="51" y="1478"/>
                      </a:cubicBezTo>
                      <a:cubicBezTo>
                        <a:pt x="55" y="1477"/>
                        <a:pt x="57" y="1472"/>
                        <a:pt x="56" y="1468"/>
                      </a:cubicBezTo>
                      <a:moveTo>
                        <a:pt x="95" y="1584"/>
                      </a:moveTo>
                      <a:cubicBezTo>
                        <a:pt x="92" y="1577"/>
                        <a:pt x="89" y="1569"/>
                        <a:pt x="86" y="1562"/>
                      </a:cubicBezTo>
                      <a:cubicBezTo>
                        <a:pt x="85" y="1558"/>
                        <a:pt x="80" y="1555"/>
                        <a:pt x="76" y="1557"/>
                      </a:cubicBezTo>
                      <a:cubicBezTo>
                        <a:pt x="72" y="1559"/>
                        <a:pt x="70" y="1563"/>
                        <a:pt x="71" y="1567"/>
                      </a:cubicBezTo>
                      <a:cubicBezTo>
                        <a:pt x="74" y="1575"/>
                        <a:pt x="77" y="1582"/>
                        <a:pt x="80" y="1590"/>
                      </a:cubicBezTo>
                      <a:cubicBezTo>
                        <a:pt x="81" y="1594"/>
                        <a:pt x="86" y="1596"/>
                        <a:pt x="90" y="1594"/>
                      </a:cubicBezTo>
                      <a:cubicBezTo>
                        <a:pt x="94" y="1593"/>
                        <a:pt x="96" y="1588"/>
                        <a:pt x="95" y="1584"/>
                      </a:cubicBezTo>
                      <a:cubicBezTo>
                        <a:pt x="95" y="1584"/>
                        <a:pt x="95" y="1584"/>
                        <a:pt x="95" y="1584"/>
                      </a:cubicBezTo>
                      <a:moveTo>
                        <a:pt x="145" y="1695"/>
                      </a:moveTo>
                      <a:cubicBezTo>
                        <a:pt x="142" y="1688"/>
                        <a:pt x="138" y="1681"/>
                        <a:pt x="135" y="1674"/>
                      </a:cubicBezTo>
                      <a:cubicBezTo>
                        <a:pt x="133" y="1670"/>
                        <a:pt x="128" y="1668"/>
                        <a:pt x="124" y="1670"/>
                      </a:cubicBezTo>
                      <a:cubicBezTo>
                        <a:pt x="120" y="1672"/>
                        <a:pt x="118" y="1677"/>
                        <a:pt x="120" y="1681"/>
                      </a:cubicBezTo>
                      <a:cubicBezTo>
                        <a:pt x="124" y="1688"/>
                        <a:pt x="128" y="1695"/>
                        <a:pt x="131" y="1702"/>
                      </a:cubicBezTo>
                      <a:cubicBezTo>
                        <a:pt x="133" y="1706"/>
                        <a:pt x="138" y="1708"/>
                        <a:pt x="142" y="1706"/>
                      </a:cubicBezTo>
                      <a:cubicBezTo>
                        <a:pt x="146" y="1704"/>
                        <a:pt x="147" y="1699"/>
                        <a:pt x="145" y="1695"/>
                      </a:cubicBezTo>
                      <a:moveTo>
                        <a:pt x="208" y="1800"/>
                      </a:moveTo>
                      <a:cubicBezTo>
                        <a:pt x="203" y="1794"/>
                        <a:pt x="199" y="1787"/>
                        <a:pt x="195" y="1780"/>
                      </a:cubicBezTo>
                      <a:cubicBezTo>
                        <a:pt x="192" y="1777"/>
                        <a:pt x="187" y="1776"/>
                        <a:pt x="184" y="1778"/>
                      </a:cubicBezTo>
                      <a:cubicBezTo>
                        <a:pt x="180" y="1780"/>
                        <a:pt x="179" y="1785"/>
                        <a:pt x="181" y="1789"/>
                      </a:cubicBezTo>
                      <a:cubicBezTo>
                        <a:pt x="185" y="1796"/>
                        <a:pt x="190" y="1802"/>
                        <a:pt x="194" y="1809"/>
                      </a:cubicBezTo>
                      <a:cubicBezTo>
                        <a:pt x="197" y="1813"/>
                        <a:pt x="202" y="1814"/>
                        <a:pt x="205" y="1811"/>
                      </a:cubicBezTo>
                      <a:cubicBezTo>
                        <a:pt x="209" y="1809"/>
                        <a:pt x="210" y="1804"/>
                        <a:pt x="208" y="1800"/>
                      </a:cubicBezTo>
                      <a:cubicBezTo>
                        <a:pt x="208" y="1800"/>
                        <a:pt x="208" y="1800"/>
                        <a:pt x="208" y="1800"/>
                      </a:cubicBezTo>
                      <a:moveTo>
                        <a:pt x="281" y="1898"/>
                      </a:moveTo>
                      <a:cubicBezTo>
                        <a:pt x="276" y="1892"/>
                        <a:pt x="271" y="1886"/>
                        <a:pt x="266" y="1880"/>
                      </a:cubicBezTo>
                      <a:cubicBezTo>
                        <a:pt x="263" y="1876"/>
                        <a:pt x="258" y="1876"/>
                        <a:pt x="254" y="1879"/>
                      </a:cubicBezTo>
                      <a:cubicBezTo>
                        <a:pt x="251" y="1881"/>
                        <a:pt x="250" y="1886"/>
                        <a:pt x="253" y="1890"/>
                      </a:cubicBezTo>
                      <a:cubicBezTo>
                        <a:pt x="258" y="1896"/>
                        <a:pt x="263" y="1902"/>
                        <a:pt x="268" y="1908"/>
                      </a:cubicBezTo>
                      <a:cubicBezTo>
                        <a:pt x="271" y="1912"/>
                        <a:pt x="276" y="1912"/>
                        <a:pt x="280" y="1909"/>
                      </a:cubicBezTo>
                      <a:cubicBezTo>
                        <a:pt x="283" y="1907"/>
                        <a:pt x="283" y="1902"/>
                        <a:pt x="281" y="1898"/>
                      </a:cubicBezTo>
                      <a:cubicBezTo>
                        <a:pt x="281" y="1898"/>
                        <a:pt x="281" y="1898"/>
                        <a:pt x="281" y="1898"/>
                      </a:cubicBezTo>
                      <a:moveTo>
                        <a:pt x="364" y="1988"/>
                      </a:moveTo>
                      <a:cubicBezTo>
                        <a:pt x="358" y="1982"/>
                        <a:pt x="352" y="1977"/>
                        <a:pt x="347" y="1971"/>
                      </a:cubicBezTo>
                      <a:cubicBezTo>
                        <a:pt x="344" y="1968"/>
                        <a:pt x="339" y="1968"/>
                        <a:pt x="335" y="1971"/>
                      </a:cubicBezTo>
                      <a:cubicBezTo>
                        <a:pt x="332" y="1974"/>
                        <a:pt x="332" y="1979"/>
                        <a:pt x="335" y="1982"/>
                      </a:cubicBezTo>
                      <a:cubicBezTo>
                        <a:pt x="341" y="1988"/>
                        <a:pt x="347" y="1994"/>
                        <a:pt x="352" y="1999"/>
                      </a:cubicBezTo>
                      <a:cubicBezTo>
                        <a:pt x="356" y="2002"/>
                        <a:pt x="361" y="2002"/>
                        <a:pt x="364" y="1999"/>
                      </a:cubicBezTo>
                      <a:cubicBezTo>
                        <a:pt x="367" y="1996"/>
                        <a:pt x="367" y="1991"/>
                        <a:pt x="364" y="1988"/>
                      </a:cubicBezTo>
                      <a:moveTo>
                        <a:pt x="456" y="2068"/>
                      </a:moveTo>
                      <a:cubicBezTo>
                        <a:pt x="449" y="2064"/>
                        <a:pt x="443" y="2059"/>
                        <a:pt x="437" y="2054"/>
                      </a:cubicBezTo>
                      <a:cubicBezTo>
                        <a:pt x="434" y="2051"/>
                        <a:pt x="429" y="2051"/>
                        <a:pt x="426" y="2055"/>
                      </a:cubicBezTo>
                      <a:cubicBezTo>
                        <a:pt x="423" y="2058"/>
                        <a:pt x="424" y="2063"/>
                        <a:pt x="427" y="2066"/>
                      </a:cubicBezTo>
                      <a:cubicBezTo>
                        <a:pt x="433" y="2071"/>
                        <a:pt x="439" y="2076"/>
                        <a:pt x="446" y="2081"/>
                      </a:cubicBezTo>
                      <a:cubicBezTo>
                        <a:pt x="449" y="2084"/>
                        <a:pt x="454" y="2083"/>
                        <a:pt x="457" y="2080"/>
                      </a:cubicBezTo>
                      <a:cubicBezTo>
                        <a:pt x="460" y="2076"/>
                        <a:pt x="459" y="2071"/>
                        <a:pt x="456" y="2068"/>
                      </a:cubicBezTo>
                      <a:moveTo>
                        <a:pt x="556" y="2139"/>
                      </a:moveTo>
                      <a:cubicBezTo>
                        <a:pt x="549" y="2135"/>
                        <a:pt x="542" y="2130"/>
                        <a:pt x="536" y="2126"/>
                      </a:cubicBezTo>
                      <a:cubicBezTo>
                        <a:pt x="532" y="2123"/>
                        <a:pt x="527" y="2125"/>
                        <a:pt x="525" y="2128"/>
                      </a:cubicBezTo>
                      <a:cubicBezTo>
                        <a:pt x="522" y="2132"/>
                        <a:pt x="523" y="2137"/>
                        <a:pt x="527" y="2139"/>
                      </a:cubicBezTo>
                      <a:cubicBezTo>
                        <a:pt x="534" y="2144"/>
                        <a:pt x="540" y="2148"/>
                        <a:pt x="547" y="2152"/>
                      </a:cubicBezTo>
                      <a:cubicBezTo>
                        <a:pt x="551" y="2155"/>
                        <a:pt x="556" y="2153"/>
                        <a:pt x="558" y="2150"/>
                      </a:cubicBezTo>
                      <a:cubicBezTo>
                        <a:pt x="561" y="2146"/>
                        <a:pt x="559" y="2141"/>
                        <a:pt x="556" y="2139"/>
                      </a:cubicBezTo>
                      <a:moveTo>
                        <a:pt x="663" y="2198"/>
                      </a:moveTo>
                      <a:cubicBezTo>
                        <a:pt x="656" y="2195"/>
                        <a:pt x="648" y="2191"/>
                        <a:pt x="641" y="2187"/>
                      </a:cubicBezTo>
                      <a:cubicBezTo>
                        <a:pt x="637" y="2185"/>
                        <a:pt x="633" y="2187"/>
                        <a:pt x="631" y="2191"/>
                      </a:cubicBezTo>
                      <a:cubicBezTo>
                        <a:pt x="629" y="2195"/>
                        <a:pt x="630" y="2200"/>
                        <a:pt x="634" y="2202"/>
                      </a:cubicBezTo>
                      <a:cubicBezTo>
                        <a:pt x="641" y="2205"/>
                        <a:pt x="648" y="2209"/>
                        <a:pt x="656" y="2212"/>
                      </a:cubicBezTo>
                      <a:cubicBezTo>
                        <a:pt x="660" y="2214"/>
                        <a:pt x="664" y="2213"/>
                        <a:pt x="666" y="2209"/>
                      </a:cubicBezTo>
                      <a:cubicBezTo>
                        <a:pt x="668" y="2205"/>
                        <a:pt x="667" y="2200"/>
                        <a:pt x="663" y="2198"/>
                      </a:cubicBezTo>
                      <a:moveTo>
                        <a:pt x="775" y="2246"/>
                      </a:moveTo>
                      <a:cubicBezTo>
                        <a:pt x="768" y="2243"/>
                        <a:pt x="761" y="2240"/>
                        <a:pt x="753" y="2237"/>
                      </a:cubicBezTo>
                      <a:cubicBezTo>
                        <a:pt x="749" y="2236"/>
                        <a:pt x="744" y="2238"/>
                        <a:pt x="743" y="2242"/>
                      </a:cubicBezTo>
                      <a:cubicBezTo>
                        <a:pt x="741" y="2246"/>
                        <a:pt x="743" y="2251"/>
                        <a:pt x="747" y="2252"/>
                      </a:cubicBezTo>
                      <a:cubicBezTo>
                        <a:pt x="755" y="2255"/>
                        <a:pt x="762" y="2258"/>
                        <a:pt x="770" y="2261"/>
                      </a:cubicBezTo>
                      <a:cubicBezTo>
                        <a:pt x="774" y="2262"/>
                        <a:pt x="779" y="2260"/>
                        <a:pt x="780" y="2256"/>
                      </a:cubicBezTo>
                      <a:cubicBezTo>
                        <a:pt x="782" y="2252"/>
                        <a:pt x="780" y="2247"/>
                        <a:pt x="775" y="2246"/>
                      </a:cubicBezTo>
                      <a:moveTo>
                        <a:pt x="892" y="2281"/>
                      </a:moveTo>
                      <a:cubicBezTo>
                        <a:pt x="885" y="2279"/>
                        <a:pt x="877" y="2277"/>
                        <a:pt x="869" y="2275"/>
                      </a:cubicBezTo>
                      <a:cubicBezTo>
                        <a:pt x="865" y="2274"/>
                        <a:pt x="861" y="2276"/>
                        <a:pt x="860" y="2281"/>
                      </a:cubicBezTo>
                      <a:cubicBezTo>
                        <a:pt x="859" y="2285"/>
                        <a:pt x="861" y="2289"/>
                        <a:pt x="865" y="2290"/>
                      </a:cubicBezTo>
                      <a:cubicBezTo>
                        <a:pt x="873" y="2292"/>
                        <a:pt x="881" y="2294"/>
                        <a:pt x="889" y="2296"/>
                      </a:cubicBezTo>
                      <a:cubicBezTo>
                        <a:pt x="893" y="2297"/>
                        <a:pt x="897" y="2295"/>
                        <a:pt x="898" y="2290"/>
                      </a:cubicBezTo>
                      <a:cubicBezTo>
                        <a:pt x="899" y="2286"/>
                        <a:pt x="897" y="2282"/>
                        <a:pt x="892" y="2281"/>
                      </a:cubicBezTo>
                      <a:moveTo>
                        <a:pt x="1013" y="2303"/>
                      </a:moveTo>
                      <a:cubicBezTo>
                        <a:pt x="1005" y="2302"/>
                        <a:pt x="997" y="2301"/>
                        <a:pt x="989" y="2300"/>
                      </a:cubicBezTo>
                      <a:cubicBezTo>
                        <a:pt x="985" y="2299"/>
                        <a:pt x="981" y="2302"/>
                        <a:pt x="980" y="2307"/>
                      </a:cubicBezTo>
                      <a:cubicBezTo>
                        <a:pt x="979" y="2311"/>
                        <a:pt x="982" y="2315"/>
                        <a:pt x="987" y="2316"/>
                      </a:cubicBezTo>
                      <a:cubicBezTo>
                        <a:pt x="995" y="2317"/>
                        <a:pt x="1003" y="2318"/>
                        <a:pt x="1010" y="2319"/>
                      </a:cubicBezTo>
                      <a:cubicBezTo>
                        <a:pt x="1015" y="2320"/>
                        <a:pt x="1019" y="2317"/>
                        <a:pt x="1019" y="2312"/>
                      </a:cubicBezTo>
                      <a:cubicBezTo>
                        <a:pt x="1020" y="2308"/>
                        <a:pt x="1017" y="2304"/>
                        <a:pt x="1013" y="2303"/>
                      </a:cubicBezTo>
                      <a:moveTo>
                        <a:pt x="1134" y="2313"/>
                      </a:moveTo>
                      <a:cubicBezTo>
                        <a:pt x="1127" y="2313"/>
                        <a:pt x="1119" y="2312"/>
                        <a:pt x="1111" y="2312"/>
                      </a:cubicBezTo>
                      <a:cubicBezTo>
                        <a:pt x="1106" y="2312"/>
                        <a:pt x="1103" y="2315"/>
                        <a:pt x="1102" y="2319"/>
                      </a:cubicBezTo>
                      <a:cubicBezTo>
                        <a:pt x="1102" y="2324"/>
                        <a:pt x="1106" y="2328"/>
                        <a:pt x="1110" y="2328"/>
                      </a:cubicBezTo>
                      <a:cubicBezTo>
                        <a:pt x="1118" y="2328"/>
                        <a:pt x="1126" y="2329"/>
                        <a:pt x="1134" y="2329"/>
                      </a:cubicBezTo>
                      <a:cubicBezTo>
                        <a:pt x="1138" y="2329"/>
                        <a:pt x="1142" y="2325"/>
                        <a:pt x="1142" y="2321"/>
                      </a:cubicBezTo>
                      <a:cubicBezTo>
                        <a:pt x="1142" y="2316"/>
                        <a:pt x="1139" y="2313"/>
                        <a:pt x="1134" y="2313"/>
                      </a:cubicBezTo>
                      <a:moveTo>
                        <a:pt x="1257" y="2309"/>
                      </a:moveTo>
                      <a:cubicBezTo>
                        <a:pt x="1249" y="2310"/>
                        <a:pt x="1241" y="2311"/>
                        <a:pt x="1233" y="2311"/>
                      </a:cubicBezTo>
                      <a:cubicBezTo>
                        <a:pt x="1229" y="2311"/>
                        <a:pt x="1225" y="2315"/>
                        <a:pt x="1226" y="2320"/>
                      </a:cubicBezTo>
                      <a:cubicBezTo>
                        <a:pt x="1226" y="2324"/>
                        <a:pt x="1230" y="2327"/>
                        <a:pt x="1234" y="2327"/>
                      </a:cubicBezTo>
                      <a:cubicBezTo>
                        <a:pt x="1242" y="2327"/>
                        <a:pt x="1250" y="2326"/>
                        <a:pt x="1258" y="2325"/>
                      </a:cubicBezTo>
                      <a:cubicBezTo>
                        <a:pt x="1262" y="2325"/>
                        <a:pt x="1266" y="2321"/>
                        <a:pt x="1265" y="2317"/>
                      </a:cubicBezTo>
                      <a:cubicBezTo>
                        <a:pt x="1265" y="2312"/>
                        <a:pt x="1261" y="2309"/>
                        <a:pt x="1257" y="2309"/>
                      </a:cubicBezTo>
                      <a:moveTo>
                        <a:pt x="1378" y="2293"/>
                      </a:moveTo>
                      <a:cubicBezTo>
                        <a:pt x="1370" y="2295"/>
                        <a:pt x="1362" y="2296"/>
                        <a:pt x="1354" y="2297"/>
                      </a:cubicBezTo>
                      <a:cubicBezTo>
                        <a:pt x="1350" y="2298"/>
                        <a:pt x="1347" y="2302"/>
                        <a:pt x="1348" y="2307"/>
                      </a:cubicBezTo>
                      <a:cubicBezTo>
                        <a:pt x="1349" y="2311"/>
                        <a:pt x="1353" y="2314"/>
                        <a:pt x="1357" y="2313"/>
                      </a:cubicBezTo>
                      <a:cubicBezTo>
                        <a:pt x="1365" y="2312"/>
                        <a:pt x="1373" y="2311"/>
                        <a:pt x="1381" y="2309"/>
                      </a:cubicBezTo>
                      <a:cubicBezTo>
                        <a:pt x="1385" y="2308"/>
                        <a:pt x="1388" y="2304"/>
                        <a:pt x="1387" y="2300"/>
                      </a:cubicBezTo>
                      <a:cubicBezTo>
                        <a:pt x="1386" y="2295"/>
                        <a:pt x="1382" y="2292"/>
                        <a:pt x="1378" y="2293"/>
                      </a:cubicBezTo>
                      <a:moveTo>
                        <a:pt x="1497" y="2264"/>
                      </a:moveTo>
                      <a:cubicBezTo>
                        <a:pt x="1489" y="2267"/>
                        <a:pt x="1481" y="2269"/>
                        <a:pt x="1474" y="2271"/>
                      </a:cubicBezTo>
                      <a:cubicBezTo>
                        <a:pt x="1470" y="2272"/>
                        <a:pt x="1467" y="2277"/>
                        <a:pt x="1468" y="2281"/>
                      </a:cubicBezTo>
                      <a:cubicBezTo>
                        <a:pt x="1469" y="2285"/>
                        <a:pt x="1474" y="2288"/>
                        <a:pt x="1478" y="2286"/>
                      </a:cubicBezTo>
                      <a:cubicBezTo>
                        <a:pt x="1486" y="2284"/>
                        <a:pt x="1493" y="2282"/>
                        <a:pt x="1501" y="2280"/>
                      </a:cubicBezTo>
                      <a:cubicBezTo>
                        <a:pt x="1505" y="2278"/>
                        <a:pt x="1508" y="2274"/>
                        <a:pt x="1506" y="2270"/>
                      </a:cubicBezTo>
                      <a:cubicBezTo>
                        <a:pt x="1505" y="2265"/>
                        <a:pt x="1501" y="2263"/>
                        <a:pt x="1497" y="2264"/>
                      </a:cubicBezTo>
                      <a:cubicBezTo>
                        <a:pt x="1497" y="2264"/>
                        <a:pt x="1497" y="2264"/>
                        <a:pt x="1497" y="2264"/>
                      </a:cubicBezTo>
                      <a:moveTo>
                        <a:pt x="1611" y="2223"/>
                      </a:moveTo>
                      <a:cubicBezTo>
                        <a:pt x="1604" y="2226"/>
                        <a:pt x="1597" y="2229"/>
                        <a:pt x="1590" y="2232"/>
                      </a:cubicBezTo>
                      <a:cubicBezTo>
                        <a:pt x="1585" y="2233"/>
                        <a:pt x="1583" y="2238"/>
                        <a:pt x="1585" y="2242"/>
                      </a:cubicBezTo>
                      <a:cubicBezTo>
                        <a:pt x="1587" y="2246"/>
                        <a:pt x="1591" y="2248"/>
                        <a:pt x="1596" y="2247"/>
                      </a:cubicBezTo>
                      <a:cubicBezTo>
                        <a:pt x="1603" y="2244"/>
                        <a:pt x="1610" y="2241"/>
                        <a:pt x="1618" y="2238"/>
                      </a:cubicBezTo>
                      <a:cubicBezTo>
                        <a:pt x="1622" y="2236"/>
                        <a:pt x="1624" y="2231"/>
                        <a:pt x="1622" y="2227"/>
                      </a:cubicBezTo>
                      <a:cubicBezTo>
                        <a:pt x="1620" y="2223"/>
                        <a:pt x="1615" y="2221"/>
                        <a:pt x="1611" y="2223"/>
                      </a:cubicBezTo>
                      <a:moveTo>
                        <a:pt x="1721" y="2169"/>
                      </a:moveTo>
                      <a:cubicBezTo>
                        <a:pt x="1714" y="2173"/>
                        <a:pt x="1707" y="2177"/>
                        <a:pt x="1700" y="2181"/>
                      </a:cubicBezTo>
                      <a:cubicBezTo>
                        <a:pt x="1697" y="2183"/>
                        <a:pt x="1695" y="2188"/>
                        <a:pt x="1697" y="2191"/>
                      </a:cubicBezTo>
                      <a:cubicBezTo>
                        <a:pt x="1699" y="2195"/>
                        <a:pt x="1704" y="2197"/>
                        <a:pt x="1708" y="2195"/>
                      </a:cubicBezTo>
                      <a:cubicBezTo>
                        <a:pt x="1715" y="2191"/>
                        <a:pt x="1722" y="2187"/>
                        <a:pt x="1729" y="2183"/>
                      </a:cubicBezTo>
                      <a:cubicBezTo>
                        <a:pt x="1733" y="2181"/>
                        <a:pt x="1734" y="2176"/>
                        <a:pt x="1732" y="2172"/>
                      </a:cubicBezTo>
                      <a:cubicBezTo>
                        <a:pt x="1730" y="2169"/>
                        <a:pt x="1725" y="2167"/>
                        <a:pt x="1721" y="2169"/>
                      </a:cubicBezTo>
                      <a:moveTo>
                        <a:pt x="1825" y="2104"/>
                      </a:moveTo>
                      <a:cubicBezTo>
                        <a:pt x="1818" y="2109"/>
                        <a:pt x="1812" y="2113"/>
                        <a:pt x="1805" y="2118"/>
                      </a:cubicBezTo>
                      <a:cubicBezTo>
                        <a:pt x="1802" y="2120"/>
                        <a:pt x="1801" y="2125"/>
                        <a:pt x="1803" y="2129"/>
                      </a:cubicBezTo>
                      <a:cubicBezTo>
                        <a:pt x="1806" y="2133"/>
                        <a:pt x="1810" y="2134"/>
                        <a:pt x="1814" y="2131"/>
                      </a:cubicBezTo>
                      <a:cubicBezTo>
                        <a:pt x="1821" y="2127"/>
                        <a:pt x="1827" y="2122"/>
                        <a:pt x="1834" y="2118"/>
                      </a:cubicBezTo>
                      <a:cubicBezTo>
                        <a:pt x="1837" y="2115"/>
                        <a:pt x="1838" y="2110"/>
                        <a:pt x="1836" y="2106"/>
                      </a:cubicBezTo>
                      <a:cubicBezTo>
                        <a:pt x="1833" y="2103"/>
                        <a:pt x="1828" y="2102"/>
                        <a:pt x="1825" y="2104"/>
                      </a:cubicBezTo>
                      <a:cubicBezTo>
                        <a:pt x="1825" y="2104"/>
                        <a:pt x="1825" y="2104"/>
                        <a:pt x="1825" y="2104"/>
                      </a:cubicBezTo>
                      <a:moveTo>
                        <a:pt x="1921" y="2029"/>
                      </a:moveTo>
                      <a:cubicBezTo>
                        <a:pt x="1915" y="2034"/>
                        <a:pt x="1909" y="2039"/>
                        <a:pt x="1903" y="2044"/>
                      </a:cubicBezTo>
                      <a:cubicBezTo>
                        <a:pt x="1899" y="2047"/>
                        <a:pt x="1899" y="2052"/>
                        <a:pt x="1902" y="2056"/>
                      </a:cubicBezTo>
                      <a:cubicBezTo>
                        <a:pt x="1905" y="2059"/>
                        <a:pt x="1910" y="2059"/>
                        <a:pt x="1913" y="2057"/>
                      </a:cubicBezTo>
                      <a:cubicBezTo>
                        <a:pt x="1919" y="2051"/>
                        <a:pt x="1925" y="2046"/>
                        <a:pt x="1931" y="2041"/>
                      </a:cubicBezTo>
                      <a:cubicBezTo>
                        <a:pt x="1935" y="2038"/>
                        <a:pt x="1935" y="2033"/>
                        <a:pt x="1932" y="2030"/>
                      </a:cubicBezTo>
                      <a:cubicBezTo>
                        <a:pt x="1929" y="2026"/>
                        <a:pt x="1924" y="2026"/>
                        <a:pt x="1921" y="2029"/>
                      </a:cubicBezTo>
                      <a:moveTo>
                        <a:pt x="2008" y="1944"/>
                      </a:moveTo>
                      <a:cubicBezTo>
                        <a:pt x="2003" y="1949"/>
                        <a:pt x="1998" y="1955"/>
                        <a:pt x="1992" y="1961"/>
                      </a:cubicBezTo>
                      <a:cubicBezTo>
                        <a:pt x="1989" y="1964"/>
                        <a:pt x="1989" y="1969"/>
                        <a:pt x="1992" y="1972"/>
                      </a:cubicBezTo>
                      <a:cubicBezTo>
                        <a:pt x="1995" y="1975"/>
                        <a:pt x="2001" y="1975"/>
                        <a:pt x="2004" y="1972"/>
                      </a:cubicBezTo>
                      <a:cubicBezTo>
                        <a:pt x="2009" y="1966"/>
                        <a:pt x="2015" y="1960"/>
                        <a:pt x="2020" y="1954"/>
                      </a:cubicBezTo>
                      <a:cubicBezTo>
                        <a:pt x="2023" y="1951"/>
                        <a:pt x="2023" y="1946"/>
                        <a:pt x="2020" y="1943"/>
                      </a:cubicBezTo>
                      <a:cubicBezTo>
                        <a:pt x="2016" y="1940"/>
                        <a:pt x="2011" y="1940"/>
                        <a:pt x="2008" y="1944"/>
                      </a:cubicBezTo>
                      <a:moveTo>
                        <a:pt x="2086" y="1850"/>
                      </a:moveTo>
                      <a:cubicBezTo>
                        <a:pt x="2082" y="1856"/>
                        <a:pt x="2077" y="1862"/>
                        <a:pt x="2072" y="1868"/>
                      </a:cubicBezTo>
                      <a:cubicBezTo>
                        <a:pt x="2069" y="1872"/>
                        <a:pt x="2070" y="1877"/>
                        <a:pt x="2073" y="1880"/>
                      </a:cubicBezTo>
                      <a:cubicBezTo>
                        <a:pt x="2077" y="1882"/>
                        <a:pt x="2082" y="1882"/>
                        <a:pt x="2085" y="1878"/>
                      </a:cubicBezTo>
                      <a:cubicBezTo>
                        <a:pt x="2090" y="1872"/>
                        <a:pt x="2094" y="1866"/>
                        <a:pt x="2099" y="1859"/>
                      </a:cubicBezTo>
                      <a:cubicBezTo>
                        <a:pt x="2102" y="1856"/>
                        <a:pt x="2101" y="1851"/>
                        <a:pt x="2098" y="1848"/>
                      </a:cubicBezTo>
                      <a:cubicBezTo>
                        <a:pt x="2094" y="1845"/>
                        <a:pt x="2089" y="1846"/>
                        <a:pt x="2086" y="1850"/>
                      </a:cubicBezTo>
                      <a:cubicBezTo>
                        <a:pt x="2086" y="1850"/>
                        <a:pt x="2086" y="1850"/>
                        <a:pt x="2086" y="1850"/>
                      </a:cubicBezTo>
                      <a:moveTo>
                        <a:pt x="2154" y="1748"/>
                      </a:moveTo>
                      <a:cubicBezTo>
                        <a:pt x="2150" y="1754"/>
                        <a:pt x="2146" y="1761"/>
                        <a:pt x="2142" y="1768"/>
                      </a:cubicBezTo>
                      <a:cubicBezTo>
                        <a:pt x="2140" y="1772"/>
                        <a:pt x="2141" y="1777"/>
                        <a:pt x="2144" y="1779"/>
                      </a:cubicBezTo>
                      <a:cubicBezTo>
                        <a:pt x="2148" y="1781"/>
                        <a:pt x="2153" y="1780"/>
                        <a:pt x="2155" y="1776"/>
                      </a:cubicBezTo>
                      <a:cubicBezTo>
                        <a:pt x="2160" y="1770"/>
                        <a:pt x="2164" y="1763"/>
                        <a:pt x="2168" y="1756"/>
                      </a:cubicBezTo>
                      <a:cubicBezTo>
                        <a:pt x="2170" y="1752"/>
                        <a:pt x="2169" y="1747"/>
                        <a:pt x="2165" y="1745"/>
                      </a:cubicBezTo>
                      <a:cubicBezTo>
                        <a:pt x="2161" y="1743"/>
                        <a:pt x="2156" y="1744"/>
                        <a:pt x="2154" y="1748"/>
                      </a:cubicBezTo>
                      <a:moveTo>
                        <a:pt x="2211" y="1639"/>
                      </a:moveTo>
                      <a:cubicBezTo>
                        <a:pt x="2207" y="1646"/>
                        <a:pt x="2204" y="1654"/>
                        <a:pt x="2201" y="1661"/>
                      </a:cubicBezTo>
                      <a:cubicBezTo>
                        <a:pt x="2199" y="1665"/>
                        <a:pt x="2200" y="1669"/>
                        <a:pt x="2204" y="1671"/>
                      </a:cubicBezTo>
                      <a:cubicBezTo>
                        <a:pt x="2208" y="1673"/>
                        <a:pt x="2213" y="1672"/>
                        <a:pt x="2215" y="1668"/>
                      </a:cubicBezTo>
                      <a:cubicBezTo>
                        <a:pt x="2218" y="1660"/>
                        <a:pt x="2222" y="1653"/>
                        <a:pt x="2225" y="1646"/>
                      </a:cubicBezTo>
                      <a:cubicBezTo>
                        <a:pt x="2227" y="1642"/>
                        <a:pt x="2225" y="1637"/>
                        <a:pt x="2221" y="1635"/>
                      </a:cubicBezTo>
                      <a:cubicBezTo>
                        <a:pt x="2217" y="1633"/>
                        <a:pt x="2212" y="1635"/>
                        <a:pt x="2211" y="1639"/>
                      </a:cubicBezTo>
                      <a:moveTo>
                        <a:pt x="2255" y="1525"/>
                      </a:moveTo>
                      <a:cubicBezTo>
                        <a:pt x="2253" y="1533"/>
                        <a:pt x="2250" y="1540"/>
                        <a:pt x="2247" y="1548"/>
                      </a:cubicBezTo>
                      <a:cubicBezTo>
                        <a:pt x="2246" y="1552"/>
                        <a:pt x="2248" y="1556"/>
                        <a:pt x="2252" y="1558"/>
                      </a:cubicBezTo>
                      <a:cubicBezTo>
                        <a:pt x="2257" y="1559"/>
                        <a:pt x="2261" y="1557"/>
                        <a:pt x="2263" y="1553"/>
                      </a:cubicBezTo>
                      <a:cubicBezTo>
                        <a:pt x="2265" y="1545"/>
                        <a:pt x="2268" y="1538"/>
                        <a:pt x="2270" y="1530"/>
                      </a:cubicBezTo>
                      <a:cubicBezTo>
                        <a:pt x="2272" y="1526"/>
                        <a:pt x="2269" y="1522"/>
                        <a:pt x="2265" y="1520"/>
                      </a:cubicBezTo>
                      <a:cubicBezTo>
                        <a:pt x="2261" y="1519"/>
                        <a:pt x="2257" y="1521"/>
                        <a:pt x="2255" y="1525"/>
                      </a:cubicBezTo>
                      <a:moveTo>
                        <a:pt x="2287" y="1407"/>
                      </a:moveTo>
                      <a:cubicBezTo>
                        <a:pt x="2286" y="1415"/>
                        <a:pt x="2284" y="1423"/>
                        <a:pt x="2282" y="1430"/>
                      </a:cubicBezTo>
                      <a:cubicBezTo>
                        <a:pt x="2281" y="1435"/>
                        <a:pt x="2284" y="1439"/>
                        <a:pt x="2288" y="1440"/>
                      </a:cubicBezTo>
                      <a:cubicBezTo>
                        <a:pt x="2292" y="1441"/>
                        <a:pt x="2297" y="1438"/>
                        <a:pt x="2298" y="1434"/>
                      </a:cubicBezTo>
                      <a:cubicBezTo>
                        <a:pt x="2299" y="1426"/>
                        <a:pt x="2301" y="1418"/>
                        <a:pt x="2303" y="1411"/>
                      </a:cubicBezTo>
                      <a:cubicBezTo>
                        <a:pt x="2304" y="1406"/>
                        <a:pt x="2301" y="1402"/>
                        <a:pt x="2297" y="1401"/>
                      </a:cubicBezTo>
                      <a:cubicBezTo>
                        <a:pt x="2292" y="1400"/>
                        <a:pt x="2288" y="1403"/>
                        <a:pt x="2287" y="1407"/>
                      </a:cubicBezTo>
                      <a:moveTo>
                        <a:pt x="2307" y="1287"/>
                      </a:moveTo>
                      <a:cubicBezTo>
                        <a:pt x="2306" y="1294"/>
                        <a:pt x="2305" y="1302"/>
                        <a:pt x="2304" y="1310"/>
                      </a:cubicBezTo>
                      <a:cubicBezTo>
                        <a:pt x="2303" y="1314"/>
                        <a:pt x="2306" y="1318"/>
                        <a:pt x="2311" y="1319"/>
                      </a:cubicBezTo>
                      <a:cubicBezTo>
                        <a:pt x="2315" y="1320"/>
                        <a:pt x="2319" y="1317"/>
                        <a:pt x="2320" y="1312"/>
                      </a:cubicBezTo>
                      <a:cubicBezTo>
                        <a:pt x="2321" y="1304"/>
                        <a:pt x="2322" y="1296"/>
                        <a:pt x="2322" y="1288"/>
                      </a:cubicBezTo>
                      <a:cubicBezTo>
                        <a:pt x="2323" y="1284"/>
                        <a:pt x="2320" y="1280"/>
                        <a:pt x="2315" y="1279"/>
                      </a:cubicBezTo>
                      <a:cubicBezTo>
                        <a:pt x="2311" y="1279"/>
                        <a:pt x="2307" y="1282"/>
                        <a:pt x="2307" y="1287"/>
                      </a:cubicBezTo>
                    </a:path>
                  </a:pathLst>
                </a:custGeom>
                <a:solidFill>
                  <a:schemeClr val="tx2">
                    <a:lumMod val="20000"/>
                    <a:lumOff val="80000"/>
                    <a:alpha val="57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îsļîḑê"/>
                <p:cNvSpPr/>
                <p:nvPr/>
              </p:nvSpPr>
              <p:spPr bwMode="auto">
                <a:xfrm>
                  <a:off x="4259348" y="3566131"/>
                  <a:ext cx="3680672" cy="3677748"/>
                </a:xfrm>
                <a:custGeom>
                  <a:avLst/>
                  <a:gdLst>
                    <a:gd name="T0" fmla="*/ 2129 w 2129"/>
                    <a:gd name="T1" fmla="*/ 1064 h 2127"/>
                    <a:gd name="T2" fmla="*/ 2117 w 2129"/>
                    <a:gd name="T3" fmla="*/ 970 h 2127"/>
                    <a:gd name="T4" fmla="*/ 2089 w 2129"/>
                    <a:gd name="T5" fmla="*/ 843 h 2127"/>
                    <a:gd name="T6" fmla="*/ 2049 w 2129"/>
                    <a:gd name="T7" fmla="*/ 703 h 2127"/>
                    <a:gd name="T8" fmla="*/ 2049 w 2129"/>
                    <a:gd name="T9" fmla="*/ 703 h 2127"/>
                    <a:gd name="T10" fmla="*/ 2004 w 2129"/>
                    <a:gd name="T11" fmla="*/ 581 h 2127"/>
                    <a:gd name="T12" fmla="*/ 1953 w 2129"/>
                    <a:gd name="T13" fmla="*/ 477 h 2127"/>
                    <a:gd name="T14" fmla="*/ 1894 w 2129"/>
                    <a:gd name="T15" fmla="*/ 397 h 2127"/>
                    <a:gd name="T16" fmla="*/ 1811 w 2129"/>
                    <a:gd name="T17" fmla="*/ 316 h 2127"/>
                    <a:gd name="T18" fmla="*/ 1708 w 2129"/>
                    <a:gd name="T19" fmla="*/ 236 h 2127"/>
                    <a:gd name="T20" fmla="*/ 1587 w 2129"/>
                    <a:gd name="T21" fmla="*/ 155 h 2127"/>
                    <a:gd name="T22" fmla="*/ 1587 w 2129"/>
                    <a:gd name="T23" fmla="*/ 155 h 2127"/>
                    <a:gd name="T24" fmla="*/ 1474 w 2129"/>
                    <a:gd name="T25" fmla="*/ 90 h 2127"/>
                    <a:gd name="T26" fmla="*/ 1368 w 2129"/>
                    <a:gd name="T27" fmla="*/ 43 h 2127"/>
                    <a:gd name="T28" fmla="*/ 1271 w 2129"/>
                    <a:gd name="T29" fmla="*/ 19 h 2127"/>
                    <a:gd name="T30" fmla="*/ 1156 w 2129"/>
                    <a:gd name="T31" fmla="*/ 11 h 2127"/>
                    <a:gd name="T32" fmla="*/ 1025 w 2129"/>
                    <a:gd name="T33" fmla="*/ 16 h 2127"/>
                    <a:gd name="T34" fmla="*/ 881 w 2129"/>
                    <a:gd name="T35" fmla="*/ 32 h 2127"/>
                    <a:gd name="T36" fmla="*/ 881 w 2129"/>
                    <a:gd name="T37" fmla="*/ 32 h 2127"/>
                    <a:gd name="T38" fmla="*/ 752 w 2129"/>
                    <a:gd name="T39" fmla="*/ 54 h 2127"/>
                    <a:gd name="T40" fmla="*/ 641 w 2129"/>
                    <a:gd name="T41" fmla="*/ 87 h 2127"/>
                    <a:gd name="T42" fmla="*/ 552 w 2129"/>
                    <a:gd name="T43" fmla="*/ 131 h 2127"/>
                    <a:gd name="T44" fmla="*/ 458 w 2129"/>
                    <a:gd name="T45" fmla="*/ 199 h 2127"/>
                    <a:gd name="T46" fmla="*/ 361 w 2129"/>
                    <a:gd name="T47" fmla="*/ 286 h 2127"/>
                    <a:gd name="T48" fmla="*/ 261 w 2129"/>
                    <a:gd name="T49" fmla="*/ 391 h 2127"/>
                    <a:gd name="T50" fmla="*/ 261 w 2129"/>
                    <a:gd name="T51" fmla="*/ 391 h 2127"/>
                    <a:gd name="T52" fmla="*/ 177 w 2129"/>
                    <a:gd name="T53" fmla="*/ 491 h 2127"/>
                    <a:gd name="T54" fmla="*/ 113 w 2129"/>
                    <a:gd name="T55" fmla="*/ 587 h 2127"/>
                    <a:gd name="T56" fmla="*/ 72 w 2129"/>
                    <a:gd name="T57" fmla="*/ 678 h 2127"/>
                    <a:gd name="T58" fmla="*/ 44 w 2129"/>
                    <a:gd name="T59" fmla="*/ 790 h 2127"/>
                    <a:gd name="T60" fmla="*/ 26 w 2129"/>
                    <a:gd name="T61" fmla="*/ 920 h 2127"/>
                    <a:gd name="T62" fmla="*/ 16 w 2129"/>
                    <a:gd name="T63" fmla="*/ 1065 h 2127"/>
                    <a:gd name="T64" fmla="*/ 0 w 2129"/>
                    <a:gd name="T65" fmla="*/ 1065 h 2127"/>
                    <a:gd name="T66" fmla="*/ 5 w 2129"/>
                    <a:gd name="T67" fmla="*/ 1165 h 2127"/>
                    <a:gd name="T68" fmla="*/ 30 w 2129"/>
                    <a:gd name="T69" fmla="*/ 1277 h 2127"/>
                    <a:gd name="T70" fmla="*/ 72 w 2129"/>
                    <a:gd name="T71" fmla="*/ 1401 h 2127"/>
                    <a:gd name="T72" fmla="*/ 128 w 2129"/>
                    <a:gd name="T73" fmla="*/ 1535 h 2127"/>
                    <a:gd name="T74" fmla="*/ 128 w 2129"/>
                    <a:gd name="T75" fmla="*/ 1535 h 2127"/>
                    <a:gd name="T76" fmla="*/ 187 w 2129"/>
                    <a:gd name="T77" fmla="*/ 1652 h 2127"/>
                    <a:gd name="T78" fmla="*/ 250 w 2129"/>
                    <a:gd name="T79" fmla="*/ 1748 h 2127"/>
                    <a:gd name="T80" fmla="*/ 317 w 2129"/>
                    <a:gd name="T81" fmla="*/ 1822 h 2127"/>
                    <a:gd name="T82" fmla="*/ 409 w 2129"/>
                    <a:gd name="T83" fmla="*/ 1892 h 2127"/>
                    <a:gd name="T84" fmla="*/ 520 w 2129"/>
                    <a:gd name="T85" fmla="*/ 1960 h 2127"/>
                    <a:gd name="T86" fmla="*/ 650 w 2129"/>
                    <a:gd name="T87" fmla="*/ 2027 h 2127"/>
                    <a:gd name="T88" fmla="*/ 650 w 2129"/>
                    <a:gd name="T89" fmla="*/ 2027 h 2127"/>
                    <a:gd name="T90" fmla="*/ 770 w 2129"/>
                    <a:gd name="T91" fmla="*/ 2078 h 2127"/>
                    <a:gd name="T92" fmla="*/ 880 w 2129"/>
                    <a:gd name="T93" fmla="*/ 2112 h 2127"/>
                    <a:gd name="T94" fmla="*/ 979 w 2129"/>
                    <a:gd name="T95" fmla="*/ 2125 h 2127"/>
                    <a:gd name="T96" fmla="*/ 1095 w 2129"/>
                    <a:gd name="T97" fmla="*/ 2120 h 2127"/>
                    <a:gd name="T98" fmla="*/ 1224 w 2129"/>
                    <a:gd name="T99" fmla="*/ 2100 h 2127"/>
                    <a:gd name="T100" fmla="*/ 1366 w 2129"/>
                    <a:gd name="T101" fmla="*/ 2068 h 2127"/>
                    <a:gd name="T102" fmla="*/ 1366 w 2129"/>
                    <a:gd name="T103" fmla="*/ 2068 h 2127"/>
                    <a:gd name="T104" fmla="*/ 1490 w 2129"/>
                    <a:gd name="T105" fmla="*/ 2031 h 2127"/>
                    <a:gd name="T106" fmla="*/ 1597 w 2129"/>
                    <a:gd name="T107" fmla="*/ 1985 h 2127"/>
                    <a:gd name="T108" fmla="*/ 1681 w 2129"/>
                    <a:gd name="T109" fmla="*/ 1931 h 2127"/>
                    <a:gd name="T110" fmla="*/ 1766 w 2129"/>
                    <a:gd name="T111" fmla="*/ 1853 h 2127"/>
                    <a:gd name="T112" fmla="*/ 1852 w 2129"/>
                    <a:gd name="T113" fmla="*/ 1755 h 2127"/>
                    <a:gd name="T114" fmla="*/ 1940 w 2129"/>
                    <a:gd name="T115" fmla="*/ 1640 h 2127"/>
                    <a:gd name="T116" fmla="*/ 1940 w 2129"/>
                    <a:gd name="T117" fmla="*/ 1640 h 2127"/>
                    <a:gd name="T118" fmla="*/ 2012 w 2129"/>
                    <a:gd name="T119" fmla="*/ 1531 h 2127"/>
                    <a:gd name="T120" fmla="*/ 2065 w 2129"/>
                    <a:gd name="T121" fmla="*/ 1428 h 2127"/>
                    <a:gd name="T122" fmla="*/ 2094 w 2129"/>
                    <a:gd name="T123" fmla="*/ 1332 h 2127"/>
                    <a:gd name="T124" fmla="*/ 2110 w 2129"/>
                    <a:gd name="T125" fmla="*/ 1218 h 2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129" h="2127">
                      <a:moveTo>
                        <a:pt x="2113" y="1061"/>
                      </a:moveTo>
                      <a:cubicBezTo>
                        <a:pt x="2113" y="1062"/>
                        <a:pt x="2113" y="1063"/>
                        <a:pt x="2113" y="1064"/>
                      </a:cubicBezTo>
                      <a:cubicBezTo>
                        <a:pt x="2113" y="1072"/>
                        <a:pt x="2113" y="1079"/>
                        <a:pt x="2112" y="1087"/>
                      </a:cubicBezTo>
                      <a:cubicBezTo>
                        <a:pt x="2112" y="1092"/>
                        <a:pt x="2116" y="1095"/>
                        <a:pt x="2120" y="1096"/>
                      </a:cubicBezTo>
                      <a:cubicBezTo>
                        <a:pt x="2125" y="1096"/>
                        <a:pt x="2128" y="1092"/>
                        <a:pt x="2128" y="1088"/>
                      </a:cubicBezTo>
                      <a:cubicBezTo>
                        <a:pt x="2129" y="1080"/>
                        <a:pt x="2129" y="1072"/>
                        <a:pt x="2129" y="1064"/>
                      </a:cubicBezTo>
                      <a:cubicBezTo>
                        <a:pt x="2129" y="1063"/>
                        <a:pt x="2129" y="1062"/>
                        <a:pt x="2129" y="1061"/>
                      </a:cubicBezTo>
                      <a:cubicBezTo>
                        <a:pt x="2129" y="1057"/>
                        <a:pt x="2125" y="1053"/>
                        <a:pt x="2121" y="1053"/>
                      </a:cubicBezTo>
                      <a:cubicBezTo>
                        <a:pt x="2116" y="1053"/>
                        <a:pt x="2113" y="1057"/>
                        <a:pt x="2113" y="1061"/>
                      </a:cubicBezTo>
                      <a:close/>
                      <a:moveTo>
                        <a:pt x="2105" y="940"/>
                      </a:moveTo>
                      <a:cubicBezTo>
                        <a:pt x="2106" y="948"/>
                        <a:pt x="2107" y="955"/>
                        <a:pt x="2108" y="963"/>
                      </a:cubicBezTo>
                      <a:cubicBezTo>
                        <a:pt x="2108" y="968"/>
                        <a:pt x="2112" y="971"/>
                        <a:pt x="2117" y="970"/>
                      </a:cubicBezTo>
                      <a:cubicBezTo>
                        <a:pt x="2121" y="970"/>
                        <a:pt x="2124" y="966"/>
                        <a:pt x="2124" y="962"/>
                      </a:cubicBezTo>
                      <a:cubicBezTo>
                        <a:pt x="2123" y="954"/>
                        <a:pt x="2122" y="946"/>
                        <a:pt x="2121" y="938"/>
                      </a:cubicBezTo>
                      <a:cubicBezTo>
                        <a:pt x="2121" y="933"/>
                        <a:pt x="2117" y="930"/>
                        <a:pt x="2112" y="931"/>
                      </a:cubicBezTo>
                      <a:cubicBezTo>
                        <a:pt x="2108" y="931"/>
                        <a:pt x="2105" y="935"/>
                        <a:pt x="2105" y="940"/>
                      </a:cubicBezTo>
                      <a:close/>
                      <a:moveTo>
                        <a:pt x="2084" y="820"/>
                      </a:moveTo>
                      <a:cubicBezTo>
                        <a:pt x="2086" y="827"/>
                        <a:pt x="2088" y="835"/>
                        <a:pt x="2089" y="843"/>
                      </a:cubicBezTo>
                      <a:cubicBezTo>
                        <a:pt x="2090" y="847"/>
                        <a:pt x="2095" y="850"/>
                        <a:pt x="2099" y="849"/>
                      </a:cubicBezTo>
                      <a:cubicBezTo>
                        <a:pt x="2103" y="848"/>
                        <a:pt x="2106" y="844"/>
                        <a:pt x="2105" y="839"/>
                      </a:cubicBezTo>
                      <a:cubicBezTo>
                        <a:pt x="2103" y="832"/>
                        <a:pt x="2102" y="824"/>
                        <a:pt x="2100" y="816"/>
                      </a:cubicBezTo>
                      <a:cubicBezTo>
                        <a:pt x="2099" y="812"/>
                        <a:pt x="2094" y="809"/>
                        <a:pt x="2090" y="810"/>
                      </a:cubicBezTo>
                      <a:cubicBezTo>
                        <a:pt x="2086" y="811"/>
                        <a:pt x="2083" y="815"/>
                        <a:pt x="2084" y="820"/>
                      </a:cubicBezTo>
                      <a:close/>
                      <a:moveTo>
                        <a:pt x="2049" y="703"/>
                      </a:moveTo>
                      <a:cubicBezTo>
                        <a:pt x="2052" y="710"/>
                        <a:pt x="2054" y="718"/>
                        <a:pt x="2057" y="725"/>
                      </a:cubicBezTo>
                      <a:cubicBezTo>
                        <a:pt x="2058" y="730"/>
                        <a:pt x="2063" y="732"/>
                        <a:pt x="2067" y="730"/>
                      </a:cubicBezTo>
                      <a:cubicBezTo>
                        <a:pt x="2071" y="729"/>
                        <a:pt x="2073" y="724"/>
                        <a:pt x="2072" y="720"/>
                      </a:cubicBezTo>
                      <a:cubicBezTo>
                        <a:pt x="2069" y="713"/>
                        <a:pt x="2067" y="705"/>
                        <a:pt x="2064" y="698"/>
                      </a:cubicBezTo>
                      <a:cubicBezTo>
                        <a:pt x="2062" y="693"/>
                        <a:pt x="2058" y="691"/>
                        <a:pt x="2054" y="693"/>
                      </a:cubicBezTo>
                      <a:cubicBezTo>
                        <a:pt x="2050" y="694"/>
                        <a:pt x="2047" y="699"/>
                        <a:pt x="2049" y="703"/>
                      </a:cubicBezTo>
                      <a:close/>
                      <a:moveTo>
                        <a:pt x="2000" y="591"/>
                      </a:moveTo>
                      <a:cubicBezTo>
                        <a:pt x="2004" y="598"/>
                        <a:pt x="2007" y="605"/>
                        <a:pt x="2011" y="612"/>
                      </a:cubicBezTo>
                      <a:cubicBezTo>
                        <a:pt x="2013" y="616"/>
                        <a:pt x="2018" y="618"/>
                        <a:pt x="2022" y="616"/>
                      </a:cubicBezTo>
                      <a:cubicBezTo>
                        <a:pt x="2025" y="614"/>
                        <a:pt x="2027" y="610"/>
                        <a:pt x="2025" y="606"/>
                      </a:cubicBezTo>
                      <a:cubicBezTo>
                        <a:pt x="2022" y="598"/>
                        <a:pt x="2018" y="591"/>
                        <a:pt x="2015" y="584"/>
                      </a:cubicBezTo>
                      <a:cubicBezTo>
                        <a:pt x="2013" y="580"/>
                        <a:pt x="2008" y="579"/>
                        <a:pt x="2004" y="581"/>
                      </a:cubicBezTo>
                      <a:cubicBezTo>
                        <a:pt x="2000" y="583"/>
                        <a:pt x="1998" y="587"/>
                        <a:pt x="2000" y="591"/>
                      </a:cubicBezTo>
                      <a:close/>
                      <a:moveTo>
                        <a:pt x="1939" y="486"/>
                      </a:moveTo>
                      <a:cubicBezTo>
                        <a:pt x="1944" y="493"/>
                        <a:pt x="1948" y="499"/>
                        <a:pt x="1952" y="506"/>
                      </a:cubicBezTo>
                      <a:cubicBezTo>
                        <a:pt x="1954" y="510"/>
                        <a:pt x="1959" y="511"/>
                        <a:pt x="1963" y="508"/>
                      </a:cubicBezTo>
                      <a:cubicBezTo>
                        <a:pt x="1967" y="506"/>
                        <a:pt x="1968" y="501"/>
                        <a:pt x="1966" y="497"/>
                      </a:cubicBezTo>
                      <a:cubicBezTo>
                        <a:pt x="1961" y="491"/>
                        <a:pt x="1957" y="484"/>
                        <a:pt x="1953" y="477"/>
                      </a:cubicBezTo>
                      <a:cubicBezTo>
                        <a:pt x="1950" y="474"/>
                        <a:pt x="1945" y="473"/>
                        <a:pt x="1941" y="475"/>
                      </a:cubicBezTo>
                      <a:cubicBezTo>
                        <a:pt x="1938" y="477"/>
                        <a:pt x="1937" y="482"/>
                        <a:pt x="1939" y="486"/>
                      </a:cubicBezTo>
                      <a:close/>
                      <a:moveTo>
                        <a:pt x="1866" y="388"/>
                      </a:moveTo>
                      <a:cubicBezTo>
                        <a:pt x="1871" y="394"/>
                        <a:pt x="1876" y="401"/>
                        <a:pt x="1881" y="407"/>
                      </a:cubicBezTo>
                      <a:cubicBezTo>
                        <a:pt x="1884" y="410"/>
                        <a:pt x="1889" y="411"/>
                        <a:pt x="1892" y="408"/>
                      </a:cubicBezTo>
                      <a:cubicBezTo>
                        <a:pt x="1896" y="405"/>
                        <a:pt x="1896" y="400"/>
                        <a:pt x="1894" y="397"/>
                      </a:cubicBezTo>
                      <a:cubicBezTo>
                        <a:pt x="1889" y="390"/>
                        <a:pt x="1884" y="384"/>
                        <a:pt x="1878" y="378"/>
                      </a:cubicBezTo>
                      <a:cubicBezTo>
                        <a:pt x="1876" y="375"/>
                        <a:pt x="1871" y="374"/>
                        <a:pt x="1867" y="377"/>
                      </a:cubicBezTo>
                      <a:cubicBezTo>
                        <a:pt x="1864" y="380"/>
                        <a:pt x="1863" y="385"/>
                        <a:pt x="1866" y="388"/>
                      </a:cubicBezTo>
                      <a:close/>
                      <a:moveTo>
                        <a:pt x="1782" y="300"/>
                      </a:moveTo>
                      <a:cubicBezTo>
                        <a:pt x="1788" y="305"/>
                        <a:pt x="1794" y="311"/>
                        <a:pt x="1799" y="316"/>
                      </a:cubicBezTo>
                      <a:cubicBezTo>
                        <a:pt x="1803" y="319"/>
                        <a:pt x="1808" y="319"/>
                        <a:pt x="1811" y="316"/>
                      </a:cubicBezTo>
                      <a:cubicBezTo>
                        <a:pt x="1814" y="313"/>
                        <a:pt x="1814" y="308"/>
                        <a:pt x="1811" y="305"/>
                      </a:cubicBezTo>
                      <a:cubicBezTo>
                        <a:pt x="1805" y="299"/>
                        <a:pt x="1799" y="294"/>
                        <a:pt x="1793" y="288"/>
                      </a:cubicBezTo>
                      <a:cubicBezTo>
                        <a:pt x="1790" y="285"/>
                        <a:pt x="1785" y="285"/>
                        <a:pt x="1782" y="289"/>
                      </a:cubicBezTo>
                      <a:cubicBezTo>
                        <a:pt x="1779" y="292"/>
                        <a:pt x="1779" y="297"/>
                        <a:pt x="1782" y="300"/>
                      </a:cubicBezTo>
                      <a:close/>
                      <a:moveTo>
                        <a:pt x="1689" y="222"/>
                      </a:moveTo>
                      <a:cubicBezTo>
                        <a:pt x="1695" y="226"/>
                        <a:pt x="1701" y="231"/>
                        <a:pt x="1708" y="236"/>
                      </a:cubicBezTo>
                      <a:cubicBezTo>
                        <a:pt x="1711" y="239"/>
                        <a:pt x="1716" y="238"/>
                        <a:pt x="1719" y="235"/>
                      </a:cubicBezTo>
                      <a:cubicBezTo>
                        <a:pt x="1722" y="231"/>
                        <a:pt x="1721" y="226"/>
                        <a:pt x="1718" y="223"/>
                      </a:cubicBezTo>
                      <a:cubicBezTo>
                        <a:pt x="1711" y="218"/>
                        <a:pt x="1705" y="214"/>
                        <a:pt x="1698" y="209"/>
                      </a:cubicBezTo>
                      <a:cubicBezTo>
                        <a:pt x="1695" y="206"/>
                        <a:pt x="1690" y="207"/>
                        <a:pt x="1687" y="211"/>
                      </a:cubicBezTo>
                      <a:cubicBezTo>
                        <a:pt x="1685" y="214"/>
                        <a:pt x="1685" y="219"/>
                        <a:pt x="1689" y="222"/>
                      </a:cubicBezTo>
                      <a:close/>
                      <a:moveTo>
                        <a:pt x="1587" y="155"/>
                      </a:moveTo>
                      <a:cubicBezTo>
                        <a:pt x="1594" y="159"/>
                        <a:pt x="1601" y="163"/>
                        <a:pt x="1607" y="167"/>
                      </a:cubicBezTo>
                      <a:cubicBezTo>
                        <a:pt x="1611" y="169"/>
                        <a:pt x="1616" y="168"/>
                        <a:pt x="1618" y="164"/>
                      </a:cubicBezTo>
                      <a:cubicBezTo>
                        <a:pt x="1621" y="160"/>
                        <a:pt x="1619" y="155"/>
                        <a:pt x="1616" y="153"/>
                      </a:cubicBezTo>
                      <a:cubicBezTo>
                        <a:pt x="1609" y="149"/>
                        <a:pt x="1602" y="145"/>
                        <a:pt x="1595" y="141"/>
                      </a:cubicBezTo>
                      <a:cubicBezTo>
                        <a:pt x="1591" y="139"/>
                        <a:pt x="1586" y="140"/>
                        <a:pt x="1584" y="144"/>
                      </a:cubicBezTo>
                      <a:cubicBezTo>
                        <a:pt x="1582" y="148"/>
                        <a:pt x="1583" y="153"/>
                        <a:pt x="1587" y="155"/>
                      </a:cubicBezTo>
                      <a:close/>
                      <a:moveTo>
                        <a:pt x="1478" y="100"/>
                      </a:moveTo>
                      <a:cubicBezTo>
                        <a:pt x="1485" y="103"/>
                        <a:pt x="1492" y="107"/>
                        <a:pt x="1500" y="110"/>
                      </a:cubicBezTo>
                      <a:cubicBezTo>
                        <a:pt x="1504" y="112"/>
                        <a:pt x="1508" y="110"/>
                        <a:pt x="1510" y="106"/>
                      </a:cubicBezTo>
                      <a:cubicBezTo>
                        <a:pt x="1512" y="102"/>
                        <a:pt x="1510" y="97"/>
                        <a:pt x="1506" y="95"/>
                      </a:cubicBezTo>
                      <a:cubicBezTo>
                        <a:pt x="1499" y="92"/>
                        <a:pt x="1492" y="89"/>
                        <a:pt x="1484" y="85"/>
                      </a:cubicBezTo>
                      <a:cubicBezTo>
                        <a:pt x="1480" y="84"/>
                        <a:pt x="1475" y="86"/>
                        <a:pt x="1474" y="90"/>
                      </a:cubicBezTo>
                      <a:cubicBezTo>
                        <a:pt x="1472" y="94"/>
                        <a:pt x="1474" y="98"/>
                        <a:pt x="1478" y="100"/>
                      </a:cubicBezTo>
                      <a:close/>
                      <a:moveTo>
                        <a:pt x="1363" y="59"/>
                      </a:moveTo>
                      <a:cubicBezTo>
                        <a:pt x="1371" y="61"/>
                        <a:pt x="1378" y="63"/>
                        <a:pt x="1386" y="66"/>
                      </a:cubicBezTo>
                      <a:cubicBezTo>
                        <a:pt x="1390" y="67"/>
                        <a:pt x="1395" y="65"/>
                        <a:pt x="1396" y="61"/>
                      </a:cubicBezTo>
                      <a:cubicBezTo>
                        <a:pt x="1397" y="56"/>
                        <a:pt x="1395" y="52"/>
                        <a:pt x="1391" y="50"/>
                      </a:cubicBezTo>
                      <a:cubicBezTo>
                        <a:pt x="1383" y="48"/>
                        <a:pt x="1376" y="46"/>
                        <a:pt x="1368" y="43"/>
                      </a:cubicBezTo>
                      <a:cubicBezTo>
                        <a:pt x="1364" y="42"/>
                        <a:pt x="1359" y="45"/>
                        <a:pt x="1358" y="49"/>
                      </a:cubicBezTo>
                      <a:cubicBezTo>
                        <a:pt x="1357" y="53"/>
                        <a:pt x="1359" y="57"/>
                        <a:pt x="1363" y="59"/>
                      </a:cubicBezTo>
                      <a:close/>
                      <a:moveTo>
                        <a:pt x="1245" y="31"/>
                      </a:moveTo>
                      <a:cubicBezTo>
                        <a:pt x="1252" y="32"/>
                        <a:pt x="1260" y="34"/>
                        <a:pt x="1268" y="35"/>
                      </a:cubicBezTo>
                      <a:cubicBezTo>
                        <a:pt x="1272" y="36"/>
                        <a:pt x="1276" y="33"/>
                        <a:pt x="1277" y="29"/>
                      </a:cubicBezTo>
                      <a:cubicBezTo>
                        <a:pt x="1278" y="25"/>
                        <a:pt x="1275" y="20"/>
                        <a:pt x="1271" y="19"/>
                      </a:cubicBezTo>
                      <a:cubicBezTo>
                        <a:pt x="1263" y="18"/>
                        <a:pt x="1255" y="17"/>
                        <a:pt x="1247" y="15"/>
                      </a:cubicBezTo>
                      <a:cubicBezTo>
                        <a:pt x="1243" y="14"/>
                        <a:pt x="1239" y="17"/>
                        <a:pt x="1238" y="22"/>
                      </a:cubicBezTo>
                      <a:cubicBezTo>
                        <a:pt x="1237" y="26"/>
                        <a:pt x="1240" y="30"/>
                        <a:pt x="1245" y="31"/>
                      </a:cubicBezTo>
                      <a:close/>
                      <a:moveTo>
                        <a:pt x="1124" y="17"/>
                      </a:moveTo>
                      <a:cubicBezTo>
                        <a:pt x="1131" y="18"/>
                        <a:pt x="1139" y="18"/>
                        <a:pt x="1147" y="19"/>
                      </a:cubicBezTo>
                      <a:cubicBezTo>
                        <a:pt x="1152" y="19"/>
                        <a:pt x="1155" y="16"/>
                        <a:pt x="1156" y="11"/>
                      </a:cubicBezTo>
                      <a:cubicBezTo>
                        <a:pt x="1156" y="7"/>
                        <a:pt x="1153" y="3"/>
                        <a:pt x="1148" y="3"/>
                      </a:cubicBezTo>
                      <a:cubicBezTo>
                        <a:pt x="1140" y="2"/>
                        <a:pt x="1132" y="2"/>
                        <a:pt x="1124" y="1"/>
                      </a:cubicBezTo>
                      <a:cubicBezTo>
                        <a:pt x="1120" y="1"/>
                        <a:pt x="1116" y="4"/>
                        <a:pt x="1116" y="9"/>
                      </a:cubicBezTo>
                      <a:cubicBezTo>
                        <a:pt x="1116" y="13"/>
                        <a:pt x="1119" y="17"/>
                        <a:pt x="1124" y="17"/>
                      </a:cubicBezTo>
                      <a:close/>
                      <a:moveTo>
                        <a:pt x="1002" y="17"/>
                      </a:moveTo>
                      <a:cubicBezTo>
                        <a:pt x="1010" y="17"/>
                        <a:pt x="1017" y="16"/>
                        <a:pt x="1025" y="16"/>
                      </a:cubicBezTo>
                      <a:cubicBezTo>
                        <a:pt x="1030" y="16"/>
                        <a:pt x="1033" y="12"/>
                        <a:pt x="1033" y="8"/>
                      </a:cubicBezTo>
                      <a:cubicBezTo>
                        <a:pt x="1033" y="3"/>
                        <a:pt x="1029" y="0"/>
                        <a:pt x="1025" y="0"/>
                      </a:cubicBezTo>
                      <a:cubicBezTo>
                        <a:pt x="1017" y="0"/>
                        <a:pt x="1009" y="1"/>
                        <a:pt x="1001" y="1"/>
                      </a:cubicBezTo>
                      <a:cubicBezTo>
                        <a:pt x="996" y="2"/>
                        <a:pt x="993" y="5"/>
                        <a:pt x="993" y="10"/>
                      </a:cubicBezTo>
                      <a:cubicBezTo>
                        <a:pt x="993" y="14"/>
                        <a:pt x="997" y="18"/>
                        <a:pt x="1002" y="17"/>
                      </a:cubicBezTo>
                      <a:close/>
                      <a:moveTo>
                        <a:pt x="881" y="32"/>
                      </a:moveTo>
                      <a:cubicBezTo>
                        <a:pt x="888" y="30"/>
                        <a:pt x="896" y="29"/>
                        <a:pt x="904" y="28"/>
                      </a:cubicBezTo>
                      <a:cubicBezTo>
                        <a:pt x="908" y="27"/>
                        <a:pt x="911" y="23"/>
                        <a:pt x="911" y="19"/>
                      </a:cubicBezTo>
                      <a:cubicBezTo>
                        <a:pt x="910" y="14"/>
                        <a:pt x="906" y="11"/>
                        <a:pt x="902" y="12"/>
                      </a:cubicBezTo>
                      <a:cubicBezTo>
                        <a:pt x="894" y="13"/>
                        <a:pt x="886" y="14"/>
                        <a:pt x="878" y="16"/>
                      </a:cubicBezTo>
                      <a:cubicBezTo>
                        <a:pt x="874" y="17"/>
                        <a:pt x="871" y="21"/>
                        <a:pt x="871" y="25"/>
                      </a:cubicBezTo>
                      <a:cubicBezTo>
                        <a:pt x="872" y="29"/>
                        <a:pt x="876" y="32"/>
                        <a:pt x="881" y="32"/>
                      </a:cubicBezTo>
                      <a:close/>
                      <a:moveTo>
                        <a:pt x="762" y="60"/>
                      </a:moveTo>
                      <a:cubicBezTo>
                        <a:pt x="770" y="57"/>
                        <a:pt x="777" y="55"/>
                        <a:pt x="785" y="53"/>
                      </a:cubicBezTo>
                      <a:cubicBezTo>
                        <a:pt x="789" y="52"/>
                        <a:pt x="792" y="48"/>
                        <a:pt x="790" y="43"/>
                      </a:cubicBezTo>
                      <a:cubicBezTo>
                        <a:pt x="789" y="39"/>
                        <a:pt x="785" y="37"/>
                        <a:pt x="781" y="38"/>
                      </a:cubicBezTo>
                      <a:cubicBezTo>
                        <a:pt x="773" y="40"/>
                        <a:pt x="765" y="42"/>
                        <a:pt x="757" y="44"/>
                      </a:cubicBezTo>
                      <a:cubicBezTo>
                        <a:pt x="753" y="46"/>
                        <a:pt x="751" y="50"/>
                        <a:pt x="752" y="54"/>
                      </a:cubicBezTo>
                      <a:cubicBezTo>
                        <a:pt x="753" y="59"/>
                        <a:pt x="758" y="61"/>
                        <a:pt x="762" y="60"/>
                      </a:cubicBezTo>
                      <a:close/>
                      <a:moveTo>
                        <a:pt x="648" y="102"/>
                      </a:moveTo>
                      <a:cubicBezTo>
                        <a:pt x="655" y="98"/>
                        <a:pt x="662" y="95"/>
                        <a:pt x="669" y="92"/>
                      </a:cubicBezTo>
                      <a:cubicBezTo>
                        <a:pt x="674" y="91"/>
                        <a:pt x="675" y="86"/>
                        <a:pt x="674" y="82"/>
                      </a:cubicBezTo>
                      <a:cubicBezTo>
                        <a:pt x="672" y="78"/>
                        <a:pt x="667" y="76"/>
                        <a:pt x="663" y="78"/>
                      </a:cubicBezTo>
                      <a:cubicBezTo>
                        <a:pt x="656" y="81"/>
                        <a:pt x="649" y="84"/>
                        <a:pt x="641" y="87"/>
                      </a:cubicBezTo>
                      <a:cubicBezTo>
                        <a:pt x="637" y="89"/>
                        <a:pt x="635" y="93"/>
                        <a:pt x="637" y="97"/>
                      </a:cubicBezTo>
                      <a:cubicBezTo>
                        <a:pt x="639" y="101"/>
                        <a:pt x="644" y="103"/>
                        <a:pt x="648" y="102"/>
                      </a:cubicBezTo>
                      <a:close/>
                      <a:moveTo>
                        <a:pt x="539" y="156"/>
                      </a:moveTo>
                      <a:cubicBezTo>
                        <a:pt x="546" y="152"/>
                        <a:pt x="553" y="149"/>
                        <a:pt x="559" y="145"/>
                      </a:cubicBezTo>
                      <a:cubicBezTo>
                        <a:pt x="563" y="143"/>
                        <a:pt x="565" y="138"/>
                        <a:pt x="563" y="134"/>
                      </a:cubicBezTo>
                      <a:cubicBezTo>
                        <a:pt x="561" y="130"/>
                        <a:pt x="556" y="129"/>
                        <a:pt x="552" y="131"/>
                      </a:cubicBezTo>
                      <a:cubicBezTo>
                        <a:pt x="545" y="135"/>
                        <a:pt x="538" y="139"/>
                        <a:pt x="531" y="143"/>
                      </a:cubicBezTo>
                      <a:cubicBezTo>
                        <a:pt x="527" y="145"/>
                        <a:pt x="526" y="150"/>
                        <a:pt x="528" y="154"/>
                      </a:cubicBezTo>
                      <a:cubicBezTo>
                        <a:pt x="530" y="157"/>
                        <a:pt x="535" y="159"/>
                        <a:pt x="539" y="156"/>
                      </a:cubicBezTo>
                      <a:close/>
                      <a:moveTo>
                        <a:pt x="437" y="224"/>
                      </a:moveTo>
                      <a:cubicBezTo>
                        <a:pt x="444" y="219"/>
                        <a:pt x="450" y="214"/>
                        <a:pt x="456" y="210"/>
                      </a:cubicBezTo>
                      <a:cubicBezTo>
                        <a:pt x="460" y="207"/>
                        <a:pt x="461" y="202"/>
                        <a:pt x="458" y="199"/>
                      </a:cubicBezTo>
                      <a:cubicBezTo>
                        <a:pt x="456" y="195"/>
                        <a:pt x="451" y="194"/>
                        <a:pt x="447" y="197"/>
                      </a:cubicBezTo>
                      <a:cubicBezTo>
                        <a:pt x="441" y="201"/>
                        <a:pt x="434" y="206"/>
                        <a:pt x="428" y="211"/>
                      </a:cubicBezTo>
                      <a:cubicBezTo>
                        <a:pt x="424" y="213"/>
                        <a:pt x="423" y="218"/>
                        <a:pt x="426" y="222"/>
                      </a:cubicBezTo>
                      <a:cubicBezTo>
                        <a:pt x="429" y="226"/>
                        <a:pt x="434" y="226"/>
                        <a:pt x="437" y="224"/>
                      </a:cubicBezTo>
                      <a:close/>
                      <a:moveTo>
                        <a:pt x="344" y="302"/>
                      </a:moveTo>
                      <a:cubicBezTo>
                        <a:pt x="350" y="297"/>
                        <a:pt x="356" y="291"/>
                        <a:pt x="361" y="286"/>
                      </a:cubicBezTo>
                      <a:cubicBezTo>
                        <a:pt x="365" y="283"/>
                        <a:pt x="365" y="278"/>
                        <a:pt x="362" y="275"/>
                      </a:cubicBezTo>
                      <a:cubicBezTo>
                        <a:pt x="359" y="272"/>
                        <a:pt x="354" y="271"/>
                        <a:pt x="351" y="274"/>
                      </a:cubicBezTo>
                      <a:cubicBezTo>
                        <a:pt x="345" y="280"/>
                        <a:pt x="339" y="285"/>
                        <a:pt x="333" y="290"/>
                      </a:cubicBezTo>
                      <a:cubicBezTo>
                        <a:pt x="330" y="294"/>
                        <a:pt x="330" y="299"/>
                        <a:pt x="333" y="302"/>
                      </a:cubicBezTo>
                      <a:cubicBezTo>
                        <a:pt x="336" y="305"/>
                        <a:pt x="341" y="305"/>
                        <a:pt x="344" y="302"/>
                      </a:cubicBezTo>
                      <a:close/>
                      <a:moveTo>
                        <a:pt x="261" y="391"/>
                      </a:moveTo>
                      <a:cubicBezTo>
                        <a:pt x="266" y="385"/>
                        <a:pt x="271" y="379"/>
                        <a:pt x="276" y="373"/>
                      </a:cubicBezTo>
                      <a:cubicBezTo>
                        <a:pt x="279" y="370"/>
                        <a:pt x="278" y="365"/>
                        <a:pt x="275" y="362"/>
                      </a:cubicBezTo>
                      <a:cubicBezTo>
                        <a:pt x="272" y="359"/>
                        <a:pt x="267" y="359"/>
                        <a:pt x="264" y="362"/>
                      </a:cubicBezTo>
                      <a:cubicBezTo>
                        <a:pt x="259" y="368"/>
                        <a:pt x="253" y="374"/>
                        <a:pt x="248" y="381"/>
                      </a:cubicBezTo>
                      <a:cubicBezTo>
                        <a:pt x="245" y="384"/>
                        <a:pt x="246" y="389"/>
                        <a:pt x="249" y="392"/>
                      </a:cubicBezTo>
                      <a:cubicBezTo>
                        <a:pt x="253" y="395"/>
                        <a:pt x="258" y="394"/>
                        <a:pt x="261" y="391"/>
                      </a:cubicBezTo>
                      <a:close/>
                      <a:moveTo>
                        <a:pt x="188" y="489"/>
                      </a:moveTo>
                      <a:cubicBezTo>
                        <a:pt x="192" y="482"/>
                        <a:pt x="197" y="476"/>
                        <a:pt x="201" y="469"/>
                      </a:cubicBezTo>
                      <a:cubicBezTo>
                        <a:pt x="203" y="465"/>
                        <a:pt x="203" y="460"/>
                        <a:pt x="199" y="458"/>
                      </a:cubicBezTo>
                      <a:cubicBezTo>
                        <a:pt x="195" y="455"/>
                        <a:pt x="190" y="456"/>
                        <a:pt x="188" y="460"/>
                      </a:cubicBezTo>
                      <a:cubicBezTo>
                        <a:pt x="183" y="467"/>
                        <a:pt x="179" y="473"/>
                        <a:pt x="174" y="480"/>
                      </a:cubicBezTo>
                      <a:cubicBezTo>
                        <a:pt x="172" y="484"/>
                        <a:pt x="173" y="489"/>
                        <a:pt x="177" y="491"/>
                      </a:cubicBezTo>
                      <a:cubicBezTo>
                        <a:pt x="180" y="493"/>
                        <a:pt x="185" y="492"/>
                        <a:pt x="188" y="489"/>
                      </a:cubicBezTo>
                      <a:close/>
                      <a:moveTo>
                        <a:pt x="127" y="594"/>
                      </a:moveTo>
                      <a:cubicBezTo>
                        <a:pt x="130" y="587"/>
                        <a:pt x="134" y="580"/>
                        <a:pt x="138" y="573"/>
                      </a:cubicBezTo>
                      <a:cubicBezTo>
                        <a:pt x="140" y="569"/>
                        <a:pt x="138" y="565"/>
                        <a:pt x="134" y="562"/>
                      </a:cubicBezTo>
                      <a:cubicBezTo>
                        <a:pt x="130" y="560"/>
                        <a:pt x="126" y="562"/>
                        <a:pt x="124" y="566"/>
                      </a:cubicBezTo>
                      <a:cubicBezTo>
                        <a:pt x="120" y="573"/>
                        <a:pt x="116" y="580"/>
                        <a:pt x="113" y="587"/>
                      </a:cubicBezTo>
                      <a:cubicBezTo>
                        <a:pt x="111" y="591"/>
                        <a:pt x="112" y="596"/>
                        <a:pt x="116" y="598"/>
                      </a:cubicBezTo>
                      <a:cubicBezTo>
                        <a:pt x="120" y="600"/>
                        <a:pt x="125" y="598"/>
                        <a:pt x="127" y="594"/>
                      </a:cubicBezTo>
                      <a:close/>
                      <a:moveTo>
                        <a:pt x="79" y="706"/>
                      </a:moveTo>
                      <a:cubicBezTo>
                        <a:pt x="81" y="699"/>
                        <a:pt x="84" y="692"/>
                        <a:pt x="87" y="684"/>
                      </a:cubicBezTo>
                      <a:cubicBezTo>
                        <a:pt x="89" y="680"/>
                        <a:pt x="86" y="675"/>
                        <a:pt x="82" y="674"/>
                      </a:cubicBezTo>
                      <a:cubicBezTo>
                        <a:pt x="78" y="672"/>
                        <a:pt x="74" y="674"/>
                        <a:pt x="72" y="678"/>
                      </a:cubicBezTo>
                      <a:cubicBezTo>
                        <a:pt x="69" y="686"/>
                        <a:pt x="66" y="693"/>
                        <a:pt x="64" y="701"/>
                      </a:cubicBezTo>
                      <a:cubicBezTo>
                        <a:pt x="62" y="705"/>
                        <a:pt x="64" y="710"/>
                        <a:pt x="68" y="711"/>
                      </a:cubicBezTo>
                      <a:cubicBezTo>
                        <a:pt x="73" y="713"/>
                        <a:pt x="77" y="711"/>
                        <a:pt x="79" y="706"/>
                      </a:cubicBezTo>
                      <a:close/>
                      <a:moveTo>
                        <a:pt x="44" y="823"/>
                      </a:moveTo>
                      <a:cubicBezTo>
                        <a:pt x="46" y="815"/>
                        <a:pt x="48" y="808"/>
                        <a:pt x="50" y="800"/>
                      </a:cubicBezTo>
                      <a:cubicBezTo>
                        <a:pt x="51" y="796"/>
                        <a:pt x="48" y="792"/>
                        <a:pt x="44" y="790"/>
                      </a:cubicBezTo>
                      <a:cubicBezTo>
                        <a:pt x="39" y="789"/>
                        <a:pt x="35" y="792"/>
                        <a:pt x="34" y="796"/>
                      </a:cubicBezTo>
                      <a:cubicBezTo>
                        <a:pt x="32" y="804"/>
                        <a:pt x="30" y="812"/>
                        <a:pt x="28" y="820"/>
                      </a:cubicBezTo>
                      <a:cubicBezTo>
                        <a:pt x="27" y="824"/>
                        <a:pt x="30" y="828"/>
                        <a:pt x="34" y="829"/>
                      </a:cubicBezTo>
                      <a:cubicBezTo>
                        <a:pt x="39" y="830"/>
                        <a:pt x="43" y="827"/>
                        <a:pt x="44" y="823"/>
                      </a:cubicBezTo>
                      <a:close/>
                      <a:moveTo>
                        <a:pt x="23" y="943"/>
                      </a:moveTo>
                      <a:cubicBezTo>
                        <a:pt x="24" y="935"/>
                        <a:pt x="25" y="928"/>
                        <a:pt x="26" y="920"/>
                      </a:cubicBezTo>
                      <a:cubicBezTo>
                        <a:pt x="27" y="915"/>
                        <a:pt x="23" y="911"/>
                        <a:pt x="19" y="911"/>
                      </a:cubicBezTo>
                      <a:cubicBezTo>
                        <a:pt x="15" y="910"/>
                        <a:pt x="11" y="913"/>
                        <a:pt x="10" y="918"/>
                      </a:cubicBezTo>
                      <a:cubicBezTo>
                        <a:pt x="9" y="926"/>
                        <a:pt x="8" y="933"/>
                        <a:pt x="7" y="941"/>
                      </a:cubicBezTo>
                      <a:cubicBezTo>
                        <a:pt x="7" y="946"/>
                        <a:pt x="10" y="950"/>
                        <a:pt x="14" y="950"/>
                      </a:cubicBezTo>
                      <a:cubicBezTo>
                        <a:pt x="19" y="951"/>
                        <a:pt x="22" y="948"/>
                        <a:pt x="23" y="943"/>
                      </a:cubicBezTo>
                      <a:close/>
                      <a:moveTo>
                        <a:pt x="16" y="1065"/>
                      </a:moveTo>
                      <a:cubicBezTo>
                        <a:pt x="16" y="1065"/>
                        <a:pt x="16" y="1064"/>
                        <a:pt x="16" y="1064"/>
                      </a:cubicBezTo>
                      <a:cubicBezTo>
                        <a:pt x="16" y="1056"/>
                        <a:pt x="16" y="1049"/>
                        <a:pt x="16" y="1041"/>
                      </a:cubicBezTo>
                      <a:cubicBezTo>
                        <a:pt x="16" y="1037"/>
                        <a:pt x="13" y="1033"/>
                        <a:pt x="9" y="1033"/>
                      </a:cubicBezTo>
                      <a:cubicBezTo>
                        <a:pt x="4" y="1033"/>
                        <a:pt x="0" y="1037"/>
                        <a:pt x="0" y="1041"/>
                      </a:cubicBezTo>
                      <a:cubicBezTo>
                        <a:pt x="0" y="1049"/>
                        <a:pt x="0" y="1056"/>
                        <a:pt x="0" y="1064"/>
                      </a:cubicBezTo>
                      <a:cubicBezTo>
                        <a:pt x="0" y="1064"/>
                        <a:pt x="0" y="1065"/>
                        <a:pt x="0" y="1065"/>
                      </a:cubicBezTo>
                      <a:cubicBezTo>
                        <a:pt x="0" y="1069"/>
                        <a:pt x="4" y="1073"/>
                        <a:pt x="8" y="1073"/>
                      </a:cubicBezTo>
                      <a:cubicBezTo>
                        <a:pt x="13" y="1073"/>
                        <a:pt x="16" y="1069"/>
                        <a:pt x="16" y="1065"/>
                      </a:cubicBezTo>
                      <a:close/>
                      <a:moveTo>
                        <a:pt x="23" y="1187"/>
                      </a:moveTo>
                      <a:cubicBezTo>
                        <a:pt x="22" y="1179"/>
                        <a:pt x="22" y="1171"/>
                        <a:pt x="21" y="1163"/>
                      </a:cubicBezTo>
                      <a:cubicBezTo>
                        <a:pt x="20" y="1159"/>
                        <a:pt x="16" y="1155"/>
                        <a:pt x="12" y="1156"/>
                      </a:cubicBezTo>
                      <a:cubicBezTo>
                        <a:pt x="8" y="1156"/>
                        <a:pt x="4" y="1160"/>
                        <a:pt x="5" y="1165"/>
                      </a:cubicBezTo>
                      <a:cubicBezTo>
                        <a:pt x="6" y="1173"/>
                        <a:pt x="6" y="1181"/>
                        <a:pt x="7" y="1188"/>
                      </a:cubicBezTo>
                      <a:cubicBezTo>
                        <a:pt x="8" y="1193"/>
                        <a:pt x="12" y="1196"/>
                        <a:pt x="16" y="1195"/>
                      </a:cubicBezTo>
                      <a:cubicBezTo>
                        <a:pt x="21" y="1195"/>
                        <a:pt x="24" y="1191"/>
                        <a:pt x="23" y="1187"/>
                      </a:cubicBezTo>
                      <a:close/>
                      <a:moveTo>
                        <a:pt x="44" y="1307"/>
                      </a:moveTo>
                      <a:cubicBezTo>
                        <a:pt x="43" y="1299"/>
                        <a:pt x="41" y="1291"/>
                        <a:pt x="39" y="1284"/>
                      </a:cubicBezTo>
                      <a:cubicBezTo>
                        <a:pt x="38" y="1279"/>
                        <a:pt x="34" y="1276"/>
                        <a:pt x="30" y="1277"/>
                      </a:cubicBezTo>
                      <a:cubicBezTo>
                        <a:pt x="25" y="1278"/>
                        <a:pt x="23" y="1283"/>
                        <a:pt x="24" y="1287"/>
                      </a:cubicBezTo>
                      <a:cubicBezTo>
                        <a:pt x="25" y="1295"/>
                        <a:pt x="27" y="1303"/>
                        <a:pt x="29" y="1310"/>
                      </a:cubicBezTo>
                      <a:cubicBezTo>
                        <a:pt x="30" y="1315"/>
                        <a:pt x="34" y="1317"/>
                        <a:pt x="38" y="1316"/>
                      </a:cubicBezTo>
                      <a:cubicBezTo>
                        <a:pt x="43" y="1315"/>
                        <a:pt x="45" y="1311"/>
                        <a:pt x="44" y="1307"/>
                      </a:cubicBezTo>
                      <a:close/>
                      <a:moveTo>
                        <a:pt x="79" y="1423"/>
                      </a:moveTo>
                      <a:cubicBezTo>
                        <a:pt x="77" y="1416"/>
                        <a:pt x="74" y="1408"/>
                        <a:pt x="72" y="1401"/>
                      </a:cubicBezTo>
                      <a:cubicBezTo>
                        <a:pt x="70" y="1397"/>
                        <a:pt x="66" y="1395"/>
                        <a:pt x="61" y="1396"/>
                      </a:cubicBezTo>
                      <a:cubicBezTo>
                        <a:pt x="57" y="1397"/>
                        <a:pt x="55" y="1402"/>
                        <a:pt x="56" y="1406"/>
                      </a:cubicBezTo>
                      <a:cubicBezTo>
                        <a:pt x="59" y="1414"/>
                        <a:pt x="62" y="1421"/>
                        <a:pt x="64" y="1429"/>
                      </a:cubicBezTo>
                      <a:cubicBezTo>
                        <a:pt x="66" y="1433"/>
                        <a:pt x="70" y="1435"/>
                        <a:pt x="75" y="1434"/>
                      </a:cubicBezTo>
                      <a:cubicBezTo>
                        <a:pt x="79" y="1432"/>
                        <a:pt x="81" y="1427"/>
                        <a:pt x="79" y="1423"/>
                      </a:cubicBezTo>
                      <a:close/>
                      <a:moveTo>
                        <a:pt x="128" y="1535"/>
                      </a:moveTo>
                      <a:cubicBezTo>
                        <a:pt x="124" y="1528"/>
                        <a:pt x="121" y="1521"/>
                        <a:pt x="117" y="1514"/>
                      </a:cubicBezTo>
                      <a:cubicBezTo>
                        <a:pt x="116" y="1510"/>
                        <a:pt x="111" y="1508"/>
                        <a:pt x="107" y="1510"/>
                      </a:cubicBezTo>
                      <a:cubicBezTo>
                        <a:pt x="103" y="1512"/>
                        <a:pt x="101" y="1517"/>
                        <a:pt x="103" y="1521"/>
                      </a:cubicBezTo>
                      <a:cubicBezTo>
                        <a:pt x="106" y="1528"/>
                        <a:pt x="110" y="1535"/>
                        <a:pt x="114" y="1542"/>
                      </a:cubicBezTo>
                      <a:cubicBezTo>
                        <a:pt x="116" y="1546"/>
                        <a:pt x="120" y="1548"/>
                        <a:pt x="124" y="1546"/>
                      </a:cubicBezTo>
                      <a:cubicBezTo>
                        <a:pt x="128" y="1544"/>
                        <a:pt x="130" y="1539"/>
                        <a:pt x="128" y="1535"/>
                      </a:cubicBezTo>
                      <a:close/>
                      <a:moveTo>
                        <a:pt x="189" y="1640"/>
                      </a:moveTo>
                      <a:cubicBezTo>
                        <a:pt x="185" y="1634"/>
                        <a:pt x="180" y="1627"/>
                        <a:pt x="176" y="1621"/>
                      </a:cubicBezTo>
                      <a:cubicBezTo>
                        <a:pt x="174" y="1617"/>
                        <a:pt x="169" y="1616"/>
                        <a:pt x="165" y="1618"/>
                      </a:cubicBezTo>
                      <a:cubicBezTo>
                        <a:pt x="161" y="1620"/>
                        <a:pt x="160" y="1625"/>
                        <a:pt x="163" y="1629"/>
                      </a:cubicBezTo>
                      <a:cubicBezTo>
                        <a:pt x="167" y="1636"/>
                        <a:pt x="171" y="1643"/>
                        <a:pt x="176" y="1649"/>
                      </a:cubicBezTo>
                      <a:cubicBezTo>
                        <a:pt x="178" y="1653"/>
                        <a:pt x="183" y="1654"/>
                        <a:pt x="187" y="1652"/>
                      </a:cubicBezTo>
                      <a:cubicBezTo>
                        <a:pt x="190" y="1649"/>
                        <a:pt x="191" y="1644"/>
                        <a:pt x="189" y="1640"/>
                      </a:cubicBezTo>
                      <a:close/>
                      <a:moveTo>
                        <a:pt x="262" y="1738"/>
                      </a:moveTo>
                      <a:cubicBezTo>
                        <a:pt x="257" y="1732"/>
                        <a:pt x="252" y="1726"/>
                        <a:pt x="247" y="1720"/>
                      </a:cubicBezTo>
                      <a:cubicBezTo>
                        <a:pt x="244" y="1716"/>
                        <a:pt x="239" y="1716"/>
                        <a:pt x="236" y="1719"/>
                      </a:cubicBezTo>
                      <a:cubicBezTo>
                        <a:pt x="232" y="1721"/>
                        <a:pt x="232" y="1726"/>
                        <a:pt x="234" y="1730"/>
                      </a:cubicBezTo>
                      <a:cubicBezTo>
                        <a:pt x="239" y="1736"/>
                        <a:pt x="244" y="1742"/>
                        <a:pt x="250" y="1748"/>
                      </a:cubicBezTo>
                      <a:cubicBezTo>
                        <a:pt x="252" y="1752"/>
                        <a:pt x="257" y="1752"/>
                        <a:pt x="261" y="1749"/>
                      </a:cubicBezTo>
                      <a:cubicBezTo>
                        <a:pt x="264" y="1747"/>
                        <a:pt x="265" y="1741"/>
                        <a:pt x="262" y="1738"/>
                      </a:cubicBezTo>
                      <a:close/>
                      <a:moveTo>
                        <a:pt x="346" y="1827"/>
                      </a:moveTo>
                      <a:cubicBezTo>
                        <a:pt x="340" y="1821"/>
                        <a:pt x="334" y="1816"/>
                        <a:pt x="329" y="1810"/>
                      </a:cubicBezTo>
                      <a:cubicBezTo>
                        <a:pt x="325" y="1807"/>
                        <a:pt x="320" y="1807"/>
                        <a:pt x="317" y="1810"/>
                      </a:cubicBezTo>
                      <a:cubicBezTo>
                        <a:pt x="314" y="1814"/>
                        <a:pt x="314" y="1819"/>
                        <a:pt x="317" y="1822"/>
                      </a:cubicBezTo>
                      <a:cubicBezTo>
                        <a:pt x="323" y="1827"/>
                        <a:pt x="329" y="1833"/>
                        <a:pt x="335" y="1838"/>
                      </a:cubicBezTo>
                      <a:cubicBezTo>
                        <a:pt x="338" y="1841"/>
                        <a:pt x="343" y="1841"/>
                        <a:pt x="346" y="1838"/>
                      </a:cubicBezTo>
                      <a:cubicBezTo>
                        <a:pt x="349" y="1835"/>
                        <a:pt x="349" y="1830"/>
                        <a:pt x="346" y="1827"/>
                      </a:cubicBezTo>
                      <a:close/>
                      <a:moveTo>
                        <a:pt x="439" y="1905"/>
                      </a:moveTo>
                      <a:cubicBezTo>
                        <a:pt x="433" y="1900"/>
                        <a:pt x="426" y="1896"/>
                        <a:pt x="420" y="1891"/>
                      </a:cubicBezTo>
                      <a:cubicBezTo>
                        <a:pt x="417" y="1888"/>
                        <a:pt x="412" y="1889"/>
                        <a:pt x="409" y="1892"/>
                      </a:cubicBezTo>
                      <a:cubicBezTo>
                        <a:pt x="406" y="1896"/>
                        <a:pt x="407" y="1901"/>
                        <a:pt x="410" y="1903"/>
                      </a:cubicBezTo>
                      <a:cubicBezTo>
                        <a:pt x="417" y="1908"/>
                        <a:pt x="423" y="1913"/>
                        <a:pt x="429" y="1918"/>
                      </a:cubicBezTo>
                      <a:cubicBezTo>
                        <a:pt x="433" y="1921"/>
                        <a:pt x="438" y="1920"/>
                        <a:pt x="441" y="1916"/>
                      </a:cubicBezTo>
                      <a:cubicBezTo>
                        <a:pt x="443" y="1913"/>
                        <a:pt x="442" y="1908"/>
                        <a:pt x="439" y="1905"/>
                      </a:cubicBezTo>
                      <a:close/>
                      <a:moveTo>
                        <a:pt x="541" y="1972"/>
                      </a:moveTo>
                      <a:cubicBezTo>
                        <a:pt x="534" y="1968"/>
                        <a:pt x="527" y="1964"/>
                        <a:pt x="520" y="1960"/>
                      </a:cubicBezTo>
                      <a:cubicBezTo>
                        <a:pt x="517" y="1958"/>
                        <a:pt x="512" y="1959"/>
                        <a:pt x="509" y="1963"/>
                      </a:cubicBezTo>
                      <a:cubicBezTo>
                        <a:pt x="507" y="1966"/>
                        <a:pt x="508" y="1971"/>
                        <a:pt x="512" y="1974"/>
                      </a:cubicBezTo>
                      <a:cubicBezTo>
                        <a:pt x="519" y="1978"/>
                        <a:pt x="526" y="1982"/>
                        <a:pt x="533" y="1986"/>
                      </a:cubicBezTo>
                      <a:cubicBezTo>
                        <a:pt x="537" y="1988"/>
                        <a:pt x="542" y="1987"/>
                        <a:pt x="544" y="1983"/>
                      </a:cubicBezTo>
                      <a:cubicBezTo>
                        <a:pt x="546" y="1979"/>
                        <a:pt x="545" y="1974"/>
                        <a:pt x="541" y="1972"/>
                      </a:cubicBezTo>
                      <a:close/>
                      <a:moveTo>
                        <a:pt x="650" y="2027"/>
                      </a:moveTo>
                      <a:cubicBezTo>
                        <a:pt x="643" y="2024"/>
                        <a:pt x="635" y="2020"/>
                        <a:pt x="628" y="2017"/>
                      </a:cubicBezTo>
                      <a:cubicBezTo>
                        <a:pt x="624" y="2015"/>
                        <a:pt x="619" y="2017"/>
                        <a:pt x="618" y="2021"/>
                      </a:cubicBezTo>
                      <a:cubicBezTo>
                        <a:pt x="616" y="2025"/>
                        <a:pt x="617" y="2030"/>
                        <a:pt x="621" y="2032"/>
                      </a:cubicBezTo>
                      <a:cubicBezTo>
                        <a:pt x="629" y="2035"/>
                        <a:pt x="636" y="2038"/>
                        <a:pt x="643" y="2042"/>
                      </a:cubicBezTo>
                      <a:cubicBezTo>
                        <a:pt x="647" y="2043"/>
                        <a:pt x="652" y="2041"/>
                        <a:pt x="654" y="2037"/>
                      </a:cubicBezTo>
                      <a:cubicBezTo>
                        <a:pt x="656" y="2033"/>
                        <a:pt x="654" y="2029"/>
                        <a:pt x="650" y="2027"/>
                      </a:cubicBezTo>
                      <a:close/>
                      <a:moveTo>
                        <a:pt x="764" y="2068"/>
                      </a:moveTo>
                      <a:cubicBezTo>
                        <a:pt x="757" y="2066"/>
                        <a:pt x="749" y="2064"/>
                        <a:pt x="742" y="2061"/>
                      </a:cubicBezTo>
                      <a:cubicBezTo>
                        <a:pt x="738" y="2060"/>
                        <a:pt x="733" y="2062"/>
                        <a:pt x="732" y="2067"/>
                      </a:cubicBezTo>
                      <a:cubicBezTo>
                        <a:pt x="730" y="2071"/>
                        <a:pt x="733" y="2075"/>
                        <a:pt x="737" y="2077"/>
                      </a:cubicBezTo>
                      <a:cubicBezTo>
                        <a:pt x="744" y="2079"/>
                        <a:pt x="752" y="2081"/>
                        <a:pt x="760" y="2084"/>
                      </a:cubicBezTo>
                      <a:cubicBezTo>
                        <a:pt x="764" y="2085"/>
                        <a:pt x="768" y="2083"/>
                        <a:pt x="770" y="2078"/>
                      </a:cubicBezTo>
                      <a:cubicBezTo>
                        <a:pt x="771" y="2074"/>
                        <a:pt x="769" y="2070"/>
                        <a:pt x="764" y="2068"/>
                      </a:cubicBezTo>
                      <a:close/>
                      <a:moveTo>
                        <a:pt x="883" y="2096"/>
                      </a:moveTo>
                      <a:cubicBezTo>
                        <a:pt x="875" y="2095"/>
                        <a:pt x="867" y="2094"/>
                        <a:pt x="860" y="2092"/>
                      </a:cubicBezTo>
                      <a:cubicBezTo>
                        <a:pt x="855" y="2091"/>
                        <a:pt x="851" y="2094"/>
                        <a:pt x="850" y="2098"/>
                      </a:cubicBezTo>
                      <a:cubicBezTo>
                        <a:pt x="850" y="2103"/>
                        <a:pt x="852" y="2107"/>
                        <a:pt x="857" y="2108"/>
                      </a:cubicBezTo>
                      <a:cubicBezTo>
                        <a:pt x="864" y="2109"/>
                        <a:pt x="872" y="2111"/>
                        <a:pt x="880" y="2112"/>
                      </a:cubicBezTo>
                      <a:cubicBezTo>
                        <a:pt x="885" y="2113"/>
                        <a:pt x="889" y="2110"/>
                        <a:pt x="889" y="2106"/>
                      </a:cubicBezTo>
                      <a:cubicBezTo>
                        <a:pt x="890" y="2101"/>
                        <a:pt x="887" y="2097"/>
                        <a:pt x="883" y="2096"/>
                      </a:cubicBezTo>
                      <a:close/>
                      <a:moveTo>
                        <a:pt x="1004" y="2110"/>
                      </a:moveTo>
                      <a:cubicBezTo>
                        <a:pt x="996" y="2110"/>
                        <a:pt x="988" y="2109"/>
                        <a:pt x="980" y="2109"/>
                      </a:cubicBezTo>
                      <a:cubicBezTo>
                        <a:pt x="976" y="2108"/>
                        <a:pt x="972" y="2112"/>
                        <a:pt x="972" y="2116"/>
                      </a:cubicBezTo>
                      <a:cubicBezTo>
                        <a:pt x="972" y="2120"/>
                        <a:pt x="975" y="2124"/>
                        <a:pt x="979" y="2125"/>
                      </a:cubicBezTo>
                      <a:cubicBezTo>
                        <a:pt x="987" y="2125"/>
                        <a:pt x="995" y="2126"/>
                        <a:pt x="1003" y="2126"/>
                      </a:cubicBezTo>
                      <a:cubicBezTo>
                        <a:pt x="1008" y="2127"/>
                        <a:pt x="1011" y="2123"/>
                        <a:pt x="1012" y="2119"/>
                      </a:cubicBezTo>
                      <a:cubicBezTo>
                        <a:pt x="1012" y="2114"/>
                        <a:pt x="1008" y="2111"/>
                        <a:pt x="1004" y="2110"/>
                      </a:cubicBezTo>
                      <a:close/>
                      <a:moveTo>
                        <a:pt x="1126" y="2110"/>
                      </a:moveTo>
                      <a:cubicBezTo>
                        <a:pt x="1118" y="2111"/>
                        <a:pt x="1110" y="2111"/>
                        <a:pt x="1102" y="2111"/>
                      </a:cubicBezTo>
                      <a:cubicBezTo>
                        <a:pt x="1098" y="2111"/>
                        <a:pt x="1094" y="2115"/>
                        <a:pt x="1095" y="2120"/>
                      </a:cubicBezTo>
                      <a:cubicBezTo>
                        <a:pt x="1095" y="2124"/>
                        <a:pt x="1098" y="2127"/>
                        <a:pt x="1103" y="2127"/>
                      </a:cubicBezTo>
                      <a:cubicBezTo>
                        <a:pt x="1111" y="2127"/>
                        <a:pt x="1119" y="2127"/>
                        <a:pt x="1127" y="2126"/>
                      </a:cubicBezTo>
                      <a:cubicBezTo>
                        <a:pt x="1131" y="2126"/>
                        <a:pt x="1135" y="2122"/>
                        <a:pt x="1134" y="2118"/>
                      </a:cubicBezTo>
                      <a:cubicBezTo>
                        <a:pt x="1134" y="2113"/>
                        <a:pt x="1130" y="2110"/>
                        <a:pt x="1126" y="2110"/>
                      </a:cubicBezTo>
                      <a:close/>
                      <a:moveTo>
                        <a:pt x="1247" y="2096"/>
                      </a:moveTo>
                      <a:cubicBezTo>
                        <a:pt x="1239" y="2098"/>
                        <a:pt x="1231" y="2099"/>
                        <a:pt x="1224" y="2100"/>
                      </a:cubicBezTo>
                      <a:cubicBezTo>
                        <a:pt x="1219" y="2101"/>
                        <a:pt x="1216" y="2105"/>
                        <a:pt x="1217" y="2109"/>
                      </a:cubicBezTo>
                      <a:cubicBezTo>
                        <a:pt x="1218" y="2113"/>
                        <a:pt x="1222" y="2116"/>
                        <a:pt x="1226" y="2116"/>
                      </a:cubicBezTo>
                      <a:cubicBezTo>
                        <a:pt x="1234" y="2115"/>
                        <a:pt x="1242" y="2113"/>
                        <a:pt x="1250" y="2112"/>
                      </a:cubicBezTo>
                      <a:cubicBezTo>
                        <a:pt x="1254" y="2111"/>
                        <a:pt x="1257" y="2107"/>
                        <a:pt x="1256" y="2103"/>
                      </a:cubicBezTo>
                      <a:cubicBezTo>
                        <a:pt x="1255" y="2098"/>
                        <a:pt x="1251" y="2095"/>
                        <a:pt x="1247" y="2096"/>
                      </a:cubicBezTo>
                      <a:close/>
                      <a:moveTo>
                        <a:pt x="1366" y="2068"/>
                      </a:moveTo>
                      <a:cubicBezTo>
                        <a:pt x="1358" y="2070"/>
                        <a:pt x="1350" y="2073"/>
                        <a:pt x="1343" y="2075"/>
                      </a:cubicBezTo>
                      <a:cubicBezTo>
                        <a:pt x="1339" y="2076"/>
                        <a:pt x="1336" y="2080"/>
                        <a:pt x="1337" y="2084"/>
                      </a:cubicBezTo>
                      <a:cubicBezTo>
                        <a:pt x="1338" y="2089"/>
                        <a:pt x="1343" y="2091"/>
                        <a:pt x="1347" y="2090"/>
                      </a:cubicBezTo>
                      <a:cubicBezTo>
                        <a:pt x="1355" y="2088"/>
                        <a:pt x="1363" y="2086"/>
                        <a:pt x="1370" y="2083"/>
                      </a:cubicBezTo>
                      <a:cubicBezTo>
                        <a:pt x="1374" y="2082"/>
                        <a:pt x="1377" y="2078"/>
                        <a:pt x="1376" y="2073"/>
                      </a:cubicBezTo>
                      <a:cubicBezTo>
                        <a:pt x="1374" y="2069"/>
                        <a:pt x="1370" y="2067"/>
                        <a:pt x="1366" y="2068"/>
                      </a:cubicBezTo>
                      <a:close/>
                      <a:moveTo>
                        <a:pt x="1480" y="2026"/>
                      </a:moveTo>
                      <a:cubicBezTo>
                        <a:pt x="1473" y="2030"/>
                        <a:pt x="1466" y="2033"/>
                        <a:pt x="1458" y="2035"/>
                      </a:cubicBezTo>
                      <a:cubicBezTo>
                        <a:pt x="1454" y="2037"/>
                        <a:pt x="1452" y="2042"/>
                        <a:pt x="1454" y="2046"/>
                      </a:cubicBezTo>
                      <a:cubicBezTo>
                        <a:pt x="1456" y="2050"/>
                        <a:pt x="1460" y="2052"/>
                        <a:pt x="1464" y="2050"/>
                      </a:cubicBezTo>
                      <a:cubicBezTo>
                        <a:pt x="1472" y="2047"/>
                        <a:pt x="1479" y="2044"/>
                        <a:pt x="1486" y="2041"/>
                      </a:cubicBezTo>
                      <a:cubicBezTo>
                        <a:pt x="1490" y="2039"/>
                        <a:pt x="1492" y="2035"/>
                        <a:pt x="1490" y="2031"/>
                      </a:cubicBezTo>
                      <a:cubicBezTo>
                        <a:pt x="1489" y="2027"/>
                        <a:pt x="1484" y="2025"/>
                        <a:pt x="1480" y="2026"/>
                      </a:cubicBezTo>
                      <a:close/>
                      <a:moveTo>
                        <a:pt x="1589" y="1972"/>
                      </a:moveTo>
                      <a:cubicBezTo>
                        <a:pt x="1582" y="1976"/>
                        <a:pt x="1575" y="1979"/>
                        <a:pt x="1568" y="1983"/>
                      </a:cubicBezTo>
                      <a:cubicBezTo>
                        <a:pt x="1564" y="1985"/>
                        <a:pt x="1563" y="1990"/>
                        <a:pt x="1565" y="1994"/>
                      </a:cubicBezTo>
                      <a:cubicBezTo>
                        <a:pt x="1567" y="1998"/>
                        <a:pt x="1572" y="1999"/>
                        <a:pt x="1576" y="1997"/>
                      </a:cubicBezTo>
                      <a:cubicBezTo>
                        <a:pt x="1583" y="1993"/>
                        <a:pt x="1590" y="1989"/>
                        <a:pt x="1597" y="1985"/>
                      </a:cubicBezTo>
                      <a:cubicBezTo>
                        <a:pt x="1601" y="1983"/>
                        <a:pt x="1602" y="1978"/>
                        <a:pt x="1600" y="1975"/>
                      </a:cubicBezTo>
                      <a:cubicBezTo>
                        <a:pt x="1597" y="1971"/>
                        <a:pt x="1593" y="1969"/>
                        <a:pt x="1589" y="1972"/>
                      </a:cubicBezTo>
                      <a:close/>
                      <a:moveTo>
                        <a:pt x="1691" y="1905"/>
                      </a:moveTo>
                      <a:cubicBezTo>
                        <a:pt x="1684" y="1909"/>
                        <a:pt x="1678" y="1914"/>
                        <a:pt x="1671" y="1918"/>
                      </a:cubicBezTo>
                      <a:cubicBezTo>
                        <a:pt x="1668" y="1921"/>
                        <a:pt x="1667" y="1926"/>
                        <a:pt x="1670" y="1930"/>
                      </a:cubicBezTo>
                      <a:cubicBezTo>
                        <a:pt x="1672" y="1933"/>
                        <a:pt x="1677" y="1934"/>
                        <a:pt x="1681" y="1931"/>
                      </a:cubicBezTo>
                      <a:cubicBezTo>
                        <a:pt x="1687" y="1927"/>
                        <a:pt x="1694" y="1922"/>
                        <a:pt x="1700" y="1917"/>
                      </a:cubicBezTo>
                      <a:cubicBezTo>
                        <a:pt x="1704" y="1915"/>
                        <a:pt x="1704" y="1910"/>
                        <a:pt x="1702" y="1906"/>
                      </a:cubicBezTo>
                      <a:cubicBezTo>
                        <a:pt x="1699" y="1903"/>
                        <a:pt x="1694" y="1902"/>
                        <a:pt x="1691" y="1905"/>
                      </a:cubicBezTo>
                      <a:close/>
                      <a:moveTo>
                        <a:pt x="1784" y="1826"/>
                      </a:moveTo>
                      <a:cubicBezTo>
                        <a:pt x="1778" y="1832"/>
                        <a:pt x="1772" y="1837"/>
                        <a:pt x="1766" y="1842"/>
                      </a:cubicBezTo>
                      <a:cubicBezTo>
                        <a:pt x="1763" y="1845"/>
                        <a:pt x="1763" y="1850"/>
                        <a:pt x="1766" y="1853"/>
                      </a:cubicBezTo>
                      <a:cubicBezTo>
                        <a:pt x="1769" y="1857"/>
                        <a:pt x="1774" y="1857"/>
                        <a:pt x="1777" y="1854"/>
                      </a:cubicBezTo>
                      <a:cubicBezTo>
                        <a:pt x="1783" y="1849"/>
                        <a:pt x="1789" y="1843"/>
                        <a:pt x="1795" y="1838"/>
                      </a:cubicBezTo>
                      <a:cubicBezTo>
                        <a:pt x="1798" y="1835"/>
                        <a:pt x="1798" y="1830"/>
                        <a:pt x="1795" y="1826"/>
                      </a:cubicBezTo>
                      <a:cubicBezTo>
                        <a:pt x="1792" y="1823"/>
                        <a:pt x="1787" y="1823"/>
                        <a:pt x="1784" y="1826"/>
                      </a:cubicBezTo>
                      <a:close/>
                      <a:moveTo>
                        <a:pt x="1867" y="1737"/>
                      </a:moveTo>
                      <a:cubicBezTo>
                        <a:pt x="1862" y="1744"/>
                        <a:pt x="1857" y="1749"/>
                        <a:pt x="1852" y="1755"/>
                      </a:cubicBezTo>
                      <a:cubicBezTo>
                        <a:pt x="1849" y="1759"/>
                        <a:pt x="1850" y="1764"/>
                        <a:pt x="1853" y="1767"/>
                      </a:cubicBezTo>
                      <a:cubicBezTo>
                        <a:pt x="1856" y="1770"/>
                        <a:pt x="1861" y="1769"/>
                        <a:pt x="1864" y="1766"/>
                      </a:cubicBezTo>
                      <a:cubicBezTo>
                        <a:pt x="1869" y="1760"/>
                        <a:pt x="1875" y="1754"/>
                        <a:pt x="1880" y="1748"/>
                      </a:cubicBezTo>
                      <a:cubicBezTo>
                        <a:pt x="1883" y="1744"/>
                        <a:pt x="1882" y="1739"/>
                        <a:pt x="1879" y="1737"/>
                      </a:cubicBezTo>
                      <a:cubicBezTo>
                        <a:pt x="1875" y="1734"/>
                        <a:pt x="1870" y="1734"/>
                        <a:pt x="1867" y="1737"/>
                      </a:cubicBezTo>
                      <a:close/>
                      <a:moveTo>
                        <a:pt x="1940" y="1640"/>
                      </a:moveTo>
                      <a:cubicBezTo>
                        <a:pt x="1936" y="1646"/>
                        <a:pt x="1932" y="1653"/>
                        <a:pt x="1927" y="1659"/>
                      </a:cubicBezTo>
                      <a:cubicBezTo>
                        <a:pt x="1925" y="1663"/>
                        <a:pt x="1926" y="1668"/>
                        <a:pt x="1929" y="1670"/>
                      </a:cubicBezTo>
                      <a:cubicBezTo>
                        <a:pt x="1933" y="1673"/>
                        <a:pt x="1938" y="1672"/>
                        <a:pt x="1940" y="1668"/>
                      </a:cubicBezTo>
                      <a:cubicBezTo>
                        <a:pt x="1945" y="1662"/>
                        <a:pt x="1949" y="1655"/>
                        <a:pt x="1954" y="1649"/>
                      </a:cubicBezTo>
                      <a:cubicBezTo>
                        <a:pt x="1956" y="1645"/>
                        <a:pt x="1955" y="1640"/>
                        <a:pt x="1951" y="1637"/>
                      </a:cubicBezTo>
                      <a:cubicBezTo>
                        <a:pt x="1948" y="1635"/>
                        <a:pt x="1943" y="1636"/>
                        <a:pt x="1940" y="1640"/>
                      </a:cubicBezTo>
                      <a:close/>
                      <a:moveTo>
                        <a:pt x="2001" y="1534"/>
                      </a:moveTo>
                      <a:cubicBezTo>
                        <a:pt x="1998" y="1541"/>
                        <a:pt x="1994" y="1548"/>
                        <a:pt x="1991" y="1555"/>
                      </a:cubicBezTo>
                      <a:cubicBezTo>
                        <a:pt x="1988" y="1559"/>
                        <a:pt x="1990" y="1564"/>
                        <a:pt x="1994" y="1566"/>
                      </a:cubicBezTo>
                      <a:cubicBezTo>
                        <a:pt x="1998" y="1568"/>
                        <a:pt x="2003" y="1567"/>
                        <a:pt x="2005" y="1563"/>
                      </a:cubicBezTo>
                      <a:cubicBezTo>
                        <a:pt x="2008" y="1556"/>
                        <a:pt x="2012" y="1549"/>
                        <a:pt x="2016" y="1541"/>
                      </a:cubicBezTo>
                      <a:cubicBezTo>
                        <a:pt x="2018" y="1537"/>
                        <a:pt x="2016" y="1533"/>
                        <a:pt x="2012" y="1531"/>
                      </a:cubicBezTo>
                      <a:cubicBezTo>
                        <a:pt x="2008" y="1529"/>
                        <a:pt x="2003" y="1530"/>
                        <a:pt x="2001" y="1534"/>
                      </a:cubicBezTo>
                      <a:close/>
                      <a:moveTo>
                        <a:pt x="2050" y="1422"/>
                      </a:moveTo>
                      <a:cubicBezTo>
                        <a:pt x="2047" y="1430"/>
                        <a:pt x="2044" y="1437"/>
                        <a:pt x="2041" y="1444"/>
                      </a:cubicBezTo>
                      <a:cubicBezTo>
                        <a:pt x="2040" y="1448"/>
                        <a:pt x="2042" y="1453"/>
                        <a:pt x="2046" y="1455"/>
                      </a:cubicBezTo>
                      <a:cubicBezTo>
                        <a:pt x="2050" y="1456"/>
                        <a:pt x="2055" y="1454"/>
                        <a:pt x="2056" y="1450"/>
                      </a:cubicBezTo>
                      <a:cubicBezTo>
                        <a:pt x="2059" y="1443"/>
                        <a:pt x="2062" y="1435"/>
                        <a:pt x="2065" y="1428"/>
                      </a:cubicBezTo>
                      <a:cubicBezTo>
                        <a:pt x="2066" y="1424"/>
                        <a:pt x="2064" y="1419"/>
                        <a:pt x="2060" y="1417"/>
                      </a:cubicBezTo>
                      <a:cubicBezTo>
                        <a:pt x="2056" y="1416"/>
                        <a:pt x="2051" y="1418"/>
                        <a:pt x="2050" y="1422"/>
                      </a:cubicBezTo>
                      <a:close/>
                      <a:moveTo>
                        <a:pt x="2085" y="1305"/>
                      </a:moveTo>
                      <a:cubicBezTo>
                        <a:pt x="2083" y="1313"/>
                        <a:pt x="2081" y="1321"/>
                        <a:pt x="2079" y="1328"/>
                      </a:cubicBezTo>
                      <a:cubicBezTo>
                        <a:pt x="2078" y="1333"/>
                        <a:pt x="2080" y="1337"/>
                        <a:pt x="2085" y="1338"/>
                      </a:cubicBezTo>
                      <a:cubicBezTo>
                        <a:pt x="2089" y="1339"/>
                        <a:pt x="2093" y="1337"/>
                        <a:pt x="2094" y="1332"/>
                      </a:cubicBezTo>
                      <a:cubicBezTo>
                        <a:pt x="2096" y="1325"/>
                        <a:pt x="2098" y="1317"/>
                        <a:pt x="2100" y="1309"/>
                      </a:cubicBezTo>
                      <a:cubicBezTo>
                        <a:pt x="2101" y="1305"/>
                        <a:pt x="2099" y="1301"/>
                        <a:pt x="2094" y="1299"/>
                      </a:cubicBezTo>
                      <a:cubicBezTo>
                        <a:pt x="2090" y="1298"/>
                        <a:pt x="2086" y="1301"/>
                        <a:pt x="2085" y="1305"/>
                      </a:cubicBezTo>
                      <a:close/>
                      <a:moveTo>
                        <a:pt x="2106" y="1185"/>
                      </a:moveTo>
                      <a:cubicBezTo>
                        <a:pt x="2105" y="1193"/>
                        <a:pt x="2104" y="1201"/>
                        <a:pt x="2103" y="1209"/>
                      </a:cubicBezTo>
                      <a:cubicBezTo>
                        <a:pt x="2102" y="1213"/>
                        <a:pt x="2105" y="1217"/>
                        <a:pt x="2110" y="1218"/>
                      </a:cubicBezTo>
                      <a:cubicBezTo>
                        <a:pt x="2114" y="1218"/>
                        <a:pt x="2118" y="1215"/>
                        <a:pt x="2119" y="1211"/>
                      </a:cubicBezTo>
                      <a:cubicBezTo>
                        <a:pt x="2120" y="1203"/>
                        <a:pt x="2121" y="1195"/>
                        <a:pt x="2122" y="1187"/>
                      </a:cubicBezTo>
                      <a:cubicBezTo>
                        <a:pt x="2122" y="1183"/>
                        <a:pt x="2119" y="1179"/>
                        <a:pt x="2115" y="1178"/>
                      </a:cubicBezTo>
                      <a:cubicBezTo>
                        <a:pt x="2110" y="1178"/>
                        <a:pt x="2106" y="1181"/>
                        <a:pt x="2106" y="1185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î$1iďè"/>
                <p:cNvSpPr/>
                <p:nvPr/>
              </p:nvSpPr>
              <p:spPr bwMode="auto">
                <a:xfrm>
                  <a:off x="4278355" y="3735727"/>
                  <a:ext cx="3644121" cy="3644121"/>
                </a:xfrm>
                <a:prstGeom prst="ellipse">
                  <a:avLst/>
                </a:prstGeom>
                <a:solidFill>
                  <a:srgbClr val="F7F7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37" name="ïšľïḍe"/>
                <p:cNvGrpSpPr/>
                <p:nvPr/>
              </p:nvGrpSpPr>
              <p:grpSpPr>
                <a:xfrm>
                  <a:off x="4347801" y="4161179"/>
                  <a:ext cx="3512538" cy="2733273"/>
                  <a:chOff x="4355413" y="4161179"/>
                  <a:chExt cx="3512538" cy="2733273"/>
                </a:xfrm>
              </p:grpSpPr>
              <p:sp>
                <p:nvSpPr>
                  <p:cNvPr id="42" name="íṥ1iḍê"/>
                  <p:cNvSpPr/>
                  <p:nvPr/>
                </p:nvSpPr>
                <p:spPr bwMode="auto">
                  <a:xfrm>
                    <a:off x="5316701" y="6028197"/>
                    <a:ext cx="1589963" cy="610400"/>
                  </a:xfrm>
                  <a:custGeom>
                    <a:avLst/>
                    <a:gdLst>
                      <a:gd name="T0" fmla="*/ 2028 w 2175"/>
                      <a:gd name="T1" fmla="*/ 835 h 835"/>
                      <a:gd name="T2" fmla="*/ 141 w 2175"/>
                      <a:gd name="T3" fmla="*/ 835 h 835"/>
                      <a:gd name="T4" fmla="*/ 0 w 2175"/>
                      <a:gd name="T5" fmla="*/ 0 h 835"/>
                      <a:gd name="T6" fmla="*/ 2175 w 2175"/>
                      <a:gd name="T7" fmla="*/ 0 h 835"/>
                      <a:gd name="T8" fmla="*/ 2028 w 2175"/>
                      <a:gd name="T9" fmla="*/ 835 h 8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75" h="835">
                        <a:moveTo>
                          <a:pt x="2028" y="835"/>
                        </a:moveTo>
                        <a:lnTo>
                          <a:pt x="141" y="835"/>
                        </a:lnTo>
                        <a:lnTo>
                          <a:pt x="0" y="0"/>
                        </a:lnTo>
                        <a:lnTo>
                          <a:pt x="2175" y="0"/>
                        </a:lnTo>
                        <a:lnTo>
                          <a:pt x="2028" y="835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isļiḋê"/>
                  <p:cNvSpPr/>
                  <p:nvPr/>
                </p:nvSpPr>
                <p:spPr bwMode="auto">
                  <a:xfrm>
                    <a:off x="5316701" y="6028197"/>
                    <a:ext cx="1589963" cy="610400"/>
                  </a:xfrm>
                  <a:custGeom>
                    <a:avLst/>
                    <a:gdLst>
                      <a:gd name="T0" fmla="*/ 2028 w 2175"/>
                      <a:gd name="T1" fmla="*/ 835 h 835"/>
                      <a:gd name="T2" fmla="*/ 141 w 2175"/>
                      <a:gd name="T3" fmla="*/ 835 h 835"/>
                      <a:gd name="T4" fmla="*/ 0 w 2175"/>
                      <a:gd name="T5" fmla="*/ 0 h 835"/>
                      <a:gd name="T6" fmla="*/ 2175 w 2175"/>
                      <a:gd name="T7" fmla="*/ 0 h 835"/>
                      <a:gd name="T8" fmla="*/ 2028 w 2175"/>
                      <a:gd name="T9" fmla="*/ 835 h 8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75" h="835">
                        <a:moveTo>
                          <a:pt x="2028" y="835"/>
                        </a:moveTo>
                        <a:lnTo>
                          <a:pt x="141" y="835"/>
                        </a:lnTo>
                        <a:lnTo>
                          <a:pt x="0" y="0"/>
                        </a:lnTo>
                        <a:lnTo>
                          <a:pt x="2175" y="0"/>
                        </a:lnTo>
                        <a:lnTo>
                          <a:pt x="2028" y="835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ísḷiḑè"/>
                  <p:cNvSpPr/>
                  <p:nvPr/>
                </p:nvSpPr>
                <p:spPr bwMode="auto">
                  <a:xfrm>
                    <a:off x="5316701" y="5264284"/>
                    <a:ext cx="1589963" cy="763913"/>
                  </a:xfrm>
                  <a:custGeom>
                    <a:avLst/>
                    <a:gdLst>
                      <a:gd name="T0" fmla="*/ 874 w 920"/>
                      <a:gd name="T1" fmla="*/ 115 h 442"/>
                      <a:gd name="T2" fmla="*/ 591 w 920"/>
                      <a:gd name="T3" fmla="*/ 0 h 442"/>
                      <a:gd name="T4" fmla="*/ 459 w 920"/>
                      <a:gd name="T5" fmla="*/ 0 h 442"/>
                      <a:gd name="T6" fmla="*/ 328 w 920"/>
                      <a:gd name="T7" fmla="*/ 0 h 442"/>
                      <a:gd name="T8" fmla="*/ 45 w 920"/>
                      <a:gd name="T9" fmla="*/ 115 h 442"/>
                      <a:gd name="T10" fmla="*/ 0 w 920"/>
                      <a:gd name="T11" fmla="*/ 319 h 442"/>
                      <a:gd name="T12" fmla="*/ 0 w 920"/>
                      <a:gd name="T13" fmla="*/ 442 h 442"/>
                      <a:gd name="T14" fmla="*/ 920 w 920"/>
                      <a:gd name="T15" fmla="*/ 442 h 442"/>
                      <a:gd name="T16" fmla="*/ 920 w 920"/>
                      <a:gd name="T17" fmla="*/ 319 h 442"/>
                      <a:gd name="T18" fmla="*/ 920 w 920"/>
                      <a:gd name="T19" fmla="*/ 319 h 442"/>
                      <a:gd name="T20" fmla="*/ 874 w 920"/>
                      <a:gd name="T21" fmla="*/ 115 h 4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20" h="442">
                        <a:moveTo>
                          <a:pt x="874" y="115"/>
                        </a:moveTo>
                        <a:cubicBezTo>
                          <a:pt x="849" y="99"/>
                          <a:pt x="787" y="68"/>
                          <a:pt x="591" y="0"/>
                        </a:cubicBezTo>
                        <a:cubicBezTo>
                          <a:pt x="459" y="0"/>
                          <a:pt x="459" y="0"/>
                          <a:pt x="459" y="0"/>
                        </a:cubicBezTo>
                        <a:cubicBezTo>
                          <a:pt x="328" y="0"/>
                          <a:pt x="328" y="0"/>
                          <a:pt x="328" y="0"/>
                        </a:cubicBezTo>
                        <a:cubicBezTo>
                          <a:pt x="131" y="68"/>
                          <a:pt x="70" y="99"/>
                          <a:pt x="45" y="115"/>
                        </a:cubicBezTo>
                        <a:cubicBezTo>
                          <a:pt x="5" y="141"/>
                          <a:pt x="0" y="176"/>
                          <a:pt x="0" y="319"/>
                        </a:cubicBezTo>
                        <a:cubicBezTo>
                          <a:pt x="0" y="442"/>
                          <a:pt x="0" y="442"/>
                          <a:pt x="0" y="442"/>
                        </a:cubicBezTo>
                        <a:cubicBezTo>
                          <a:pt x="920" y="442"/>
                          <a:pt x="920" y="442"/>
                          <a:pt x="920" y="442"/>
                        </a:cubicBezTo>
                        <a:cubicBezTo>
                          <a:pt x="920" y="319"/>
                          <a:pt x="920" y="319"/>
                          <a:pt x="920" y="319"/>
                        </a:cubicBezTo>
                        <a:cubicBezTo>
                          <a:pt x="920" y="319"/>
                          <a:pt x="920" y="319"/>
                          <a:pt x="920" y="319"/>
                        </a:cubicBezTo>
                        <a:cubicBezTo>
                          <a:pt x="920" y="175"/>
                          <a:pt x="915" y="141"/>
                          <a:pt x="874" y="115"/>
                        </a:cubicBezTo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íṧlïďé"/>
                  <p:cNvSpPr/>
                  <p:nvPr/>
                </p:nvSpPr>
                <p:spPr bwMode="auto">
                  <a:xfrm>
                    <a:off x="5918328" y="4681663"/>
                    <a:ext cx="376474" cy="784382"/>
                  </a:xfrm>
                  <a:custGeom>
                    <a:avLst/>
                    <a:gdLst>
                      <a:gd name="T0" fmla="*/ 0 w 218"/>
                      <a:gd name="T1" fmla="*/ 135 h 454"/>
                      <a:gd name="T2" fmla="*/ 0 w 218"/>
                      <a:gd name="T3" fmla="*/ 299 h 454"/>
                      <a:gd name="T4" fmla="*/ 0 w 218"/>
                      <a:gd name="T5" fmla="*/ 381 h 454"/>
                      <a:gd name="T6" fmla="*/ 218 w 218"/>
                      <a:gd name="T7" fmla="*/ 381 h 454"/>
                      <a:gd name="T8" fmla="*/ 218 w 218"/>
                      <a:gd name="T9" fmla="*/ 299 h 454"/>
                      <a:gd name="T10" fmla="*/ 218 w 218"/>
                      <a:gd name="T11" fmla="*/ 135 h 454"/>
                      <a:gd name="T12" fmla="*/ 0 w 218"/>
                      <a:gd name="T13" fmla="*/ 135 h 4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8" h="454">
                        <a:moveTo>
                          <a:pt x="0" y="135"/>
                        </a:moveTo>
                        <a:cubicBezTo>
                          <a:pt x="0" y="299"/>
                          <a:pt x="0" y="299"/>
                          <a:pt x="0" y="299"/>
                        </a:cubicBezTo>
                        <a:cubicBezTo>
                          <a:pt x="0" y="381"/>
                          <a:pt x="0" y="381"/>
                          <a:pt x="0" y="381"/>
                        </a:cubicBezTo>
                        <a:cubicBezTo>
                          <a:pt x="63" y="451"/>
                          <a:pt x="161" y="454"/>
                          <a:pt x="218" y="381"/>
                        </a:cubicBezTo>
                        <a:cubicBezTo>
                          <a:pt x="218" y="299"/>
                          <a:pt x="218" y="299"/>
                          <a:pt x="218" y="299"/>
                        </a:cubicBezTo>
                        <a:cubicBezTo>
                          <a:pt x="218" y="135"/>
                          <a:pt x="218" y="135"/>
                          <a:pt x="218" y="135"/>
                        </a:cubicBezTo>
                        <a:cubicBezTo>
                          <a:pt x="218" y="0"/>
                          <a:pt x="0" y="0"/>
                          <a:pt x="0" y="135"/>
                        </a:cubicBezTo>
                      </a:path>
                    </a:pathLst>
                  </a:custGeom>
                  <a:solidFill>
                    <a:srgbClr val="EAB99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6" name="ïṥlïḓè"/>
                  <p:cNvSpPr/>
                  <p:nvPr/>
                </p:nvSpPr>
                <p:spPr bwMode="auto">
                  <a:xfrm>
                    <a:off x="5918328" y="5165597"/>
                    <a:ext cx="376474" cy="126466"/>
                  </a:xfrm>
                  <a:custGeom>
                    <a:avLst/>
                    <a:gdLst>
                      <a:gd name="T0" fmla="*/ 218 w 218"/>
                      <a:gd name="T1" fmla="*/ 0 h 73"/>
                      <a:gd name="T2" fmla="*/ 0 w 218"/>
                      <a:gd name="T3" fmla="*/ 0 h 73"/>
                      <a:gd name="T4" fmla="*/ 0 w 218"/>
                      <a:gd name="T5" fmla="*/ 6 h 73"/>
                      <a:gd name="T6" fmla="*/ 98 w 218"/>
                      <a:gd name="T7" fmla="*/ 73 h 73"/>
                      <a:gd name="T8" fmla="*/ 126 w 218"/>
                      <a:gd name="T9" fmla="*/ 73 h 73"/>
                      <a:gd name="T10" fmla="*/ 213 w 218"/>
                      <a:gd name="T11" fmla="*/ 17 h 73"/>
                      <a:gd name="T12" fmla="*/ 218 w 218"/>
                      <a:gd name="T13" fmla="*/ 11 h 73"/>
                      <a:gd name="T14" fmla="*/ 218 w 218"/>
                      <a:gd name="T15" fmla="*/ 11 h 73"/>
                      <a:gd name="T16" fmla="*/ 218 w 218"/>
                      <a:gd name="T17" fmla="*/ 0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18" h="73">
                        <a:moveTo>
                          <a:pt x="218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49" y="63"/>
                          <a:pt x="98" y="73"/>
                        </a:cubicBezTo>
                        <a:cubicBezTo>
                          <a:pt x="126" y="73"/>
                          <a:pt x="126" y="73"/>
                          <a:pt x="126" y="73"/>
                        </a:cubicBezTo>
                        <a:cubicBezTo>
                          <a:pt x="164" y="65"/>
                          <a:pt x="200" y="30"/>
                          <a:pt x="213" y="17"/>
                        </a:cubicBezTo>
                        <a:cubicBezTo>
                          <a:pt x="218" y="11"/>
                          <a:pt x="218" y="11"/>
                          <a:pt x="218" y="11"/>
                        </a:cubicBezTo>
                        <a:cubicBezTo>
                          <a:pt x="218" y="11"/>
                          <a:pt x="218" y="11"/>
                          <a:pt x="218" y="11"/>
                        </a:cubicBezTo>
                        <a:cubicBezTo>
                          <a:pt x="218" y="0"/>
                          <a:pt x="218" y="0"/>
                          <a:pt x="218" y="0"/>
                        </a:cubicBezTo>
                      </a:path>
                    </a:pathLst>
                  </a:custGeom>
                  <a:solidFill>
                    <a:srgbClr val="D7AA8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7" name="ïS1íḋe"/>
                  <p:cNvSpPr/>
                  <p:nvPr/>
                </p:nvSpPr>
                <p:spPr bwMode="auto">
                  <a:xfrm>
                    <a:off x="5566709" y="4247439"/>
                    <a:ext cx="1087754" cy="1004417"/>
                  </a:xfrm>
                  <a:custGeom>
                    <a:avLst/>
                    <a:gdLst>
                      <a:gd name="T0" fmla="*/ 314 w 629"/>
                      <a:gd name="T1" fmla="*/ 0 h 581"/>
                      <a:gd name="T2" fmla="*/ 141 w 629"/>
                      <a:gd name="T3" fmla="*/ 464 h 581"/>
                      <a:gd name="T4" fmla="*/ 314 w 629"/>
                      <a:gd name="T5" fmla="*/ 581 h 581"/>
                      <a:gd name="T6" fmla="*/ 488 w 629"/>
                      <a:gd name="T7" fmla="*/ 464 h 581"/>
                      <a:gd name="T8" fmla="*/ 314 w 629"/>
                      <a:gd name="T9" fmla="*/ 0 h 5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29" h="581">
                        <a:moveTo>
                          <a:pt x="314" y="0"/>
                        </a:moveTo>
                        <a:cubicBezTo>
                          <a:pt x="0" y="0"/>
                          <a:pt x="120" y="431"/>
                          <a:pt x="141" y="464"/>
                        </a:cubicBezTo>
                        <a:cubicBezTo>
                          <a:pt x="163" y="501"/>
                          <a:pt x="263" y="581"/>
                          <a:pt x="314" y="581"/>
                        </a:cubicBezTo>
                        <a:cubicBezTo>
                          <a:pt x="365" y="581"/>
                          <a:pt x="465" y="501"/>
                          <a:pt x="488" y="464"/>
                        </a:cubicBezTo>
                        <a:cubicBezTo>
                          <a:pt x="508" y="431"/>
                          <a:pt x="629" y="0"/>
                          <a:pt x="314" y="0"/>
                        </a:cubicBezTo>
                      </a:path>
                    </a:pathLst>
                  </a:custGeom>
                  <a:solidFill>
                    <a:srgbClr val="EAB99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8" name="îśliḍê"/>
                  <p:cNvSpPr/>
                  <p:nvPr/>
                </p:nvSpPr>
                <p:spPr bwMode="auto">
                  <a:xfrm>
                    <a:off x="5847419" y="5422914"/>
                    <a:ext cx="494167" cy="605283"/>
                  </a:xfrm>
                  <a:custGeom>
                    <a:avLst/>
                    <a:gdLst>
                      <a:gd name="T0" fmla="*/ 152 w 286"/>
                      <a:gd name="T1" fmla="*/ 0 h 350"/>
                      <a:gd name="T2" fmla="*/ 0 w 286"/>
                      <a:gd name="T3" fmla="*/ 44 h 350"/>
                      <a:gd name="T4" fmla="*/ 58 w 286"/>
                      <a:gd name="T5" fmla="*/ 350 h 350"/>
                      <a:gd name="T6" fmla="*/ 263 w 286"/>
                      <a:gd name="T7" fmla="*/ 350 h 350"/>
                      <a:gd name="T8" fmla="*/ 286 w 286"/>
                      <a:gd name="T9" fmla="*/ 45 h 350"/>
                      <a:gd name="T10" fmla="*/ 152 w 286"/>
                      <a:gd name="T11" fmla="*/ 0 h 3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6" h="350">
                        <a:moveTo>
                          <a:pt x="152" y="0"/>
                        </a:moveTo>
                        <a:cubicBezTo>
                          <a:pt x="152" y="0"/>
                          <a:pt x="0" y="35"/>
                          <a:pt x="0" y="44"/>
                        </a:cubicBezTo>
                        <a:cubicBezTo>
                          <a:pt x="0" y="53"/>
                          <a:pt x="58" y="350"/>
                          <a:pt x="58" y="350"/>
                        </a:cubicBezTo>
                        <a:cubicBezTo>
                          <a:pt x="263" y="350"/>
                          <a:pt x="263" y="350"/>
                          <a:pt x="263" y="350"/>
                        </a:cubicBezTo>
                        <a:cubicBezTo>
                          <a:pt x="286" y="45"/>
                          <a:pt x="286" y="45"/>
                          <a:pt x="286" y="45"/>
                        </a:cubicBezTo>
                        <a:cubicBezTo>
                          <a:pt x="152" y="0"/>
                          <a:pt x="152" y="0"/>
                          <a:pt x="152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" name="íśḷîḋè"/>
                  <p:cNvSpPr/>
                  <p:nvPr/>
                </p:nvSpPr>
                <p:spPr bwMode="auto">
                  <a:xfrm>
                    <a:off x="6026519" y="5421453"/>
                    <a:ext cx="160824" cy="157168"/>
                  </a:xfrm>
                  <a:custGeom>
                    <a:avLst/>
                    <a:gdLst>
                      <a:gd name="T0" fmla="*/ 0 w 220"/>
                      <a:gd name="T1" fmla="*/ 121 h 215"/>
                      <a:gd name="T2" fmla="*/ 64 w 220"/>
                      <a:gd name="T3" fmla="*/ 215 h 215"/>
                      <a:gd name="T4" fmla="*/ 159 w 220"/>
                      <a:gd name="T5" fmla="*/ 215 h 215"/>
                      <a:gd name="T6" fmla="*/ 220 w 220"/>
                      <a:gd name="T7" fmla="*/ 121 h 215"/>
                      <a:gd name="T8" fmla="*/ 114 w 220"/>
                      <a:gd name="T9" fmla="*/ 0 h 215"/>
                      <a:gd name="T10" fmla="*/ 0 w 220"/>
                      <a:gd name="T11" fmla="*/ 121 h 2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20" h="215">
                        <a:moveTo>
                          <a:pt x="0" y="121"/>
                        </a:moveTo>
                        <a:lnTo>
                          <a:pt x="64" y="215"/>
                        </a:lnTo>
                        <a:lnTo>
                          <a:pt x="159" y="215"/>
                        </a:lnTo>
                        <a:lnTo>
                          <a:pt x="220" y="121"/>
                        </a:lnTo>
                        <a:lnTo>
                          <a:pt x="114" y="0"/>
                        </a:lnTo>
                        <a:lnTo>
                          <a:pt x="0" y="121"/>
                        </a:lnTo>
                        <a:close/>
                      </a:path>
                    </a:pathLst>
                  </a:custGeom>
                  <a:solidFill>
                    <a:srgbClr val="E74C3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0" name="íśļïḓe"/>
                  <p:cNvSpPr/>
                  <p:nvPr/>
                </p:nvSpPr>
                <p:spPr bwMode="auto">
                  <a:xfrm>
                    <a:off x="6026519" y="5421453"/>
                    <a:ext cx="160824" cy="157168"/>
                  </a:xfrm>
                  <a:custGeom>
                    <a:avLst/>
                    <a:gdLst>
                      <a:gd name="T0" fmla="*/ 0 w 220"/>
                      <a:gd name="T1" fmla="*/ 121 h 215"/>
                      <a:gd name="T2" fmla="*/ 64 w 220"/>
                      <a:gd name="T3" fmla="*/ 215 h 215"/>
                      <a:gd name="T4" fmla="*/ 159 w 220"/>
                      <a:gd name="T5" fmla="*/ 215 h 215"/>
                      <a:gd name="T6" fmla="*/ 220 w 220"/>
                      <a:gd name="T7" fmla="*/ 121 h 215"/>
                      <a:gd name="T8" fmla="*/ 114 w 220"/>
                      <a:gd name="T9" fmla="*/ 0 h 215"/>
                      <a:gd name="T10" fmla="*/ 0 w 220"/>
                      <a:gd name="T11" fmla="*/ 121 h 2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20" h="215">
                        <a:moveTo>
                          <a:pt x="0" y="121"/>
                        </a:moveTo>
                        <a:lnTo>
                          <a:pt x="64" y="215"/>
                        </a:lnTo>
                        <a:lnTo>
                          <a:pt x="159" y="215"/>
                        </a:lnTo>
                        <a:lnTo>
                          <a:pt x="220" y="121"/>
                        </a:lnTo>
                        <a:lnTo>
                          <a:pt x="114" y="0"/>
                        </a:lnTo>
                        <a:lnTo>
                          <a:pt x="0" y="121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1" name="iṥḷídê"/>
                  <p:cNvSpPr/>
                  <p:nvPr/>
                </p:nvSpPr>
                <p:spPr bwMode="auto">
                  <a:xfrm>
                    <a:off x="6007512" y="5578621"/>
                    <a:ext cx="201030" cy="449576"/>
                  </a:xfrm>
                  <a:custGeom>
                    <a:avLst/>
                    <a:gdLst>
                      <a:gd name="T0" fmla="*/ 90 w 275"/>
                      <a:gd name="T1" fmla="*/ 0 h 615"/>
                      <a:gd name="T2" fmla="*/ 0 w 275"/>
                      <a:gd name="T3" fmla="*/ 615 h 615"/>
                      <a:gd name="T4" fmla="*/ 275 w 275"/>
                      <a:gd name="T5" fmla="*/ 615 h 615"/>
                      <a:gd name="T6" fmla="*/ 185 w 275"/>
                      <a:gd name="T7" fmla="*/ 0 h 615"/>
                      <a:gd name="T8" fmla="*/ 90 w 275"/>
                      <a:gd name="T9" fmla="*/ 0 h 6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5" h="615">
                        <a:moveTo>
                          <a:pt x="90" y="0"/>
                        </a:moveTo>
                        <a:lnTo>
                          <a:pt x="0" y="615"/>
                        </a:lnTo>
                        <a:lnTo>
                          <a:pt x="275" y="615"/>
                        </a:lnTo>
                        <a:lnTo>
                          <a:pt x="185" y="0"/>
                        </a:lnTo>
                        <a:lnTo>
                          <a:pt x="90" y="0"/>
                        </a:lnTo>
                        <a:close/>
                      </a:path>
                    </a:pathLst>
                  </a:custGeom>
                  <a:solidFill>
                    <a:srgbClr val="28A8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2" name="î$ľiḍe"/>
                  <p:cNvSpPr/>
                  <p:nvPr/>
                </p:nvSpPr>
                <p:spPr bwMode="auto">
                  <a:xfrm>
                    <a:off x="6007512" y="5578621"/>
                    <a:ext cx="201030" cy="449576"/>
                  </a:xfrm>
                  <a:custGeom>
                    <a:avLst/>
                    <a:gdLst>
                      <a:gd name="T0" fmla="*/ 90 w 275"/>
                      <a:gd name="T1" fmla="*/ 0 h 615"/>
                      <a:gd name="T2" fmla="*/ 0 w 275"/>
                      <a:gd name="T3" fmla="*/ 615 h 615"/>
                      <a:gd name="T4" fmla="*/ 275 w 275"/>
                      <a:gd name="T5" fmla="*/ 615 h 615"/>
                      <a:gd name="T6" fmla="*/ 185 w 275"/>
                      <a:gd name="T7" fmla="*/ 0 h 615"/>
                      <a:gd name="T8" fmla="*/ 90 w 275"/>
                      <a:gd name="T9" fmla="*/ 0 h 6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5" h="615">
                        <a:moveTo>
                          <a:pt x="90" y="0"/>
                        </a:moveTo>
                        <a:lnTo>
                          <a:pt x="0" y="615"/>
                        </a:lnTo>
                        <a:lnTo>
                          <a:pt x="275" y="615"/>
                        </a:lnTo>
                        <a:lnTo>
                          <a:pt x="185" y="0"/>
                        </a:lnTo>
                        <a:lnTo>
                          <a:pt x="9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3" name="ïSḷîḑè"/>
                  <p:cNvSpPr/>
                  <p:nvPr/>
                </p:nvSpPr>
                <p:spPr bwMode="auto">
                  <a:xfrm>
                    <a:off x="5904439" y="5188258"/>
                    <a:ext cx="205416" cy="395480"/>
                  </a:xfrm>
                  <a:custGeom>
                    <a:avLst/>
                    <a:gdLst>
                      <a:gd name="T0" fmla="*/ 23 w 281"/>
                      <a:gd name="T1" fmla="*/ 0 h 541"/>
                      <a:gd name="T2" fmla="*/ 0 w 281"/>
                      <a:gd name="T3" fmla="*/ 87 h 541"/>
                      <a:gd name="T4" fmla="*/ 63 w 281"/>
                      <a:gd name="T5" fmla="*/ 541 h 541"/>
                      <a:gd name="T6" fmla="*/ 281 w 281"/>
                      <a:gd name="T7" fmla="*/ 321 h 541"/>
                      <a:gd name="T8" fmla="*/ 23 w 281"/>
                      <a:gd name="T9" fmla="*/ 0 h 5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1" h="541">
                        <a:moveTo>
                          <a:pt x="23" y="0"/>
                        </a:moveTo>
                        <a:lnTo>
                          <a:pt x="0" y="87"/>
                        </a:lnTo>
                        <a:lnTo>
                          <a:pt x="63" y="541"/>
                        </a:lnTo>
                        <a:lnTo>
                          <a:pt x="281" y="321"/>
                        </a:lnTo>
                        <a:lnTo>
                          <a:pt x="23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" name="ï$líḍé"/>
                  <p:cNvSpPr/>
                  <p:nvPr/>
                </p:nvSpPr>
                <p:spPr bwMode="auto">
                  <a:xfrm>
                    <a:off x="5904439" y="5188258"/>
                    <a:ext cx="205416" cy="395480"/>
                  </a:xfrm>
                  <a:custGeom>
                    <a:avLst/>
                    <a:gdLst>
                      <a:gd name="T0" fmla="*/ 23 w 281"/>
                      <a:gd name="T1" fmla="*/ 0 h 541"/>
                      <a:gd name="T2" fmla="*/ 0 w 281"/>
                      <a:gd name="T3" fmla="*/ 87 h 541"/>
                      <a:gd name="T4" fmla="*/ 63 w 281"/>
                      <a:gd name="T5" fmla="*/ 541 h 541"/>
                      <a:gd name="T6" fmla="*/ 281 w 281"/>
                      <a:gd name="T7" fmla="*/ 321 h 541"/>
                      <a:gd name="T8" fmla="*/ 23 w 281"/>
                      <a:gd name="T9" fmla="*/ 0 h 5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1" h="541">
                        <a:moveTo>
                          <a:pt x="23" y="0"/>
                        </a:moveTo>
                        <a:lnTo>
                          <a:pt x="0" y="87"/>
                        </a:lnTo>
                        <a:lnTo>
                          <a:pt x="63" y="541"/>
                        </a:lnTo>
                        <a:lnTo>
                          <a:pt x="281" y="321"/>
                        </a:lnTo>
                        <a:lnTo>
                          <a:pt x="23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5" name="ïślïḓè"/>
                  <p:cNvSpPr/>
                  <p:nvPr/>
                </p:nvSpPr>
                <p:spPr bwMode="auto">
                  <a:xfrm>
                    <a:off x="6109854" y="5188258"/>
                    <a:ext cx="198837" cy="399136"/>
                  </a:xfrm>
                  <a:custGeom>
                    <a:avLst/>
                    <a:gdLst>
                      <a:gd name="T0" fmla="*/ 253 w 272"/>
                      <a:gd name="T1" fmla="*/ 0 h 546"/>
                      <a:gd name="T2" fmla="*/ 272 w 272"/>
                      <a:gd name="T3" fmla="*/ 85 h 546"/>
                      <a:gd name="T4" fmla="*/ 213 w 272"/>
                      <a:gd name="T5" fmla="*/ 546 h 546"/>
                      <a:gd name="T6" fmla="*/ 0 w 272"/>
                      <a:gd name="T7" fmla="*/ 321 h 546"/>
                      <a:gd name="T8" fmla="*/ 253 w 272"/>
                      <a:gd name="T9" fmla="*/ 0 h 5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546">
                        <a:moveTo>
                          <a:pt x="253" y="0"/>
                        </a:moveTo>
                        <a:lnTo>
                          <a:pt x="272" y="85"/>
                        </a:lnTo>
                        <a:lnTo>
                          <a:pt x="213" y="546"/>
                        </a:lnTo>
                        <a:lnTo>
                          <a:pt x="0" y="321"/>
                        </a:lnTo>
                        <a:lnTo>
                          <a:pt x="253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6" name="ïşliḋê"/>
                  <p:cNvSpPr/>
                  <p:nvPr/>
                </p:nvSpPr>
                <p:spPr bwMode="auto">
                  <a:xfrm>
                    <a:off x="5918328" y="5184603"/>
                    <a:ext cx="187871" cy="235387"/>
                  </a:xfrm>
                  <a:custGeom>
                    <a:avLst/>
                    <a:gdLst>
                      <a:gd name="T0" fmla="*/ 2 w 257"/>
                      <a:gd name="T1" fmla="*/ 0 h 322"/>
                      <a:gd name="T2" fmla="*/ 0 w 257"/>
                      <a:gd name="T3" fmla="*/ 0 h 322"/>
                      <a:gd name="T4" fmla="*/ 0 w 257"/>
                      <a:gd name="T5" fmla="*/ 5 h 322"/>
                      <a:gd name="T6" fmla="*/ 2 w 257"/>
                      <a:gd name="T7" fmla="*/ 7 h 322"/>
                      <a:gd name="T8" fmla="*/ 4 w 257"/>
                      <a:gd name="T9" fmla="*/ 5 h 322"/>
                      <a:gd name="T10" fmla="*/ 257 w 257"/>
                      <a:gd name="T11" fmla="*/ 322 h 322"/>
                      <a:gd name="T12" fmla="*/ 257 w 257"/>
                      <a:gd name="T13" fmla="*/ 315 h 322"/>
                      <a:gd name="T14" fmla="*/ 2 w 257"/>
                      <a:gd name="T15" fmla="*/ 0 h 3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57" h="32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0" y="5"/>
                        </a:lnTo>
                        <a:lnTo>
                          <a:pt x="2" y="7"/>
                        </a:lnTo>
                        <a:lnTo>
                          <a:pt x="4" y="5"/>
                        </a:lnTo>
                        <a:lnTo>
                          <a:pt x="257" y="322"/>
                        </a:lnTo>
                        <a:lnTo>
                          <a:pt x="257" y="315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DEB09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7" name="î$líḑè"/>
                  <p:cNvSpPr/>
                  <p:nvPr/>
                </p:nvSpPr>
                <p:spPr bwMode="auto">
                  <a:xfrm>
                    <a:off x="5918328" y="5184603"/>
                    <a:ext cx="187871" cy="235387"/>
                  </a:xfrm>
                  <a:custGeom>
                    <a:avLst/>
                    <a:gdLst>
                      <a:gd name="T0" fmla="*/ 2 w 257"/>
                      <a:gd name="T1" fmla="*/ 0 h 322"/>
                      <a:gd name="T2" fmla="*/ 0 w 257"/>
                      <a:gd name="T3" fmla="*/ 0 h 322"/>
                      <a:gd name="T4" fmla="*/ 0 w 257"/>
                      <a:gd name="T5" fmla="*/ 5 h 322"/>
                      <a:gd name="T6" fmla="*/ 2 w 257"/>
                      <a:gd name="T7" fmla="*/ 7 h 322"/>
                      <a:gd name="T8" fmla="*/ 4 w 257"/>
                      <a:gd name="T9" fmla="*/ 5 h 322"/>
                      <a:gd name="T10" fmla="*/ 257 w 257"/>
                      <a:gd name="T11" fmla="*/ 322 h 322"/>
                      <a:gd name="T12" fmla="*/ 257 w 257"/>
                      <a:gd name="T13" fmla="*/ 315 h 322"/>
                      <a:gd name="T14" fmla="*/ 2 w 257"/>
                      <a:gd name="T15" fmla="*/ 0 h 3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57" h="32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0" y="5"/>
                        </a:lnTo>
                        <a:lnTo>
                          <a:pt x="2" y="7"/>
                        </a:lnTo>
                        <a:lnTo>
                          <a:pt x="4" y="5"/>
                        </a:lnTo>
                        <a:lnTo>
                          <a:pt x="257" y="322"/>
                        </a:lnTo>
                        <a:lnTo>
                          <a:pt x="257" y="315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8" name="îśḷîďe"/>
                  <p:cNvSpPr/>
                  <p:nvPr/>
                </p:nvSpPr>
                <p:spPr bwMode="auto">
                  <a:xfrm>
                    <a:off x="5919790" y="5188258"/>
                    <a:ext cx="186410" cy="233194"/>
                  </a:xfrm>
                  <a:custGeom>
                    <a:avLst/>
                    <a:gdLst>
                      <a:gd name="T0" fmla="*/ 2 w 255"/>
                      <a:gd name="T1" fmla="*/ 0 h 319"/>
                      <a:gd name="T2" fmla="*/ 0 w 255"/>
                      <a:gd name="T3" fmla="*/ 2 h 319"/>
                      <a:gd name="T4" fmla="*/ 255 w 255"/>
                      <a:gd name="T5" fmla="*/ 319 h 319"/>
                      <a:gd name="T6" fmla="*/ 255 w 255"/>
                      <a:gd name="T7" fmla="*/ 317 h 319"/>
                      <a:gd name="T8" fmla="*/ 2 w 255"/>
                      <a:gd name="T9" fmla="*/ 0 h 3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5" h="319">
                        <a:moveTo>
                          <a:pt x="2" y="0"/>
                        </a:moveTo>
                        <a:lnTo>
                          <a:pt x="0" y="2"/>
                        </a:lnTo>
                        <a:lnTo>
                          <a:pt x="255" y="319"/>
                        </a:lnTo>
                        <a:lnTo>
                          <a:pt x="255" y="317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9" name="îŝḷíďé"/>
                  <p:cNvSpPr/>
                  <p:nvPr/>
                </p:nvSpPr>
                <p:spPr bwMode="auto">
                  <a:xfrm>
                    <a:off x="5919790" y="5188258"/>
                    <a:ext cx="186410" cy="233194"/>
                  </a:xfrm>
                  <a:custGeom>
                    <a:avLst/>
                    <a:gdLst>
                      <a:gd name="T0" fmla="*/ 2 w 255"/>
                      <a:gd name="T1" fmla="*/ 0 h 319"/>
                      <a:gd name="T2" fmla="*/ 0 w 255"/>
                      <a:gd name="T3" fmla="*/ 2 h 319"/>
                      <a:gd name="T4" fmla="*/ 255 w 255"/>
                      <a:gd name="T5" fmla="*/ 319 h 319"/>
                      <a:gd name="T6" fmla="*/ 255 w 255"/>
                      <a:gd name="T7" fmla="*/ 317 h 319"/>
                      <a:gd name="T8" fmla="*/ 2 w 255"/>
                      <a:gd name="T9" fmla="*/ 0 h 3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5" h="319">
                        <a:moveTo>
                          <a:pt x="2" y="0"/>
                        </a:moveTo>
                        <a:lnTo>
                          <a:pt x="0" y="2"/>
                        </a:lnTo>
                        <a:lnTo>
                          <a:pt x="255" y="319"/>
                        </a:lnTo>
                        <a:lnTo>
                          <a:pt x="255" y="317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0" name="ïŝ1iḍê"/>
                  <p:cNvSpPr/>
                  <p:nvPr/>
                </p:nvSpPr>
                <p:spPr bwMode="auto">
                  <a:xfrm>
                    <a:off x="5952686" y="5426570"/>
                    <a:ext cx="152052" cy="207609"/>
                  </a:xfrm>
                  <a:custGeom>
                    <a:avLst/>
                    <a:gdLst>
                      <a:gd name="T0" fmla="*/ 111 w 208"/>
                      <a:gd name="T1" fmla="*/ 123 h 284"/>
                      <a:gd name="T2" fmla="*/ 2 w 208"/>
                      <a:gd name="T3" fmla="*/ 255 h 284"/>
                      <a:gd name="T4" fmla="*/ 0 w 208"/>
                      <a:gd name="T5" fmla="*/ 232 h 284"/>
                      <a:gd name="T6" fmla="*/ 7 w 208"/>
                      <a:gd name="T7" fmla="*/ 284 h 284"/>
                      <a:gd name="T8" fmla="*/ 116 w 208"/>
                      <a:gd name="T9" fmla="*/ 132 h 284"/>
                      <a:gd name="T10" fmla="*/ 111 w 208"/>
                      <a:gd name="T11" fmla="*/ 123 h 284"/>
                      <a:gd name="T12" fmla="*/ 104 w 208"/>
                      <a:gd name="T13" fmla="*/ 114 h 284"/>
                      <a:gd name="T14" fmla="*/ 0 w 208"/>
                      <a:gd name="T15" fmla="*/ 225 h 284"/>
                      <a:gd name="T16" fmla="*/ 0 w 208"/>
                      <a:gd name="T17" fmla="*/ 227 h 284"/>
                      <a:gd name="T18" fmla="*/ 104 w 208"/>
                      <a:gd name="T19" fmla="*/ 114 h 284"/>
                      <a:gd name="T20" fmla="*/ 104 w 208"/>
                      <a:gd name="T21" fmla="*/ 114 h 284"/>
                      <a:gd name="T22" fmla="*/ 208 w 208"/>
                      <a:gd name="T23" fmla="*/ 0 h 284"/>
                      <a:gd name="T24" fmla="*/ 196 w 208"/>
                      <a:gd name="T25" fmla="*/ 12 h 284"/>
                      <a:gd name="T26" fmla="*/ 165 w 208"/>
                      <a:gd name="T27" fmla="*/ 45 h 284"/>
                      <a:gd name="T28" fmla="*/ 208 w 208"/>
                      <a:gd name="T29" fmla="*/ 0 h 2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8" h="284">
                        <a:moveTo>
                          <a:pt x="111" y="123"/>
                        </a:moveTo>
                        <a:lnTo>
                          <a:pt x="2" y="255"/>
                        </a:lnTo>
                        <a:lnTo>
                          <a:pt x="0" y="232"/>
                        </a:lnTo>
                        <a:lnTo>
                          <a:pt x="7" y="284"/>
                        </a:lnTo>
                        <a:lnTo>
                          <a:pt x="116" y="132"/>
                        </a:lnTo>
                        <a:lnTo>
                          <a:pt x="111" y="123"/>
                        </a:lnTo>
                        <a:close/>
                        <a:moveTo>
                          <a:pt x="104" y="114"/>
                        </a:moveTo>
                        <a:lnTo>
                          <a:pt x="0" y="225"/>
                        </a:lnTo>
                        <a:lnTo>
                          <a:pt x="0" y="227"/>
                        </a:lnTo>
                        <a:lnTo>
                          <a:pt x="104" y="114"/>
                        </a:lnTo>
                        <a:lnTo>
                          <a:pt x="104" y="114"/>
                        </a:lnTo>
                        <a:close/>
                        <a:moveTo>
                          <a:pt x="208" y="0"/>
                        </a:moveTo>
                        <a:lnTo>
                          <a:pt x="196" y="12"/>
                        </a:lnTo>
                        <a:lnTo>
                          <a:pt x="165" y="45"/>
                        </a:lnTo>
                        <a:lnTo>
                          <a:pt x="208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1" name="îŝļïdé"/>
                  <p:cNvSpPr/>
                  <p:nvPr/>
                </p:nvSpPr>
                <p:spPr bwMode="auto">
                  <a:xfrm>
                    <a:off x="5952686" y="5426570"/>
                    <a:ext cx="152052" cy="207609"/>
                  </a:xfrm>
                  <a:custGeom>
                    <a:avLst/>
                    <a:gdLst>
                      <a:gd name="T0" fmla="*/ 111 w 208"/>
                      <a:gd name="T1" fmla="*/ 123 h 284"/>
                      <a:gd name="T2" fmla="*/ 2 w 208"/>
                      <a:gd name="T3" fmla="*/ 255 h 284"/>
                      <a:gd name="T4" fmla="*/ 0 w 208"/>
                      <a:gd name="T5" fmla="*/ 232 h 284"/>
                      <a:gd name="T6" fmla="*/ 7 w 208"/>
                      <a:gd name="T7" fmla="*/ 284 h 284"/>
                      <a:gd name="T8" fmla="*/ 116 w 208"/>
                      <a:gd name="T9" fmla="*/ 132 h 284"/>
                      <a:gd name="T10" fmla="*/ 111 w 208"/>
                      <a:gd name="T11" fmla="*/ 123 h 284"/>
                      <a:gd name="T12" fmla="*/ 104 w 208"/>
                      <a:gd name="T13" fmla="*/ 114 h 284"/>
                      <a:gd name="T14" fmla="*/ 0 w 208"/>
                      <a:gd name="T15" fmla="*/ 225 h 284"/>
                      <a:gd name="T16" fmla="*/ 0 w 208"/>
                      <a:gd name="T17" fmla="*/ 227 h 284"/>
                      <a:gd name="T18" fmla="*/ 104 w 208"/>
                      <a:gd name="T19" fmla="*/ 114 h 284"/>
                      <a:gd name="T20" fmla="*/ 104 w 208"/>
                      <a:gd name="T21" fmla="*/ 114 h 284"/>
                      <a:gd name="T22" fmla="*/ 208 w 208"/>
                      <a:gd name="T23" fmla="*/ 0 h 284"/>
                      <a:gd name="T24" fmla="*/ 196 w 208"/>
                      <a:gd name="T25" fmla="*/ 12 h 284"/>
                      <a:gd name="T26" fmla="*/ 165 w 208"/>
                      <a:gd name="T27" fmla="*/ 45 h 284"/>
                      <a:gd name="T28" fmla="*/ 208 w 208"/>
                      <a:gd name="T29" fmla="*/ 0 h 2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8" h="284">
                        <a:moveTo>
                          <a:pt x="111" y="123"/>
                        </a:moveTo>
                        <a:lnTo>
                          <a:pt x="2" y="255"/>
                        </a:lnTo>
                        <a:lnTo>
                          <a:pt x="0" y="232"/>
                        </a:lnTo>
                        <a:lnTo>
                          <a:pt x="7" y="284"/>
                        </a:lnTo>
                        <a:lnTo>
                          <a:pt x="116" y="132"/>
                        </a:lnTo>
                        <a:lnTo>
                          <a:pt x="111" y="123"/>
                        </a:lnTo>
                        <a:moveTo>
                          <a:pt x="104" y="114"/>
                        </a:moveTo>
                        <a:lnTo>
                          <a:pt x="0" y="225"/>
                        </a:lnTo>
                        <a:lnTo>
                          <a:pt x="0" y="227"/>
                        </a:lnTo>
                        <a:lnTo>
                          <a:pt x="104" y="114"/>
                        </a:lnTo>
                        <a:lnTo>
                          <a:pt x="104" y="114"/>
                        </a:lnTo>
                        <a:moveTo>
                          <a:pt x="208" y="0"/>
                        </a:moveTo>
                        <a:lnTo>
                          <a:pt x="196" y="12"/>
                        </a:lnTo>
                        <a:lnTo>
                          <a:pt x="165" y="45"/>
                        </a:lnTo>
                        <a:lnTo>
                          <a:pt x="208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2" name="ïṧḷidè"/>
                  <p:cNvSpPr/>
                  <p:nvPr/>
                </p:nvSpPr>
                <p:spPr bwMode="auto">
                  <a:xfrm>
                    <a:off x="6028712" y="5425107"/>
                    <a:ext cx="77488" cy="97956"/>
                  </a:xfrm>
                  <a:custGeom>
                    <a:avLst/>
                    <a:gdLst>
                      <a:gd name="T0" fmla="*/ 92 w 106"/>
                      <a:gd name="T1" fmla="*/ 21 h 134"/>
                      <a:gd name="T2" fmla="*/ 7 w 106"/>
                      <a:gd name="T3" fmla="*/ 125 h 134"/>
                      <a:gd name="T4" fmla="*/ 12 w 106"/>
                      <a:gd name="T5" fmla="*/ 134 h 134"/>
                      <a:gd name="T6" fmla="*/ 92 w 106"/>
                      <a:gd name="T7" fmla="*/ 21 h 134"/>
                      <a:gd name="T8" fmla="*/ 106 w 106"/>
                      <a:gd name="T9" fmla="*/ 0 h 134"/>
                      <a:gd name="T10" fmla="*/ 104 w 106"/>
                      <a:gd name="T11" fmla="*/ 2 h 134"/>
                      <a:gd name="T12" fmla="*/ 61 w 106"/>
                      <a:gd name="T13" fmla="*/ 47 h 134"/>
                      <a:gd name="T14" fmla="*/ 0 w 106"/>
                      <a:gd name="T15" fmla="*/ 116 h 134"/>
                      <a:gd name="T16" fmla="*/ 0 w 106"/>
                      <a:gd name="T17" fmla="*/ 116 h 134"/>
                      <a:gd name="T18" fmla="*/ 102 w 106"/>
                      <a:gd name="T19" fmla="*/ 7 h 134"/>
                      <a:gd name="T20" fmla="*/ 106 w 106"/>
                      <a:gd name="T21" fmla="*/ 0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06" h="134">
                        <a:moveTo>
                          <a:pt x="92" y="21"/>
                        </a:moveTo>
                        <a:lnTo>
                          <a:pt x="7" y="125"/>
                        </a:lnTo>
                        <a:lnTo>
                          <a:pt x="12" y="134"/>
                        </a:lnTo>
                        <a:lnTo>
                          <a:pt x="92" y="21"/>
                        </a:lnTo>
                        <a:close/>
                        <a:moveTo>
                          <a:pt x="106" y="0"/>
                        </a:moveTo>
                        <a:lnTo>
                          <a:pt x="104" y="2"/>
                        </a:lnTo>
                        <a:lnTo>
                          <a:pt x="61" y="47"/>
                        </a:lnTo>
                        <a:lnTo>
                          <a:pt x="0" y="116"/>
                        </a:lnTo>
                        <a:lnTo>
                          <a:pt x="0" y="116"/>
                        </a:lnTo>
                        <a:lnTo>
                          <a:pt x="102" y="7"/>
                        </a:lnTo>
                        <a:lnTo>
                          <a:pt x="106" y="0"/>
                        </a:lnTo>
                        <a:close/>
                      </a:path>
                    </a:pathLst>
                  </a:custGeom>
                  <a:solidFill>
                    <a:srgbClr val="D045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ïṥļiḓe"/>
                  <p:cNvSpPr/>
                  <p:nvPr/>
                </p:nvSpPr>
                <p:spPr bwMode="auto">
                  <a:xfrm>
                    <a:off x="6028712" y="5425107"/>
                    <a:ext cx="77488" cy="97956"/>
                  </a:xfrm>
                  <a:custGeom>
                    <a:avLst/>
                    <a:gdLst>
                      <a:gd name="T0" fmla="*/ 92 w 106"/>
                      <a:gd name="T1" fmla="*/ 21 h 134"/>
                      <a:gd name="T2" fmla="*/ 7 w 106"/>
                      <a:gd name="T3" fmla="*/ 125 h 134"/>
                      <a:gd name="T4" fmla="*/ 12 w 106"/>
                      <a:gd name="T5" fmla="*/ 134 h 134"/>
                      <a:gd name="T6" fmla="*/ 92 w 106"/>
                      <a:gd name="T7" fmla="*/ 21 h 134"/>
                      <a:gd name="T8" fmla="*/ 106 w 106"/>
                      <a:gd name="T9" fmla="*/ 0 h 134"/>
                      <a:gd name="T10" fmla="*/ 104 w 106"/>
                      <a:gd name="T11" fmla="*/ 2 h 134"/>
                      <a:gd name="T12" fmla="*/ 61 w 106"/>
                      <a:gd name="T13" fmla="*/ 47 h 134"/>
                      <a:gd name="T14" fmla="*/ 0 w 106"/>
                      <a:gd name="T15" fmla="*/ 116 h 134"/>
                      <a:gd name="T16" fmla="*/ 0 w 106"/>
                      <a:gd name="T17" fmla="*/ 116 h 134"/>
                      <a:gd name="T18" fmla="*/ 102 w 106"/>
                      <a:gd name="T19" fmla="*/ 7 h 134"/>
                      <a:gd name="T20" fmla="*/ 106 w 106"/>
                      <a:gd name="T21" fmla="*/ 0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06" h="134">
                        <a:moveTo>
                          <a:pt x="92" y="21"/>
                        </a:moveTo>
                        <a:lnTo>
                          <a:pt x="7" y="125"/>
                        </a:lnTo>
                        <a:lnTo>
                          <a:pt x="12" y="134"/>
                        </a:lnTo>
                        <a:lnTo>
                          <a:pt x="92" y="21"/>
                        </a:lnTo>
                        <a:moveTo>
                          <a:pt x="106" y="0"/>
                        </a:moveTo>
                        <a:lnTo>
                          <a:pt x="104" y="2"/>
                        </a:lnTo>
                        <a:lnTo>
                          <a:pt x="61" y="47"/>
                        </a:lnTo>
                        <a:lnTo>
                          <a:pt x="0" y="116"/>
                        </a:lnTo>
                        <a:lnTo>
                          <a:pt x="0" y="116"/>
                        </a:lnTo>
                        <a:lnTo>
                          <a:pt x="102" y="7"/>
                        </a:lnTo>
                        <a:lnTo>
                          <a:pt x="106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4" name="ïṡľiḍê"/>
                  <p:cNvSpPr/>
                  <p:nvPr/>
                </p:nvSpPr>
                <p:spPr bwMode="auto">
                  <a:xfrm>
                    <a:off x="6095965" y="5422914"/>
                    <a:ext cx="10235" cy="12428"/>
                  </a:xfrm>
                  <a:custGeom>
                    <a:avLst/>
                    <a:gdLst>
                      <a:gd name="T0" fmla="*/ 14 w 14"/>
                      <a:gd name="T1" fmla="*/ 0 h 17"/>
                      <a:gd name="T2" fmla="*/ 0 w 14"/>
                      <a:gd name="T3" fmla="*/ 17 h 17"/>
                      <a:gd name="T4" fmla="*/ 12 w 14"/>
                      <a:gd name="T5" fmla="*/ 5 h 17"/>
                      <a:gd name="T6" fmla="*/ 14 w 14"/>
                      <a:gd name="T7" fmla="*/ 3 h 17"/>
                      <a:gd name="T8" fmla="*/ 14 w 14"/>
                      <a:gd name="T9" fmla="*/ 0 h 17"/>
                      <a:gd name="T10" fmla="*/ 14 w 14"/>
                      <a:gd name="T11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4" h="17">
                        <a:moveTo>
                          <a:pt x="14" y="0"/>
                        </a:moveTo>
                        <a:lnTo>
                          <a:pt x="0" y="17"/>
                        </a:lnTo>
                        <a:lnTo>
                          <a:pt x="12" y="5"/>
                        </a:lnTo>
                        <a:lnTo>
                          <a:pt x="14" y="3"/>
                        </a:lnTo>
                        <a:lnTo>
                          <a:pt x="1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5" name="îṥ1ïḋé"/>
                  <p:cNvSpPr/>
                  <p:nvPr/>
                </p:nvSpPr>
                <p:spPr bwMode="auto">
                  <a:xfrm>
                    <a:off x="6095965" y="5422914"/>
                    <a:ext cx="10235" cy="12428"/>
                  </a:xfrm>
                  <a:custGeom>
                    <a:avLst/>
                    <a:gdLst>
                      <a:gd name="T0" fmla="*/ 14 w 14"/>
                      <a:gd name="T1" fmla="*/ 0 h 17"/>
                      <a:gd name="T2" fmla="*/ 0 w 14"/>
                      <a:gd name="T3" fmla="*/ 17 h 17"/>
                      <a:gd name="T4" fmla="*/ 12 w 14"/>
                      <a:gd name="T5" fmla="*/ 5 h 17"/>
                      <a:gd name="T6" fmla="*/ 14 w 14"/>
                      <a:gd name="T7" fmla="*/ 3 h 17"/>
                      <a:gd name="T8" fmla="*/ 14 w 14"/>
                      <a:gd name="T9" fmla="*/ 0 h 17"/>
                      <a:gd name="T10" fmla="*/ 14 w 14"/>
                      <a:gd name="T11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4" h="17">
                        <a:moveTo>
                          <a:pt x="14" y="0"/>
                        </a:moveTo>
                        <a:lnTo>
                          <a:pt x="0" y="17"/>
                        </a:lnTo>
                        <a:lnTo>
                          <a:pt x="12" y="5"/>
                        </a:lnTo>
                        <a:lnTo>
                          <a:pt x="14" y="3"/>
                        </a:lnTo>
                        <a:lnTo>
                          <a:pt x="14" y="0"/>
                        </a:lnTo>
                        <a:lnTo>
                          <a:pt x="1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6" name="îṡḷîḓê"/>
                  <p:cNvSpPr/>
                  <p:nvPr/>
                </p:nvSpPr>
                <p:spPr bwMode="auto">
                  <a:xfrm>
                    <a:off x="5675630" y="5251857"/>
                    <a:ext cx="326764" cy="776340"/>
                  </a:xfrm>
                  <a:custGeom>
                    <a:avLst/>
                    <a:gdLst>
                      <a:gd name="T0" fmla="*/ 313 w 447"/>
                      <a:gd name="T1" fmla="*/ 0 h 1062"/>
                      <a:gd name="T2" fmla="*/ 336 w 447"/>
                      <a:gd name="T3" fmla="*/ 102 h 1062"/>
                      <a:gd name="T4" fmla="*/ 447 w 447"/>
                      <a:gd name="T5" fmla="*/ 1062 h 1062"/>
                      <a:gd name="T6" fmla="*/ 256 w 447"/>
                      <a:gd name="T7" fmla="*/ 1062 h 1062"/>
                      <a:gd name="T8" fmla="*/ 45 w 447"/>
                      <a:gd name="T9" fmla="*/ 634 h 1062"/>
                      <a:gd name="T10" fmla="*/ 246 w 447"/>
                      <a:gd name="T11" fmla="*/ 499 h 1062"/>
                      <a:gd name="T12" fmla="*/ 0 w 447"/>
                      <a:gd name="T13" fmla="*/ 383 h 1062"/>
                      <a:gd name="T14" fmla="*/ 213 w 447"/>
                      <a:gd name="T15" fmla="*/ 45 h 1062"/>
                      <a:gd name="T16" fmla="*/ 313 w 447"/>
                      <a:gd name="T17" fmla="*/ 0 h 10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47" h="1062">
                        <a:moveTo>
                          <a:pt x="313" y="0"/>
                        </a:moveTo>
                        <a:lnTo>
                          <a:pt x="336" y="102"/>
                        </a:lnTo>
                        <a:lnTo>
                          <a:pt x="447" y="1062"/>
                        </a:lnTo>
                        <a:lnTo>
                          <a:pt x="256" y="1062"/>
                        </a:lnTo>
                        <a:lnTo>
                          <a:pt x="45" y="634"/>
                        </a:lnTo>
                        <a:lnTo>
                          <a:pt x="246" y="499"/>
                        </a:lnTo>
                        <a:lnTo>
                          <a:pt x="0" y="383"/>
                        </a:lnTo>
                        <a:lnTo>
                          <a:pt x="213" y="45"/>
                        </a:lnTo>
                        <a:lnTo>
                          <a:pt x="313" y="0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" name="îṣ1íḑe"/>
                  <p:cNvSpPr/>
                  <p:nvPr/>
                </p:nvSpPr>
                <p:spPr bwMode="auto">
                  <a:xfrm>
                    <a:off x="5675630" y="5251857"/>
                    <a:ext cx="326764" cy="776340"/>
                  </a:xfrm>
                  <a:custGeom>
                    <a:avLst/>
                    <a:gdLst>
                      <a:gd name="T0" fmla="*/ 313 w 447"/>
                      <a:gd name="T1" fmla="*/ 0 h 1062"/>
                      <a:gd name="T2" fmla="*/ 336 w 447"/>
                      <a:gd name="T3" fmla="*/ 102 h 1062"/>
                      <a:gd name="T4" fmla="*/ 447 w 447"/>
                      <a:gd name="T5" fmla="*/ 1062 h 1062"/>
                      <a:gd name="T6" fmla="*/ 256 w 447"/>
                      <a:gd name="T7" fmla="*/ 1062 h 1062"/>
                      <a:gd name="T8" fmla="*/ 45 w 447"/>
                      <a:gd name="T9" fmla="*/ 634 h 1062"/>
                      <a:gd name="T10" fmla="*/ 246 w 447"/>
                      <a:gd name="T11" fmla="*/ 499 h 1062"/>
                      <a:gd name="T12" fmla="*/ 0 w 447"/>
                      <a:gd name="T13" fmla="*/ 383 h 1062"/>
                      <a:gd name="T14" fmla="*/ 213 w 447"/>
                      <a:gd name="T15" fmla="*/ 45 h 1062"/>
                      <a:gd name="T16" fmla="*/ 313 w 447"/>
                      <a:gd name="T17" fmla="*/ 0 h 10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47" h="1062">
                        <a:moveTo>
                          <a:pt x="313" y="0"/>
                        </a:moveTo>
                        <a:lnTo>
                          <a:pt x="336" y="102"/>
                        </a:lnTo>
                        <a:lnTo>
                          <a:pt x="447" y="1062"/>
                        </a:lnTo>
                        <a:lnTo>
                          <a:pt x="256" y="1062"/>
                        </a:lnTo>
                        <a:lnTo>
                          <a:pt x="45" y="634"/>
                        </a:lnTo>
                        <a:lnTo>
                          <a:pt x="246" y="499"/>
                        </a:lnTo>
                        <a:lnTo>
                          <a:pt x="0" y="383"/>
                        </a:lnTo>
                        <a:lnTo>
                          <a:pt x="213" y="45"/>
                        </a:lnTo>
                        <a:lnTo>
                          <a:pt x="313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" name="îṥḷíḍè"/>
                  <p:cNvSpPr/>
                  <p:nvPr/>
                </p:nvSpPr>
                <p:spPr bwMode="auto">
                  <a:xfrm>
                    <a:off x="6213659" y="5240160"/>
                    <a:ext cx="326764" cy="788037"/>
                  </a:xfrm>
                  <a:custGeom>
                    <a:avLst/>
                    <a:gdLst>
                      <a:gd name="T0" fmla="*/ 111 w 447"/>
                      <a:gd name="T1" fmla="*/ 0 h 1078"/>
                      <a:gd name="T2" fmla="*/ 111 w 447"/>
                      <a:gd name="T3" fmla="*/ 116 h 1078"/>
                      <a:gd name="T4" fmla="*/ 0 w 447"/>
                      <a:gd name="T5" fmla="*/ 1078 h 1078"/>
                      <a:gd name="T6" fmla="*/ 191 w 447"/>
                      <a:gd name="T7" fmla="*/ 1078 h 1078"/>
                      <a:gd name="T8" fmla="*/ 402 w 447"/>
                      <a:gd name="T9" fmla="*/ 650 h 1078"/>
                      <a:gd name="T10" fmla="*/ 201 w 447"/>
                      <a:gd name="T11" fmla="*/ 515 h 1078"/>
                      <a:gd name="T12" fmla="*/ 447 w 447"/>
                      <a:gd name="T13" fmla="*/ 399 h 1078"/>
                      <a:gd name="T14" fmla="*/ 246 w 447"/>
                      <a:gd name="T15" fmla="*/ 61 h 1078"/>
                      <a:gd name="T16" fmla="*/ 111 w 447"/>
                      <a:gd name="T17" fmla="*/ 0 h 10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47" h="1078">
                        <a:moveTo>
                          <a:pt x="111" y="0"/>
                        </a:moveTo>
                        <a:lnTo>
                          <a:pt x="111" y="116"/>
                        </a:lnTo>
                        <a:lnTo>
                          <a:pt x="0" y="1078"/>
                        </a:lnTo>
                        <a:lnTo>
                          <a:pt x="191" y="1078"/>
                        </a:lnTo>
                        <a:lnTo>
                          <a:pt x="402" y="650"/>
                        </a:lnTo>
                        <a:lnTo>
                          <a:pt x="201" y="515"/>
                        </a:lnTo>
                        <a:lnTo>
                          <a:pt x="447" y="399"/>
                        </a:lnTo>
                        <a:lnTo>
                          <a:pt x="246" y="61"/>
                        </a:lnTo>
                        <a:lnTo>
                          <a:pt x="111" y="0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" name="ïŝḻïḋe"/>
                  <p:cNvSpPr/>
                  <p:nvPr/>
                </p:nvSpPr>
                <p:spPr bwMode="auto">
                  <a:xfrm>
                    <a:off x="5878122" y="5422914"/>
                    <a:ext cx="494167" cy="605283"/>
                  </a:xfrm>
                  <a:custGeom>
                    <a:avLst/>
                    <a:gdLst>
                      <a:gd name="T0" fmla="*/ 135 w 286"/>
                      <a:gd name="T1" fmla="*/ 0 h 350"/>
                      <a:gd name="T2" fmla="*/ 286 w 286"/>
                      <a:gd name="T3" fmla="*/ 44 h 350"/>
                      <a:gd name="T4" fmla="*/ 228 w 286"/>
                      <a:gd name="T5" fmla="*/ 350 h 350"/>
                      <a:gd name="T6" fmla="*/ 23 w 286"/>
                      <a:gd name="T7" fmla="*/ 350 h 350"/>
                      <a:gd name="T8" fmla="*/ 0 w 286"/>
                      <a:gd name="T9" fmla="*/ 45 h 350"/>
                      <a:gd name="T10" fmla="*/ 135 w 286"/>
                      <a:gd name="T11" fmla="*/ 0 h 3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6" h="350">
                        <a:moveTo>
                          <a:pt x="135" y="0"/>
                        </a:moveTo>
                        <a:cubicBezTo>
                          <a:pt x="135" y="0"/>
                          <a:pt x="286" y="35"/>
                          <a:pt x="286" y="44"/>
                        </a:cubicBezTo>
                        <a:cubicBezTo>
                          <a:pt x="286" y="53"/>
                          <a:pt x="228" y="350"/>
                          <a:pt x="228" y="350"/>
                        </a:cubicBezTo>
                        <a:cubicBezTo>
                          <a:pt x="23" y="350"/>
                          <a:pt x="23" y="350"/>
                          <a:pt x="23" y="350"/>
                        </a:cubicBezTo>
                        <a:cubicBezTo>
                          <a:pt x="0" y="45"/>
                          <a:pt x="0" y="45"/>
                          <a:pt x="0" y="45"/>
                        </a:cubicBezTo>
                        <a:cubicBezTo>
                          <a:pt x="135" y="0"/>
                          <a:pt x="135" y="0"/>
                          <a:pt x="135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íŝľîḋé"/>
                  <p:cNvSpPr/>
                  <p:nvPr/>
                </p:nvSpPr>
                <p:spPr bwMode="auto">
                  <a:xfrm>
                    <a:off x="6032366" y="5421453"/>
                    <a:ext cx="160093" cy="157168"/>
                  </a:xfrm>
                  <a:custGeom>
                    <a:avLst/>
                    <a:gdLst>
                      <a:gd name="T0" fmla="*/ 219 w 219"/>
                      <a:gd name="T1" fmla="*/ 121 h 215"/>
                      <a:gd name="T2" fmla="*/ 158 w 219"/>
                      <a:gd name="T3" fmla="*/ 215 h 215"/>
                      <a:gd name="T4" fmla="*/ 61 w 219"/>
                      <a:gd name="T5" fmla="*/ 215 h 215"/>
                      <a:gd name="T6" fmla="*/ 0 w 219"/>
                      <a:gd name="T7" fmla="*/ 121 h 215"/>
                      <a:gd name="T8" fmla="*/ 108 w 219"/>
                      <a:gd name="T9" fmla="*/ 0 h 215"/>
                      <a:gd name="T10" fmla="*/ 219 w 219"/>
                      <a:gd name="T11" fmla="*/ 121 h 2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19" h="215">
                        <a:moveTo>
                          <a:pt x="219" y="121"/>
                        </a:moveTo>
                        <a:lnTo>
                          <a:pt x="158" y="215"/>
                        </a:lnTo>
                        <a:lnTo>
                          <a:pt x="61" y="215"/>
                        </a:lnTo>
                        <a:lnTo>
                          <a:pt x="0" y="121"/>
                        </a:lnTo>
                        <a:lnTo>
                          <a:pt x="108" y="0"/>
                        </a:lnTo>
                        <a:lnTo>
                          <a:pt x="219" y="121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" name="ísľiḍé"/>
                  <p:cNvSpPr/>
                  <p:nvPr/>
                </p:nvSpPr>
                <p:spPr bwMode="auto">
                  <a:xfrm>
                    <a:off x="6032366" y="5421453"/>
                    <a:ext cx="160093" cy="157168"/>
                  </a:xfrm>
                  <a:custGeom>
                    <a:avLst/>
                    <a:gdLst>
                      <a:gd name="T0" fmla="*/ 219 w 219"/>
                      <a:gd name="T1" fmla="*/ 121 h 215"/>
                      <a:gd name="T2" fmla="*/ 158 w 219"/>
                      <a:gd name="T3" fmla="*/ 215 h 215"/>
                      <a:gd name="T4" fmla="*/ 61 w 219"/>
                      <a:gd name="T5" fmla="*/ 215 h 215"/>
                      <a:gd name="T6" fmla="*/ 0 w 219"/>
                      <a:gd name="T7" fmla="*/ 121 h 215"/>
                      <a:gd name="T8" fmla="*/ 108 w 219"/>
                      <a:gd name="T9" fmla="*/ 0 h 215"/>
                      <a:gd name="T10" fmla="*/ 219 w 219"/>
                      <a:gd name="T11" fmla="*/ 121 h 2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19" h="215">
                        <a:moveTo>
                          <a:pt x="219" y="121"/>
                        </a:moveTo>
                        <a:lnTo>
                          <a:pt x="158" y="215"/>
                        </a:lnTo>
                        <a:lnTo>
                          <a:pt x="61" y="215"/>
                        </a:lnTo>
                        <a:lnTo>
                          <a:pt x="0" y="121"/>
                        </a:lnTo>
                        <a:lnTo>
                          <a:pt x="108" y="0"/>
                        </a:lnTo>
                        <a:lnTo>
                          <a:pt x="219" y="121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" name="îṩḻïḋe"/>
                  <p:cNvSpPr/>
                  <p:nvPr/>
                </p:nvSpPr>
                <p:spPr bwMode="auto">
                  <a:xfrm>
                    <a:off x="6013360" y="5578621"/>
                    <a:ext cx="198106" cy="449576"/>
                  </a:xfrm>
                  <a:custGeom>
                    <a:avLst/>
                    <a:gdLst>
                      <a:gd name="T0" fmla="*/ 184 w 271"/>
                      <a:gd name="T1" fmla="*/ 0 h 615"/>
                      <a:gd name="T2" fmla="*/ 271 w 271"/>
                      <a:gd name="T3" fmla="*/ 615 h 615"/>
                      <a:gd name="T4" fmla="*/ 0 w 271"/>
                      <a:gd name="T5" fmla="*/ 615 h 615"/>
                      <a:gd name="T6" fmla="*/ 87 w 271"/>
                      <a:gd name="T7" fmla="*/ 0 h 615"/>
                      <a:gd name="T8" fmla="*/ 184 w 271"/>
                      <a:gd name="T9" fmla="*/ 0 h 6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1" h="615">
                        <a:moveTo>
                          <a:pt x="184" y="0"/>
                        </a:moveTo>
                        <a:lnTo>
                          <a:pt x="271" y="615"/>
                        </a:lnTo>
                        <a:lnTo>
                          <a:pt x="0" y="615"/>
                        </a:lnTo>
                        <a:lnTo>
                          <a:pt x="87" y="0"/>
                        </a:lnTo>
                        <a:lnTo>
                          <a:pt x="184" y="0"/>
                        </a:lnTo>
                        <a:close/>
                      </a:path>
                    </a:pathLst>
                  </a:custGeom>
                  <a:solidFill>
                    <a:srgbClr val="28A8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" name="ïṩḷíḍê"/>
                  <p:cNvSpPr/>
                  <p:nvPr/>
                </p:nvSpPr>
                <p:spPr bwMode="auto">
                  <a:xfrm>
                    <a:off x="6013360" y="5578621"/>
                    <a:ext cx="198106" cy="449576"/>
                  </a:xfrm>
                  <a:custGeom>
                    <a:avLst/>
                    <a:gdLst>
                      <a:gd name="T0" fmla="*/ 184 w 271"/>
                      <a:gd name="T1" fmla="*/ 0 h 615"/>
                      <a:gd name="T2" fmla="*/ 271 w 271"/>
                      <a:gd name="T3" fmla="*/ 615 h 615"/>
                      <a:gd name="T4" fmla="*/ 0 w 271"/>
                      <a:gd name="T5" fmla="*/ 615 h 615"/>
                      <a:gd name="T6" fmla="*/ 87 w 271"/>
                      <a:gd name="T7" fmla="*/ 0 h 615"/>
                      <a:gd name="T8" fmla="*/ 184 w 271"/>
                      <a:gd name="T9" fmla="*/ 0 h 6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1" h="615">
                        <a:moveTo>
                          <a:pt x="184" y="0"/>
                        </a:moveTo>
                        <a:lnTo>
                          <a:pt x="271" y="615"/>
                        </a:lnTo>
                        <a:lnTo>
                          <a:pt x="0" y="615"/>
                        </a:lnTo>
                        <a:lnTo>
                          <a:pt x="87" y="0"/>
                        </a:lnTo>
                        <a:lnTo>
                          <a:pt x="18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" name="iś1ïďé"/>
                  <p:cNvSpPr/>
                  <p:nvPr/>
                </p:nvSpPr>
                <p:spPr bwMode="auto">
                  <a:xfrm>
                    <a:off x="6111317" y="5188258"/>
                    <a:ext cx="203954" cy="395480"/>
                  </a:xfrm>
                  <a:custGeom>
                    <a:avLst/>
                    <a:gdLst>
                      <a:gd name="T0" fmla="*/ 256 w 279"/>
                      <a:gd name="T1" fmla="*/ 0 h 541"/>
                      <a:gd name="T2" fmla="*/ 279 w 279"/>
                      <a:gd name="T3" fmla="*/ 87 h 541"/>
                      <a:gd name="T4" fmla="*/ 216 w 279"/>
                      <a:gd name="T5" fmla="*/ 541 h 541"/>
                      <a:gd name="T6" fmla="*/ 0 w 279"/>
                      <a:gd name="T7" fmla="*/ 321 h 541"/>
                      <a:gd name="T8" fmla="*/ 256 w 279"/>
                      <a:gd name="T9" fmla="*/ 0 h 5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9" h="541">
                        <a:moveTo>
                          <a:pt x="256" y="0"/>
                        </a:moveTo>
                        <a:lnTo>
                          <a:pt x="279" y="87"/>
                        </a:lnTo>
                        <a:lnTo>
                          <a:pt x="216" y="541"/>
                        </a:lnTo>
                        <a:lnTo>
                          <a:pt x="0" y="321"/>
                        </a:lnTo>
                        <a:lnTo>
                          <a:pt x="25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5" name="îŝ1ïḋê"/>
                  <p:cNvSpPr/>
                  <p:nvPr/>
                </p:nvSpPr>
                <p:spPr bwMode="auto">
                  <a:xfrm>
                    <a:off x="6111317" y="5188258"/>
                    <a:ext cx="203954" cy="395480"/>
                  </a:xfrm>
                  <a:custGeom>
                    <a:avLst/>
                    <a:gdLst>
                      <a:gd name="T0" fmla="*/ 256 w 279"/>
                      <a:gd name="T1" fmla="*/ 0 h 541"/>
                      <a:gd name="T2" fmla="*/ 279 w 279"/>
                      <a:gd name="T3" fmla="*/ 87 h 541"/>
                      <a:gd name="T4" fmla="*/ 216 w 279"/>
                      <a:gd name="T5" fmla="*/ 541 h 541"/>
                      <a:gd name="T6" fmla="*/ 0 w 279"/>
                      <a:gd name="T7" fmla="*/ 321 h 541"/>
                      <a:gd name="T8" fmla="*/ 256 w 279"/>
                      <a:gd name="T9" fmla="*/ 0 h 5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9" h="541">
                        <a:moveTo>
                          <a:pt x="256" y="0"/>
                        </a:moveTo>
                        <a:lnTo>
                          <a:pt x="279" y="87"/>
                        </a:lnTo>
                        <a:lnTo>
                          <a:pt x="216" y="541"/>
                        </a:lnTo>
                        <a:lnTo>
                          <a:pt x="0" y="321"/>
                        </a:lnTo>
                        <a:lnTo>
                          <a:pt x="256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6" name="íslîďè"/>
                  <p:cNvSpPr/>
                  <p:nvPr/>
                </p:nvSpPr>
                <p:spPr bwMode="auto">
                  <a:xfrm>
                    <a:off x="5912480" y="5188258"/>
                    <a:ext cx="198837" cy="399136"/>
                  </a:xfrm>
                  <a:custGeom>
                    <a:avLst/>
                    <a:gdLst>
                      <a:gd name="T0" fmla="*/ 17 w 272"/>
                      <a:gd name="T1" fmla="*/ 0 h 546"/>
                      <a:gd name="T2" fmla="*/ 0 w 272"/>
                      <a:gd name="T3" fmla="*/ 85 h 546"/>
                      <a:gd name="T4" fmla="*/ 57 w 272"/>
                      <a:gd name="T5" fmla="*/ 546 h 546"/>
                      <a:gd name="T6" fmla="*/ 272 w 272"/>
                      <a:gd name="T7" fmla="*/ 321 h 546"/>
                      <a:gd name="T8" fmla="*/ 17 w 272"/>
                      <a:gd name="T9" fmla="*/ 0 h 5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546">
                        <a:moveTo>
                          <a:pt x="17" y="0"/>
                        </a:moveTo>
                        <a:lnTo>
                          <a:pt x="0" y="85"/>
                        </a:lnTo>
                        <a:lnTo>
                          <a:pt x="57" y="546"/>
                        </a:lnTo>
                        <a:lnTo>
                          <a:pt x="272" y="321"/>
                        </a:lnTo>
                        <a:lnTo>
                          <a:pt x="17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7" name="îṡ1iďê"/>
                  <p:cNvSpPr/>
                  <p:nvPr/>
                </p:nvSpPr>
                <p:spPr bwMode="auto">
                  <a:xfrm>
                    <a:off x="5912480" y="5188258"/>
                    <a:ext cx="198837" cy="399136"/>
                  </a:xfrm>
                  <a:custGeom>
                    <a:avLst/>
                    <a:gdLst>
                      <a:gd name="T0" fmla="*/ 17 w 272"/>
                      <a:gd name="T1" fmla="*/ 0 h 546"/>
                      <a:gd name="T2" fmla="*/ 0 w 272"/>
                      <a:gd name="T3" fmla="*/ 85 h 546"/>
                      <a:gd name="T4" fmla="*/ 57 w 272"/>
                      <a:gd name="T5" fmla="*/ 546 h 546"/>
                      <a:gd name="T6" fmla="*/ 272 w 272"/>
                      <a:gd name="T7" fmla="*/ 321 h 546"/>
                      <a:gd name="T8" fmla="*/ 17 w 272"/>
                      <a:gd name="T9" fmla="*/ 0 h 5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546">
                        <a:moveTo>
                          <a:pt x="17" y="0"/>
                        </a:moveTo>
                        <a:lnTo>
                          <a:pt x="0" y="85"/>
                        </a:lnTo>
                        <a:lnTo>
                          <a:pt x="57" y="546"/>
                        </a:lnTo>
                        <a:lnTo>
                          <a:pt x="272" y="321"/>
                        </a:lnTo>
                        <a:lnTo>
                          <a:pt x="17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8" name="íSľïďê"/>
                  <p:cNvSpPr/>
                  <p:nvPr/>
                </p:nvSpPr>
                <p:spPr bwMode="auto">
                  <a:xfrm>
                    <a:off x="6106199" y="5184603"/>
                    <a:ext cx="188603" cy="236850"/>
                  </a:xfrm>
                  <a:custGeom>
                    <a:avLst/>
                    <a:gdLst>
                      <a:gd name="T0" fmla="*/ 109 w 109"/>
                      <a:gd name="T1" fmla="*/ 0 h 137"/>
                      <a:gd name="T2" fmla="*/ 104 w 109"/>
                      <a:gd name="T3" fmla="*/ 6 h 137"/>
                      <a:gd name="T4" fmla="*/ 2 w 109"/>
                      <a:gd name="T5" fmla="*/ 134 h 137"/>
                      <a:gd name="T6" fmla="*/ 0 w 109"/>
                      <a:gd name="T7" fmla="*/ 131 h 137"/>
                      <a:gd name="T8" fmla="*/ 0 w 109"/>
                      <a:gd name="T9" fmla="*/ 135 h 137"/>
                      <a:gd name="T10" fmla="*/ 3 w 109"/>
                      <a:gd name="T11" fmla="*/ 137 h 137"/>
                      <a:gd name="T12" fmla="*/ 109 w 109"/>
                      <a:gd name="T13" fmla="*/ 2 h 137"/>
                      <a:gd name="T14" fmla="*/ 109 w 109"/>
                      <a:gd name="T15" fmla="*/ 0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09" h="137">
                        <a:moveTo>
                          <a:pt x="109" y="0"/>
                        </a:moveTo>
                        <a:cubicBezTo>
                          <a:pt x="109" y="0"/>
                          <a:pt x="108" y="2"/>
                          <a:pt x="104" y="6"/>
                        </a:cubicBezTo>
                        <a:cubicBezTo>
                          <a:pt x="2" y="134"/>
                          <a:pt x="2" y="134"/>
                          <a:pt x="2" y="134"/>
                        </a:cubicBezTo>
                        <a:cubicBezTo>
                          <a:pt x="0" y="131"/>
                          <a:pt x="0" y="131"/>
                          <a:pt x="0" y="131"/>
                        </a:cubicBezTo>
                        <a:cubicBezTo>
                          <a:pt x="0" y="135"/>
                          <a:pt x="0" y="135"/>
                          <a:pt x="0" y="135"/>
                        </a:cubicBezTo>
                        <a:cubicBezTo>
                          <a:pt x="3" y="137"/>
                          <a:pt x="3" y="137"/>
                          <a:pt x="3" y="137"/>
                        </a:cubicBezTo>
                        <a:cubicBezTo>
                          <a:pt x="109" y="2"/>
                          <a:pt x="109" y="2"/>
                          <a:pt x="109" y="2"/>
                        </a:cubicBezTo>
                        <a:cubicBezTo>
                          <a:pt x="109" y="0"/>
                          <a:pt x="109" y="0"/>
                          <a:pt x="109" y="0"/>
                        </a:cubicBezTo>
                      </a:path>
                    </a:pathLst>
                  </a:custGeom>
                  <a:solidFill>
                    <a:srgbClr val="DEB09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9" name="íşlíḍê"/>
                  <p:cNvSpPr/>
                  <p:nvPr/>
                </p:nvSpPr>
                <p:spPr bwMode="auto">
                  <a:xfrm>
                    <a:off x="6286029" y="5184603"/>
                    <a:ext cx="8772" cy="10235"/>
                  </a:xfrm>
                  <a:custGeom>
                    <a:avLst/>
                    <a:gdLst>
                      <a:gd name="T0" fmla="*/ 5 w 5"/>
                      <a:gd name="T1" fmla="*/ 0 h 6"/>
                      <a:gd name="T2" fmla="*/ 5 w 5"/>
                      <a:gd name="T3" fmla="*/ 0 h 6"/>
                      <a:gd name="T4" fmla="*/ 0 w 5"/>
                      <a:gd name="T5" fmla="*/ 6 h 6"/>
                      <a:gd name="T6" fmla="*/ 5 w 5"/>
                      <a:gd name="T7" fmla="*/ 0 h 6"/>
                      <a:gd name="T8" fmla="*/ 5 w 5"/>
                      <a:gd name="T9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6">
                        <a:moveTo>
                          <a:pt x="5" y="0"/>
                        </a:move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4" y="2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</a:path>
                    </a:pathLst>
                  </a:custGeom>
                  <a:solidFill>
                    <a:srgbClr val="CCA18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0" name="íṣlïḍé"/>
                  <p:cNvSpPr/>
                  <p:nvPr/>
                </p:nvSpPr>
                <p:spPr bwMode="auto">
                  <a:xfrm>
                    <a:off x="6106199" y="5417798"/>
                    <a:ext cx="5117" cy="5117"/>
                  </a:xfrm>
                  <a:custGeom>
                    <a:avLst/>
                    <a:gdLst>
                      <a:gd name="T0" fmla="*/ 0 w 7"/>
                      <a:gd name="T1" fmla="*/ 0 h 7"/>
                      <a:gd name="T2" fmla="*/ 0 w 7"/>
                      <a:gd name="T3" fmla="*/ 0 h 7"/>
                      <a:gd name="T4" fmla="*/ 5 w 7"/>
                      <a:gd name="T5" fmla="*/ 7 h 7"/>
                      <a:gd name="T6" fmla="*/ 7 w 7"/>
                      <a:gd name="T7" fmla="*/ 5 h 7"/>
                      <a:gd name="T8" fmla="*/ 0 w 7"/>
                      <a:gd name="T9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7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5" y="7"/>
                        </a:lnTo>
                        <a:lnTo>
                          <a:pt x="7" y="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1" name="îŝlïḍe"/>
                  <p:cNvSpPr/>
                  <p:nvPr/>
                </p:nvSpPr>
                <p:spPr bwMode="auto">
                  <a:xfrm>
                    <a:off x="6106199" y="5417798"/>
                    <a:ext cx="5117" cy="5117"/>
                  </a:xfrm>
                  <a:custGeom>
                    <a:avLst/>
                    <a:gdLst>
                      <a:gd name="T0" fmla="*/ 0 w 7"/>
                      <a:gd name="T1" fmla="*/ 0 h 7"/>
                      <a:gd name="T2" fmla="*/ 0 w 7"/>
                      <a:gd name="T3" fmla="*/ 0 h 7"/>
                      <a:gd name="T4" fmla="*/ 5 w 7"/>
                      <a:gd name="T5" fmla="*/ 7 h 7"/>
                      <a:gd name="T6" fmla="*/ 7 w 7"/>
                      <a:gd name="T7" fmla="*/ 5 h 7"/>
                      <a:gd name="T8" fmla="*/ 0 w 7"/>
                      <a:gd name="T9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7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5" y="7"/>
                        </a:lnTo>
                        <a:lnTo>
                          <a:pt x="7" y="5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2" name="ïṩļíḓe"/>
                  <p:cNvSpPr/>
                  <p:nvPr/>
                </p:nvSpPr>
                <p:spPr bwMode="auto">
                  <a:xfrm>
                    <a:off x="6114971" y="5426570"/>
                    <a:ext cx="154245" cy="207609"/>
                  </a:xfrm>
                  <a:custGeom>
                    <a:avLst/>
                    <a:gdLst>
                      <a:gd name="T0" fmla="*/ 99 w 211"/>
                      <a:gd name="T1" fmla="*/ 123 h 284"/>
                      <a:gd name="T2" fmla="*/ 92 w 211"/>
                      <a:gd name="T3" fmla="*/ 132 h 284"/>
                      <a:gd name="T4" fmla="*/ 201 w 211"/>
                      <a:gd name="T5" fmla="*/ 284 h 284"/>
                      <a:gd name="T6" fmla="*/ 211 w 211"/>
                      <a:gd name="T7" fmla="*/ 222 h 284"/>
                      <a:gd name="T8" fmla="*/ 206 w 211"/>
                      <a:gd name="T9" fmla="*/ 255 h 284"/>
                      <a:gd name="T10" fmla="*/ 99 w 211"/>
                      <a:gd name="T11" fmla="*/ 123 h 284"/>
                      <a:gd name="T12" fmla="*/ 0 w 211"/>
                      <a:gd name="T13" fmla="*/ 0 h 284"/>
                      <a:gd name="T14" fmla="*/ 106 w 211"/>
                      <a:gd name="T15" fmla="*/ 114 h 284"/>
                      <a:gd name="T16" fmla="*/ 106 w 211"/>
                      <a:gd name="T17" fmla="*/ 114 h 284"/>
                      <a:gd name="T18" fmla="*/ 211 w 211"/>
                      <a:gd name="T19" fmla="*/ 222 h 284"/>
                      <a:gd name="T20" fmla="*/ 17 w 211"/>
                      <a:gd name="T21" fmla="*/ 17 h 284"/>
                      <a:gd name="T22" fmla="*/ 0 w 211"/>
                      <a:gd name="T23" fmla="*/ 0 h 2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11" h="284">
                        <a:moveTo>
                          <a:pt x="99" y="123"/>
                        </a:moveTo>
                        <a:lnTo>
                          <a:pt x="92" y="132"/>
                        </a:lnTo>
                        <a:lnTo>
                          <a:pt x="201" y="284"/>
                        </a:lnTo>
                        <a:lnTo>
                          <a:pt x="211" y="222"/>
                        </a:lnTo>
                        <a:lnTo>
                          <a:pt x="206" y="255"/>
                        </a:lnTo>
                        <a:lnTo>
                          <a:pt x="99" y="123"/>
                        </a:lnTo>
                        <a:moveTo>
                          <a:pt x="0" y="0"/>
                        </a:moveTo>
                        <a:lnTo>
                          <a:pt x="106" y="114"/>
                        </a:lnTo>
                        <a:lnTo>
                          <a:pt x="106" y="114"/>
                        </a:lnTo>
                        <a:lnTo>
                          <a:pt x="211" y="222"/>
                        </a:lnTo>
                        <a:lnTo>
                          <a:pt x="17" y="17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3" name="îSľíḍê"/>
                  <p:cNvSpPr/>
                  <p:nvPr/>
                </p:nvSpPr>
                <p:spPr bwMode="auto">
                  <a:xfrm>
                    <a:off x="6113510" y="5425107"/>
                    <a:ext cx="78950" cy="97956"/>
                  </a:xfrm>
                  <a:custGeom>
                    <a:avLst/>
                    <a:gdLst>
                      <a:gd name="T0" fmla="*/ 16 w 108"/>
                      <a:gd name="T1" fmla="*/ 21 h 134"/>
                      <a:gd name="T2" fmla="*/ 94 w 108"/>
                      <a:gd name="T3" fmla="*/ 134 h 134"/>
                      <a:gd name="T4" fmla="*/ 101 w 108"/>
                      <a:gd name="T5" fmla="*/ 125 h 134"/>
                      <a:gd name="T6" fmla="*/ 16 w 108"/>
                      <a:gd name="T7" fmla="*/ 21 h 134"/>
                      <a:gd name="T8" fmla="*/ 0 w 108"/>
                      <a:gd name="T9" fmla="*/ 0 h 134"/>
                      <a:gd name="T10" fmla="*/ 4 w 108"/>
                      <a:gd name="T11" fmla="*/ 7 h 134"/>
                      <a:gd name="T12" fmla="*/ 108 w 108"/>
                      <a:gd name="T13" fmla="*/ 116 h 134"/>
                      <a:gd name="T14" fmla="*/ 108 w 108"/>
                      <a:gd name="T15" fmla="*/ 116 h 134"/>
                      <a:gd name="T16" fmla="*/ 2 w 108"/>
                      <a:gd name="T17" fmla="*/ 2 h 134"/>
                      <a:gd name="T18" fmla="*/ 0 w 108"/>
                      <a:gd name="T19" fmla="*/ 0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8" h="134">
                        <a:moveTo>
                          <a:pt x="16" y="21"/>
                        </a:moveTo>
                        <a:lnTo>
                          <a:pt x="94" y="134"/>
                        </a:lnTo>
                        <a:lnTo>
                          <a:pt x="101" y="125"/>
                        </a:lnTo>
                        <a:lnTo>
                          <a:pt x="16" y="21"/>
                        </a:lnTo>
                        <a:moveTo>
                          <a:pt x="0" y="0"/>
                        </a:moveTo>
                        <a:lnTo>
                          <a:pt x="4" y="7"/>
                        </a:lnTo>
                        <a:lnTo>
                          <a:pt x="108" y="116"/>
                        </a:lnTo>
                        <a:lnTo>
                          <a:pt x="108" y="116"/>
                        </a:lnTo>
                        <a:lnTo>
                          <a:pt x="2" y="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4" name="išḷiḑe"/>
                  <p:cNvSpPr/>
                  <p:nvPr/>
                </p:nvSpPr>
                <p:spPr bwMode="auto">
                  <a:xfrm>
                    <a:off x="6111317" y="5422914"/>
                    <a:ext cx="16082" cy="16082"/>
                  </a:xfrm>
                  <a:custGeom>
                    <a:avLst/>
                    <a:gdLst>
                      <a:gd name="T0" fmla="*/ 0 w 22"/>
                      <a:gd name="T1" fmla="*/ 0 h 22"/>
                      <a:gd name="T2" fmla="*/ 3 w 22"/>
                      <a:gd name="T3" fmla="*/ 3 h 22"/>
                      <a:gd name="T4" fmla="*/ 5 w 22"/>
                      <a:gd name="T5" fmla="*/ 5 h 22"/>
                      <a:gd name="T6" fmla="*/ 22 w 22"/>
                      <a:gd name="T7" fmla="*/ 22 h 22"/>
                      <a:gd name="T8" fmla="*/ 0 w 22"/>
                      <a:gd name="T9" fmla="*/ 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" h="22">
                        <a:moveTo>
                          <a:pt x="0" y="0"/>
                        </a:moveTo>
                        <a:lnTo>
                          <a:pt x="3" y="3"/>
                        </a:lnTo>
                        <a:lnTo>
                          <a:pt x="5" y="5"/>
                        </a:lnTo>
                        <a:lnTo>
                          <a:pt x="22" y="2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5" name="ïşḷídè"/>
                  <p:cNvSpPr/>
                  <p:nvPr/>
                </p:nvSpPr>
                <p:spPr bwMode="auto">
                  <a:xfrm>
                    <a:off x="6111317" y="5422914"/>
                    <a:ext cx="16082" cy="16082"/>
                  </a:xfrm>
                  <a:custGeom>
                    <a:avLst/>
                    <a:gdLst>
                      <a:gd name="T0" fmla="*/ 0 w 22"/>
                      <a:gd name="T1" fmla="*/ 0 h 22"/>
                      <a:gd name="T2" fmla="*/ 3 w 22"/>
                      <a:gd name="T3" fmla="*/ 3 h 22"/>
                      <a:gd name="T4" fmla="*/ 5 w 22"/>
                      <a:gd name="T5" fmla="*/ 5 h 22"/>
                      <a:gd name="T6" fmla="*/ 22 w 22"/>
                      <a:gd name="T7" fmla="*/ 22 h 22"/>
                      <a:gd name="T8" fmla="*/ 0 w 22"/>
                      <a:gd name="T9" fmla="*/ 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" h="22">
                        <a:moveTo>
                          <a:pt x="0" y="0"/>
                        </a:moveTo>
                        <a:lnTo>
                          <a:pt x="3" y="3"/>
                        </a:lnTo>
                        <a:lnTo>
                          <a:pt x="5" y="5"/>
                        </a:lnTo>
                        <a:lnTo>
                          <a:pt x="22" y="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6" name="iŝḻíḑe"/>
                  <p:cNvSpPr/>
                  <p:nvPr/>
                </p:nvSpPr>
                <p:spPr bwMode="auto">
                  <a:xfrm>
                    <a:off x="6106199" y="5422914"/>
                    <a:ext cx="5117" cy="3655"/>
                  </a:xfrm>
                  <a:custGeom>
                    <a:avLst/>
                    <a:gdLst>
                      <a:gd name="T0" fmla="*/ 5 w 7"/>
                      <a:gd name="T1" fmla="*/ 0 h 5"/>
                      <a:gd name="T2" fmla="*/ 0 w 7"/>
                      <a:gd name="T3" fmla="*/ 5 h 5"/>
                      <a:gd name="T4" fmla="*/ 0 w 7"/>
                      <a:gd name="T5" fmla="*/ 5 h 5"/>
                      <a:gd name="T6" fmla="*/ 0 w 7"/>
                      <a:gd name="T7" fmla="*/ 5 h 5"/>
                      <a:gd name="T8" fmla="*/ 5 w 7"/>
                      <a:gd name="T9" fmla="*/ 0 h 5"/>
                      <a:gd name="T10" fmla="*/ 5 w 7"/>
                      <a:gd name="T11" fmla="*/ 0 h 5"/>
                      <a:gd name="T12" fmla="*/ 7 w 7"/>
                      <a:gd name="T13" fmla="*/ 0 h 5"/>
                      <a:gd name="T14" fmla="*/ 5 w 7"/>
                      <a:gd name="T15" fmla="*/ 0 h 5"/>
                      <a:gd name="T16" fmla="*/ 5 w 7"/>
                      <a:gd name="T17" fmla="*/ 0 h 5"/>
                      <a:gd name="T18" fmla="*/ 7 w 7"/>
                      <a:gd name="T19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" h="5">
                        <a:moveTo>
                          <a:pt x="5" y="0"/>
                        </a:moveTo>
                        <a:lnTo>
                          <a:pt x="0" y="5"/>
                        </a:lnTo>
                        <a:lnTo>
                          <a:pt x="0" y="5"/>
                        </a:lnTo>
                        <a:lnTo>
                          <a:pt x="0" y="5"/>
                        </a:lnTo>
                        <a:lnTo>
                          <a:pt x="5" y="0"/>
                        </a:lnTo>
                        <a:lnTo>
                          <a:pt x="5" y="0"/>
                        </a:lnTo>
                        <a:close/>
                        <a:moveTo>
                          <a:pt x="7" y="0"/>
                        </a:moveTo>
                        <a:lnTo>
                          <a:pt x="5" y="0"/>
                        </a:lnTo>
                        <a:lnTo>
                          <a:pt x="5" y="0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D045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7" name="îṩļiďé"/>
                  <p:cNvSpPr/>
                  <p:nvPr/>
                </p:nvSpPr>
                <p:spPr bwMode="auto">
                  <a:xfrm>
                    <a:off x="6106199" y="5422914"/>
                    <a:ext cx="5117" cy="3655"/>
                  </a:xfrm>
                  <a:custGeom>
                    <a:avLst/>
                    <a:gdLst>
                      <a:gd name="T0" fmla="*/ 5 w 7"/>
                      <a:gd name="T1" fmla="*/ 0 h 5"/>
                      <a:gd name="T2" fmla="*/ 0 w 7"/>
                      <a:gd name="T3" fmla="*/ 5 h 5"/>
                      <a:gd name="T4" fmla="*/ 0 w 7"/>
                      <a:gd name="T5" fmla="*/ 5 h 5"/>
                      <a:gd name="T6" fmla="*/ 0 w 7"/>
                      <a:gd name="T7" fmla="*/ 5 h 5"/>
                      <a:gd name="T8" fmla="*/ 5 w 7"/>
                      <a:gd name="T9" fmla="*/ 0 h 5"/>
                      <a:gd name="T10" fmla="*/ 5 w 7"/>
                      <a:gd name="T11" fmla="*/ 0 h 5"/>
                      <a:gd name="T12" fmla="*/ 7 w 7"/>
                      <a:gd name="T13" fmla="*/ 0 h 5"/>
                      <a:gd name="T14" fmla="*/ 5 w 7"/>
                      <a:gd name="T15" fmla="*/ 0 h 5"/>
                      <a:gd name="T16" fmla="*/ 5 w 7"/>
                      <a:gd name="T17" fmla="*/ 0 h 5"/>
                      <a:gd name="T18" fmla="*/ 7 w 7"/>
                      <a:gd name="T19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" h="5">
                        <a:moveTo>
                          <a:pt x="5" y="0"/>
                        </a:moveTo>
                        <a:lnTo>
                          <a:pt x="0" y="5"/>
                        </a:lnTo>
                        <a:lnTo>
                          <a:pt x="0" y="5"/>
                        </a:lnTo>
                        <a:lnTo>
                          <a:pt x="0" y="5"/>
                        </a:lnTo>
                        <a:lnTo>
                          <a:pt x="5" y="0"/>
                        </a:lnTo>
                        <a:lnTo>
                          <a:pt x="5" y="0"/>
                        </a:lnTo>
                        <a:moveTo>
                          <a:pt x="7" y="0"/>
                        </a:moveTo>
                        <a:lnTo>
                          <a:pt x="5" y="0"/>
                        </a:lnTo>
                        <a:lnTo>
                          <a:pt x="5" y="0"/>
                        </a:lnTo>
                        <a:lnTo>
                          <a:pt x="7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8" name="işliḓè"/>
                  <p:cNvSpPr/>
                  <p:nvPr/>
                </p:nvSpPr>
                <p:spPr bwMode="auto">
                  <a:xfrm>
                    <a:off x="6106199" y="5422914"/>
                    <a:ext cx="5117" cy="3655"/>
                  </a:xfrm>
                  <a:custGeom>
                    <a:avLst/>
                    <a:gdLst>
                      <a:gd name="T0" fmla="*/ 5 w 7"/>
                      <a:gd name="T1" fmla="*/ 0 h 5"/>
                      <a:gd name="T2" fmla="*/ 3 w 7"/>
                      <a:gd name="T3" fmla="*/ 3 h 5"/>
                      <a:gd name="T4" fmla="*/ 0 w 7"/>
                      <a:gd name="T5" fmla="*/ 5 h 5"/>
                      <a:gd name="T6" fmla="*/ 5 w 7"/>
                      <a:gd name="T7" fmla="*/ 0 h 5"/>
                      <a:gd name="T8" fmla="*/ 5 w 7"/>
                      <a:gd name="T9" fmla="*/ 0 h 5"/>
                      <a:gd name="T10" fmla="*/ 7 w 7"/>
                      <a:gd name="T11" fmla="*/ 0 h 5"/>
                      <a:gd name="T12" fmla="*/ 5 w 7"/>
                      <a:gd name="T13" fmla="*/ 0 h 5"/>
                      <a:gd name="T14" fmla="*/ 5 w 7"/>
                      <a:gd name="T15" fmla="*/ 0 h 5"/>
                      <a:gd name="T16" fmla="*/ 7 w 7"/>
                      <a:gd name="T1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5">
                        <a:moveTo>
                          <a:pt x="5" y="0"/>
                        </a:moveTo>
                        <a:lnTo>
                          <a:pt x="3" y="3"/>
                        </a:lnTo>
                        <a:lnTo>
                          <a:pt x="0" y="5"/>
                        </a:lnTo>
                        <a:lnTo>
                          <a:pt x="5" y="0"/>
                        </a:lnTo>
                        <a:lnTo>
                          <a:pt x="5" y="0"/>
                        </a:lnTo>
                        <a:close/>
                        <a:moveTo>
                          <a:pt x="7" y="0"/>
                        </a:moveTo>
                        <a:lnTo>
                          <a:pt x="5" y="0"/>
                        </a:lnTo>
                        <a:lnTo>
                          <a:pt x="5" y="0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9" name="î$1îḓé"/>
                  <p:cNvSpPr/>
                  <p:nvPr/>
                </p:nvSpPr>
                <p:spPr bwMode="auto">
                  <a:xfrm>
                    <a:off x="6106199" y="5422914"/>
                    <a:ext cx="5117" cy="3655"/>
                  </a:xfrm>
                  <a:custGeom>
                    <a:avLst/>
                    <a:gdLst>
                      <a:gd name="T0" fmla="*/ 5 w 7"/>
                      <a:gd name="T1" fmla="*/ 0 h 5"/>
                      <a:gd name="T2" fmla="*/ 3 w 7"/>
                      <a:gd name="T3" fmla="*/ 3 h 5"/>
                      <a:gd name="T4" fmla="*/ 0 w 7"/>
                      <a:gd name="T5" fmla="*/ 5 h 5"/>
                      <a:gd name="T6" fmla="*/ 5 w 7"/>
                      <a:gd name="T7" fmla="*/ 0 h 5"/>
                      <a:gd name="T8" fmla="*/ 5 w 7"/>
                      <a:gd name="T9" fmla="*/ 0 h 5"/>
                      <a:gd name="T10" fmla="*/ 7 w 7"/>
                      <a:gd name="T11" fmla="*/ 0 h 5"/>
                      <a:gd name="T12" fmla="*/ 5 w 7"/>
                      <a:gd name="T13" fmla="*/ 0 h 5"/>
                      <a:gd name="T14" fmla="*/ 5 w 7"/>
                      <a:gd name="T15" fmla="*/ 0 h 5"/>
                      <a:gd name="T16" fmla="*/ 7 w 7"/>
                      <a:gd name="T1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5">
                        <a:moveTo>
                          <a:pt x="5" y="0"/>
                        </a:moveTo>
                        <a:lnTo>
                          <a:pt x="3" y="3"/>
                        </a:lnTo>
                        <a:lnTo>
                          <a:pt x="0" y="5"/>
                        </a:lnTo>
                        <a:lnTo>
                          <a:pt x="5" y="0"/>
                        </a:lnTo>
                        <a:lnTo>
                          <a:pt x="5" y="0"/>
                        </a:lnTo>
                        <a:moveTo>
                          <a:pt x="7" y="0"/>
                        </a:moveTo>
                        <a:lnTo>
                          <a:pt x="5" y="0"/>
                        </a:lnTo>
                        <a:lnTo>
                          <a:pt x="5" y="0"/>
                        </a:lnTo>
                        <a:lnTo>
                          <a:pt x="7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0" name="ïślidè"/>
                  <p:cNvSpPr/>
                  <p:nvPr/>
                </p:nvSpPr>
                <p:spPr bwMode="auto">
                  <a:xfrm>
                    <a:off x="6106199" y="5422914"/>
                    <a:ext cx="3655" cy="2193"/>
                  </a:xfrm>
                  <a:custGeom>
                    <a:avLst/>
                    <a:gdLst>
                      <a:gd name="T0" fmla="*/ 5 w 5"/>
                      <a:gd name="T1" fmla="*/ 0 h 3"/>
                      <a:gd name="T2" fmla="*/ 0 w 5"/>
                      <a:gd name="T3" fmla="*/ 3 h 3"/>
                      <a:gd name="T4" fmla="*/ 0 w 5"/>
                      <a:gd name="T5" fmla="*/ 3 h 3"/>
                      <a:gd name="T6" fmla="*/ 5 w 5"/>
                      <a:gd name="T7" fmla="*/ 0 h 3"/>
                      <a:gd name="T8" fmla="*/ 5 w 5"/>
                      <a:gd name="T9" fmla="*/ 0 h 3"/>
                      <a:gd name="T10" fmla="*/ 5 w 5"/>
                      <a:gd name="T11" fmla="*/ 0 h 3"/>
                      <a:gd name="T12" fmla="*/ 3 w 5"/>
                      <a:gd name="T13" fmla="*/ 3 h 3"/>
                      <a:gd name="T14" fmla="*/ 3 w 5"/>
                      <a:gd name="T15" fmla="*/ 3 h 3"/>
                      <a:gd name="T16" fmla="*/ 5 w 5"/>
                      <a:gd name="T1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3">
                        <a:moveTo>
                          <a:pt x="5" y="0"/>
                        </a:moveTo>
                        <a:lnTo>
                          <a:pt x="0" y="3"/>
                        </a:lnTo>
                        <a:lnTo>
                          <a:pt x="0" y="3"/>
                        </a:lnTo>
                        <a:lnTo>
                          <a:pt x="5" y="0"/>
                        </a:lnTo>
                        <a:close/>
                        <a:moveTo>
                          <a:pt x="5" y="0"/>
                        </a:moveTo>
                        <a:lnTo>
                          <a:pt x="5" y="0"/>
                        </a:lnTo>
                        <a:lnTo>
                          <a:pt x="3" y="3"/>
                        </a:lnTo>
                        <a:lnTo>
                          <a:pt x="3" y="3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1" name="íṩľíde"/>
                  <p:cNvSpPr/>
                  <p:nvPr/>
                </p:nvSpPr>
                <p:spPr bwMode="auto">
                  <a:xfrm>
                    <a:off x="6106199" y="5422914"/>
                    <a:ext cx="3655" cy="2193"/>
                  </a:xfrm>
                  <a:custGeom>
                    <a:avLst/>
                    <a:gdLst>
                      <a:gd name="T0" fmla="*/ 5 w 5"/>
                      <a:gd name="T1" fmla="*/ 0 h 3"/>
                      <a:gd name="T2" fmla="*/ 0 w 5"/>
                      <a:gd name="T3" fmla="*/ 3 h 3"/>
                      <a:gd name="T4" fmla="*/ 0 w 5"/>
                      <a:gd name="T5" fmla="*/ 3 h 3"/>
                      <a:gd name="T6" fmla="*/ 5 w 5"/>
                      <a:gd name="T7" fmla="*/ 0 h 3"/>
                      <a:gd name="T8" fmla="*/ 5 w 5"/>
                      <a:gd name="T9" fmla="*/ 0 h 3"/>
                      <a:gd name="T10" fmla="*/ 5 w 5"/>
                      <a:gd name="T11" fmla="*/ 0 h 3"/>
                      <a:gd name="T12" fmla="*/ 3 w 5"/>
                      <a:gd name="T13" fmla="*/ 3 h 3"/>
                      <a:gd name="T14" fmla="*/ 3 w 5"/>
                      <a:gd name="T15" fmla="*/ 3 h 3"/>
                      <a:gd name="T16" fmla="*/ 5 w 5"/>
                      <a:gd name="T1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3">
                        <a:moveTo>
                          <a:pt x="5" y="0"/>
                        </a:moveTo>
                        <a:lnTo>
                          <a:pt x="0" y="3"/>
                        </a:lnTo>
                        <a:lnTo>
                          <a:pt x="0" y="3"/>
                        </a:lnTo>
                        <a:lnTo>
                          <a:pt x="5" y="0"/>
                        </a:lnTo>
                        <a:moveTo>
                          <a:pt x="5" y="0"/>
                        </a:moveTo>
                        <a:lnTo>
                          <a:pt x="5" y="0"/>
                        </a:lnTo>
                        <a:lnTo>
                          <a:pt x="3" y="3"/>
                        </a:lnTo>
                        <a:lnTo>
                          <a:pt x="3" y="3"/>
                        </a:lnTo>
                        <a:lnTo>
                          <a:pt x="5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2" name="íśľíḓê"/>
                  <p:cNvSpPr/>
                  <p:nvPr/>
                </p:nvSpPr>
                <p:spPr bwMode="auto">
                  <a:xfrm>
                    <a:off x="6106199" y="5426570"/>
                    <a:ext cx="731" cy="731"/>
                  </a:xfrm>
                  <a:prstGeom prst="rect">
                    <a:avLst/>
                  </a:prstGeom>
                  <a:solidFill>
                    <a:srgbClr val="BC3E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3" name="işḻiďé"/>
                  <p:cNvSpPr/>
                  <p:nvPr/>
                </p:nvSpPr>
                <p:spPr bwMode="auto">
                  <a:xfrm>
                    <a:off x="6106199" y="542657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4" name="iŝlíḓê"/>
                  <p:cNvSpPr/>
                  <p:nvPr/>
                </p:nvSpPr>
                <p:spPr bwMode="auto">
                  <a:xfrm>
                    <a:off x="6106199" y="5425107"/>
                    <a:ext cx="2193" cy="1462"/>
                  </a:xfrm>
                  <a:custGeom>
                    <a:avLst/>
                    <a:gdLst>
                      <a:gd name="T0" fmla="*/ 3 w 3"/>
                      <a:gd name="T1" fmla="*/ 0 h 2"/>
                      <a:gd name="T2" fmla="*/ 3 w 3"/>
                      <a:gd name="T3" fmla="*/ 0 h 2"/>
                      <a:gd name="T4" fmla="*/ 0 w 3"/>
                      <a:gd name="T5" fmla="*/ 2 h 2"/>
                      <a:gd name="T6" fmla="*/ 0 w 3"/>
                      <a:gd name="T7" fmla="*/ 2 h 2"/>
                      <a:gd name="T8" fmla="*/ 0 w 3"/>
                      <a:gd name="T9" fmla="*/ 2 h 2"/>
                      <a:gd name="T10" fmla="*/ 3 w 3"/>
                      <a:gd name="T11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" h="2">
                        <a:moveTo>
                          <a:pt x="3" y="0"/>
                        </a:moveTo>
                        <a:lnTo>
                          <a:pt x="3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CFCFC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5" name="iṣ1íḑè"/>
                  <p:cNvSpPr/>
                  <p:nvPr/>
                </p:nvSpPr>
                <p:spPr bwMode="auto">
                  <a:xfrm>
                    <a:off x="6106199" y="5425107"/>
                    <a:ext cx="2193" cy="1462"/>
                  </a:xfrm>
                  <a:custGeom>
                    <a:avLst/>
                    <a:gdLst>
                      <a:gd name="T0" fmla="*/ 3 w 3"/>
                      <a:gd name="T1" fmla="*/ 0 h 2"/>
                      <a:gd name="T2" fmla="*/ 3 w 3"/>
                      <a:gd name="T3" fmla="*/ 0 h 2"/>
                      <a:gd name="T4" fmla="*/ 0 w 3"/>
                      <a:gd name="T5" fmla="*/ 2 h 2"/>
                      <a:gd name="T6" fmla="*/ 0 w 3"/>
                      <a:gd name="T7" fmla="*/ 2 h 2"/>
                      <a:gd name="T8" fmla="*/ 0 w 3"/>
                      <a:gd name="T9" fmla="*/ 2 h 2"/>
                      <a:gd name="T10" fmla="*/ 3 w 3"/>
                      <a:gd name="T11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" h="2">
                        <a:moveTo>
                          <a:pt x="3" y="0"/>
                        </a:moveTo>
                        <a:lnTo>
                          <a:pt x="3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3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6" name="ïṩľíḓè"/>
                  <p:cNvSpPr/>
                  <p:nvPr/>
                </p:nvSpPr>
                <p:spPr bwMode="auto">
                  <a:xfrm>
                    <a:off x="6217314" y="5251857"/>
                    <a:ext cx="326034" cy="776340"/>
                  </a:xfrm>
                  <a:custGeom>
                    <a:avLst/>
                    <a:gdLst>
                      <a:gd name="T0" fmla="*/ 134 w 446"/>
                      <a:gd name="T1" fmla="*/ 0 h 1062"/>
                      <a:gd name="T2" fmla="*/ 111 w 446"/>
                      <a:gd name="T3" fmla="*/ 102 h 1062"/>
                      <a:gd name="T4" fmla="*/ 0 w 446"/>
                      <a:gd name="T5" fmla="*/ 1062 h 1062"/>
                      <a:gd name="T6" fmla="*/ 191 w 446"/>
                      <a:gd name="T7" fmla="*/ 1062 h 1062"/>
                      <a:gd name="T8" fmla="*/ 402 w 446"/>
                      <a:gd name="T9" fmla="*/ 634 h 1062"/>
                      <a:gd name="T10" fmla="*/ 201 w 446"/>
                      <a:gd name="T11" fmla="*/ 499 h 1062"/>
                      <a:gd name="T12" fmla="*/ 446 w 446"/>
                      <a:gd name="T13" fmla="*/ 383 h 1062"/>
                      <a:gd name="T14" fmla="*/ 227 w 446"/>
                      <a:gd name="T15" fmla="*/ 43 h 1062"/>
                      <a:gd name="T16" fmla="*/ 134 w 446"/>
                      <a:gd name="T17" fmla="*/ 0 h 10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46" h="1062">
                        <a:moveTo>
                          <a:pt x="134" y="0"/>
                        </a:moveTo>
                        <a:lnTo>
                          <a:pt x="111" y="102"/>
                        </a:lnTo>
                        <a:lnTo>
                          <a:pt x="0" y="1062"/>
                        </a:lnTo>
                        <a:lnTo>
                          <a:pt x="191" y="1062"/>
                        </a:lnTo>
                        <a:lnTo>
                          <a:pt x="402" y="634"/>
                        </a:lnTo>
                        <a:lnTo>
                          <a:pt x="201" y="499"/>
                        </a:lnTo>
                        <a:lnTo>
                          <a:pt x="446" y="383"/>
                        </a:lnTo>
                        <a:lnTo>
                          <a:pt x="227" y="43"/>
                        </a:lnTo>
                        <a:lnTo>
                          <a:pt x="134" y="0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7" name="išḻiḓè"/>
                  <p:cNvSpPr/>
                  <p:nvPr/>
                </p:nvSpPr>
                <p:spPr bwMode="auto">
                  <a:xfrm>
                    <a:off x="6217314" y="5251857"/>
                    <a:ext cx="326034" cy="776340"/>
                  </a:xfrm>
                  <a:custGeom>
                    <a:avLst/>
                    <a:gdLst>
                      <a:gd name="T0" fmla="*/ 134 w 446"/>
                      <a:gd name="T1" fmla="*/ 0 h 1062"/>
                      <a:gd name="T2" fmla="*/ 111 w 446"/>
                      <a:gd name="T3" fmla="*/ 102 h 1062"/>
                      <a:gd name="T4" fmla="*/ 0 w 446"/>
                      <a:gd name="T5" fmla="*/ 1062 h 1062"/>
                      <a:gd name="T6" fmla="*/ 191 w 446"/>
                      <a:gd name="T7" fmla="*/ 1062 h 1062"/>
                      <a:gd name="T8" fmla="*/ 402 w 446"/>
                      <a:gd name="T9" fmla="*/ 634 h 1062"/>
                      <a:gd name="T10" fmla="*/ 201 w 446"/>
                      <a:gd name="T11" fmla="*/ 499 h 1062"/>
                      <a:gd name="T12" fmla="*/ 446 w 446"/>
                      <a:gd name="T13" fmla="*/ 383 h 1062"/>
                      <a:gd name="T14" fmla="*/ 227 w 446"/>
                      <a:gd name="T15" fmla="*/ 43 h 1062"/>
                      <a:gd name="T16" fmla="*/ 134 w 446"/>
                      <a:gd name="T17" fmla="*/ 0 h 10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46" h="1062">
                        <a:moveTo>
                          <a:pt x="134" y="0"/>
                        </a:moveTo>
                        <a:lnTo>
                          <a:pt x="111" y="102"/>
                        </a:lnTo>
                        <a:lnTo>
                          <a:pt x="0" y="1062"/>
                        </a:lnTo>
                        <a:lnTo>
                          <a:pt x="191" y="1062"/>
                        </a:lnTo>
                        <a:lnTo>
                          <a:pt x="402" y="634"/>
                        </a:lnTo>
                        <a:lnTo>
                          <a:pt x="201" y="499"/>
                        </a:lnTo>
                        <a:lnTo>
                          <a:pt x="446" y="383"/>
                        </a:lnTo>
                        <a:lnTo>
                          <a:pt x="227" y="43"/>
                        </a:lnTo>
                        <a:lnTo>
                          <a:pt x="13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8" name="ïśľiḍé"/>
                  <p:cNvSpPr/>
                  <p:nvPr/>
                </p:nvSpPr>
                <p:spPr bwMode="auto">
                  <a:xfrm>
                    <a:off x="5681478" y="5240160"/>
                    <a:ext cx="324571" cy="788037"/>
                  </a:xfrm>
                  <a:custGeom>
                    <a:avLst/>
                    <a:gdLst>
                      <a:gd name="T0" fmla="*/ 338 w 444"/>
                      <a:gd name="T1" fmla="*/ 0 h 1078"/>
                      <a:gd name="T2" fmla="*/ 338 w 444"/>
                      <a:gd name="T3" fmla="*/ 116 h 1078"/>
                      <a:gd name="T4" fmla="*/ 444 w 444"/>
                      <a:gd name="T5" fmla="*/ 1078 h 1078"/>
                      <a:gd name="T6" fmla="*/ 253 w 444"/>
                      <a:gd name="T7" fmla="*/ 1078 h 1078"/>
                      <a:gd name="T8" fmla="*/ 42 w 444"/>
                      <a:gd name="T9" fmla="*/ 650 h 1078"/>
                      <a:gd name="T10" fmla="*/ 243 w 444"/>
                      <a:gd name="T11" fmla="*/ 515 h 1078"/>
                      <a:gd name="T12" fmla="*/ 0 w 444"/>
                      <a:gd name="T13" fmla="*/ 399 h 1078"/>
                      <a:gd name="T14" fmla="*/ 201 w 444"/>
                      <a:gd name="T15" fmla="*/ 61 h 1078"/>
                      <a:gd name="T16" fmla="*/ 338 w 444"/>
                      <a:gd name="T17" fmla="*/ 0 h 10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44" h="1078">
                        <a:moveTo>
                          <a:pt x="338" y="0"/>
                        </a:moveTo>
                        <a:lnTo>
                          <a:pt x="338" y="116"/>
                        </a:lnTo>
                        <a:lnTo>
                          <a:pt x="444" y="1078"/>
                        </a:lnTo>
                        <a:lnTo>
                          <a:pt x="253" y="1078"/>
                        </a:lnTo>
                        <a:lnTo>
                          <a:pt x="42" y="650"/>
                        </a:lnTo>
                        <a:lnTo>
                          <a:pt x="243" y="515"/>
                        </a:lnTo>
                        <a:lnTo>
                          <a:pt x="0" y="399"/>
                        </a:lnTo>
                        <a:lnTo>
                          <a:pt x="201" y="61"/>
                        </a:lnTo>
                        <a:lnTo>
                          <a:pt x="338" y="0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9" name="îṧlîdè"/>
                  <p:cNvSpPr/>
                  <p:nvPr/>
                </p:nvSpPr>
                <p:spPr bwMode="auto">
                  <a:xfrm>
                    <a:off x="6007512" y="5578621"/>
                    <a:ext cx="203954" cy="449576"/>
                  </a:xfrm>
                  <a:custGeom>
                    <a:avLst/>
                    <a:gdLst>
                      <a:gd name="T0" fmla="*/ 192 w 279"/>
                      <a:gd name="T1" fmla="*/ 0 h 615"/>
                      <a:gd name="T2" fmla="*/ 279 w 279"/>
                      <a:gd name="T3" fmla="*/ 615 h 615"/>
                      <a:gd name="T4" fmla="*/ 0 w 279"/>
                      <a:gd name="T5" fmla="*/ 615 h 615"/>
                      <a:gd name="T6" fmla="*/ 88 w 279"/>
                      <a:gd name="T7" fmla="*/ 0 h 615"/>
                      <a:gd name="T8" fmla="*/ 192 w 279"/>
                      <a:gd name="T9" fmla="*/ 0 h 6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9" h="615">
                        <a:moveTo>
                          <a:pt x="192" y="0"/>
                        </a:moveTo>
                        <a:lnTo>
                          <a:pt x="279" y="615"/>
                        </a:lnTo>
                        <a:lnTo>
                          <a:pt x="0" y="615"/>
                        </a:lnTo>
                        <a:lnTo>
                          <a:pt x="88" y="0"/>
                        </a:lnTo>
                        <a:lnTo>
                          <a:pt x="192" y="0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0" name="işḷîḋè"/>
                  <p:cNvSpPr/>
                  <p:nvPr/>
                </p:nvSpPr>
                <p:spPr bwMode="auto">
                  <a:xfrm>
                    <a:off x="6007512" y="5578621"/>
                    <a:ext cx="203954" cy="449576"/>
                  </a:xfrm>
                  <a:custGeom>
                    <a:avLst/>
                    <a:gdLst>
                      <a:gd name="T0" fmla="*/ 192 w 279"/>
                      <a:gd name="T1" fmla="*/ 0 h 615"/>
                      <a:gd name="T2" fmla="*/ 279 w 279"/>
                      <a:gd name="T3" fmla="*/ 615 h 615"/>
                      <a:gd name="T4" fmla="*/ 0 w 279"/>
                      <a:gd name="T5" fmla="*/ 615 h 615"/>
                      <a:gd name="T6" fmla="*/ 88 w 279"/>
                      <a:gd name="T7" fmla="*/ 0 h 615"/>
                      <a:gd name="T8" fmla="*/ 192 w 279"/>
                      <a:gd name="T9" fmla="*/ 0 h 6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9" h="615">
                        <a:moveTo>
                          <a:pt x="192" y="0"/>
                        </a:moveTo>
                        <a:lnTo>
                          <a:pt x="279" y="615"/>
                        </a:lnTo>
                        <a:lnTo>
                          <a:pt x="0" y="615"/>
                        </a:lnTo>
                        <a:lnTo>
                          <a:pt x="88" y="0"/>
                        </a:lnTo>
                        <a:lnTo>
                          <a:pt x="19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1" name="iSḷiḋe"/>
                  <p:cNvSpPr/>
                  <p:nvPr/>
                </p:nvSpPr>
                <p:spPr bwMode="auto">
                  <a:xfrm>
                    <a:off x="5952686" y="5592510"/>
                    <a:ext cx="0" cy="3655"/>
                  </a:xfrm>
                  <a:custGeom>
                    <a:avLst/>
                    <a:gdLst>
                      <a:gd name="T0" fmla="*/ 0 h 5"/>
                      <a:gd name="T1" fmla="*/ 0 h 5"/>
                      <a:gd name="T2" fmla="*/ 5 h 5"/>
                      <a:gd name="T3" fmla="*/ 0 h 5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5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" name="îš1îde"/>
                  <p:cNvSpPr/>
                  <p:nvPr/>
                </p:nvSpPr>
                <p:spPr bwMode="auto">
                  <a:xfrm>
                    <a:off x="5952686" y="5592510"/>
                    <a:ext cx="0" cy="3655"/>
                  </a:xfrm>
                  <a:custGeom>
                    <a:avLst/>
                    <a:gdLst>
                      <a:gd name="T0" fmla="*/ 0 h 5"/>
                      <a:gd name="T1" fmla="*/ 0 h 5"/>
                      <a:gd name="T2" fmla="*/ 5 h 5"/>
                      <a:gd name="T3" fmla="*/ 0 h 5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5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5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" name="îšḻïḑè"/>
                  <p:cNvSpPr/>
                  <p:nvPr/>
                </p:nvSpPr>
                <p:spPr bwMode="auto">
                  <a:xfrm>
                    <a:off x="6095965" y="5425107"/>
                    <a:ext cx="10235" cy="15351"/>
                  </a:xfrm>
                  <a:custGeom>
                    <a:avLst/>
                    <a:gdLst>
                      <a:gd name="T0" fmla="*/ 14 w 14"/>
                      <a:gd name="T1" fmla="*/ 0 h 21"/>
                      <a:gd name="T2" fmla="*/ 10 w 14"/>
                      <a:gd name="T3" fmla="*/ 7 h 21"/>
                      <a:gd name="T4" fmla="*/ 0 w 14"/>
                      <a:gd name="T5" fmla="*/ 21 h 21"/>
                      <a:gd name="T6" fmla="*/ 14 w 14"/>
                      <a:gd name="T7" fmla="*/ 2 h 21"/>
                      <a:gd name="T8" fmla="*/ 14 w 14"/>
                      <a:gd name="T9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1">
                        <a:moveTo>
                          <a:pt x="14" y="0"/>
                        </a:moveTo>
                        <a:lnTo>
                          <a:pt x="10" y="7"/>
                        </a:lnTo>
                        <a:lnTo>
                          <a:pt x="0" y="21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D045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" name="íşlíḑê"/>
                  <p:cNvSpPr/>
                  <p:nvPr/>
                </p:nvSpPr>
                <p:spPr bwMode="auto">
                  <a:xfrm>
                    <a:off x="6095965" y="5425107"/>
                    <a:ext cx="10235" cy="15351"/>
                  </a:xfrm>
                  <a:custGeom>
                    <a:avLst/>
                    <a:gdLst>
                      <a:gd name="T0" fmla="*/ 14 w 14"/>
                      <a:gd name="T1" fmla="*/ 0 h 21"/>
                      <a:gd name="T2" fmla="*/ 10 w 14"/>
                      <a:gd name="T3" fmla="*/ 7 h 21"/>
                      <a:gd name="T4" fmla="*/ 0 w 14"/>
                      <a:gd name="T5" fmla="*/ 21 h 21"/>
                      <a:gd name="T6" fmla="*/ 14 w 14"/>
                      <a:gd name="T7" fmla="*/ 2 h 21"/>
                      <a:gd name="T8" fmla="*/ 14 w 14"/>
                      <a:gd name="T9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1">
                        <a:moveTo>
                          <a:pt x="14" y="0"/>
                        </a:moveTo>
                        <a:lnTo>
                          <a:pt x="10" y="7"/>
                        </a:lnTo>
                        <a:lnTo>
                          <a:pt x="0" y="21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5" name="ïśľïdê"/>
                  <p:cNvSpPr/>
                  <p:nvPr/>
                </p:nvSpPr>
                <p:spPr bwMode="auto">
                  <a:xfrm>
                    <a:off x="5952686" y="5509905"/>
                    <a:ext cx="81143" cy="103073"/>
                  </a:xfrm>
                  <a:custGeom>
                    <a:avLst/>
                    <a:gdLst>
                      <a:gd name="T0" fmla="*/ 104 w 111"/>
                      <a:gd name="T1" fmla="*/ 0 h 141"/>
                      <a:gd name="T2" fmla="*/ 0 w 111"/>
                      <a:gd name="T3" fmla="*/ 113 h 141"/>
                      <a:gd name="T4" fmla="*/ 0 w 111"/>
                      <a:gd name="T5" fmla="*/ 118 h 141"/>
                      <a:gd name="T6" fmla="*/ 2 w 111"/>
                      <a:gd name="T7" fmla="*/ 141 h 141"/>
                      <a:gd name="T8" fmla="*/ 111 w 111"/>
                      <a:gd name="T9" fmla="*/ 9 h 141"/>
                      <a:gd name="T10" fmla="*/ 104 w 111"/>
                      <a:gd name="T11" fmla="*/ 0 h 1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1" h="141">
                        <a:moveTo>
                          <a:pt x="104" y="0"/>
                        </a:moveTo>
                        <a:lnTo>
                          <a:pt x="0" y="113"/>
                        </a:lnTo>
                        <a:lnTo>
                          <a:pt x="0" y="118"/>
                        </a:lnTo>
                        <a:lnTo>
                          <a:pt x="2" y="141"/>
                        </a:lnTo>
                        <a:lnTo>
                          <a:pt x="111" y="9"/>
                        </a:lnTo>
                        <a:lnTo>
                          <a:pt x="10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6" name="îṡḷídê"/>
                  <p:cNvSpPr/>
                  <p:nvPr/>
                </p:nvSpPr>
                <p:spPr bwMode="auto">
                  <a:xfrm>
                    <a:off x="6028712" y="5430225"/>
                    <a:ext cx="74563" cy="86260"/>
                  </a:xfrm>
                  <a:custGeom>
                    <a:avLst/>
                    <a:gdLst>
                      <a:gd name="T0" fmla="*/ 102 w 102"/>
                      <a:gd name="T1" fmla="*/ 0 h 118"/>
                      <a:gd name="T2" fmla="*/ 0 w 102"/>
                      <a:gd name="T3" fmla="*/ 109 h 118"/>
                      <a:gd name="T4" fmla="*/ 7 w 102"/>
                      <a:gd name="T5" fmla="*/ 118 h 118"/>
                      <a:gd name="T6" fmla="*/ 92 w 102"/>
                      <a:gd name="T7" fmla="*/ 14 h 118"/>
                      <a:gd name="T8" fmla="*/ 102 w 102"/>
                      <a:gd name="T9" fmla="*/ 0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2" h="118">
                        <a:moveTo>
                          <a:pt x="102" y="0"/>
                        </a:moveTo>
                        <a:lnTo>
                          <a:pt x="0" y="109"/>
                        </a:lnTo>
                        <a:lnTo>
                          <a:pt x="7" y="118"/>
                        </a:lnTo>
                        <a:lnTo>
                          <a:pt x="92" y="14"/>
                        </a:lnTo>
                        <a:lnTo>
                          <a:pt x="10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7" name="îŝḻíḑé"/>
                  <p:cNvSpPr/>
                  <p:nvPr/>
                </p:nvSpPr>
                <p:spPr bwMode="auto">
                  <a:xfrm>
                    <a:off x="6109854" y="5422914"/>
                    <a:ext cx="731" cy="731"/>
                  </a:xfrm>
                  <a:prstGeom prst="rect">
                    <a:avLst/>
                  </a:pr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8" name="îsļide"/>
                  <p:cNvSpPr/>
                  <p:nvPr/>
                </p:nvSpPr>
                <p:spPr bwMode="auto">
                  <a:xfrm>
                    <a:off x="6109854" y="542291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9" name="íślíḋe"/>
                  <p:cNvSpPr/>
                  <p:nvPr/>
                </p:nvSpPr>
                <p:spPr bwMode="auto">
                  <a:xfrm>
                    <a:off x="6106199" y="5422914"/>
                    <a:ext cx="3655" cy="2193"/>
                  </a:xfrm>
                  <a:custGeom>
                    <a:avLst/>
                    <a:gdLst>
                      <a:gd name="T0" fmla="*/ 5 w 5"/>
                      <a:gd name="T1" fmla="*/ 0 h 3"/>
                      <a:gd name="T2" fmla="*/ 5 w 5"/>
                      <a:gd name="T3" fmla="*/ 0 h 3"/>
                      <a:gd name="T4" fmla="*/ 0 w 5"/>
                      <a:gd name="T5" fmla="*/ 3 h 3"/>
                      <a:gd name="T6" fmla="*/ 0 w 5"/>
                      <a:gd name="T7" fmla="*/ 3 h 3"/>
                      <a:gd name="T8" fmla="*/ 3 w 5"/>
                      <a:gd name="T9" fmla="*/ 3 h 3"/>
                      <a:gd name="T10" fmla="*/ 5 w 5"/>
                      <a:gd name="T11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" h="3">
                        <a:moveTo>
                          <a:pt x="5" y="0"/>
                        </a:moveTo>
                        <a:lnTo>
                          <a:pt x="5" y="0"/>
                        </a:lnTo>
                        <a:lnTo>
                          <a:pt x="0" y="3"/>
                        </a:lnTo>
                        <a:lnTo>
                          <a:pt x="0" y="3"/>
                        </a:lnTo>
                        <a:lnTo>
                          <a:pt x="3" y="3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CFCFC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0" name="iŝľïḋe"/>
                  <p:cNvSpPr/>
                  <p:nvPr/>
                </p:nvSpPr>
                <p:spPr bwMode="auto">
                  <a:xfrm>
                    <a:off x="6106199" y="5422914"/>
                    <a:ext cx="3655" cy="2193"/>
                  </a:xfrm>
                  <a:custGeom>
                    <a:avLst/>
                    <a:gdLst>
                      <a:gd name="T0" fmla="*/ 5 w 5"/>
                      <a:gd name="T1" fmla="*/ 0 h 3"/>
                      <a:gd name="T2" fmla="*/ 5 w 5"/>
                      <a:gd name="T3" fmla="*/ 0 h 3"/>
                      <a:gd name="T4" fmla="*/ 0 w 5"/>
                      <a:gd name="T5" fmla="*/ 3 h 3"/>
                      <a:gd name="T6" fmla="*/ 0 w 5"/>
                      <a:gd name="T7" fmla="*/ 3 h 3"/>
                      <a:gd name="T8" fmla="*/ 3 w 5"/>
                      <a:gd name="T9" fmla="*/ 3 h 3"/>
                      <a:gd name="T10" fmla="*/ 5 w 5"/>
                      <a:gd name="T11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" h="3">
                        <a:moveTo>
                          <a:pt x="5" y="0"/>
                        </a:moveTo>
                        <a:lnTo>
                          <a:pt x="5" y="0"/>
                        </a:lnTo>
                        <a:lnTo>
                          <a:pt x="0" y="3"/>
                        </a:lnTo>
                        <a:lnTo>
                          <a:pt x="0" y="3"/>
                        </a:lnTo>
                        <a:lnTo>
                          <a:pt x="3" y="3"/>
                        </a:lnTo>
                        <a:lnTo>
                          <a:pt x="5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1" name="ïŝḷiḓê"/>
                  <p:cNvSpPr/>
                  <p:nvPr/>
                </p:nvSpPr>
                <p:spPr bwMode="auto">
                  <a:xfrm>
                    <a:off x="6106199" y="5425107"/>
                    <a:ext cx="2193" cy="1462"/>
                  </a:xfrm>
                  <a:custGeom>
                    <a:avLst/>
                    <a:gdLst>
                      <a:gd name="T0" fmla="*/ 3 w 3"/>
                      <a:gd name="T1" fmla="*/ 0 h 2"/>
                      <a:gd name="T2" fmla="*/ 0 w 3"/>
                      <a:gd name="T3" fmla="*/ 0 h 2"/>
                      <a:gd name="T4" fmla="*/ 0 w 3"/>
                      <a:gd name="T5" fmla="*/ 2 h 2"/>
                      <a:gd name="T6" fmla="*/ 3 w 3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2">
                        <a:moveTo>
                          <a:pt x="3" y="0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BBBBB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2" name="í$ḷidê"/>
                  <p:cNvSpPr/>
                  <p:nvPr/>
                </p:nvSpPr>
                <p:spPr bwMode="auto">
                  <a:xfrm>
                    <a:off x="6106199" y="5425107"/>
                    <a:ext cx="2193" cy="1462"/>
                  </a:xfrm>
                  <a:custGeom>
                    <a:avLst/>
                    <a:gdLst>
                      <a:gd name="T0" fmla="*/ 3 w 3"/>
                      <a:gd name="T1" fmla="*/ 0 h 2"/>
                      <a:gd name="T2" fmla="*/ 0 w 3"/>
                      <a:gd name="T3" fmla="*/ 0 h 2"/>
                      <a:gd name="T4" fmla="*/ 0 w 3"/>
                      <a:gd name="T5" fmla="*/ 2 h 2"/>
                      <a:gd name="T6" fmla="*/ 3 w 3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2">
                        <a:moveTo>
                          <a:pt x="3" y="0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3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3" name="íSľîḓè"/>
                  <p:cNvSpPr/>
                  <p:nvPr/>
                </p:nvSpPr>
                <p:spPr bwMode="auto">
                  <a:xfrm>
                    <a:off x="6109854" y="5422914"/>
                    <a:ext cx="15351" cy="17544"/>
                  </a:xfrm>
                  <a:custGeom>
                    <a:avLst/>
                    <a:gdLst>
                      <a:gd name="T0" fmla="*/ 0 w 21"/>
                      <a:gd name="T1" fmla="*/ 0 h 24"/>
                      <a:gd name="T2" fmla="*/ 0 w 21"/>
                      <a:gd name="T3" fmla="*/ 0 h 24"/>
                      <a:gd name="T4" fmla="*/ 21 w 21"/>
                      <a:gd name="T5" fmla="*/ 24 h 24"/>
                      <a:gd name="T6" fmla="*/ 9 w 21"/>
                      <a:gd name="T7" fmla="*/ 10 h 24"/>
                      <a:gd name="T8" fmla="*/ 0 w 21"/>
                      <a:gd name="T9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4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21" y="24"/>
                        </a:lnTo>
                        <a:lnTo>
                          <a:pt x="9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045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4" name="iŝlíḑê"/>
                  <p:cNvSpPr/>
                  <p:nvPr/>
                </p:nvSpPr>
                <p:spPr bwMode="auto">
                  <a:xfrm>
                    <a:off x="6109854" y="5422914"/>
                    <a:ext cx="15351" cy="17544"/>
                  </a:xfrm>
                  <a:custGeom>
                    <a:avLst/>
                    <a:gdLst>
                      <a:gd name="T0" fmla="*/ 0 w 21"/>
                      <a:gd name="T1" fmla="*/ 0 h 24"/>
                      <a:gd name="T2" fmla="*/ 0 w 21"/>
                      <a:gd name="T3" fmla="*/ 0 h 24"/>
                      <a:gd name="T4" fmla="*/ 21 w 21"/>
                      <a:gd name="T5" fmla="*/ 24 h 24"/>
                      <a:gd name="T6" fmla="*/ 9 w 21"/>
                      <a:gd name="T7" fmla="*/ 10 h 24"/>
                      <a:gd name="T8" fmla="*/ 0 w 21"/>
                      <a:gd name="T9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4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21" y="24"/>
                        </a:lnTo>
                        <a:lnTo>
                          <a:pt x="9" y="1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5" name="îṩ1íḋè"/>
                  <p:cNvSpPr/>
                  <p:nvPr/>
                </p:nvSpPr>
                <p:spPr bwMode="auto">
                  <a:xfrm>
                    <a:off x="6109854" y="5422914"/>
                    <a:ext cx="731" cy="731"/>
                  </a:xfrm>
                  <a:prstGeom prst="rect">
                    <a:avLst/>
                  </a:pr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6" name="íṧļïḍê"/>
                  <p:cNvSpPr/>
                  <p:nvPr/>
                </p:nvSpPr>
                <p:spPr bwMode="auto">
                  <a:xfrm>
                    <a:off x="6109854" y="542291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7" name="ïṡlïďê"/>
                  <p:cNvSpPr/>
                  <p:nvPr/>
                </p:nvSpPr>
                <p:spPr bwMode="auto">
                  <a:xfrm>
                    <a:off x="6187342" y="5509905"/>
                    <a:ext cx="81874" cy="103073"/>
                  </a:xfrm>
                  <a:custGeom>
                    <a:avLst/>
                    <a:gdLst>
                      <a:gd name="T0" fmla="*/ 7 w 112"/>
                      <a:gd name="T1" fmla="*/ 0 h 141"/>
                      <a:gd name="T2" fmla="*/ 0 w 112"/>
                      <a:gd name="T3" fmla="*/ 9 h 141"/>
                      <a:gd name="T4" fmla="*/ 107 w 112"/>
                      <a:gd name="T5" fmla="*/ 141 h 141"/>
                      <a:gd name="T6" fmla="*/ 112 w 112"/>
                      <a:gd name="T7" fmla="*/ 108 h 141"/>
                      <a:gd name="T8" fmla="*/ 7 w 112"/>
                      <a:gd name="T9" fmla="*/ 0 h 1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2" h="141">
                        <a:moveTo>
                          <a:pt x="7" y="0"/>
                        </a:moveTo>
                        <a:lnTo>
                          <a:pt x="0" y="9"/>
                        </a:lnTo>
                        <a:lnTo>
                          <a:pt x="107" y="141"/>
                        </a:lnTo>
                        <a:lnTo>
                          <a:pt x="112" y="108"/>
                        </a:lnTo>
                        <a:lnTo>
                          <a:pt x="7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8" name="í$líḓè"/>
                  <p:cNvSpPr/>
                  <p:nvPr/>
                </p:nvSpPr>
                <p:spPr bwMode="auto">
                  <a:xfrm>
                    <a:off x="6116433" y="5430225"/>
                    <a:ext cx="76026" cy="86260"/>
                  </a:xfrm>
                  <a:custGeom>
                    <a:avLst/>
                    <a:gdLst>
                      <a:gd name="T0" fmla="*/ 0 w 104"/>
                      <a:gd name="T1" fmla="*/ 0 h 118"/>
                      <a:gd name="T2" fmla="*/ 12 w 104"/>
                      <a:gd name="T3" fmla="*/ 14 h 118"/>
                      <a:gd name="T4" fmla="*/ 97 w 104"/>
                      <a:gd name="T5" fmla="*/ 118 h 118"/>
                      <a:gd name="T6" fmla="*/ 104 w 104"/>
                      <a:gd name="T7" fmla="*/ 109 h 118"/>
                      <a:gd name="T8" fmla="*/ 0 w 104"/>
                      <a:gd name="T9" fmla="*/ 0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4" h="118">
                        <a:moveTo>
                          <a:pt x="0" y="0"/>
                        </a:moveTo>
                        <a:lnTo>
                          <a:pt x="12" y="14"/>
                        </a:lnTo>
                        <a:lnTo>
                          <a:pt x="97" y="118"/>
                        </a:lnTo>
                        <a:lnTo>
                          <a:pt x="104" y="109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" name="ïṥḻïḓè"/>
                  <p:cNvSpPr/>
                  <p:nvPr/>
                </p:nvSpPr>
                <p:spPr bwMode="auto">
                  <a:xfrm>
                    <a:off x="6109854" y="5422914"/>
                    <a:ext cx="731" cy="731"/>
                  </a:xfrm>
                  <a:prstGeom prst="rect">
                    <a:avLst/>
                  </a:prstGeom>
                  <a:solidFill>
                    <a:srgbClr val="BC3E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" name="ïṥlïḑè"/>
                  <p:cNvSpPr/>
                  <p:nvPr/>
                </p:nvSpPr>
                <p:spPr bwMode="auto">
                  <a:xfrm>
                    <a:off x="6109854" y="5422914"/>
                    <a:ext cx="731" cy="7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îšḻíďè"/>
                  <p:cNvSpPr/>
                  <p:nvPr/>
                </p:nvSpPr>
                <p:spPr bwMode="auto">
                  <a:xfrm>
                    <a:off x="6109854" y="5422914"/>
                    <a:ext cx="731" cy="731"/>
                  </a:xfrm>
                  <a:prstGeom prst="rect">
                    <a:avLst/>
                  </a:prstGeom>
                  <a:solidFill>
                    <a:srgbClr val="CFCFC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íṥļîďè"/>
                  <p:cNvSpPr/>
                  <p:nvPr/>
                </p:nvSpPr>
                <p:spPr bwMode="auto">
                  <a:xfrm>
                    <a:off x="6109854" y="5422914"/>
                    <a:ext cx="731" cy="7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iṡḻíḓè"/>
                  <p:cNvSpPr/>
                  <p:nvPr/>
                </p:nvSpPr>
                <p:spPr bwMode="auto">
                  <a:xfrm>
                    <a:off x="6070380" y="5578621"/>
                    <a:ext cx="78950" cy="17544"/>
                  </a:xfrm>
                  <a:custGeom>
                    <a:avLst/>
                    <a:gdLst>
                      <a:gd name="T0" fmla="*/ 106 w 108"/>
                      <a:gd name="T1" fmla="*/ 0 h 24"/>
                      <a:gd name="T2" fmla="*/ 106 w 108"/>
                      <a:gd name="T3" fmla="*/ 0 h 24"/>
                      <a:gd name="T4" fmla="*/ 49 w 108"/>
                      <a:gd name="T5" fmla="*/ 0 h 24"/>
                      <a:gd name="T6" fmla="*/ 4 w 108"/>
                      <a:gd name="T7" fmla="*/ 0 h 24"/>
                      <a:gd name="T8" fmla="*/ 2 w 108"/>
                      <a:gd name="T9" fmla="*/ 0 h 24"/>
                      <a:gd name="T10" fmla="*/ 0 w 108"/>
                      <a:gd name="T11" fmla="*/ 24 h 24"/>
                      <a:gd name="T12" fmla="*/ 108 w 108"/>
                      <a:gd name="T13" fmla="*/ 24 h 24"/>
                      <a:gd name="T14" fmla="*/ 106 w 108"/>
                      <a:gd name="T15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08" h="24">
                        <a:moveTo>
                          <a:pt x="106" y="0"/>
                        </a:moveTo>
                        <a:lnTo>
                          <a:pt x="106" y="0"/>
                        </a:lnTo>
                        <a:lnTo>
                          <a:pt x="49" y="0"/>
                        </a:lnTo>
                        <a:lnTo>
                          <a:pt x="4" y="0"/>
                        </a:lnTo>
                        <a:lnTo>
                          <a:pt x="2" y="0"/>
                        </a:lnTo>
                        <a:lnTo>
                          <a:pt x="0" y="24"/>
                        </a:lnTo>
                        <a:lnTo>
                          <a:pt x="108" y="24"/>
                        </a:lnTo>
                        <a:lnTo>
                          <a:pt x="106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î$ḷïḓé"/>
                  <p:cNvSpPr/>
                  <p:nvPr/>
                </p:nvSpPr>
                <p:spPr bwMode="auto">
                  <a:xfrm>
                    <a:off x="6547002" y="5705087"/>
                    <a:ext cx="206147" cy="62137"/>
                  </a:xfrm>
                  <a:prstGeom prst="rect">
                    <a:avLst/>
                  </a:prstGeom>
                  <a:solidFill>
                    <a:schemeClr val="tx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îṡ1iḋê"/>
                  <p:cNvSpPr/>
                  <p:nvPr/>
                </p:nvSpPr>
                <p:spPr bwMode="auto">
                  <a:xfrm>
                    <a:off x="6547002" y="5705087"/>
                    <a:ext cx="206147" cy="6213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" name="îšḷïde"/>
                  <p:cNvSpPr/>
                  <p:nvPr/>
                </p:nvSpPr>
                <p:spPr bwMode="auto">
                  <a:xfrm>
                    <a:off x="6560892" y="5578621"/>
                    <a:ext cx="181292" cy="126466"/>
                  </a:xfrm>
                  <a:custGeom>
                    <a:avLst/>
                    <a:gdLst>
                      <a:gd name="T0" fmla="*/ 0 w 248"/>
                      <a:gd name="T1" fmla="*/ 173 h 173"/>
                      <a:gd name="T2" fmla="*/ 107 w 248"/>
                      <a:gd name="T3" fmla="*/ 0 h 173"/>
                      <a:gd name="T4" fmla="*/ 248 w 248"/>
                      <a:gd name="T5" fmla="*/ 173 h 173"/>
                      <a:gd name="T6" fmla="*/ 0 w 248"/>
                      <a:gd name="T7" fmla="*/ 173 h 1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48" h="173">
                        <a:moveTo>
                          <a:pt x="0" y="173"/>
                        </a:moveTo>
                        <a:lnTo>
                          <a:pt x="107" y="0"/>
                        </a:lnTo>
                        <a:lnTo>
                          <a:pt x="248" y="173"/>
                        </a:lnTo>
                        <a:lnTo>
                          <a:pt x="0" y="173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" name="ï$ľïďè"/>
                  <p:cNvSpPr/>
                  <p:nvPr/>
                </p:nvSpPr>
                <p:spPr bwMode="auto">
                  <a:xfrm>
                    <a:off x="6560892" y="5578621"/>
                    <a:ext cx="181292" cy="126466"/>
                  </a:xfrm>
                  <a:custGeom>
                    <a:avLst/>
                    <a:gdLst>
                      <a:gd name="T0" fmla="*/ 0 w 248"/>
                      <a:gd name="T1" fmla="*/ 173 h 173"/>
                      <a:gd name="T2" fmla="*/ 107 w 248"/>
                      <a:gd name="T3" fmla="*/ 0 h 173"/>
                      <a:gd name="T4" fmla="*/ 248 w 248"/>
                      <a:gd name="T5" fmla="*/ 173 h 173"/>
                      <a:gd name="T6" fmla="*/ 0 w 248"/>
                      <a:gd name="T7" fmla="*/ 173 h 1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48" h="173">
                        <a:moveTo>
                          <a:pt x="0" y="173"/>
                        </a:moveTo>
                        <a:lnTo>
                          <a:pt x="107" y="0"/>
                        </a:lnTo>
                        <a:lnTo>
                          <a:pt x="248" y="173"/>
                        </a:lnTo>
                        <a:lnTo>
                          <a:pt x="0" y="173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" name="ïsļîďè"/>
                  <p:cNvSpPr/>
                  <p:nvPr/>
                </p:nvSpPr>
                <p:spPr bwMode="auto">
                  <a:xfrm>
                    <a:off x="6652269" y="5587394"/>
                    <a:ext cx="89915" cy="117694"/>
                  </a:xfrm>
                  <a:custGeom>
                    <a:avLst/>
                    <a:gdLst>
                      <a:gd name="T0" fmla="*/ 4 w 52"/>
                      <a:gd name="T1" fmla="*/ 11 h 68"/>
                      <a:gd name="T2" fmla="*/ 14 w 52"/>
                      <a:gd name="T3" fmla="*/ 0 h 68"/>
                      <a:gd name="T4" fmla="*/ 52 w 52"/>
                      <a:gd name="T5" fmla="*/ 68 h 68"/>
                      <a:gd name="T6" fmla="*/ 4 w 52"/>
                      <a:gd name="T7" fmla="*/ 11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2" h="68">
                        <a:moveTo>
                          <a:pt x="4" y="11"/>
                        </a:move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52" y="68"/>
                          <a:pt x="52" y="68"/>
                          <a:pt x="52" y="68"/>
                        </a:cubicBezTo>
                        <a:cubicBezTo>
                          <a:pt x="52" y="68"/>
                          <a:pt x="0" y="8"/>
                          <a:pt x="4" y="11"/>
                        </a:cubicBezTo>
                      </a:path>
                    </a:pathLst>
                  </a:custGeom>
                  <a:solidFill>
                    <a:srgbClr val="F2F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" name="îśḷïḋè"/>
                  <p:cNvSpPr/>
                  <p:nvPr/>
                </p:nvSpPr>
                <p:spPr bwMode="auto">
                  <a:xfrm>
                    <a:off x="6659579" y="5593973"/>
                    <a:ext cx="10235" cy="12428"/>
                  </a:xfrm>
                  <a:custGeom>
                    <a:avLst/>
                    <a:gdLst>
                      <a:gd name="T0" fmla="*/ 14 w 14"/>
                      <a:gd name="T1" fmla="*/ 0 h 17"/>
                      <a:gd name="T2" fmla="*/ 0 w 14"/>
                      <a:gd name="T3" fmla="*/ 17 h 17"/>
                      <a:gd name="T4" fmla="*/ 14 w 14"/>
                      <a:gd name="T5" fmla="*/ 0 h 17"/>
                      <a:gd name="T6" fmla="*/ 14 w 14"/>
                      <a:gd name="T7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7">
                        <a:moveTo>
                          <a:pt x="14" y="0"/>
                        </a:moveTo>
                        <a:lnTo>
                          <a:pt x="0" y="17"/>
                        </a:lnTo>
                        <a:lnTo>
                          <a:pt x="1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28384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" name="îş1iḓè"/>
                  <p:cNvSpPr/>
                  <p:nvPr/>
                </p:nvSpPr>
                <p:spPr bwMode="auto">
                  <a:xfrm>
                    <a:off x="6659579" y="5593973"/>
                    <a:ext cx="10235" cy="12428"/>
                  </a:xfrm>
                  <a:custGeom>
                    <a:avLst/>
                    <a:gdLst>
                      <a:gd name="T0" fmla="*/ 14 w 14"/>
                      <a:gd name="T1" fmla="*/ 0 h 17"/>
                      <a:gd name="T2" fmla="*/ 0 w 14"/>
                      <a:gd name="T3" fmla="*/ 17 h 17"/>
                      <a:gd name="T4" fmla="*/ 14 w 14"/>
                      <a:gd name="T5" fmla="*/ 0 h 17"/>
                      <a:gd name="T6" fmla="*/ 14 w 14"/>
                      <a:gd name="T7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7">
                        <a:moveTo>
                          <a:pt x="14" y="0"/>
                        </a:moveTo>
                        <a:lnTo>
                          <a:pt x="0" y="17"/>
                        </a:lnTo>
                        <a:lnTo>
                          <a:pt x="14" y="0"/>
                        </a:lnTo>
                        <a:lnTo>
                          <a:pt x="1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" name="íṡlîďê"/>
                  <p:cNvSpPr/>
                  <p:nvPr/>
                </p:nvSpPr>
                <p:spPr bwMode="auto">
                  <a:xfrm>
                    <a:off x="6659579" y="5593973"/>
                    <a:ext cx="82605" cy="111114"/>
                  </a:xfrm>
                  <a:custGeom>
                    <a:avLst/>
                    <a:gdLst>
                      <a:gd name="T0" fmla="*/ 14 w 113"/>
                      <a:gd name="T1" fmla="*/ 0 h 152"/>
                      <a:gd name="T2" fmla="*/ 0 w 113"/>
                      <a:gd name="T3" fmla="*/ 17 h 152"/>
                      <a:gd name="T4" fmla="*/ 0 w 113"/>
                      <a:gd name="T5" fmla="*/ 17 h 152"/>
                      <a:gd name="T6" fmla="*/ 9 w 113"/>
                      <a:gd name="T7" fmla="*/ 8 h 152"/>
                      <a:gd name="T8" fmla="*/ 113 w 113"/>
                      <a:gd name="T9" fmla="*/ 152 h 152"/>
                      <a:gd name="T10" fmla="*/ 0 w 113"/>
                      <a:gd name="T11" fmla="*/ 17 h 152"/>
                      <a:gd name="T12" fmla="*/ 113 w 113"/>
                      <a:gd name="T13" fmla="*/ 152 h 152"/>
                      <a:gd name="T14" fmla="*/ 14 w 113"/>
                      <a:gd name="T15" fmla="*/ 0 h 1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3" h="152">
                        <a:moveTo>
                          <a:pt x="14" y="0"/>
                        </a:moveTo>
                        <a:lnTo>
                          <a:pt x="0" y="17"/>
                        </a:lnTo>
                        <a:lnTo>
                          <a:pt x="0" y="17"/>
                        </a:lnTo>
                        <a:lnTo>
                          <a:pt x="9" y="8"/>
                        </a:lnTo>
                        <a:lnTo>
                          <a:pt x="113" y="152"/>
                        </a:lnTo>
                        <a:lnTo>
                          <a:pt x="0" y="17"/>
                        </a:lnTo>
                        <a:lnTo>
                          <a:pt x="113" y="152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DADAD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" name="îslïḑé"/>
                  <p:cNvSpPr/>
                  <p:nvPr/>
                </p:nvSpPr>
                <p:spPr bwMode="auto">
                  <a:xfrm>
                    <a:off x="6659579" y="5593973"/>
                    <a:ext cx="82605" cy="111114"/>
                  </a:xfrm>
                  <a:custGeom>
                    <a:avLst/>
                    <a:gdLst>
                      <a:gd name="T0" fmla="*/ 14 w 113"/>
                      <a:gd name="T1" fmla="*/ 0 h 152"/>
                      <a:gd name="T2" fmla="*/ 0 w 113"/>
                      <a:gd name="T3" fmla="*/ 17 h 152"/>
                      <a:gd name="T4" fmla="*/ 0 w 113"/>
                      <a:gd name="T5" fmla="*/ 17 h 152"/>
                      <a:gd name="T6" fmla="*/ 9 w 113"/>
                      <a:gd name="T7" fmla="*/ 8 h 152"/>
                      <a:gd name="T8" fmla="*/ 113 w 113"/>
                      <a:gd name="T9" fmla="*/ 152 h 152"/>
                      <a:gd name="T10" fmla="*/ 0 w 113"/>
                      <a:gd name="T11" fmla="*/ 17 h 152"/>
                      <a:gd name="T12" fmla="*/ 113 w 113"/>
                      <a:gd name="T13" fmla="*/ 152 h 152"/>
                      <a:gd name="T14" fmla="*/ 14 w 113"/>
                      <a:gd name="T15" fmla="*/ 0 h 1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3" h="152">
                        <a:moveTo>
                          <a:pt x="14" y="0"/>
                        </a:moveTo>
                        <a:lnTo>
                          <a:pt x="0" y="17"/>
                        </a:lnTo>
                        <a:lnTo>
                          <a:pt x="0" y="17"/>
                        </a:lnTo>
                        <a:lnTo>
                          <a:pt x="9" y="8"/>
                        </a:lnTo>
                        <a:lnTo>
                          <a:pt x="113" y="152"/>
                        </a:lnTo>
                        <a:lnTo>
                          <a:pt x="0" y="17"/>
                        </a:lnTo>
                        <a:lnTo>
                          <a:pt x="113" y="152"/>
                        </a:lnTo>
                        <a:lnTo>
                          <a:pt x="1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3" name="ïŝlídé"/>
                  <p:cNvSpPr/>
                  <p:nvPr/>
                </p:nvSpPr>
                <p:spPr bwMode="auto">
                  <a:xfrm>
                    <a:off x="6659579" y="5599821"/>
                    <a:ext cx="82605" cy="105266"/>
                  </a:xfrm>
                  <a:custGeom>
                    <a:avLst/>
                    <a:gdLst>
                      <a:gd name="T0" fmla="*/ 9 w 113"/>
                      <a:gd name="T1" fmla="*/ 0 h 144"/>
                      <a:gd name="T2" fmla="*/ 0 w 113"/>
                      <a:gd name="T3" fmla="*/ 9 h 144"/>
                      <a:gd name="T4" fmla="*/ 113 w 113"/>
                      <a:gd name="T5" fmla="*/ 144 h 144"/>
                      <a:gd name="T6" fmla="*/ 9 w 113"/>
                      <a:gd name="T7" fmla="*/ 0 h 1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3" h="144">
                        <a:moveTo>
                          <a:pt x="9" y="0"/>
                        </a:moveTo>
                        <a:lnTo>
                          <a:pt x="0" y="9"/>
                        </a:lnTo>
                        <a:lnTo>
                          <a:pt x="113" y="144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C5C5C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4" name="işļîḑê"/>
                  <p:cNvSpPr/>
                  <p:nvPr/>
                </p:nvSpPr>
                <p:spPr bwMode="auto">
                  <a:xfrm>
                    <a:off x="6659579" y="5599821"/>
                    <a:ext cx="82605" cy="105266"/>
                  </a:xfrm>
                  <a:custGeom>
                    <a:avLst/>
                    <a:gdLst>
                      <a:gd name="T0" fmla="*/ 9 w 113"/>
                      <a:gd name="T1" fmla="*/ 0 h 144"/>
                      <a:gd name="T2" fmla="*/ 0 w 113"/>
                      <a:gd name="T3" fmla="*/ 9 h 144"/>
                      <a:gd name="T4" fmla="*/ 113 w 113"/>
                      <a:gd name="T5" fmla="*/ 144 h 144"/>
                      <a:gd name="T6" fmla="*/ 9 w 113"/>
                      <a:gd name="T7" fmla="*/ 0 h 1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3" h="144">
                        <a:moveTo>
                          <a:pt x="9" y="0"/>
                        </a:moveTo>
                        <a:lnTo>
                          <a:pt x="0" y="9"/>
                        </a:lnTo>
                        <a:lnTo>
                          <a:pt x="113" y="144"/>
                        </a:lnTo>
                        <a:lnTo>
                          <a:pt x="9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5" name="íṧļíḋe"/>
                  <p:cNvSpPr/>
                  <p:nvPr/>
                </p:nvSpPr>
                <p:spPr bwMode="auto">
                  <a:xfrm>
                    <a:off x="5713643" y="4161179"/>
                    <a:ext cx="776340" cy="639640"/>
                  </a:xfrm>
                  <a:custGeom>
                    <a:avLst/>
                    <a:gdLst>
                      <a:gd name="T0" fmla="*/ 439 w 449"/>
                      <a:gd name="T1" fmla="*/ 166 h 370"/>
                      <a:gd name="T2" fmla="*/ 439 w 449"/>
                      <a:gd name="T3" fmla="*/ 166 h 370"/>
                      <a:gd name="T4" fmla="*/ 425 w 449"/>
                      <a:gd name="T5" fmla="*/ 111 h 370"/>
                      <a:gd name="T6" fmla="*/ 372 w 449"/>
                      <a:gd name="T7" fmla="*/ 53 h 370"/>
                      <a:gd name="T8" fmla="*/ 372 w 449"/>
                      <a:gd name="T9" fmla="*/ 53 h 370"/>
                      <a:gd name="T10" fmla="*/ 371 w 449"/>
                      <a:gd name="T11" fmla="*/ 52 h 370"/>
                      <a:gd name="T12" fmla="*/ 355 w 449"/>
                      <a:gd name="T13" fmla="*/ 43 h 370"/>
                      <a:gd name="T14" fmla="*/ 135 w 449"/>
                      <a:gd name="T15" fmla="*/ 25 h 370"/>
                      <a:gd name="T16" fmla="*/ 102 w 449"/>
                      <a:gd name="T17" fmla="*/ 36 h 370"/>
                      <a:gd name="T18" fmla="*/ 102 w 449"/>
                      <a:gd name="T19" fmla="*/ 36 h 370"/>
                      <a:gd name="T20" fmla="*/ 102 w 449"/>
                      <a:gd name="T21" fmla="*/ 36 h 370"/>
                      <a:gd name="T22" fmla="*/ 72 w 449"/>
                      <a:gd name="T23" fmla="*/ 75 h 370"/>
                      <a:gd name="T24" fmla="*/ 6 w 449"/>
                      <a:gd name="T25" fmla="*/ 147 h 370"/>
                      <a:gd name="T26" fmla="*/ 4 w 449"/>
                      <a:gd name="T27" fmla="*/ 162 h 370"/>
                      <a:gd name="T28" fmla="*/ 3 w 449"/>
                      <a:gd name="T29" fmla="*/ 169 h 370"/>
                      <a:gd name="T30" fmla="*/ 3 w 449"/>
                      <a:gd name="T31" fmla="*/ 170 h 370"/>
                      <a:gd name="T32" fmla="*/ 20 w 449"/>
                      <a:gd name="T33" fmla="*/ 370 h 370"/>
                      <a:gd name="T34" fmla="*/ 70 w 449"/>
                      <a:gd name="T35" fmla="*/ 204 h 370"/>
                      <a:gd name="T36" fmla="*/ 70 w 449"/>
                      <a:gd name="T37" fmla="*/ 204 h 370"/>
                      <a:gd name="T38" fmla="*/ 79 w 449"/>
                      <a:gd name="T39" fmla="*/ 197 h 370"/>
                      <a:gd name="T40" fmla="*/ 79 w 449"/>
                      <a:gd name="T41" fmla="*/ 197 h 370"/>
                      <a:gd name="T42" fmla="*/ 81 w 449"/>
                      <a:gd name="T43" fmla="*/ 196 h 370"/>
                      <a:gd name="T44" fmla="*/ 81 w 449"/>
                      <a:gd name="T45" fmla="*/ 196 h 370"/>
                      <a:gd name="T46" fmla="*/ 83 w 449"/>
                      <a:gd name="T47" fmla="*/ 196 h 370"/>
                      <a:gd name="T48" fmla="*/ 84 w 449"/>
                      <a:gd name="T49" fmla="*/ 195 h 370"/>
                      <a:gd name="T50" fmla="*/ 84 w 449"/>
                      <a:gd name="T51" fmla="*/ 195 h 370"/>
                      <a:gd name="T52" fmla="*/ 89 w 449"/>
                      <a:gd name="T53" fmla="*/ 194 h 370"/>
                      <a:gd name="T54" fmla="*/ 332 w 449"/>
                      <a:gd name="T55" fmla="*/ 253 h 370"/>
                      <a:gd name="T56" fmla="*/ 331 w 449"/>
                      <a:gd name="T57" fmla="*/ 254 h 370"/>
                      <a:gd name="T58" fmla="*/ 332 w 449"/>
                      <a:gd name="T59" fmla="*/ 254 h 370"/>
                      <a:gd name="T60" fmla="*/ 329 w 449"/>
                      <a:gd name="T61" fmla="*/ 252 h 370"/>
                      <a:gd name="T62" fmla="*/ 329 w 449"/>
                      <a:gd name="T63" fmla="*/ 252 h 370"/>
                      <a:gd name="T64" fmla="*/ 268 w 449"/>
                      <a:gd name="T65" fmla="*/ 211 h 370"/>
                      <a:gd name="T66" fmla="*/ 268 w 449"/>
                      <a:gd name="T67" fmla="*/ 211 h 370"/>
                      <a:gd name="T68" fmla="*/ 261 w 449"/>
                      <a:gd name="T69" fmla="*/ 198 h 370"/>
                      <a:gd name="T70" fmla="*/ 357 w 449"/>
                      <a:gd name="T71" fmla="*/ 243 h 370"/>
                      <a:gd name="T72" fmla="*/ 357 w 449"/>
                      <a:gd name="T73" fmla="*/ 244 h 370"/>
                      <a:gd name="T74" fmla="*/ 357 w 449"/>
                      <a:gd name="T75" fmla="*/ 244 h 370"/>
                      <a:gd name="T76" fmla="*/ 357 w 449"/>
                      <a:gd name="T77" fmla="*/ 243 h 370"/>
                      <a:gd name="T78" fmla="*/ 330 w 449"/>
                      <a:gd name="T79" fmla="*/ 185 h 370"/>
                      <a:gd name="T80" fmla="*/ 437 w 449"/>
                      <a:gd name="T81" fmla="*/ 370 h 370"/>
                      <a:gd name="T82" fmla="*/ 439 w 449"/>
                      <a:gd name="T83" fmla="*/ 166 h 3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449" h="370">
                        <a:moveTo>
                          <a:pt x="439" y="166"/>
                        </a:moveTo>
                        <a:cubicBezTo>
                          <a:pt x="439" y="166"/>
                          <a:pt x="439" y="166"/>
                          <a:pt x="439" y="166"/>
                        </a:cubicBezTo>
                        <a:cubicBezTo>
                          <a:pt x="436" y="144"/>
                          <a:pt x="431" y="125"/>
                          <a:pt x="425" y="111"/>
                        </a:cubicBezTo>
                        <a:cubicBezTo>
                          <a:pt x="414" y="86"/>
                          <a:pt x="395" y="67"/>
                          <a:pt x="372" y="53"/>
                        </a:cubicBezTo>
                        <a:cubicBezTo>
                          <a:pt x="372" y="53"/>
                          <a:pt x="372" y="53"/>
                          <a:pt x="372" y="53"/>
                        </a:cubicBezTo>
                        <a:cubicBezTo>
                          <a:pt x="372" y="52"/>
                          <a:pt x="371" y="52"/>
                          <a:pt x="371" y="52"/>
                        </a:cubicBezTo>
                        <a:cubicBezTo>
                          <a:pt x="366" y="49"/>
                          <a:pt x="360" y="46"/>
                          <a:pt x="355" y="43"/>
                        </a:cubicBezTo>
                        <a:cubicBezTo>
                          <a:pt x="267" y="0"/>
                          <a:pt x="180" y="13"/>
                          <a:pt x="135" y="25"/>
                        </a:cubicBezTo>
                        <a:cubicBezTo>
                          <a:pt x="121" y="28"/>
                          <a:pt x="111" y="32"/>
                          <a:pt x="102" y="36"/>
                        </a:cubicBezTo>
                        <a:cubicBezTo>
                          <a:pt x="102" y="36"/>
                          <a:pt x="102" y="36"/>
                          <a:pt x="102" y="36"/>
                        </a:cubicBezTo>
                        <a:cubicBezTo>
                          <a:pt x="102" y="36"/>
                          <a:pt x="102" y="36"/>
                          <a:pt x="102" y="36"/>
                        </a:cubicBezTo>
                        <a:cubicBezTo>
                          <a:pt x="69" y="52"/>
                          <a:pt x="72" y="75"/>
                          <a:pt x="72" y="75"/>
                        </a:cubicBezTo>
                        <a:cubicBezTo>
                          <a:pt x="30" y="55"/>
                          <a:pt x="12" y="110"/>
                          <a:pt x="6" y="147"/>
                        </a:cubicBezTo>
                        <a:cubicBezTo>
                          <a:pt x="5" y="153"/>
                          <a:pt x="4" y="158"/>
                          <a:pt x="4" y="162"/>
                        </a:cubicBezTo>
                        <a:cubicBezTo>
                          <a:pt x="3" y="165"/>
                          <a:pt x="3" y="167"/>
                          <a:pt x="3" y="169"/>
                        </a:cubicBezTo>
                        <a:cubicBezTo>
                          <a:pt x="3" y="170"/>
                          <a:pt x="3" y="170"/>
                          <a:pt x="3" y="170"/>
                        </a:cubicBezTo>
                        <a:cubicBezTo>
                          <a:pt x="0" y="223"/>
                          <a:pt x="10" y="314"/>
                          <a:pt x="20" y="370"/>
                        </a:cubicBezTo>
                        <a:cubicBezTo>
                          <a:pt x="20" y="370"/>
                          <a:pt x="33" y="241"/>
                          <a:pt x="70" y="204"/>
                        </a:cubicBezTo>
                        <a:cubicBezTo>
                          <a:pt x="70" y="204"/>
                          <a:pt x="70" y="204"/>
                          <a:pt x="70" y="204"/>
                        </a:cubicBezTo>
                        <a:cubicBezTo>
                          <a:pt x="72" y="201"/>
                          <a:pt x="75" y="199"/>
                          <a:pt x="79" y="197"/>
                        </a:cubicBezTo>
                        <a:cubicBezTo>
                          <a:pt x="79" y="197"/>
                          <a:pt x="79" y="197"/>
                          <a:pt x="79" y="197"/>
                        </a:cubicBezTo>
                        <a:cubicBezTo>
                          <a:pt x="79" y="197"/>
                          <a:pt x="80" y="197"/>
                          <a:pt x="81" y="196"/>
                        </a:cubicBezTo>
                        <a:cubicBezTo>
                          <a:pt x="81" y="196"/>
                          <a:pt x="81" y="196"/>
                          <a:pt x="81" y="196"/>
                        </a:cubicBezTo>
                        <a:cubicBezTo>
                          <a:pt x="83" y="196"/>
                          <a:pt x="83" y="196"/>
                          <a:pt x="83" y="196"/>
                        </a:cubicBezTo>
                        <a:cubicBezTo>
                          <a:pt x="83" y="195"/>
                          <a:pt x="84" y="195"/>
                          <a:pt x="84" y="195"/>
                        </a:cubicBezTo>
                        <a:cubicBezTo>
                          <a:pt x="84" y="195"/>
                          <a:pt x="84" y="195"/>
                          <a:pt x="84" y="195"/>
                        </a:cubicBezTo>
                        <a:cubicBezTo>
                          <a:pt x="86" y="195"/>
                          <a:pt x="87" y="194"/>
                          <a:pt x="89" y="194"/>
                        </a:cubicBezTo>
                        <a:cubicBezTo>
                          <a:pt x="136" y="235"/>
                          <a:pt x="260" y="252"/>
                          <a:pt x="332" y="253"/>
                        </a:cubicBezTo>
                        <a:cubicBezTo>
                          <a:pt x="331" y="254"/>
                          <a:pt x="331" y="254"/>
                          <a:pt x="331" y="254"/>
                        </a:cubicBezTo>
                        <a:cubicBezTo>
                          <a:pt x="332" y="254"/>
                          <a:pt x="332" y="254"/>
                          <a:pt x="332" y="254"/>
                        </a:cubicBezTo>
                        <a:cubicBezTo>
                          <a:pt x="331" y="254"/>
                          <a:pt x="330" y="253"/>
                          <a:pt x="329" y="252"/>
                        </a:cubicBezTo>
                        <a:cubicBezTo>
                          <a:pt x="329" y="252"/>
                          <a:pt x="329" y="252"/>
                          <a:pt x="329" y="252"/>
                        </a:cubicBezTo>
                        <a:cubicBezTo>
                          <a:pt x="296" y="237"/>
                          <a:pt x="277" y="222"/>
                          <a:pt x="268" y="211"/>
                        </a:cubicBezTo>
                        <a:cubicBezTo>
                          <a:pt x="268" y="211"/>
                          <a:pt x="268" y="211"/>
                          <a:pt x="268" y="211"/>
                        </a:cubicBezTo>
                        <a:cubicBezTo>
                          <a:pt x="264" y="206"/>
                          <a:pt x="261" y="202"/>
                          <a:pt x="261" y="198"/>
                        </a:cubicBezTo>
                        <a:cubicBezTo>
                          <a:pt x="306" y="230"/>
                          <a:pt x="357" y="243"/>
                          <a:pt x="357" y="243"/>
                        </a:cubicBezTo>
                        <a:cubicBezTo>
                          <a:pt x="357" y="244"/>
                          <a:pt x="357" y="244"/>
                          <a:pt x="357" y="244"/>
                        </a:cubicBezTo>
                        <a:cubicBezTo>
                          <a:pt x="357" y="244"/>
                          <a:pt x="357" y="244"/>
                          <a:pt x="357" y="244"/>
                        </a:cubicBezTo>
                        <a:cubicBezTo>
                          <a:pt x="357" y="243"/>
                          <a:pt x="357" y="243"/>
                          <a:pt x="357" y="243"/>
                        </a:cubicBezTo>
                        <a:cubicBezTo>
                          <a:pt x="342" y="221"/>
                          <a:pt x="330" y="185"/>
                          <a:pt x="330" y="185"/>
                        </a:cubicBezTo>
                        <a:cubicBezTo>
                          <a:pt x="433" y="176"/>
                          <a:pt x="437" y="370"/>
                          <a:pt x="437" y="370"/>
                        </a:cubicBezTo>
                        <a:cubicBezTo>
                          <a:pt x="446" y="320"/>
                          <a:pt x="449" y="231"/>
                          <a:pt x="439" y="166"/>
                        </a:cubicBezTo>
                        <a:close/>
                      </a:path>
                    </a:pathLst>
                  </a:custGeom>
                  <a:solidFill>
                    <a:schemeClr val="tx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" name="ïṣľïḑé"/>
                  <p:cNvSpPr/>
                  <p:nvPr/>
                </p:nvSpPr>
                <p:spPr bwMode="auto">
                  <a:xfrm>
                    <a:off x="5419774" y="5829360"/>
                    <a:ext cx="1379430" cy="839939"/>
                  </a:xfrm>
                  <a:prstGeom prst="rect">
                    <a:avLst/>
                  </a:prstGeom>
                  <a:solidFill>
                    <a:srgbClr val="ECF0F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" name="ï$lîďé"/>
                  <p:cNvSpPr/>
                  <p:nvPr/>
                </p:nvSpPr>
                <p:spPr bwMode="auto">
                  <a:xfrm>
                    <a:off x="5419774" y="5829360"/>
                    <a:ext cx="1379430" cy="83993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" name="iŝļidé"/>
                  <p:cNvSpPr/>
                  <p:nvPr/>
                </p:nvSpPr>
                <p:spPr bwMode="auto">
                  <a:xfrm>
                    <a:off x="4355413" y="6799420"/>
                    <a:ext cx="3512538" cy="95032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" name="iśḻîdê"/>
                  <p:cNvSpPr/>
                  <p:nvPr/>
                </p:nvSpPr>
                <p:spPr bwMode="auto">
                  <a:xfrm>
                    <a:off x="5419774" y="6669299"/>
                    <a:ext cx="1379430" cy="130121"/>
                  </a:xfrm>
                  <a:prstGeom prst="rect">
                    <a:avLst/>
                  </a:prstGeom>
                  <a:solidFill>
                    <a:schemeClr val="tx2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" name="ïŝḷíḋe"/>
                  <p:cNvSpPr/>
                  <p:nvPr/>
                </p:nvSpPr>
                <p:spPr bwMode="auto">
                  <a:xfrm>
                    <a:off x="5210703" y="5558153"/>
                    <a:ext cx="209071" cy="1111146"/>
                  </a:xfrm>
                  <a:custGeom>
                    <a:avLst/>
                    <a:gdLst>
                      <a:gd name="T0" fmla="*/ 121 w 121"/>
                      <a:gd name="T1" fmla="*/ 643 h 643"/>
                      <a:gd name="T2" fmla="*/ 103 w 121"/>
                      <a:gd name="T3" fmla="*/ 368 h 643"/>
                      <a:gd name="T4" fmla="*/ 92 w 121"/>
                      <a:gd name="T5" fmla="*/ 198 h 643"/>
                      <a:gd name="T6" fmla="*/ 69 w 121"/>
                      <a:gd name="T7" fmla="*/ 0 h 643"/>
                      <a:gd name="T8" fmla="*/ 3 w 121"/>
                      <a:gd name="T9" fmla="*/ 262 h 643"/>
                      <a:gd name="T10" fmla="*/ 3 w 121"/>
                      <a:gd name="T11" fmla="*/ 262 h 643"/>
                      <a:gd name="T12" fmla="*/ 0 w 121"/>
                      <a:gd name="T13" fmla="*/ 284 h 643"/>
                      <a:gd name="T14" fmla="*/ 6 w 121"/>
                      <a:gd name="T15" fmla="*/ 313 h 643"/>
                      <a:gd name="T16" fmla="*/ 6 w 121"/>
                      <a:gd name="T17" fmla="*/ 314 h 643"/>
                      <a:gd name="T18" fmla="*/ 121 w 121"/>
                      <a:gd name="T19" fmla="*/ 643 h 6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1" h="643">
                        <a:moveTo>
                          <a:pt x="121" y="643"/>
                        </a:moveTo>
                        <a:cubicBezTo>
                          <a:pt x="103" y="368"/>
                          <a:pt x="103" y="368"/>
                          <a:pt x="103" y="368"/>
                        </a:cubicBezTo>
                        <a:cubicBezTo>
                          <a:pt x="92" y="198"/>
                          <a:pt x="92" y="198"/>
                          <a:pt x="92" y="198"/>
                        </a:cubicBezTo>
                        <a:cubicBezTo>
                          <a:pt x="69" y="0"/>
                          <a:pt x="69" y="0"/>
                          <a:pt x="69" y="0"/>
                        </a:cubicBezTo>
                        <a:cubicBezTo>
                          <a:pt x="3" y="262"/>
                          <a:pt x="3" y="262"/>
                          <a:pt x="3" y="262"/>
                        </a:cubicBezTo>
                        <a:cubicBezTo>
                          <a:pt x="3" y="262"/>
                          <a:pt x="3" y="262"/>
                          <a:pt x="3" y="262"/>
                        </a:cubicBezTo>
                        <a:cubicBezTo>
                          <a:pt x="1" y="269"/>
                          <a:pt x="0" y="276"/>
                          <a:pt x="0" y="284"/>
                        </a:cubicBezTo>
                        <a:cubicBezTo>
                          <a:pt x="0" y="294"/>
                          <a:pt x="2" y="304"/>
                          <a:pt x="6" y="313"/>
                        </a:cubicBezTo>
                        <a:cubicBezTo>
                          <a:pt x="6" y="314"/>
                          <a:pt x="6" y="314"/>
                          <a:pt x="6" y="314"/>
                        </a:cubicBezTo>
                        <a:lnTo>
                          <a:pt x="121" y="643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1" name="íṡḻiďê"/>
                  <p:cNvSpPr/>
                  <p:nvPr/>
                </p:nvSpPr>
                <p:spPr bwMode="auto">
                  <a:xfrm>
                    <a:off x="6799203" y="5558153"/>
                    <a:ext cx="209802" cy="1111146"/>
                  </a:xfrm>
                  <a:custGeom>
                    <a:avLst/>
                    <a:gdLst>
                      <a:gd name="T0" fmla="*/ 0 w 121"/>
                      <a:gd name="T1" fmla="*/ 643 h 643"/>
                      <a:gd name="T2" fmla="*/ 18 w 121"/>
                      <a:gd name="T3" fmla="*/ 368 h 643"/>
                      <a:gd name="T4" fmla="*/ 30 w 121"/>
                      <a:gd name="T5" fmla="*/ 198 h 643"/>
                      <a:gd name="T6" fmla="*/ 53 w 121"/>
                      <a:gd name="T7" fmla="*/ 0 h 643"/>
                      <a:gd name="T8" fmla="*/ 118 w 121"/>
                      <a:gd name="T9" fmla="*/ 262 h 643"/>
                      <a:gd name="T10" fmla="*/ 118 w 121"/>
                      <a:gd name="T11" fmla="*/ 262 h 643"/>
                      <a:gd name="T12" fmla="*/ 121 w 121"/>
                      <a:gd name="T13" fmla="*/ 284 h 643"/>
                      <a:gd name="T14" fmla="*/ 115 w 121"/>
                      <a:gd name="T15" fmla="*/ 313 h 643"/>
                      <a:gd name="T16" fmla="*/ 115 w 121"/>
                      <a:gd name="T17" fmla="*/ 314 h 643"/>
                      <a:gd name="T18" fmla="*/ 0 w 121"/>
                      <a:gd name="T19" fmla="*/ 643 h 6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1" h="643">
                        <a:moveTo>
                          <a:pt x="0" y="643"/>
                        </a:moveTo>
                        <a:cubicBezTo>
                          <a:pt x="18" y="368"/>
                          <a:pt x="18" y="368"/>
                          <a:pt x="18" y="368"/>
                        </a:cubicBezTo>
                        <a:cubicBezTo>
                          <a:pt x="30" y="198"/>
                          <a:pt x="30" y="198"/>
                          <a:pt x="30" y="198"/>
                        </a:cubicBezTo>
                        <a:cubicBezTo>
                          <a:pt x="53" y="0"/>
                          <a:pt x="53" y="0"/>
                          <a:pt x="53" y="0"/>
                        </a:cubicBezTo>
                        <a:cubicBezTo>
                          <a:pt x="118" y="262"/>
                          <a:pt x="118" y="262"/>
                          <a:pt x="118" y="262"/>
                        </a:cubicBezTo>
                        <a:cubicBezTo>
                          <a:pt x="118" y="262"/>
                          <a:pt x="118" y="262"/>
                          <a:pt x="118" y="262"/>
                        </a:cubicBezTo>
                        <a:cubicBezTo>
                          <a:pt x="120" y="269"/>
                          <a:pt x="121" y="276"/>
                          <a:pt x="121" y="284"/>
                        </a:cubicBezTo>
                        <a:cubicBezTo>
                          <a:pt x="121" y="294"/>
                          <a:pt x="119" y="304"/>
                          <a:pt x="115" y="313"/>
                        </a:cubicBezTo>
                        <a:cubicBezTo>
                          <a:pt x="115" y="314"/>
                          <a:pt x="115" y="314"/>
                          <a:pt x="115" y="314"/>
                        </a:cubicBezTo>
                        <a:lnTo>
                          <a:pt x="0" y="643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2" name="işlîḍê"/>
                  <p:cNvSpPr/>
                  <p:nvPr/>
                </p:nvSpPr>
                <p:spPr bwMode="auto">
                  <a:xfrm>
                    <a:off x="6013360" y="6161242"/>
                    <a:ext cx="176175" cy="176175"/>
                  </a:xfrm>
                  <a:prstGeom prst="ellipse">
                    <a:avLst/>
                  </a:prstGeom>
                  <a:solidFill>
                    <a:schemeClr val="tx2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3" name="íṡ1ïḍê"/>
                  <p:cNvSpPr/>
                  <p:nvPr/>
                </p:nvSpPr>
                <p:spPr bwMode="auto">
                  <a:xfrm>
                    <a:off x="7055060" y="6444877"/>
                    <a:ext cx="363315" cy="354543"/>
                  </a:xfrm>
                  <a:custGeom>
                    <a:avLst/>
                    <a:gdLst>
                      <a:gd name="T0" fmla="*/ 52 w 210"/>
                      <a:gd name="T1" fmla="*/ 0 h 205"/>
                      <a:gd name="T2" fmla="*/ 52 w 210"/>
                      <a:gd name="T3" fmla="*/ 16 h 205"/>
                      <a:gd name="T4" fmla="*/ 0 w 210"/>
                      <a:gd name="T5" fmla="*/ 97 h 205"/>
                      <a:gd name="T6" fmla="*/ 52 w 210"/>
                      <a:gd name="T7" fmla="*/ 178 h 205"/>
                      <a:gd name="T8" fmla="*/ 52 w 210"/>
                      <a:gd name="T9" fmla="*/ 205 h 205"/>
                      <a:gd name="T10" fmla="*/ 210 w 210"/>
                      <a:gd name="T11" fmla="*/ 205 h 205"/>
                      <a:gd name="T12" fmla="*/ 210 w 210"/>
                      <a:gd name="T13" fmla="*/ 0 h 205"/>
                      <a:gd name="T14" fmla="*/ 52 w 210"/>
                      <a:gd name="T15" fmla="*/ 0 h 205"/>
                      <a:gd name="T16" fmla="*/ 29 w 210"/>
                      <a:gd name="T17" fmla="*/ 147 h 205"/>
                      <a:gd name="T18" fmla="*/ 26 w 210"/>
                      <a:gd name="T19" fmla="*/ 97 h 205"/>
                      <a:gd name="T20" fmla="*/ 52 w 210"/>
                      <a:gd name="T21" fmla="*/ 42 h 205"/>
                      <a:gd name="T22" fmla="*/ 52 w 210"/>
                      <a:gd name="T23" fmla="*/ 152 h 205"/>
                      <a:gd name="T24" fmla="*/ 29 w 210"/>
                      <a:gd name="T25" fmla="*/ 147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10" h="205">
                        <a:moveTo>
                          <a:pt x="52" y="0"/>
                        </a:moveTo>
                        <a:cubicBezTo>
                          <a:pt x="52" y="16"/>
                          <a:pt x="52" y="16"/>
                          <a:pt x="52" y="16"/>
                        </a:cubicBezTo>
                        <a:cubicBezTo>
                          <a:pt x="7" y="16"/>
                          <a:pt x="0" y="34"/>
                          <a:pt x="0" y="97"/>
                        </a:cubicBezTo>
                        <a:cubicBezTo>
                          <a:pt x="0" y="154"/>
                          <a:pt x="0" y="178"/>
                          <a:pt x="52" y="178"/>
                        </a:cubicBezTo>
                        <a:cubicBezTo>
                          <a:pt x="52" y="205"/>
                          <a:pt x="52" y="205"/>
                          <a:pt x="52" y="205"/>
                        </a:cubicBezTo>
                        <a:cubicBezTo>
                          <a:pt x="210" y="205"/>
                          <a:pt x="210" y="205"/>
                          <a:pt x="210" y="205"/>
                        </a:cubicBezTo>
                        <a:cubicBezTo>
                          <a:pt x="210" y="0"/>
                          <a:pt x="210" y="0"/>
                          <a:pt x="210" y="0"/>
                        </a:cubicBezTo>
                        <a:lnTo>
                          <a:pt x="52" y="0"/>
                        </a:lnTo>
                        <a:close/>
                        <a:moveTo>
                          <a:pt x="29" y="147"/>
                        </a:moveTo>
                        <a:cubicBezTo>
                          <a:pt x="26" y="140"/>
                          <a:pt x="26" y="122"/>
                          <a:pt x="26" y="97"/>
                        </a:cubicBezTo>
                        <a:cubicBezTo>
                          <a:pt x="26" y="42"/>
                          <a:pt x="28" y="42"/>
                          <a:pt x="52" y="42"/>
                        </a:cubicBezTo>
                        <a:cubicBezTo>
                          <a:pt x="52" y="152"/>
                          <a:pt x="52" y="152"/>
                          <a:pt x="52" y="152"/>
                        </a:cubicBezTo>
                        <a:cubicBezTo>
                          <a:pt x="32" y="152"/>
                          <a:pt x="30" y="149"/>
                          <a:pt x="29" y="147"/>
                        </a:cubicBez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4" name="í$ḷide"/>
                  <p:cNvSpPr/>
                  <p:nvPr/>
                </p:nvSpPr>
                <p:spPr bwMode="auto">
                  <a:xfrm>
                    <a:off x="6671276" y="6709505"/>
                    <a:ext cx="60675" cy="51902"/>
                  </a:xfrm>
                  <a:custGeom>
                    <a:avLst/>
                    <a:gdLst>
                      <a:gd name="T0" fmla="*/ 19 w 83"/>
                      <a:gd name="T1" fmla="*/ 71 h 71"/>
                      <a:gd name="T2" fmla="*/ 0 w 83"/>
                      <a:gd name="T3" fmla="*/ 35 h 71"/>
                      <a:gd name="T4" fmla="*/ 19 w 83"/>
                      <a:gd name="T5" fmla="*/ 0 h 71"/>
                      <a:gd name="T6" fmla="*/ 62 w 83"/>
                      <a:gd name="T7" fmla="*/ 0 h 71"/>
                      <a:gd name="T8" fmla="*/ 83 w 83"/>
                      <a:gd name="T9" fmla="*/ 35 h 71"/>
                      <a:gd name="T10" fmla="*/ 62 w 83"/>
                      <a:gd name="T11" fmla="*/ 71 h 71"/>
                      <a:gd name="T12" fmla="*/ 19 w 83"/>
                      <a:gd name="T13" fmla="*/ 71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3" h="71">
                        <a:moveTo>
                          <a:pt x="19" y="71"/>
                        </a:moveTo>
                        <a:lnTo>
                          <a:pt x="0" y="35"/>
                        </a:lnTo>
                        <a:lnTo>
                          <a:pt x="19" y="0"/>
                        </a:lnTo>
                        <a:lnTo>
                          <a:pt x="62" y="0"/>
                        </a:lnTo>
                        <a:lnTo>
                          <a:pt x="83" y="35"/>
                        </a:lnTo>
                        <a:lnTo>
                          <a:pt x="62" y="71"/>
                        </a:lnTo>
                        <a:lnTo>
                          <a:pt x="19" y="71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5" name="iśļîdê"/>
                  <p:cNvSpPr/>
                  <p:nvPr/>
                </p:nvSpPr>
                <p:spPr bwMode="auto">
                  <a:xfrm>
                    <a:off x="6592326" y="6709505"/>
                    <a:ext cx="58481" cy="51902"/>
                  </a:xfrm>
                  <a:custGeom>
                    <a:avLst/>
                    <a:gdLst>
                      <a:gd name="T0" fmla="*/ 19 w 80"/>
                      <a:gd name="T1" fmla="*/ 71 h 71"/>
                      <a:gd name="T2" fmla="*/ 0 w 80"/>
                      <a:gd name="T3" fmla="*/ 35 h 71"/>
                      <a:gd name="T4" fmla="*/ 19 w 80"/>
                      <a:gd name="T5" fmla="*/ 0 h 71"/>
                      <a:gd name="T6" fmla="*/ 61 w 80"/>
                      <a:gd name="T7" fmla="*/ 0 h 71"/>
                      <a:gd name="T8" fmla="*/ 80 w 80"/>
                      <a:gd name="T9" fmla="*/ 35 h 71"/>
                      <a:gd name="T10" fmla="*/ 61 w 80"/>
                      <a:gd name="T11" fmla="*/ 71 h 71"/>
                      <a:gd name="T12" fmla="*/ 19 w 80"/>
                      <a:gd name="T13" fmla="*/ 71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0" h="71">
                        <a:moveTo>
                          <a:pt x="19" y="71"/>
                        </a:moveTo>
                        <a:lnTo>
                          <a:pt x="0" y="35"/>
                        </a:lnTo>
                        <a:lnTo>
                          <a:pt x="19" y="0"/>
                        </a:lnTo>
                        <a:lnTo>
                          <a:pt x="61" y="0"/>
                        </a:lnTo>
                        <a:lnTo>
                          <a:pt x="80" y="35"/>
                        </a:lnTo>
                        <a:lnTo>
                          <a:pt x="61" y="71"/>
                        </a:lnTo>
                        <a:lnTo>
                          <a:pt x="19" y="71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6" name="ïṣḻïḍé"/>
                  <p:cNvSpPr/>
                  <p:nvPr/>
                </p:nvSpPr>
                <p:spPr bwMode="auto">
                  <a:xfrm>
                    <a:off x="6516300" y="6709505"/>
                    <a:ext cx="59944" cy="51902"/>
                  </a:xfrm>
                  <a:custGeom>
                    <a:avLst/>
                    <a:gdLst>
                      <a:gd name="T0" fmla="*/ 21 w 82"/>
                      <a:gd name="T1" fmla="*/ 71 h 71"/>
                      <a:gd name="T2" fmla="*/ 0 w 82"/>
                      <a:gd name="T3" fmla="*/ 35 h 71"/>
                      <a:gd name="T4" fmla="*/ 21 w 82"/>
                      <a:gd name="T5" fmla="*/ 0 h 71"/>
                      <a:gd name="T6" fmla="*/ 64 w 82"/>
                      <a:gd name="T7" fmla="*/ 0 h 71"/>
                      <a:gd name="T8" fmla="*/ 82 w 82"/>
                      <a:gd name="T9" fmla="*/ 35 h 71"/>
                      <a:gd name="T10" fmla="*/ 64 w 82"/>
                      <a:gd name="T11" fmla="*/ 71 h 71"/>
                      <a:gd name="T12" fmla="*/ 21 w 82"/>
                      <a:gd name="T13" fmla="*/ 71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2" h="71">
                        <a:moveTo>
                          <a:pt x="21" y="71"/>
                        </a:moveTo>
                        <a:lnTo>
                          <a:pt x="0" y="35"/>
                        </a:lnTo>
                        <a:lnTo>
                          <a:pt x="21" y="0"/>
                        </a:lnTo>
                        <a:lnTo>
                          <a:pt x="64" y="0"/>
                        </a:lnTo>
                        <a:lnTo>
                          <a:pt x="82" y="35"/>
                        </a:lnTo>
                        <a:lnTo>
                          <a:pt x="64" y="71"/>
                        </a:lnTo>
                        <a:lnTo>
                          <a:pt x="21" y="71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7" name="ïSḷîďe"/>
                  <p:cNvSpPr/>
                  <p:nvPr/>
                </p:nvSpPr>
                <p:spPr bwMode="auto">
                  <a:xfrm>
                    <a:off x="5739960" y="4828598"/>
                    <a:ext cx="285097" cy="207609"/>
                  </a:xfrm>
                  <a:custGeom>
                    <a:avLst/>
                    <a:gdLst>
                      <a:gd name="T0" fmla="*/ 145 w 165"/>
                      <a:gd name="T1" fmla="*/ 81 h 120"/>
                      <a:gd name="T2" fmla="*/ 128 w 165"/>
                      <a:gd name="T3" fmla="*/ 92 h 120"/>
                      <a:gd name="T4" fmla="*/ 8 w 165"/>
                      <a:gd name="T5" fmla="*/ 0 h 120"/>
                      <a:gd name="T6" fmla="*/ 1 w 165"/>
                      <a:gd name="T7" fmla="*/ 8 h 120"/>
                      <a:gd name="T8" fmla="*/ 127 w 165"/>
                      <a:gd name="T9" fmla="*/ 108 h 120"/>
                      <a:gd name="T10" fmla="*/ 145 w 165"/>
                      <a:gd name="T11" fmla="*/ 120 h 120"/>
                      <a:gd name="T12" fmla="*/ 165 w 165"/>
                      <a:gd name="T13" fmla="*/ 100 h 120"/>
                      <a:gd name="T14" fmla="*/ 145 w 165"/>
                      <a:gd name="T15" fmla="*/ 81 h 1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5" h="120">
                        <a:moveTo>
                          <a:pt x="145" y="81"/>
                        </a:moveTo>
                        <a:cubicBezTo>
                          <a:pt x="138" y="81"/>
                          <a:pt x="131" y="85"/>
                          <a:pt x="128" y="92"/>
                        </a:cubicBezTo>
                        <a:cubicBezTo>
                          <a:pt x="18" y="72"/>
                          <a:pt x="8" y="3"/>
                          <a:pt x="8" y="0"/>
                        </a:cubicBezTo>
                        <a:cubicBezTo>
                          <a:pt x="5" y="0"/>
                          <a:pt x="1" y="4"/>
                          <a:pt x="1" y="8"/>
                        </a:cubicBezTo>
                        <a:cubicBezTo>
                          <a:pt x="1" y="10"/>
                          <a:pt x="0" y="86"/>
                          <a:pt x="127" y="108"/>
                        </a:cubicBezTo>
                        <a:cubicBezTo>
                          <a:pt x="130" y="115"/>
                          <a:pt x="137" y="120"/>
                          <a:pt x="145" y="120"/>
                        </a:cubicBezTo>
                        <a:cubicBezTo>
                          <a:pt x="156" y="120"/>
                          <a:pt x="165" y="111"/>
                          <a:pt x="165" y="100"/>
                        </a:cubicBezTo>
                        <a:cubicBezTo>
                          <a:pt x="165" y="90"/>
                          <a:pt x="156" y="81"/>
                          <a:pt x="145" y="81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8" name="íṣḻidê"/>
                <p:cNvSpPr/>
                <p:nvPr/>
              </p:nvSpPr>
              <p:spPr bwMode="auto">
                <a:xfrm>
                  <a:off x="8176869" y="4311768"/>
                  <a:ext cx="362585" cy="362586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ïSlide"/>
                <p:cNvSpPr/>
                <p:nvPr/>
              </p:nvSpPr>
              <p:spPr bwMode="auto">
                <a:xfrm>
                  <a:off x="6812791" y="3215241"/>
                  <a:ext cx="362585" cy="363315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í$ľïďé"/>
                <p:cNvSpPr/>
                <p:nvPr/>
              </p:nvSpPr>
              <p:spPr bwMode="auto">
                <a:xfrm>
                  <a:off x="3659914" y="4311768"/>
                  <a:ext cx="362585" cy="362586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íṥḻíḓê"/>
                <p:cNvSpPr/>
                <p:nvPr/>
              </p:nvSpPr>
              <p:spPr bwMode="auto">
                <a:xfrm>
                  <a:off x="4945773" y="3215241"/>
                  <a:ext cx="363314" cy="363315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" name="ïṡḻídè"/>
              <p:cNvSpPr/>
              <p:nvPr/>
            </p:nvSpPr>
            <p:spPr>
              <a:xfrm>
                <a:off x="8230727" y="4567491"/>
                <a:ext cx="1475802" cy="30747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 anchorCtr="1">
                <a:normAutofit fontScale="70000" lnSpcReduction="20000"/>
              </a:bodyPr>
              <a:lstStyle/>
              <a:p>
                <a:pPr algn="ctr"/>
                <a:endParaRPr lang="zh-CN" altLang="en-US" sz="14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169" name="文本框 168"/>
            <p:cNvSpPr txBox="1"/>
            <p:nvPr/>
          </p:nvSpPr>
          <p:spPr>
            <a:xfrm>
              <a:off x="5363107" y="5356148"/>
              <a:ext cx="14535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171" name="文本框 170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2" name="文本框 171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3" name="文本框 172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0612" y="4034950"/>
            <a:ext cx="2296817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产品升级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14101" y="4034950"/>
            <a:ext cx="2296817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环境升级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47590" y="4034950"/>
            <a:ext cx="2296817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会员服务升级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81079" y="4034950"/>
            <a:ext cx="2296817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跨界合作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14570" y="4034950"/>
            <a:ext cx="2296817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新媒体介入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1509393" y="2661721"/>
            <a:ext cx="1039254" cy="103925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3542883" y="2661721"/>
            <a:ext cx="1039254" cy="103925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5576373" y="2661721"/>
            <a:ext cx="1039254" cy="103925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7609863" y="2661721"/>
            <a:ext cx="1039254" cy="103925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9643355" y="2661721"/>
            <a:ext cx="1039254" cy="103925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 bwMode="auto">
          <a:xfrm>
            <a:off x="3045765" y="4075434"/>
            <a:ext cx="0" cy="544749"/>
          </a:xfrm>
          <a:prstGeom prst="line">
            <a:avLst/>
          </a:prstGeom>
          <a:solidFill>
            <a:schemeClr val="accent1"/>
          </a:solidFill>
          <a:ln w="9525" cap="flat" cmpd="sng" algn="ctr">
            <a:gradFill flip="none" rotWithShape="1">
              <a:gsLst>
                <a:gs pos="0">
                  <a:schemeClr val="bg1"/>
                </a:gs>
                <a:gs pos="50000">
                  <a:schemeClr val="accent1"/>
                </a:gs>
                <a:gs pos="100000">
                  <a:schemeClr val="bg1"/>
                </a:gs>
              </a:gsLst>
              <a:lin ang="5400000" scaled="1"/>
              <a:tileRect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直接连接符 12"/>
          <p:cNvCxnSpPr/>
          <p:nvPr/>
        </p:nvCxnSpPr>
        <p:spPr bwMode="auto">
          <a:xfrm>
            <a:off x="5079255" y="4075434"/>
            <a:ext cx="0" cy="544749"/>
          </a:xfrm>
          <a:prstGeom prst="line">
            <a:avLst/>
          </a:prstGeom>
          <a:solidFill>
            <a:schemeClr val="accent1"/>
          </a:solidFill>
          <a:ln w="9525" cap="flat" cmpd="sng" algn="ctr">
            <a:gradFill flip="none" rotWithShape="1">
              <a:gsLst>
                <a:gs pos="0">
                  <a:schemeClr val="bg1"/>
                </a:gs>
                <a:gs pos="50000">
                  <a:schemeClr val="accent1"/>
                </a:gs>
                <a:gs pos="100000">
                  <a:schemeClr val="bg1"/>
                </a:gs>
              </a:gsLst>
              <a:lin ang="5400000" scaled="1"/>
              <a:tileRect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" name="直接连接符 13"/>
          <p:cNvCxnSpPr/>
          <p:nvPr/>
        </p:nvCxnSpPr>
        <p:spPr bwMode="auto">
          <a:xfrm>
            <a:off x="7112745" y="4075434"/>
            <a:ext cx="0" cy="544749"/>
          </a:xfrm>
          <a:prstGeom prst="line">
            <a:avLst/>
          </a:prstGeom>
          <a:solidFill>
            <a:schemeClr val="accent1"/>
          </a:solidFill>
          <a:ln w="9525" cap="flat" cmpd="sng" algn="ctr">
            <a:gradFill flip="none" rotWithShape="1">
              <a:gsLst>
                <a:gs pos="0">
                  <a:schemeClr val="bg1"/>
                </a:gs>
                <a:gs pos="50000">
                  <a:schemeClr val="accent1"/>
                </a:gs>
                <a:gs pos="100000">
                  <a:schemeClr val="bg1"/>
                </a:gs>
              </a:gsLst>
              <a:lin ang="5400000" scaled="1"/>
              <a:tileRect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" name="直接连接符 14"/>
          <p:cNvCxnSpPr/>
          <p:nvPr/>
        </p:nvCxnSpPr>
        <p:spPr bwMode="auto">
          <a:xfrm>
            <a:off x="9146235" y="4075434"/>
            <a:ext cx="0" cy="544749"/>
          </a:xfrm>
          <a:prstGeom prst="line">
            <a:avLst/>
          </a:prstGeom>
          <a:solidFill>
            <a:schemeClr val="accent1"/>
          </a:solidFill>
          <a:ln w="9525" cap="flat" cmpd="sng" algn="ctr">
            <a:gradFill flip="none" rotWithShape="1">
              <a:gsLst>
                <a:gs pos="0">
                  <a:schemeClr val="bg1"/>
                </a:gs>
                <a:gs pos="50000">
                  <a:schemeClr val="accent1"/>
                </a:gs>
                <a:gs pos="100000">
                  <a:schemeClr val="bg1"/>
                </a:gs>
              </a:gsLst>
              <a:lin ang="5400000" scaled="1"/>
              <a:tileRect/>
            </a:gra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6" name="组合 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1686923" y="2483602"/>
            <a:ext cx="760394" cy="1044924"/>
            <a:chOff x="4419757" y="1249337"/>
            <a:chExt cx="3352483" cy="4606944"/>
          </a:xfrm>
        </p:grpSpPr>
        <p:sp>
          <p:nvSpPr>
            <p:cNvPr id="17" name="íṧḻíḋé"/>
            <p:cNvSpPr/>
            <p:nvPr/>
          </p:nvSpPr>
          <p:spPr bwMode="auto">
            <a:xfrm>
              <a:off x="4419757" y="4370333"/>
              <a:ext cx="2411909" cy="1485948"/>
            </a:xfrm>
            <a:custGeom>
              <a:avLst/>
              <a:gdLst>
                <a:gd name="T0" fmla="*/ 7522 w 7524"/>
                <a:gd name="T1" fmla="*/ 2706 h 4633"/>
                <a:gd name="T2" fmla="*/ 7522 w 7524"/>
                <a:gd name="T3" fmla="*/ 2706 h 4633"/>
                <a:gd name="T4" fmla="*/ 6871 w 7524"/>
                <a:gd name="T5" fmla="*/ 2067 h 4633"/>
                <a:gd name="T6" fmla="*/ 6719 w 7524"/>
                <a:gd name="T7" fmla="*/ 2087 h 4633"/>
                <a:gd name="T8" fmla="*/ 6254 w 7524"/>
                <a:gd name="T9" fmla="*/ 2740 h 4633"/>
                <a:gd name="T10" fmla="*/ 6167 w 7524"/>
                <a:gd name="T11" fmla="*/ 2827 h 4633"/>
                <a:gd name="T12" fmla="*/ 6080 w 7524"/>
                <a:gd name="T13" fmla="*/ 2740 h 4633"/>
                <a:gd name="T14" fmla="*/ 6168 w 7524"/>
                <a:gd name="T15" fmla="*/ 2360 h 4633"/>
                <a:gd name="T16" fmla="*/ 5984 w 7524"/>
                <a:gd name="T17" fmla="*/ 2317 h 4633"/>
                <a:gd name="T18" fmla="*/ 5844 w 7524"/>
                <a:gd name="T19" fmla="*/ 2342 h 4633"/>
                <a:gd name="T20" fmla="*/ 5855 w 7524"/>
                <a:gd name="T21" fmla="*/ 2236 h 4633"/>
                <a:gd name="T22" fmla="*/ 5023 w 7524"/>
                <a:gd name="T23" fmla="*/ 1398 h 4633"/>
                <a:gd name="T24" fmla="*/ 4710 w 7524"/>
                <a:gd name="T25" fmla="*/ 1461 h 4633"/>
                <a:gd name="T26" fmla="*/ 4247 w 7524"/>
                <a:gd name="T27" fmla="*/ 2159 h 4633"/>
                <a:gd name="T28" fmla="*/ 4156 w 7524"/>
                <a:gd name="T29" fmla="*/ 2249 h 4633"/>
                <a:gd name="T30" fmla="*/ 4155 w 7524"/>
                <a:gd name="T31" fmla="*/ 2249 h 4633"/>
                <a:gd name="T32" fmla="*/ 4066 w 7524"/>
                <a:gd name="T33" fmla="*/ 2156 h 4633"/>
                <a:gd name="T34" fmla="*/ 4617 w 7524"/>
                <a:gd name="T35" fmla="*/ 1303 h 4633"/>
                <a:gd name="T36" fmla="*/ 4291 w 7524"/>
                <a:gd name="T37" fmla="*/ 0 h 4633"/>
                <a:gd name="T38" fmla="*/ 4070 w 7524"/>
                <a:gd name="T39" fmla="*/ 120 h 4633"/>
                <a:gd name="T40" fmla="*/ 4113 w 7524"/>
                <a:gd name="T41" fmla="*/ 903 h 4633"/>
                <a:gd name="T42" fmla="*/ 3904 w 7524"/>
                <a:gd name="T43" fmla="*/ 681 h 4633"/>
                <a:gd name="T44" fmla="*/ 3754 w 7524"/>
                <a:gd name="T45" fmla="*/ 1029 h 4633"/>
                <a:gd name="T46" fmla="*/ 3599 w 7524"/>
                <a:gd name="T47" fmla="*/ 681 h 4633"/>
                <a:gd name="T48" fmla="*/ 3376 w 7524"/>
                <a:gd name="T49" fmla="*/ 903 h 4633"/>
                <a:gd name="T50" fmla="*/ 3420 w 7524"/>
                <a:gd name="T51" fmla="*/ 114 h 4633"/>
                <a:gd name="T52" fmla="*/ 3215 w 7524"/>
                <a:gd name="T53" fmla="*/ 1 h 4633"/>
                <a:gd name="T54" fmla="*/ 2755 w 7524"/>
                <a:gd name="T55" fmla="*/ 1560 h 4633"/>
                <a:gd name="T56" fmla="*/ 2630 w 7524"/>
                <a:gd name="T57" fmla="*/ 1548 h 4633"/>
                <a:gd name="T58" fmla="*/ 1855 w 7524"/>
                <a:gd name="T59" fmla="*/ 2172 h 4633"/>
                <a:gd name="T60" fmla="*/ 1643 w 7524"/>
                <a:gd name="T61" fmla="*/ 2115 h 4633"/>
                <a:gd name="T62" fmla="*/ 1426 w 7524"/>
                <a:gd name="T63" fmla="*/ 2177 h 4633"/>
                <a:gd name="T64" fmla="*/ 1565 w 7524"/>
                <a:gd name="T65" fmla="*/ 2634 h 4633"/>
                <a:gd name="T66" fmla="*/ 1478 w 7524"/>
                <a:gd name="T67" fmla="*/ 2721 h 4633"/>
                <a:gd name="T68" fmla="*/ 1392 w 7524"/>
                <a:gd name="T69" fmla="*/ 2634 h 4633"/>
                <a:gd name="T70" fmla="*/ 1129 w 7524"/>
                <a:gd name="T71" fmla="*/ 2117 h 4633"/>
                <a:gd name="T72" fmla="*/ 743 w 7524"/>
                <a:gd name="T73" fmla="*/ 2005 h 4633"/>
                <a:gd name="T74" fmla="*/ 11 w 7524"/>
                <a:gd name="T75" fmla="*/ 2724 h 4633"/>
                <a:gd name="T76" fmla="*/ 8 w 7524"/>
                <a:gd name="T77" fmla="*/ 2724 h 4633"/>
                <a:gd name="T78" fmla="*/ 8 w 7524"/>
                <a:gd name="T79" fmla="*/ 3266 h 4633"/>
                <a:gd name="T80" fmla="*/ 7524 w 7524"/>
                <a:gd name="T81" fmla="*/ 3266 h 4633"/>
                <a:gd name="T82" fmla="*/ 7524 w 7524"/>
                <a:gd name="T83" fmla="*/ 2705 h 4633"/>
                <a:gd name="T84" fmla="*/ 7522 w 7524"/>
                <a:gd name="T85" fmla="*/ 2705 h 4633"/>
                <a:gd name="T86" fmla="*/ 7522 w 7524"/>
                <a:gd name="T87" fmla="*/ 2706 h 4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24" h="4633">
                  <a:moveTo>
                    <a:pt x="7522" y="2706"/>
                  </a:moveTo>
                  <a:lnTo>
                    <a:pt x="7522" y="2706"/>
                  </a:lnTo>
                  <a:cubicBezTo>
                    <a:pt x="7512" y="2352"/>
                    <a:pt x="7225" y="2067"/>
                    <a:pt x="6871" y="2067"/>
                  </a:cubicBezTo>
                  <a:cubicBezTo>
                    <a:pt x="6819" y="2067"/>
                    <a:pt x="6768" y="2075"/>
                    <a:pt x="6719" y="2087"/>
                  </a:cubicBezTo>
                  <a:cubicBezTo>
                    <a:pt x="6449" y="2181"/>
                    <a:pt x="6254" y="2437"/>
                    <a:pt x="6254" y="2740"/>
                  </a:cubicBezTo>
                  <a:cubicBezTo>
                    <a:pt x="6254" y="2788"/>
                    <a:pt x="6215" y="2827"/>
                    <a:pt x="6167" y="2827"/>
                  </a:cubicBezTo>
                  <a:cubicBezTo>
                    <a:pt x="6119" y="2827"/>
                    <a:pt x="6080" y="2788"/>
                    <a:pt x="6080" y="2740"/>
                  </a:cubicBezTo>
                  <a:cubicBezTo>
                    <a:pt x="6080" y="2604"/>
                    <a:pt x="6112" y="2475"/>
                    <a:pt x="6168" y="2360"/>
                  </a:cubicBezTo>
                  <a:cubicBezTo>
                    <a:pt x="6112" y="2333"/>
                    <a:pt x="6050" y="2317"/>
                    <a:pt x="5984" y="2317"/>
                  </a:cubicBezTo>
                  <a:cubicBezTo>
                    <a:pt x="5935" y="2317"/>
                    <a:pt x="5889" y="2327"/>
                    <a:pt x="5844" y="2342"/>
                  </a:cubicBezTo>
                  <a:cubicBezTo>
                    <a:pt x="5849" y="2307"/>
                    <a:pt x="5855" y="2272"/>
                    <a:pt x="5855" y="2236"/>
                  </a:cubicBezTo>
                  <a:cubicBezTo>
                    <a:pt x="5855" y="1773"/>
                    <a:pt x="5483" y="1398"/>
                    <a:pt x="5023" y="1398"/>
                  </a:cubicBezTo>
                  <a:cubicBezTo>
                    <a:pt x="4912" y="1398"/>
                    <a:pt x="4807" y="1421"/>
                    <a:pt x="4710" y="1461"/>
                  </a:cubicBezTo>
                  <a:cubicBezTo>
                    <a:pt x="4443" y="1580"/>
                    <a:pt x="4253" y="1846"/>
                    <a:pt x="4247" y="2159"/>
                  </a:cubicBezTo>
                  <a:cubicBezTo>
                    <a:pt x="4245" y="2209"/>
                    <a:pt x="4205" y="2249"/>
                    <a:pt x="4156" y="2249"/>
                  </a:cubicBezTo>
                  <a:lnTo>
                    <a:pt x="4155" y="2249"/>
                  </a:lnTo>
                  <a:cubicBezTo>
                    <a:pt x="4105" y="2247"/>
                    <a:pt x="4065" y="2206"/>
                    <a:pt x="4066" y="2156"/>
                  </a:cubicBezTo>
                  <a:cubicBezTo>
                    <a:pt x="4074" y="1777"/>
                    <a:pt x="4298" y="1454"/>
                    <a:pt x="4617" y="1303"/>
                  </a:cubicBezTo>
                  <a:cubicBezTo>
                    <a:pt x="4429" y="906"/>
                    <a:pt x="4313" y="466"/>
                    <a:pt x="4291" y="0"/>
                  </a:cubicBezTo>
                  <a:cubicBezTo>
                    <a:pt x="4221" y="51"/>
                    <a:pt x="4147" y="90"/>
                    <a:pt x="4070" y="120"/>
                  </a:cubicBezTo>
                  <a:cubicBezTo>
                    <a:pt x="4070" y="338"/>
                    <a:pt x="4077" y="693"/>
                    <a:pt x="4113" y="903"/>
                  </a:cubicBezTo>
                  <a:lnTo>
                    <a:pt x="3904" y="681"/>
                  </a:lnTo>
                  <a:lnTo>
                    <a:pt x="3754" y="1029"/>
                  </a:lnTo>
                  <a:lnTo>
                    <a:pt x="3599" y="681"/>
                  </a:lnTo>
                  <a:lnTo>
                    <a:pt x="3376" y="903"/>
                  </a:lnTo>
                  <a:cubicBezTo>
                    <a:pt x="3414" y="726"/>
                    <a:pt x="3420" y="342"/>
                    <a:pt x="3420" y="114"/>
                  </a:cubicBezTo>
                  <a:cubicBezTo>
                    <a:pt x="3349" y="85"/>
                    <a:pt x="3280" y="49"/>
                    <a:pt x="3215" y="1"/>
                  </a:cubicBezTo>
                  <a:cubicBezTo>
                    <a:pt x="3188" y="570"/>
                    <a:pt x="3023" y="1101"/>
                    <a:pt x="2755" y="1560"/>
                  </a:cubicBezTo>
                  <a:cubicBezTo>
                    <a:pt x="2714" y="1554"/>
                    <a:pt x="2673" y="1548"/>
                    <a:pt x="2630" y="1548"/>
                  </a:cubicBezTo>
                  <a:cubicBezTo>
                    <a:pt x="2251" y="1548"/>
                    <a:pt x="1935" y="1815"/>
                    <a:pt x="1855" y="2172"/>
                  </a:cubicBezTo>
                  <a:cubicBezTo>
                    <a:pt x="1792" y="2137"/>
                    <a:pt x="1720" y="2115"/>
                    <a:pt x="1643" y="2115"/>
                  </a:cubicBezTo>
                  <a:cubicBezTo>
                    <a:pt x="1563" y="2115"/>
                    <a:pt x="1490" y="2139"/>
                    <a:pt x="1426" y="2177"/>
                  </a:cubicBezTo>
                  <a:cubicBezTo>
                    <a:pt x="1513" y="2308"/>
                    <a:pt x="1565" y="2465"/>
                    <a:pt x="1565" y="2634"/>
                  </a:cubicBezTo>
                  <a:cubicBezTo>
                    <a:pt x="1565" y="2682"/>
                    <a:pt x="1526" y="2721"/>
                    <a:pt x="1478" y="2721"/>
                  </a:cubicBezTo>
                  <a:cubicBezTo>
                    <a:pt x="1430" y="2721"/>
                    <a:pt x="1392" y="2682"/>
                    <a:pt x="1392" y="2634"/>
                  </a:cubicBezTo>
                  <a:cubicBezTo>
                    <a:pt x="1392" y="2421"/>
                    <a:pt x="1287" y="2234"/>
                    <a:pt x="1129" y="2117"/>
                  </a:cubicBezTo>
                  <a:cubicBezTo>
                    <a:pt x="1017" y="2046"/>
                    <a:pt x="885" y="2005"/>
                    <a:pt x="743" y="2005"/>
                  </a:cubicBezTo>
                  <a:cubicBezTo>
                    <a:pt x="345" y="2005"/>
                    <a:pt x="22" y="2325"/>
                    <a:pt x="11" y="2724"/>
                  </a:cubicBezTo>
                  <a:lnTo>
                    <a:pt x="8" y="2724"/>
                  </a:lnTo>
                  <a:lnTo>
                    <a:pt x="8" y="3266"/>
                  </a:lnTo>
                  <a:cubicBezTo>
                    <a:pt x="0" y="4134"/>
                    <a:pt x="6407" y="4633"/>
                    <a:pt x="7524" y="3266"/>
                  </a:cubicBezTo>
                  <a:lnTo>
                    <a:pt x="7524" y="2705"/>
                  </a:lnTo>
                  <a:lnTo>
                    <a:pt x="7522" y="2705"/>
                  </a:lnTo>
                  <a:lnTo>
                    <a:pt x="7522" y="270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8" name="ïŝļïḓè"/>
            <p:cNvGrpSpPr/>
            <p:nvPr/>
          </p:nvGrpSpPr>
          <p:grpSpPr>
            <a:xfrm>
              <a:off x="5098983" y="1249337"/>
              <a:ext cx="2673257" cy="3480776"/>
              <a:chOff x="4118760" y="4761439"/>
              <a:chExt cx="3447200" cy="4488502"/>
            </a:xfrm>
          </p:grpSpPr>
          <p:sp>
            <p:nvSpPr>
              <p:cNvPr id="19" name="ï$ḻíḓê"/>
              <p:cNvSpPr/>
              <p:nvPr/>
            </p:nvSpPr>
            <p:spPr bwMode="auto">
              <a:xfrm rot="1809314">
                <a:off x="4469495" y="7715814"/>
                <a:ext cx="1233004" cy="1531658"/>
              </a:xfrm>
              <a:custGeom>
                <a:avLst/>
                <a:gdLst>
                  <a:gd name="T0" fmla="*/ 263 w 4756"/>
                  <a:gd name="T1" fmla="*/ 0 h 5914"/>
                  <a:gd name="T2" fmla="*/ 0 w 4756"/>
                  <a:gd name="T3" fmla="*/ 3528 h 5914"/>
                  <a:gd name="T4" fmla="*/ 970 w 4756"/>
                  <a:gd name="T5" fmla="*/ 2841 h 5914"/>
                  <a:gd name="T6" fmla="*/ 2410 w 4756"/>
                  <a:gd name="T7" fmla="*/ 5913 h 5914"/>
                  <a:gd name="T8" fmla="*/ 3785 w 4756"/>
                  <a:gd name="T9" fmla="*/ 2834 h 5914"/>
                  <a:gd name="T10" fmla="*/ 4755 w 4756"/>
                  <a:gd name="T11" fmla="*/ 3528 h 5914"/>
                  <a:gd name="T12" fmla="*/ 4518 w 4756"/>
                  <a:gd name="T13" fmla="*/ 0 h 5914"/>
                  <a:gd name="T14" fmla="*/ 263 w 4756"/>
                  <a:gd name="T15" fmla="*/ 0 h 59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56" h="5914">
                    <a:moveTo>
                      <a:pt x="263" y="0"/>
                    </a:moveTo>
                    <a:lnTo>
                      <a:pt x="0" y="3528"/>
                    </a:lnTo>
                    <a:lnTo>
                      <a:pt x="970" y="2841"/>
                    </a:lnTo>
                    <a:lnTo>
                      <a:pt x="2410" y="5913"/>
                    </a:lnTo>
                    <a:lnTo>
                      <a:pt x="3785" y="2834"/>
                    </a:lnTo>
                    <a:lnTo>
                      <a:pt x="4755" y="3528"/>
                    </a:lnTo>
                    <a:lnTo>
                      <a:pt x="4518" y="0"/>
                    </a:lnTo>
                    <a:lnTo>
                      <a:pt x="263" y="0"/>
                    </a:lnTo>
                  </a:path>
                </a:pathLst>
              </a:custGeom>
              <a:solidFill>
                <a:srgbClr val="FF640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iśļïďê"/>
              <p:cNvSpPr/>
              <p:nvPr/>
            </p:nvSpPr>
            <p:spPr bwMode="auto">
              <a:xfrm rot="1809314">
                <a:off x="4731911" y="7756928"/>
                <a:ext cx="999671" cy="975003"/>
              </a:xfrm>
              <a:custGeom>
                <a:avLst/>
                <a:gdLst>
                  <a:gd name="T0" fmla="*/ 3619 w 3858"/>
                  <a:gd name="T1" fmla="*/ 0 h 3767"/>
                  <a:gd name="T2" fmla="*/ 174 w 3858"/>
                  <a:gd name="T3" fmla="*/ 0 h 3767"/>
                  <a:gd name="T4" fmla="*/ 244 w 3858"/>
                  <a:gd name="T5" fmla="*/ 154 h 3767"/>
                  <a:gd name="T6" fmla="*/ 0 w 3858"/>
                  <a:gd name="T7" fmla="*/ 2442 h 3767"/>
                  <a:gd name="T8" fmla="*/ 945 w 3858"/>
                  <a:gd name="T9" fmla="*/ 1645 h 3767"/>
                  <a:gd name="T10" fmla="*/ 1935 w 3858"/>
                  <a:gd name="T11" fmla="*/ 3766 h 3767"/>
                  <a:gd name="T12" fmla="*/ 2892 w 3858"/>
                  <a:gd name="T13" fmla="*/ 1626 h 3767"/>
                  <a:gd name="T14" fmla="*/ 3857 w 3858"/>
                  <a:gd name="T15" fmla="*/ 2442 h 3767"/>
                  <a:gd name="T16" fmla="*/ 3599 w 3858"/>
                  <a:gd name="T17" fmla="*/ 45 h 3767"/>
                  <a:gd name="T18" fmla="*/ 3619 w 3858"/>
                  <a:gd name="T19" fmla="*/ 0 h 3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58" h="3767">
                    <a:moveTo>
                      <a:pt x="3619" y="0"/>
                    </a:moveTo>
                    <a:lnTo>
                      <a:pt x="174" y="0"/>
                    </a:lnTo>
                    <a:lnTo>
                      <a:pt x="244" y="154"/>
                    </a:lnTo>
                    <a:lnTo>
                      <a:pt x="0" y="2442"/>
                    </a:lnTo>
                    <a:lnTo>
                      <a:pt x="945" y="1645"/>
                    </a:lnTo>
                    <a:lnTo>
                      <a:pt x="1935" y="3766"/>
                    </a:lnTo>
                    <a:lnTo>
                      <a:pt x="2892" y="1626"/>
                    </a:lnTo>
                    <a:lnTo>
                      <a:pt x="3857" y="2442"/>
                    </a:lnTo>
                    <a:lnTo>
                      <a:pt x="3599" y="45"/>
                    </a:lnTo>
                    <a:lnTo>
                      <a:pt x="3619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işḻîḍé"/>
              <p:cNvSpPr/>
              <p:nvPr/>
            </p:nvSpPr>
            <p:spPr bwMode="auto">
              <a:xfrm rot="1809314">
                <a:off x="4118760" y="5940647"/>
                <a:ext cx="733169" cy="1979725"/>
              </a:xfrm>
              <a:custGeom>
                <a:avLst/>
                <a:gdLst>
                  <a:gd name="T0" fmla="*/ 2507 w 2829"/>
                  <a:gd name="T1" fmla="*/ 0 h 7642"/>
                  <a:gd name="T2" fmla="*/ 328 w 2829"/>
                  <a:gd name="T3" fmla="*/ 2076 h 7642"/>
                  <a:gd name="T4" fmla="*/ 0 w 2829"/>
                  <a:gd name="T5" fmla="*/ 7641 h 7642"/>
                  <a:gd name="T6" fmla="*/ 663 w 2829"/>
                  <a:gd name="T7" fmla="*/ 7641 h 7642"/>
                  <a:gd name="T8" fmla="*/ 1498 w 2829"/>
                  <a:gd name="T9" fmla="*/ 4518 h 7642"/>
                  <a:gd name="T10" fmla="*/ 2828 w 2829"/>
                  <a:gd name="T11" fmla="*/ 3933 h 7642"/>
                  <a:gd name="T12" fmla="*/ 2507 w 2829"/>
                  <a:gd name="T13" fmla="*/ 0 h 7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29" h="7642">
                    <a:moveTo>
                      <a:pt x="2507" y="0"/>
                    </a:moveTo>
                    <a:lnTo>
                      <a:pt x="328" y="2076"/>
                    </a:lnTo>
                    <a:lnTo>
                      <a:pt x="0" y="7641"/>
                    </a:lnTo>
                    <a:lnTo>
                      <a:pt x="663" y="7641"/>
                    </a:lnTo>
                    <a:lnTo>
                      <a:pt x="1498" y="4518"/>
                    </a:lnTo>
                    <a:lnTo>
                      <a:pt x="2828" y="3933"/>
                    </a:lnTo>
                    <a:lnTo>
                      <a:pt x="2507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ïŝľîḑe"/>
              <p:cNvSpPr/>
              <p:nvPr/>
            </p:nvSpPr>
            <p:spPr bwMode="auto">
              <a:xfrm rot="1809314">
                <a:off x="6407299" y="7270216"/>
                <a:ext cx="733169" cy="1979725"/>
              </a:xfrm>
              <a:custGeom>
                <a:avLst/>
                <a:gdLst>
                  <a:gd name="T0" fmla="*/ 321 w 2829"/>
                  <a:gd name="T1" fmla="*/ 0 h 7642"/>
                  <a:gd name="T2" fmla="*/ 2500 w 2829"/>
                  <a:gd name="T3" fmla="*/ 2076 h 7642"/>
                  <a:gd name="T4" fmla="*/ 2828 w 2829"/>
                  <a:gd name="T5" fmla="*/ 7641 h 7642"/>
                  <a:gd name="T6" fmla="*/ 2159 w 2829"/>
                  <a:gd name="T7" fmla="*/ 7641 h 7642"/>
                  <a:gd name="T8" fmla="*/ 1330 w 2829"/>
                  <a:gd name="T9" fmla="*/ 4518 h 7642"/>
                  <a:gd name="T10" fmla="*/ 0 w 2829"/>
                  <a:gd name="T11" fmla="*/ 3933 h 7642"/>
                  <a:gd name="T12" fmla="*/ 321 w 2829"/>
                  <a:gd name="T13" fmla="*/ 0 h 7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29" h="7642">
                    <a:moveTo>
                      <a:pt x="321" y="0"/>
                    </a:moveTo>
                    <a:lnTo>
                      <a:pt x="2500" y="2076"/>
                    </a:lnTo>
                    <a:lnTo>
                      <a:pt x="2828" y="7641"/>
                    </a:lnTo>
                    <a:lnTo>
                      <a:pt x="2159" y="7641"/>
                    </a:lnTo>
                    <a:lnTo>
                      <a:pt x="1330" y="4518"/>
                    </a:lnTo>
                    <a:lnTo>
                      <a:pt x="0" y="3933"/>
                    </a:lnTo>
                    <a:lnTo>
                      <a:pt x="321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îṧ1îḑe"/>
              <p:cNvSpPr/>
              <p:nvPr/>
            </p:nvSpPr>
            <p:spPr bwMode="auto">
              <a:xfrm rot="1809314">
                <a:off x="5239860" y="4761439"/>
                <a:ext cx="2099995" cy="3397080"/>
              </a:xfrm>
              <a:custGeom>
                <a:avLst/>
                <a:gdLst>
                  <a:gd name="T0" fmla="*/ 7339 w 8099"/>
                  <a:gd name="T1" fmla="*/ 13110 h 13111"/>
                  <a:gd name="T2" fmla="*/ 7339 w 8099"/>
                  <a:gd name="T3" fmla="*/ 13110 h 13111"/>
                  <a:gd name="T4" fmla="*/ 8098 w 8099"/>
                  <a:gd name="T5" fmla="*/ 8734 h 13111"/>
                  <a:gd name="T6" fmla="*/ 4049 w 8099"/>
                  <a:gd name="T7" fmla="*/ 0 h 13111"/>
                  <a:gd name="T8" fmla="*/ 0 w 8099"/>
                  <a:gd name="T9" fmla="*/ 8734 h 13111"/>
                  <a:gd name="T10" fmla="*/ 759 w 8099"/>
                  <a:gd name="T11" fmla="*/ 13110 h 13111"/>
                  <a:gd name="T12" fmla="*/ 7339 w 8099"/>
                  <a:gd name="T13" fmla="*/ 13110 h 13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99" h="13111">
                    <a:moveTo>
                      <a:pt x="7339" y="13110"/>
                    </a:moveTo>
                    <a:lnTo>
                      <a:pt x="7339" y="13110"/>
                    </a:lnTo>
                    <a:cubicBezTo>
                      <a:pt x="7821" y="11799"/>
                      <a:pt x="8098" y="10309"/>
                      <a:pt x="8098" y="8734"/>
                    </a:cubicBezTo>
                    <a:cubicBezTo>
                      <a:pt x="8098" y="4846"/>
                      <a:pt x="6440" y="1504"/>
                      <a:pt x="4049" y="0"/>
                    </a:cubicBezTo>
                    <a:cubicBezTo>
                      <a:pt x="1665" y="1504"/>
                      <a:pt x="0" y="4846"/>
                      <a:pt x="0" y="8734"/>
                    </a:cubicBezTo>
                    <a:cubicBezTo>
                      <a:pt x="0" y="10309"/>
                      <a:pt x="277" y="11799"/>
                      <a:pt x="759" y="13110"/>
                    </a:cubicBezTo>
                    <a:lnTo>
                      <a:pt x="7339" y="13110"/>
                    </a:ln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i$lïḑè"/>
              <p:cNvSpPr/>
              <p:nvPr/>
            </p:nvSpPr>
            <p:spPr bwMode="auto">
              <a:xfrm rot="1809314">
                <a:off x="6441616" y="4953927"/>
                <a:ext cx="1124344" cy="556655"/>
              </a:xfrm>
              <a:custGeom>
                <a:avLst/>
                <a:gdLst>
                  <a:gd name="T0" fmla="*/ 4337 w 4338"/>
                  <a:gd name="T1" fmla="*/ 2153 h 2154"/>
                  <a:gd name="T2" fmla="*/ 4337 w 4338"/>
                  <a:gd name="T3" fmla="*/ 2153 h 2154"/>
                  <a:gd name="T4" fmla="*/ 2165 w 4338"/>
                  <a:gd name="T5" fmla="*/ 0 h 2154"/>
                  <a:gd name="T6" fmla="*/ 0 w 4338"/>
                  <a:gd name="T7" fmla="*/ 2153 h 2154"/>
                  <a:gd name="T8" fmla="*/ 4337 w 4338"/>
                  <a:gd name="T9" fmla="*/ 2153 h 2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38" h="2154">
                    <a:moveTo>
                      <a:pt x="4337" y="2153"/>
                    </a:moveTo>
                    <a:lnTo>
                      <a:pt x="4337" y="2153"/>
                    </a:lnTo>
                    <a:cubicBezTo>
                      <a:pt x="3721" y="1253"/>
                      <a:pt x="2988" y="514"/>
                      <a:pt x="2165" y="0"/>
                    </a:cubicBezTo>
                    <a:cubicBezTo>
                      <a:pt x="1343" y="514"/>
                      <a:pt x="610" y="1253"/>
                      <a:pt x="0" y="2153"/>
                    </a:cubicBezTo>
                    <a:lnTo>
                      <a:pt x="4337" y="2153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îŝḻîḍê"/>
              <p:cNvSpPr/>
              <p:nvPr/>
            </p:nvSpPr>
            <p:spPr bwMode="auto">
              <a:xfrm rot="1809314">
                <a:off x="5261122" y="6435272"/>
                <a:ext cx="2029081" cy="93728"/>
              </a:xfrm>
              <a:custGeom>
                <a:avLst/>
                <a:gdLst>
                  <a:gd name="T0" fmla="*/ 58 w 7829"/>
                  <a:gd name="T1" fmla="*/ 0 h 367"/>
                  <a:gd name="T2" fmla="*/ 58 w 7829"/>
                  <a:gd name="T3" fmla="*/ 0 h 367"/>
                  <a:gd name="T4" fmla="*/ 0 w 7829"/>
                  <a:gd name="T5" fmla="*/ 366 h 367"/>
                  <a:gd name="T6" fmla="*/ 7828 w 7829"/>
                  <a:gd name="T7" fmla="*/ 366 h 367"/>
                  <a:gd name="T8" fmla="*/ 7770 w 7829"/>
                  <a:gd name="T9" fmla="*/ 0 h 367"/>
                  <a:gd name="T10" fmla="*/ 58 w 7829"/>
                  <a:gd name="T11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29" h="367">
                    <a:moveTo>
                      <a:pt x="58" y="0"/>
                    </a:moveTo>
                    <a:lnTo>
                      <a:pt x="58" y="0"/>
                    </a:lnTo>
                    <a:cubicBezTo>
                      <a:pt x="39" y="122"/>
                      <a:pt x="20" y="244"/>
                      <a:pt x="0" y="366"/>
                    </a:cubicBezTo>
                    <a:cubicBezTo>
                      <a:pt x="7828" y="366"/>
                      <a:pt x="7828" y="366"/>
                      <a:pt x="7828" y="366"/>
                    </a:cubicBezTo>
                    <a:cubicBezTo>
                      <a:pt x="7808" y="244"/>
                      <a:pt x="7789" y="122"/>
                      <a:pt x="7770" y="0"/>
                    </a:cubicBezTo>
                    <a:lnTo>
                      <a:pt x="58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ïşļïḓè"/>
              <p:cNvSpPr/>
              <p:nvPr/>
            </p:nvSpPr>
            <p:spPr bwMode="auto">
              <a:xfrm rot="1809314">
                <a:off x="5149287" y="6589619"/>
                <a:ext cx="2071401" cy="104016"/>
              </a:xfrm>
              <a:custGeom>
                <a:avLst/>
                <a:gdLst>
                  <a:gd name="T0" fmla="*/ 7988 w 7989"/>
                  <a:gd name="T1" fmla="*/ 405 h 406"/>
                  <a:gd name="T2" fmla="*/ 7988 w 7989"/>
                  <a:gd name="T3" fmla="*/ 405 h 406"/>
                  <a:gd name="T4" fmla="*/ 7950 w 7989"/>
                  <a:gd name="T5" fmla="*/ 0 h 406"/>
                  <a:gd name="T6" fmla="*/ 33 w 7989"/>
                  <a:gd name="T7" fmla="*/ 0 h 406"/>
                  <a:gd name="T8" fmla="*/ 0 w 7989"/>
                  <a:gd name="T9" fmla="*/ 405 h 406"/>
                  <a:gd name="T10" fmla="*/ 7988 w 7989"/>
                  <a:gd name="T11" fmla="*/ 405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89" h="406">
                    <a:moveTo>
                      <a:pt x="7988" y="405"/>
                    </a:moveTo>
                    <a:lnTo>
                      <a:pt x="7988" y="405"/>
                    </a:lnTo>
                    <a:cubicBezTo>
                      <a:pt x="7975" y="263"/>
                      <a:pt x="7962" y="122"/>
                      <a:pt x="7950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0" y="122"/>
                      <a:pt x="7" y="263"/>
                      <a:pt x="0" y="405"/>
                    </a:cubicBezTo>
                    <a:lnTo>
                      <a:pt x="7988" y="405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iŝlíḑé"/>
              <p:cNvSpPr/>
              <p:nvPr/>
            </p:nvSpPr>
            <p:spPr bwMode="auto">
              <a:xfrm rot="1809314">
                <a:off x="4589372" y="7801591"/>
                <a:ext cx="1668788" cy="296045"/>
              </a:xfrm>
              <a:custGeom>
                <a:avLst/>
                <a:gdLst>
                  <a:gd name="T0" fmla="*/ 6091 w 6440"/>
                  <a:gd name="T1" fmla="*/ 1144 h 1145"/>
                  <a:gd name="T2" fmla="*/ 6091 w 6440"/>
                  <a:gd name="T3" fmla="*/ 1144 h 1145"/>
                  <a:gd name="T4" fmla="*/ 6439 w 6440"/>
                  <a:gd name="T5" fmla="*/ 0 h 1145"/>
                  <a:gd name="T6" fmla="*/ 0 w 6440"/>
                  <a:gd name="T7" fmla="*/ 0 h 1145"/>
                  <a:gd name="T8" fmla="*/ 347 w 6440"/>
                  <a:gd name="T9" fmla="*/ 1144 h 1145"/>
                  <a:gd name="T10" fmla="*/ 6091 w 6440"/>
                  <a:gd name="T11" fmla="*/ 1144 h 1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40" h="1145">
                    <a:moveTo>
                      <a:pt x="6091" y="1144"/>
                    </a:moveTo>
                    <a:lnTo>
                      <a:pt x="6091" y="1144"/>
                    </a:lnTo>
                    <a:cubicBezTo>
                      <a:pt x="6227" y="778"/>
                      <a:pt x="6342" y="399"/>
                      <a:pt x="643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6" y="399"/>
                      <a:pt x="212" y="778"/>
                      <a:pt x="347" y="1144"/>
                    </a:cubicBezTo>
                    <a:lnTo>
                      <a:pt x="6091" y="1144"/>
                    </a:ln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iśļïḓê"/>
              <p:cNvSpPr/>
              <p:nvPr/>
            </p:nvSpPr>
            <p:spPr bwMode="auto">
              <a:xfrm rot="1809314">
                <a:off x="5526857" y="7885938"/>
                <a:ext cx="853266" cy="296045"/>
              </a:xfrm>
              <a:custGeom>
                <a:avLst/>
                <a:gdLst>
                  <a:gd name="T0" fmla="*/ 3291 w 3292"/>
                  <a:gd name="T1" fmla="*/ 0 h 1145"/>
                  <a:gd name="T2" fmla="*/ 3291 w 3292"/>
                  <a:gd name="T3" fmla="*/ 0 h 1145"/>
                  <a:gd name="T4" fmla="*/ 0 w 3292"/>
                  <a:gd name="T5" fmla="*/ 0 h 1145"/>
                  <a:gd name="T6" fmla="*/ 0 w 3292"/>
                  <a:gd name="T7" fmla="*/ 1144 h 1145"/>
                  <a:gd name="T8" fmla="*/ 2944 w 3292"/>
                  <a:gd name="T9" fmla="*/ 1144 h 1145"/>
                  <a:gd name="T10" fmla="*/ 3291 w 3292"/>
                  <a:gd name="T11" fmla="*/ 0 h 1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92" h="1145">
                    <a:moveTo>
                      <a:pt x="3291" y="0"/>
                    </a:moveTo>
                    <a:lnTo>
                      <a:pt x="3291" y="0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1144"/>
                      <a:pt x="0" y="1144"/>
                      <a:pt x="0" y="1144"/>
                    </a:cubicBezTo>
                    <a:cubicBezTo>
                      <a:pt x="2944" y="1144"/>
                      <a:pt x="2944" y="1144"/>
                      <a:pt x="2944" y="1144"/>
                    </a:cubicBezTo>
                    <a:cubicBezTo>
                      <a:pt x="3079" y="778"/>
                      <a:pt x="3194" y="392"/>
                      <a:pt x="3291" y="0"/>
                    </a:cubicBezTo>
                  </a:path>
                </a:pathLst>
              </a:custGeom>
              <a:solidFill>
                <a:srgbClr val="B6B3B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ïṥḷíďé"/>
              <p:cNvSpPr/>
              <p:nvPr/>
            </p:nvSpPr>
            <p:spPr bwMode="auto">
              <a:xfrm rot="1809314">
                <a:off x="4564103" y="7613700"/>
                <a:ext cx="1912414" cy="337194"/>
              </a:xfrm>
              <a:custGeom>
                <a:avLst/>
                <a:gdLst>
                  <a:gd name="T0" fmla="*/ 6979 w 7379"/>
                  <a:gd name="T1" fmla="*/ 1305 h 1306"/>
                  <a:gd name="T2" fmla="*/ 6979 w 7379"/>
                  <a:gd name="T3" fmla="*/ 1305 h 1306"/>
                  <a:gd name="T4" fmla="*/ 7378 w 7379"/>
                  <a:gd name="T5" fmla="*/ 0 h 1306"/>
                  <a:gd name="T6" fmla="*/ 0 w 7379"/>
                  <a:gd name="T7" fmla="*/ 0 h 1306"/>
                  <a:gd name="T8" fmla="*/ 399 w 7379"/>
                  <a:gd name="T9" fmla="*/ 1305 h 1306"/>
                  <a:gd name="T10" fmla="*/ 6979 w 7379"/>
                  <a:gd name="T11" fmla="*/ 1305 h 1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79" h="1306">
                    <a:moveTo>
                      <a:pt x="6979" y="1305"/>
                    </a:moveTo>
                    <a:lnTo>
                      <a:pt x="6979" y="1305"/>
                    </a:lnTo>
                    <a:cubicBezTo>
                      <a:pt x="7134" y="887"/>
                      <a:pt x="7268" y="450"/>
                      <a:pt x="737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0" y="450"/>
                      <a:pt x="245" y="887"/>
                      <a:pt x="399" y="1305"/>
                    </a:cubicBezTo>
                    <a:lnTo>
                      <a:pt x="6979" y="1305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îsľîdê"/>
              <p:cNvSpPr/>
              <p:nvPr/>
            </p:nvSpPr>
            <p:spPr bwMode="auto">
              <a:xfrm rot="1809314">
                <a:off x="5520419" y="6593703"/>
                <a:ext cx="220752" cy="1990012"/>
              </a:xfrm>
              <a:custGeom>
                <a:avLst/>
                <a:gdLst>
                  <a:gd name="T0" fmla="*/ 617 w 855"/>
                  <a:gd name="T1" fmla="*/ 7680 h 7681"/>
                  <a:gd name="T2" fmla="*/ 237 w 855"/>
                  <a:gd name="T3" fmla="*/ 7680 h 7681"/>
                  <a:gd name="T4" fmla="*/ 0 w 855"/>
                  <a:gd name="T5" fmla="*/ 0 h 7681"/>
                  <a:gd name="T6" fmla="*/ 854 w 855"/>
                  <a:gd name="T7" fmla="*/ 0 h 7681"/>
                  <a:gd name="T8" fmla="*/ 617 w 855"/>
                  <a:gd name="T9" fmla="*/ 7680 h 7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5" h="7681">
                    <a:moveTo>
                      <a:pt x="617" y="7680"/>
                    </a:moveTo>
                    <a:lnTo>
                      <a:pt x="237" y="7680"/>
                    </a:lnTo>
                    <a:lnTo>
                      <a:pt x="0" y="0"/>
                    </a:lnTo>
                    <a:lnTo>
                      <a:pt x="854" y="0"/>
                    </a:lnTo>
                    <a:lnTo>
                      <a:pt x="617" y="768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î$ľíḑé"/>
              <p:cNvSpPr/>
              <p:nvPr/>
            </p:nvSpPr>
            <p:spPr bwMode="auto">
              <a:xfrm rot="1809314">
                <a:off x="6093487" y="5486708"/>
                <a:ext cx="953920" cy="953285"/>
              </a:xfrm>
              <a:custGeom>
                <a:avLst/>
                <a:gdLst>
                  <a:gd name="T0" fmla="*/ 3681 w 3682"/>
                  <a:gd name="T1" fmla="*/ 1845 h 3684"/>
                  <a:gd name="T2" fmla="*/ 3681 w 3682"/>
                  <a:gd name="T3" fmla="*/ 1845 h 3684"/>
                  <a:gd name="T4" fmla="*/ 1838 w 3682"/>
                  <a:gd name="T5" fmla="*/ 3683 h 3684"/>
                  <a:gd name="T6" fmla="*/ 0 w 3682"/>
                  <a:gd name="T7" fmla="*/ 1845 h 3684"/>
                  <a:gd name="T8" fmla="*/ 1838 w 3682"/>
                  <a:gd name="T9" fmla="*/ 0 h 3684"/>
                  <a:gd name="T10" fmla="*/ 3681 w 3682"/>
                  <a:gd name="T11" fmla="*/ 1845 h 3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82" h="3684">
                    <a:moveTo>
                      <a:pt x="3681" y="1845"/>
                    </a:moveTo>
                    <a:lnTo>
                      <a:pt x="3681" y="1845"/>
                    </a:lnTo>
                    <a:cubicBezTo>
                      <a:pt x="3681" y="2860"/>
                      <a:pt x="2853" y="3683"/>
                      <a:pt x="1838" y="3683"/>
                    </a:cubicBezTo>
                    <a:cubicBezTo>
                      <a:pt x="822" y="3683"/>
                      <a:pt x="0" y="2860"/>
                      <a:pt x="0" y="1845"/>
                    </a:cubicBezTo>
                    <a:cubicBezTo>
                      <a:pt x="0" y="829"/>
                      <a:pt x="822" y="0"/>
                      <a:pt x="1838" y="0"/>
                    </a:cubicBezTo>
                    <a:cubicBezTo>
                      <a:pt x="2853" y="0"/>
                      <a:pt x="3681" y="829"/>
                      <a:pt x="3681" y="1845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íṣ1îḑê"/>
              <p:cNvSpPr/>
              <p:nvPr/>
            </p:nvSpPr>
            <p:spPr bwMode="auto">
              <a:xfrm rot="1809314">
                <a:off x="6190134" y="5584853"/>
                <a:ext cx="759475" cy="758971"/>
              </a:xfrm>
              <a:custGeom>
                <a:avLst/>
                <a:gdLst>
                  <a:gd name="T0" fmla="*/ 2931 w 2932"/>
                  <a:gd name="T1" fmla="*/ 1466 h 2932"/>
                  <a:gd name="T2" fmla="*/ 2931 w 2932"/>
                  <a:gd name="T3" fmla="*/ 1466 h 2932"/>
                  <a:gd name="T4" fmla="*/ 1466 w 2932"/>
                  <a:gd name="T5" fmla="*/ 2931 h 2932"/>
                  <a:gd name="T6" fmla="*/ 0 w 2932"/>
                  <a:gd name="T7" fmla="*/ 1466 h 2932"/>
                  <a:gd name="T8" fmla="*/ 1466 w 2932"/>
                  <a:gd name="T9" fmla="*/ 0 h 2932"/>
                  <a:gd name="T10" fmla="*/ 2931 w 2932"/>
                  <a:gd name="T11" fmla="*/ 1466 h 2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32" h="2932">
                    <a:moveTo>
                      <a:pt x="2931" y="1466"/>
                    </a:moveTo>
                    <a:lnTo>
                      <a:pt x="2931" y="1466"/>
                    </a:lnTo>
                    <a:cubicBezTo>
                      <a:pt x="2931" y="2275"/>
                      <a:pt x="2276" y="2931"/>
                      <a:pt x="1466" y="2931"/>
                    </a:cubicBezTo>
                    <a:cubicBezTo>
                      <a:pt x="656" y="2931"/>
                      <a:pt x="0" y="2275"/>
                      <a:pt x="0" y="1466"/>
                    </a:cubicBezTo>
                    <a:cubicBezTo>
                      <a:pt x="0" y="656"/>
                      <a:pt x="656" y="0"/>
                      <a:pt x="1466" y="0"/>
                    </a:cubicBezTo>
                    <a:cubicBezTo>
                      <a:pt x="2276" y="0"/>
                      <a:pt x="2931" y="656"/>
                      <a:pt x="2931" y="1466"/>
                    </a:cubicBezTo>
                  </a:path>
                </a:pathLst>
              </a:custGeom>
              <a:solidFill>
                <a:srgbClr val="F4F4F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bf45de2a-3f3b-4252-8c5d-65cb2f390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678575" y="2595686"/>
            <a:ext cx="834845" cy="817452"/>
            <a:chOff x="3848100" y="1227932"/>
            <a:chExt cx="4495800" cy="4402137"/>
          </a:xfrm>
        </p:grpSpPr>
        <p:sp>
          <p:nvSpPr>
            <p:cNvPr id="34" name="ís1idé"/>
            <p:cNvSpPr/>
            <p:nvPr/>
          </p:nvSpPr>
          <p:spPr bwMode="auto">
            <a:xfrm>
              <a:off x="6494463" y="1478757"/>
              <a:ext cx="1257300" cy="1406525"/>
            </a:xfrm>
            <a:custGeom>
              <a:avLst/>
              <a:gdLst>
                <a:gd name="T0" fmla="*/ 693 w 722"/>
                <a:gd name="T1" fmla="*/ 366 h 808"/>
                <a:gd name="T2" fmla="*/ 421 w 722"/>
                <a:gd name="T3" fmla="*/ 781 h 808"/>
                <a:gd name="T4" fmla="*/ 29 w 722"/>
                <a:gd name="T5" fmla="*/ 461 h 808"/>
                <a:gd name="T6" fmla="*/ 308 w 722"/>
                <a:gd name="T7" fmla="*/ 45 h 808"/>
                <a:gd name="T8" fmla="*/ 693 w 722"/>
                <a:gd name="T9" fmla="*/ 366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2" h="808">
                  <a:moveTo>
                    <a:pt x="693" y="366"/>
                  </a:moveTo>
                  <a:cubicBezTo>
                    <a:pt x="722" y="570"/>
                    <a:pt x="605" y="755"/>
                    <a:pt x="421" y="781"/>
                  </a:cubicBezTo>
                  <a:cubicBezTo>
                    <a:pt x="238" y="808"/>
                    <a:pt x="58" y="665"/>
                    <a:pt x="29" y="461"/>
                  </a:cubicBezTo>
                  <a:cubicBezTo>
                    <a:pt x="0" y="257"/>
                    <a:pt x="125" y="71"/>
                    <a:pt x="308" y="45"/>
                  </a:cubicBezTo>
                  <a:cubicBezTo>
                    <a:pt x="626" y="0"/>
                    <a:pt x="664" y="163"/>
                    <a:pt x="693" y="366"/>
                  </a:cubicBez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îṣḷiḑê"/>
            <p:cNvSpPr/>
            <p:nvPr/>
          </p:nvSpPr>
          <p:spPr bwMode="auto">
            <a:xfrm>
              <a:off x="6135688" y="1227932"/>
              <a:ext cx="1573213" cy="1457325"/>
            </a:xfrm>
            <a:custGeom>
              <a:avLst/>
              <a:gdLst>
                <a:gd name="T0" fmla="*/ 358 w 902"/>
                <a:gd name="T1" fmla="*/ 397 h 837"/>
                <a:gd name="T2" fmla="*/ 902 w 902"/>
                <a:gd name="T3" fmla="*/ 354 h 837"/>
                <a:gd name="T4" fmla="*/ 328 w 902"/>
                <a:gd name="T5" fmla="*/ 142 h 837"/>
                <a:gd name="T6" fmla="*/ 340 w 902"/>
                <a:gd name="T7" fmla="*/ 837 h 837"/>
                <a:gd name="T8" fmla="*/ 378 w 902"/>
                <a:gd name="T9" fmla="*/ 613 h 837"/>
                <a:gd name="T10" fmla="*/ 311 w 902"/>
                <a:gd name="T11" fmla="*/ 577 h 837"/>
                <a:gd name="T12" fmla="*/ 376 w 902"/>
                <a:gd name="T13" fmla="*/ 549 h 837"/>
                <a:gd name="T14" fmla="*/ 358 w 902"/>
                <a:gd name="T15" fmla="*/ 39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2" h="837">
                  <a:moveTo>
                    <a:pt x="358" y="397"/>
                  </a:moveTo>
                  <a:cubicBezTo>
                    <a:pt x="358" y="397"/>
                    <a:pt x="660" y="438"/>
                    <a:pt x="902" y="354"/>
                  </a:cubicBezTo>
                  <a:cubicBezTo>
                    <a:pt x="845" y="139"/>
                    <a:pt x="604" y="0"/>
                    <a:pt x="328" y="142"/>
                  </a:cubicBezTo>
                  <a:cubicBezTo>
                    <a:pt x="0" y="310"/>
                    <a:pt x="190" y="712"/>
                    <a:pt x="340" y="837"/>
                  </a:cubicBezTo>
                  <a:cubicBezTo>
                    <a:pt x="377" y="730"/>
                    <a:pt x="378" y="613"/>
                    <a:pt x="378" y="613"/>
                  </a:cubicBezTo>
                  <a:cubicBezTo>
                    <a:pt x="378" y="613"/>
                    <a:pt x="317" y="654"/>
                    <a:pt x="311" y="577"/>
                  </a:cubicBezTo>
                  <a:cubicBezTo>
                    <a:pt x="307" y="525"/>
                    <a:pt x="376" y="549"/>
                    <a:pt x="376" y="549"/>
                  </a:cubicBezTo>
                  <a:lnTo>
                    <a:pt x="358" y="397"/>
                  </a:ln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$ḻïďe"/>
            <p:cNvSpPr/>
            <p:nvPr/>
          </p:nvSpPr>
          <p:spPr bwMode="auto">
            <a:xfrm>
              <a:off x="5716588" y="1405732"/>
              <a:ext cx="1009650" cy="1466850"/>
            </a:xfrm>
            <a:custGeom>
              <a:avLst/>
              <a:gdLst>
                <a:gd name="T0" fmla="*/ 579 w 579"/>
                <a:gd name="T1" fmla="*/ 204 h 843"/>
                <a:gd name="T2" fmla="*/ 210 w 579"/>
                <a:gd name="T3" fmla="*/ 150 h 843"/>
                <a:gd name="T4" fmla="*/ 98 w 579"/>
                <a:gd name="T5" fmla="*/ 734 h 843"/>
                <a:gd name="T6" fmla="*/ 371 w 579"/>
                <a:gd name="T7" fmla="*/ 470 h 843"/>
                <a:gd name="T8" fmla="*/ 579 w 579"/>
                <a:gd name="T9" fmla="*/ 204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9" h="843">
                  <a:moveTo>
                    <a:pt x="579" y="204"/>
                  </a:moveTo>
                  <a:cubicBezTo>
                    <a:pt x="579" y="204"/>
                    <a:pt x="370" y="0"/>
                    <a:pt x="210" y="150"/>
                  </a:cubicBezTo>
                  <a:cubicBezTo>
                    <a:pt x="0" y="349"/>
                    <a:pt x="397" y="599"/>
                    <a:pt x="98" y="734"/>
                  </a:cubicBezTo>
                  <a:cubicBezTo>
                    <a:pt x="298" y="843"/>
                    <a:pt x="484" y="658"/>
                    <a:pt x="371" y="470"/>
                  </a:cubicBezTo>
                  <a:cubicBezTo>
                    <a:pt x="208" y="197"/>
                    <a:pt x="476" y="162"/>
                    <a:pt x="579" y="204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îşḻíďè"/>
            <p:cNvSpPr/>
            <p:nvPr/>
          </p:nvSpPr>
          <p:spPr bwMode="auto">
            <a:xfrm>
              <a:off x="7173913" y="2467769"/>
              <a:ext cx="296863" cy="169862"/>
            </a:xfrm>
            <a:custGeom>
              <a:avLst/>
              <a:gdLst>
                <a:gd name="T0" fmla="*/ 0 w 171"/>
                <a:gd name="T1" fmla="*/ 20 h 98"/>
                <a:gd name="T2" fmla="*/ 92 w 171"/>
                <a:gd name="T3" fmla="*/ 93 h 98"/>
                <a:gd name="T4" fmla="*/ 166 w 171"/>
                <a:gd name="T5" fmla="*/ 0 h 98"/>
                <a:gd name="T6" fmla="*/ 0 w 171"/>
                <a:gd name="T7" fmla="*/ 2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98">
                  <a:moveTo>
                    <a:pt x="0" y="20"/>
                  </a:moveTo>
                  <a:cubicBezTo>
                    <a:pt x="5" y="66"/>
                    <a:pt x="47" y="98"/>
                    <a:pt x="92" y="93"/>
                  </a:cubicBezTo>
                  <a:cubicBezTo>
                    <a:pt x="138" y="88"/>
                    <a:pt x="171" y="46"/>
                    <a:pt x="166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EB7D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ïsľíḓe"/>
            <p:cNvSpPr/>
            <p:nvPr/>
          </p:nvSpPr>
          <p:spPr bwMode="auto">
            <a:xfrm>
              <a:off x="7080250" y="2664619"/>
              <a:ext cx="276225" cy="541337"/>
            </a:xfrm>
            <a:custGeom>
              <a:avLst/>
              <a:gdLst>
                <a:gd name="T0" fmla="*/ 0 w 174"/>
                <a:gd name="T1" fmla="*/ 12 h 341"/>
                <a:gd name="T2" fmla="*/ 10 w 174"/>
                <a:gd name="T3" fmla="*/ 163 h 341"/>
                <a:gd name="T4" fmla="*/ 105 w 174"/>
                <a:gd name="T5" fmla="*/ 341 h 341"/>
                <a:gd name="T6" fmla="*/ 174 w 174"/>
                <a:gd name="T7" fmla="*/ 152 h 341"/>
                <a:gd name="T8" fmla="*/ 163 w 174"/>
                <a:gd name="T9" fmla="*/ 0 h 341"/>
                <a:gd name="T10" fmla="*/ 0 w 174"/>
                <a:gd name="T11" fmla="*/ 12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341">
                  <a:moveTo>
                    <a:pt x="0" y="12"/>
                  </a:moveTo>
                  <a:lnTo>
                    <a:pt x="10" y="163"/>
                  </a:lnTo>
                  <a:lnTo>
                    <a:pt x="105" y="341"/>
                  </a:lnTo>
                  <a:lnTo>
                    <a:pt x="174" y="152"/>
                  </a:lnTo>
                  <a:lnTo>
                    <a:pt x="163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ísľiḍê"/>
            <p:cNvSpPr/>
            <p:nvPr/>
          </p:nvSpPr>
          <p:spPr bwMode="auto">
            <a:xfrm>
              <a:off x="6792913" y="2905919"/>
              <a:ext cx="976313" cy="1163637"/>
            </a:xfrm>
            <a:custGeom>
              <a:avLst/>
              <a:gdLst>
                <a:gd name="T0" fmla="*/ 191 w 615"/>
                <a:gd name="T1" fmla="*/ 11 h 733"/>
                <a:gd name="T2" fmla="*/ 0 w 615"/>
                <a:gd name="T3" fmla="*/ 82 h 733"/>
                <a:gd name="T4" fmla="*/ 66 w 615"/>
                <a:gd name="T5" fmla="*/ 514 h 733"/>
                <a:gd name="T6" fmla="*/ 28 w 615"/>
                <a:gd name="T7" fmla="*/ 733 h 733"/>
                <a:gd name="T8" fmla="*/ 615 w 615"/>
                <a:gd name="T9" fmla="*/ 690 h 733"/>
                <a:gd name="T10" fmla="*/ 538 w 615"/>
                <a:gd name="T11" fmla="*/ 480 h 733"/>
                <a:gd name="T12" fmla="*/ 540 w 615"/>
                <a:gd name="T13" fmla="*/ 41 h 733"/>
                <a:gd name="T14" fmla="*/ 355 w 615"/>
                <a:gd name="T15" fmla="*/ 0 h 733"/>
                <a:gd name="T16" fmla="*/ 286 w 615"/>
                <a:gd name="T17" fmla="*/ 189 h 733"/>
                <a:gd name="T18" fmla="*/ 191 w 615"/>
                <a:gd name="T19" fmla="*/ 11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5" h="733">
                  <a:moveTo>
                    <a:pt x="191" y="11"/>
                  </a:moveTo>
                  <a:lnTo>
                    <a:pt x="0" y="82"/>
                  </a:lnTo>
                  <a:lnTo>
                    <a:pt x="66" y="514"/>
                  </a:lnTo>
                  <a:lnTo>
                    <a:pt x="28" y="733"/>
                  </a:lnTo>
                  <a:lnTo>
                    <a:pt x="615" y="690"/>
                  </a:lnTo>
                  <a:lnTo>
                    <a:pt x="538" y="480"/>
                  </a:lnTo>
                  <a:lnTo>
                    <a:pt x="540" y="41"/>
                  </a:lnTo>
                  <a:lnTo>
                    <a:pt x="355" y="0"/>
                  </a:lnTo>
                  <a:lnTo>
                    <a:pt x="286" y="189"/>
                  </a:lnTo>
                  <a:lnTo>
                    <a:pt x="191" y="11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ïŝḻiḋè"/>
            <p:cNvSpPr/>
            <p:nvPr/>
          </p:nvSpPr>
          <p:spPr bwMode="auto">
            <a:xfrm>
              <a:off x="6792913" y="2905919"/>
              <a:ext cx="976313" cy="1163637"/>
            </a:xfrm>
            <a:custGeom>
              <a:avLst/>
              <a:gdLst>
                <a:gd name="T0" fmla="*/ 191 w 615"/>
                <a:gd name="T1" fmla="*/ 11 h 733"/>
                <a:gd name="T2" fmla="*/ 0 w 615"/>
                <a:gd name="T3" fmla="*/ 82 h 733"/>
                <a:gd name="T4" fmla="*/ 66 w 615"/>
                <a:gd name="T5" fmla="*/ 514 h 733"/>
                <a:gd name="T6" fmla="*/ 28 w 615"/>
                <a:gd name="T7" fmla="*/ 733 h 733"/>
                <a:gd name="T8" fmla="*/ 615 w 615"/>
                <a:gd name="T9" fmla="*/ 690 h 733"/>
                <a:gd name="T10" fmla="*/ 538 w 615"/>
                <a:gd name="T11" fmla="*/ 480 h 733"/>
                <a:gd name="T12" fmla="*/ 540 w 615"/>
                <a:gd name="T13" fmla="*/ 41 h 733"/>
                <a:gd name="T14" fmla="*/ 355 w 615"/>
                <a:gd name="T15" fmla="*/ 0 h 733"/>
                <a:gd name="T16" fmla="*/ 286 w 615"/>
                <a:gd name="T17" fmla="*/ 189 h 733"/>
                <a:gd name="T18" fmla="*/ 191 w 615"/>
                <a:gd name="T19" fmla="*/ 11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5" h="733">
                  <a:moveTo>
                    <a:pt x="191" y="11"/>
                  </a:moveTo>
                  <a:lnTo>
                    <a:pt x="0" y="82"/>
                  </a:lnTo>
                  <a:lnTo>
                    <a:pt x="66" y="514"/>
                  </a:lnTo>
                  <a:lnTo>
                    <a:pt x="28" y="733"/>
                  </a:lnTo>
                  <a:lnTo>
                    <a:pt x="615" y="690"/>
                  </a:lnTo>
                  <a:lnTo>
                    <a:pt x="538" y="480"/>
                  </a:lnTo>
                  <a:lnTo>
                    <a:pt x="540" y="41"/>
                  </a:lnTo>
                  <a:lnTo>
                    <a:pt x="355" y="0"/>
                  </a:lnTo>
                  <a:lnTo>
                    <a:pt x="286" y="189"/>
                  </a:lnTo>
                  <a:lnTo>
                    <a:pt x="191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îṡlïḑe"/>
            <p:cNvSpPr/>
            <p:nvPr/>
          </p:nvSpPr>
          <p:spPr bwMode="auto">
            <a:xfrm>
              <a:off x="7040563" y="2905919"/>
              <a:ext cx="373063" cy="420687"/>
            </a:xfrm>
            <a:custGeom>
              <a:avLst/>
              <a:gdLst>
                <a:gd name="T0" fmla="*/ 199 w 235"/>
                <a:gd name="T1" fmla="*/ 0 h 265"/>
                <a:gd name="T2" fmla="*/ 235 w 235"/>
                <a:gd name="T3" fmla="*/ 8 h 265"/>
                <a:gd name="T4" fmla="*/ 135 w 235"/>
                <a:gd name="T5" fmla="*/ 265 h 265"/>
                <a:gd name="T6" fmla="*/ 0 w 235"/>
                <a:gd name="T7" fmla="*/ 25 h 265"/>
                <a:gd name="T8" fmla="*/ 35 w 235"/>
                <a:gd name="T9" fmla="*/ 11 h 265"/>
                <a:gd name="T10" fmla="*/ 130 w 235"/>
                <a:gd name="T11" fmla="*/ 189 h 265"/>
                <a:gd name="T12" fmla="*/ 199 w 235"/>
                <a:gd name="T1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65">
                  <a:moveTo>
                    <a:pt x="199" y="0"/>
                  </a:moveTo>
                  <a:lnTo>
                    <a:pt x="235" y="8"/>
                  </a:lnTo>
                  <a:lnTo>
                    <a:pt x="135" y="265"/>
                  </a:lnTo>
                  <a:lnTo>
                    <a:pt x="0" y="25"/>
                  </a:lnTo>
                  <a:lnTo>
                    <a:pt x="35" y="11"/>
                  </a:lnTo>
                  <a:lnTo>
                    <a:pt x="130" y="189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iŝḷídé"/>
            <p:cNvSpPr/>
            <p:nvPr/>
          </p:nvSpPr>
          <p:spPr bwMode="auto">
            <a:xfrm>
              <a:off x="7034213" y="2923382"/>
              <a:ext cx="168275" cy="236537"/>
            </a:xfrm>
            <a:custGeom>
              <a:avLst/>
              <a:gdLst>
                <a:gd name="T0" fmla="*/ 39 w 106"/>
                <a:gd name="T1" fmla="*/ 0 h 149"/>
                <a:gd name="T2" fmla="*/ 4 w 106"/>
                <a:gd name="T3" fmla="*/ 13 h 149"/>
                <a:gd name="T4" fmla="*/ 0 w 106"/>
                <a:gd name="T5" fmla="*/ 149 h 149"/>
                <a:gd name="T6" fmla="*/ 48 w 106"/>
                <a:gd name="T7" fmla="*/ 121 h 149"/>
                <a:gd name="T8" fmla="*/ 106 w 106"/>
                <a:gd name="T9" fmla="*/ 126 h 149"/>
                <a:gd name="T10" fmla="*/ 39 w 106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49">
                  <a:moveTo>
                    <a:pt x="39" y="0"/>
                  </a:moveTo>
                  <a:lnTo>
                    <a:pt x="4" y="13"/>
                  </a:lnTo>
                  <a:lnTo>
                    <a:pt x="0" y="149"/>
                  </a:lnTo>
                  <a:lnTo>
                    <a:pt x="48" y="121"/>
                  </a:lnTo>
                  <a:lnTo>
                    <a:pt x="106" y="126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iS1îdê"/>
            <p:cNvSpPr/>
            <p:nvPr/>
          </p:nvSpPr>
          <p:spPr bwMode="auto">
            <a:xfrm>
              <a:off x="7280275" y="2905919"/>
              <a:ext cx="171450" cy="223837"/>
            </a:xfrm>
            <a:custGeom>
              <a:avLst/>
              <a:gdLst>
                <a:gd name="T0" fmla="*/ 48 w 108"/>
                <a:gd name="T1" fmla="*/ 0 h 141"/>
                <a:gd name="T2" fmla="*/ 84 w 108"/>
                <a:gd name="T3" fmla="*/ 8 h 141"/>
                <a:gd name="T4" fmla="*/ 108 w 108"/>
                <a:gd name="T5" fmla="*/ 141 h 141"/>
                <a:gd name="T6" fmla="*/ 57 w 108"/>
                <a:gd name="T7" fmla="*/ 121 h 141"/>
                <a:gd name="T8" fmla="*/ 0 w 108"/>
                <a:gd name="T9" fmla="*/ 134 h 141"/>
                <a:gd name="T10" fmla="*/ 48 w 108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41">
                  <a:moveTo>
                    <a:pt x="48" y="0"/>
                  </a:moveTo>
                  <a:lnTo>
                    <a:pt x="84" y="8"/>
                  </a:lnTo>
                  <a:lnTo>
                    <a:pt x="108" y="141"/>
                  </a:lnTo>
                  <a:lnTo>
                    <a:pt x="57" y="121"/>
                  </a:lnTo>
                  <a:lnTo>
                    <a:pt x="0" y="134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isḻîďè"/>
            <p:cNvSpPr/>
            <p:nvPr/>
          </p:nvSpPr>
          <p:spPr bwMode="auto">
            <a:xfrm>
              <a:off x="7224713" y="3396457"/>
              <a:ext cx="77788" cy="79375"/>
            </a:xfrm>
            <a:custGeom>
              <a:avLst/>
              <a:gdLst>
                <a:gd name="T0" fmla="*/ 44 w 45"/>
                <a:gd name="T1" fmla="*/ 21 h 45"/>
                <a:gd name="T2" fmla="*/ 24 w 45"/>
                <a:gd name="T3" fmla="*/ 44 h 45"/>
                <a:gd name="T4" fmla="*/ 1 w 45"/>
                <a:gd name="T5" fmla="*/ 24 h 45"/>
                <a:gd name="T6" fmla="*/ 21 w 45"/>
                <a:gd name="T7" fmla="*/ 1 h 45"/>
                <a:gd name="T8" fmla="*/ 44 w 45"/>
                <a:gd name="T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44" y="21"/>
                  </a:moveTo>
                  <a:cubicBezTo>
                    <a:pt x="45" y="33"/>
                    <a:pt x="36" y="43"/>
                    <a:pt x="24" y="44"/>
                  </a:cubicBezTo>
                  <a:cubicBezTo>
                    <a:pt x="12" y="45"/>
                    <a:pt x="2" y="36"/>
                    <a:pt x="1" y="24"/>
                  </a:cubicBezTo>
                  <a:cubicBezTo>
                    <a:pt x="0" y="12"/>
                    <a:pt x="9" y="2"/>
                    <a:pt x="21" y="1"/>
                  </a:cubicBezTo>
                  <a:cubicBezTo>
                    <a:pt x="33" y="0"/>
                    <a:pt x="44" y="9"/>
                    <a:pt x="44" y="2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íSḷïde"/>
            <p:cNvSpPr/>
            <p:nvPr/>
          </p:nvSpPr>
          <p:spPr bwMode="auto">
            <a:xfrm>
              <a:off x="7240588" y="3621882"/>
              <a:ext cx="77788" cy="77787"/>
            </a:xfrm>
            <a:custGeom>
              <a:avLst/>
              <a:gdLst>
                <a:gd name="T0" fmla="*/ 44 w 44"/>
                <a:gd name="T1" fmla="*/ 21 h 45"/>
                <a:gd name="T2" fmla="*/ 24 w 44"/>
                <a:gd name="T3" fmla="*/ 44 h 45"/>
                <a:gd name="T4" fmla="*/ 0 w 44"/>
                <a:gd name="T5" fmla="*/ 24 h 45"/>
                <a:gd name="T6" fmla="*/ 20 w 44"/>
                <a:gd name="T7" fmla="*/ 1 h 45"/>
                <a:gd name="T8" fmla="*/ 44 w 44"/>
                <a:gd name="T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1"/>
                  </a:moveTo>
                  <a:cubicBezTo>
                    <a:pt x="44" y="33"/>
                    <a:pt x="35" y="44"/>
                    <a:pt x="24" y="44"/>
                  </a:cubicBezTo>
                  <a:cubicBezTo>
                    <a:pt x="12" y="45"/>
                    <a:pt x="1" y="36"/>
                    <a:pt x="0" y="24"/>
                  </a:cubicBezTo>
                  <a:cubicBezTo>
                    <a:pt x="0" y="12"/>
                    <a:pt x="9" y="2"/>
                    <a:pt x="20" y="1"/>
                  </a:cubicBezTo>
                  <a:cubicBezTo>
                    <a:pt x="32" y="0"/>
                    <a:pt x="43" y="9"/>
                    <a:pt x="44" y="2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iṩḷîḓé"/>
            <p:cNvSpPr/>
            <p:nvPr/>
          </p:nvSpPr>
          <p:spPr bwMode="auto">
            <a:xfrm>
              <a:off x="7256463" y="3847307"/>
              <a:ext cx="79375" cy="79375"/>
            </a:xfrm>
            <a:custGeom>
              <a:avLst/>
              <a:gdLst>
                <a:gd name="T0" fmla="*/ 44 w 45"/>
                <a:gd name="T1" fmla="*/ 21 h 45"/>
                <a:gd name="T2" fmla="*/ 24 w 45"/>
                <a:gd name="T3" fmla="*/ 44 h 45"/>
                <a:gd name="T4" fmla="*/ 1 w 45"/>
                <a:gd name="T5" fmla="*/ 24 h 45"/>
                <a:gd name="T6" fmla="*/ 21 w 45"/>
                <a:gd name="T7" fmla="*/ 1 h 45"/>
                <a:gd name="T8" fmla="*/ 44 w 45"/>
                <a:gd name="T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44" y="21"/>
                  </a:moveTo>
                  <a:cubicBezTo>
                    <a:pt x="45" y="33"/>
                    <a:pt x="36" y="43"/>
                    <a:pt x="24" y="44"/>
                  </a:cubicBezTo>
                  <a:cubicBezTo>
                    <a:pt x="12" y="45"/>
                    <a:pt x="1" y="36"/>
                    <a:pt x="1" y="24"/>
                  </a:cubicBezTo>
                  <a:cubicBezTo>
                    <a:pt x="0" y="12"/>
                    <a:pt x="9" y="2"/>
                    <a:pt x="21" y="1"/>
                  </a:cubicBezTo>
                  <a:cubicBezTo>
                    <a:pt x="33" y="0"/>
                    <a:pt x="43" y="9"/>
                    <a:pt x="44" y="2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iSļiḋe"/>
            <p:cNvSpPr/>
            <p:nvPr/>
          </p:nvSpPr>
          <p:spPr bwMode="auto">
            <a:xfrm>
              <a:off x="7356475" y="4064794"/>
              <a:ext cx="542925" cy="1460500"/>
            </a:xfrm>
            <a:custGeom>
              <a:avLst/>
              <a:gdLst>
                <a:gd name="T0" fmla="*/ 0 w 312"/>
                <a:gd name="T1" fmla="*/ 0 h 839"/>
                <a:gd name="T2" fmla="*/ 92 w 312"/>
                <a:gd name="T3" fmla="*/ 412 h 839"/>
                <a:gd name="T4" fmla="*/ 106 w 312"/>
                <a:gd name="T5" fmla="*/ 736 h 839"/>
                <a:gd name="T6" fmla="*/ 266 w 312"/>
                <a:gd name="T7" fmla="*/ 792 h 839"/>
                <a:gd name="T8" fmla="*/ 167 w 312"/>
                <a:gd name="T9" fmla="*/ 698 h 839"/>
                <a:gd name="T10" fmla="*/ 183 w 312"/>
                <a:gd name="T11" fmla="*/ 403 h 839"/>
                <a:gd name="T12" fmla="*/ 165 w 312"/>
                <a:gd name="T13" fmla="*/ 49 h 839"/>
                <a:gd name="T14" fmla="*/ 0 w 312"/>
                <a:gd name="T15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839">
                  <a:moveTo>
                    <a:pt x="0" y="0"/>
                  </a:moveTo>
                  <a:cubicBezTo>
                    <a:pt x="92" y="412"/>
                    <a:pt x="92" y="412"/>
                    <a:pt x="92" y="412"/>
                  </a:cubicBezTo>
                  <a:cubicBezTo>
                    <a:pt x="106" y="736"/>
                    <a:pt x="106" y="736"/>
                    <a:pt x="106" y="736"/>
                  </a:cubicBezTo>
                  <a:cubicBezTo>
                    <a:pt x="106" y="736"/>
                    <a:pt x="225" y="839"/>
                    <a:pt x="266" y="792"/>
                  </a:cubicBezTo>
                  <a:cubicBezTo>
                    <a:pt x="312" y="739"/>
                    <a:pt x="167" y="698"/>
                    <a:pt x="167" y="698"/>
                  </a:cubicBezTo>
                  <a:cubicBezTo>
                    <a:pt x="183" y="403"/>
                    <a:pt x="183" y="403"/>
                    <a:pt x="183" y="403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íšḻïdè"/>
            <p:cNvSpPr/>
            <p:nvPr/>
          </p:nvSpPr>
          <p:spPr bwMode="auto">
            <a:xfrm>
              <a:off x="6792913" y="4161632"/>
              <a:ext cx="457200" cy="1328737"/>
            </a:xfrm>
            <a:custGeom>
              <a:avLst/>
              <a:gdLst>
                <a:gd name="T0" fmla="*/ 112 w 262"/>
                <a:gd name="T1" fmla="*/ 16 h 764"/>
                <a:gd name="T2" fmla="*/ 102 w 262"/>
                <a:gd name="T3" fmla="*/ 333 h 764"/>
                <a:gd name="T4" fmla="*/ 0 w 262"/>
                <a:gd name="T5" fmla="*/ 623 h 764"/>
                <a:gd name="T6" fmla="*/ 125 w 262"/>
                <a:gd name="T7" fmla="*/ 737 h 764"/>
                <a:gd name="T8" fmla="*/ 70 w 262"/>
                <a:gd name="T9" fmla="*/ 615 h 764"/>
                <a:gd name="T10" fmla="*/ 192 w 262"/>
                <a:gd name="T11" fmla="*/ 348 h 764"/>
                <a:gd name="T12" fmla="*/ 262 w 262"/>
                <a:gd name="T13" fmla="*/ 0 h 764"/>
                <a:gd name="T14" fmla="*/ 112 w 262"/>
                <a:gd name="T15" fmla="*/ 16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2" h="764">
                  <a:moveTo>
                    <a:pt x="112" y="16"/>
                  </a:moveTo>
                  <a:cubicBezTo>
                    <a:pt x="102" y="333"/>
                    <a:pt x="102" y="333"/>
                    <a:pt x="102" y="333"/>
                  </a:cubicBezTo>
                  <a:cubicBezTo>
                    <a:pt x="0" y="623"/>
                    <a:pt x="0" y="623"/>
                    <a:pt x="0" y="623"/>
                  </a:cubicBezTo>
                  <a:cubicBezTo>
                    <a:pt x="0" y="623"/>
                    <a:pt x="70" y="764"/>
                    <a:pt x="125" y="737"/>
                  </a:cubicBezTo>
                  <a:cubicBezTo>
                    <a:pt x="188" y="706"/>
                    <a:pt x="70" y="615"/>
                    <a:pt x="70" y="615"/>
                  </a:cubicBezTo>
                  <a:cubicBezTo>
                    <a:pt x="192" y="348"/>
                    <a:pt x="192" y="348"/>
                    <a:pt x="192" y="348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112" y="16"/>
                    <a:pt x="112" y="16"/>
                    <a:pt x="112" y="16"/>
                  </a:cubicBezTo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ï$ļïďe"/>
            <p:cNvSpPr/>
            <p:nvPr/>
          </p:nvSpPr>
          <p:spPr bwMode="auto">
            <a:xfrm>
              <a:off x="6732588" y="5231607"/>
              <a:ext cx="469900" cy="338137"/>
            </a:xfrm>
            <a:custGeom>
              <a:avLst/>
              <a:gdLst>
                <a:gd name="T0" fmla="*/ 35 w 270"/>
                <a:gd name="T1" fmla="*/ 8 h 194"/>
                <a:gd name="T2" fmla="*/ 0 w 270"/>
                <a:gd name="T3" fmla="*/ 99 h 194"/>
                <a:gd name="T4" fmla="*/ 21 w 270"/>
                <a:gd name="T5" fmla="*/ 110 h 194"/>
                <a:gd name="T6" fmla="*/ 45 w 270"/>
                <a:gd name="T7" fmla="*/ 67 h 194"/>
                <a:gd name="T8" fmla="*/ 144 w 270"/>
                <a:gd name="T9" fmla="*/ 154 h 194"/>
                <a:gd name="T10" fmla="*/ 105 w 270"/>
                <a:gd name="T11" fmla="*/ 0 h 194"/>
                <a:gd name="T12" fmla="*/ 153 w 270"/>
                <a:gd name="T13" fmla="*/ 85 h 194"/>
                <a:gd name="T14" fmla="*/ 35 w 270"/>
                <a:gd name="T15" fmla="*/ 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194">
                  <a:moveTo>
                    <a:pt x="35" y="8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21" y="110"/>
                    <a:pt x="21" y="110"/>
                    <a:pt x="21" y="11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64" y="128"/>
                    <a:pt x="144" y="154"/>
                  </a:cubicBezTo>
                  <a:cubicBezTo>
                    <a:pt x="270" y="194"/>
                    <a:pt x="170" y="46"/>
                    <a:pt x="105" y="0"/>
                  </a:cubicBezTo>
                  <a:cubicBezTo>
                    <a:pt x="105" y="0"/>
                    <a:pt x="193" y="65"/>
                    <a:pt x="153" y="85"/>
                  </a:cubicBezTo>
                  <a:cubicBezTo>
                    <a:pt x="90" y="114"/>
                    <a:pt x="35" y="8"/>
                    <a:pt x="35" y="8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îşļïḍè"/>
            <p:cNvSpPr/>
            <p:nvPr/>
          </p:nvSpPr>
          <p:spPr bwMode="auto">
            <a:xfrm>
              <a:off x="7540625" y="5280819"/>
              <a:ext cx="504825" cy="241300"/>
            </a:xfrm>
            <a:custGeom>
              <a:avLst/>
              <a:gdLst>
                <a:gd name="T0" fmla="*/ 0 w 289"/>
                <a:gd name="T1" fmla="*/ 38 h 139"/>
                <a:gd name="T2" fmla="*/ 4 w 289"/>
                <a:gd name="T3" fmla="*/ 139 h 139"/>
                <a:gd name="T4" fmla="*/ 22 w 289"/>
                <a:gd name="T5" fmla="*/ 138 h 139"/>
                <a:gd name="T6" fmla="*/ 32 w 289"/>
                <a:gd name="T7" fmla="*/ 88 h 139"/>
                <a:gd name="T8" fmla="*/ 157 w 289"/>
                <a:gd name="T9" fmla="*/ 129 h 139"/>
                <a:gd name="T10" fmla="*/ 61 w 289"/>
                <a:gd name="T11" fmla="*/ 0 h 139"/>
                <a:gd name="T12" fmla="*/ 138 w 289"/>
                <a:gd name="T13" fmla="*/ 62 h 139"/>
                <a:gd name="T14" fmla="*/ 0 w 289"/>
                <a:gd name="T15" fmla="*/ 3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39">
                  <a:moveTo>
                    <a:pt x="0" y="38"/>
                  </a:moveTo>
                  <a:cubicBezTo>
                    <a:pt x="4" y="139"/>
                    <a:pt x="4" y="139"/>
                    <a:pt x="4" y="139"/>
                  </a:cubicBezTo>
                  <a:cubicBezTo>
                    <a:pt x="22" y="138"/>
                    <a:pt x="22" y="138"/>
                    <a:pt x="22" y="13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2" y="88"/>
                    <a:pt x="74" y="137"/>
                    <a:pt x="157" y="129"/>
                  </a:cubicBezTo>
                  <a:cubicBezTo>
                    <a:pt x="289" y="118"/>
                    <a:pt x="138" y="17"/>
                    <a:pt x="61" y="0"/>
                  </a:cubicBezTo>
                  <a:cubicBezTo>
                    <a:pt x="61" y="0"/>
                    <a:pt x="168" y="29"/>
                    <a:pt x="138" y="62"/>
                  </a:cubicBezTo>
                  <a:cubicBezTo>
                    <a:pt x="92" y="115"/>
                    <a:pt x="0" y="38"/>
                    <a:pt x="0" y="38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íSḷîḋé"/>
            <p:cNvSpPr/>
            <p:nvPr/>
          </p:nvSpPr>
          <p:spPr bwMode="auto">
            <a:xfrm>
              <a:off x="6892925" y="4006057"/>
              <a:ext cx="862013" cy="428625"/>
            </a:xfrm>
            <a:custGeom>
              <a:avLst/>
              <a:gdLst>
                <a:gd name="T0" fmla="*/ 543 w 543"/>
                <a:gd name="T1" fmla="*/ 218 h 270"/>
                <a:gd name="T2" fmla="*/ 0 w 543"/>
                <a:gd name="T3" fmla="*/ 270 h 270"/>
                <a:gd name="T4" fmla="*/ 0 w 543"/>
                <a:gd name="T5" fmla="*/ 36 h 270"/>
                <a:gd name="T6" fmla="*/ 512 w 543"/>
                <a:gd name="T7" fmla="*/ 0 h 270"/>
                <a:gd name="T8" fmla="*/ 543 w 543"/>
                <a:gd name="T9" fmla="*/ 21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270">
                  <a:moveTo>
                    <a:pt x="543" y="218"/>
                  </a:moveTo>
                  <a:lnTo>
                    <a:pt x="0" y="270"/>
                  </a:lnTo>
                  <a:lnTo>
                    <a:pt x="0" y="36"/>
                  </a:lnTo>
                  <a:lnTo>
                    <a:pt x="512" y="0"/>
                  </a:lnTo>
                  <a:lnTo>
                    <a:pt x="543" y="21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ïṣlíḍe"/>
            <p:cNvSpPr/>
            <p:nvPr/>
          </p:nvSpPr>
          <p:spPr bwMode="auto">
            <a:xfrm>
              <a:off x="6892925" y="4006057"/>
              <a:ext cx="862013" cy="428625"/>
            </a:xfrm>
            <a:custGeom>
              <a:avLst/>
              <a:gdLst>
                <a:gd name="T0" fmla="*/ 543 w 543"/>
                <a:gd name="T1" fmla="*/ 218 h 270"/>
                <a:gd name="T2" fmla="*/ 0 w 543"/>
                <a:gd name="T3" fmla="*/ 270 h 270"/>
                <a:gd name="T4" fmla="*/ 0 w 543"/>
                <a:gd name="T5" fmla="*/ 36 h 270"/>
                <a:gd name="T6" fmla="*/ 512 w 543"/>
                <a:gd name="T7" fmla="*/ 0 h 270"/>
                <a:gd name="T8" fmla="*/ 543 w 543"/>
                <a:gd name="T9" fmla="*/ 21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270">
                  <a:moveTo>
                    <a:pt x="543" y="218"/>
                  </a:moveTo>
                  <a:lnTo>
                    <a:pt x="0" y="270"/>
                  </a:lnTo>
                  <a:lnTo>
                    <a:pt x="0" y="36"/>
                  </a:lnTo>
                  <a:lnTo>
                    <a:pt x="512" y="0"/>
                  </a:lnTo>
                  <a:lnTo>
                    <a:pt x="543" y="2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íşḷïḋê"/>
            <p:cNvSpPr/>
            <p:nvPr/>
          </p:nvSpPr>
          <p:spPr bwMode="auto">
            <a:xfrm>
              <a:off x="6932613" y="4006057"/>
              <a:ext cx="777875" cy="153987"/>
            </a:xfrm>
            <a:custGeom>
              <a:avLst/>
              <a:gdLst>
                <a:gd name="T0" fmla="*/ 487 w 490"/>
                <a:gd name="T1" fmla="*/ 0 h 97"/>
                <a:gd name="T2" fmla="*/ 5 w 490"/>
                <a:gd name="T3" fmla="*/ 34 h 97"/>
                <a:gd name="T4" fmla="*/ 0 w 490"/>
                <a:gd name="T5" fmla="*/ 97 h 97"/>
                <a:gd name="T6" fmla="*/ 490 w 490"/>
                <a:gd name="T7" fmla="*/ 20 h 97"/>
                <a:gd name="T8" fmla="*/ 487 w 490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97">
                  <a:moveTo>
                    <a:pt x="487" y="0"/>
                  </a:moveTo>
                  <a:lnTo>
                    <a:pt x="5" y="34"/>
                  </a:lnTo>
                  <a:lnTo>
                    <a:pt x="0" y="97"/>
                  </a:lnTo>
                  <a:lnTo>
                    <a:pt x="490" y="20"/>
                  </a:lnTo>
                  <a:lnTo>
                    <a:pt x="487" y="0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íṣḻíḋê"/>
            <p:cNvSpPr/>
            <p:nvPr/>
          </p:nvSpPr>
          <p:spPr bwMode="auto">
            <a:xfrm>
              <a:off x="6932613" y="4006057"/>
              <a:ext cx="777875" cy="153987"/>
            </a:xfrm>
            <a:custGeom>
              <a:avLst/>
              <a:gdLst>
                <a:gd name="T0" fmla="*/ 487 w 490"/>
                <a:gd name="T1" fmla="*/ 0 h 97"/>
                <a:gd name="T2" fmla="*/ 5 w 490"/>
                <a:gd name="T3" fmla="*/ 34 h 97"/>
                <a:gd name="T4" fmla="*/ 0 w 490"/>
                <a:gd name="T5" fmla="*/ 97 h 97"/>
                <a:gd name="T6" fmla="*/ 490 w 490"/>
                <a:gd name="T7" fmla="*/ 20 h 97"/>
                <a:gd name="T8" fmla="*/ 487 w 490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97">
                  <a:moveTo>
                    <a:pt x="487" y="0"/>
                  </a:moveTo>
                  <a:lnTo>
                    <a:pt x="5" y="34"/>
                  </a:lnTo>
                  <a:lnTo>
                    <a:pt x="0" y="97"/>
                  </a:lnTo>
                  <a:lnTo>
                    <a:pt x="490" y="20"/>
                  </a:lnTo>
                  <a:lnTo>
                    <a:pt x="4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îśļîďê"/>
            <p:cNvSpPr/>
            <p:nvPr/>
          </p:nvSpPr>
          <p:spPr bwMode="auto">
            <a:xfrm>
              <a:off x="6981825" y="2126457"/>
              <a:ext cx="98425" cy="182562"/>
            </a:xfrm>
            <a:custGeom>
              <a:avLst/>
              <a:gdLst>
                <a:gd name="T0" fmla="*/ 53 w 57"/>
                <a:gd name="T1" fmla="*/ 49 h 105"/>
                <a:gd name="T2" fmla="*/ 35 w 57"/>
                <a:gd name="T3" fmla="*/ 104 h 105"/>
                <a:gd name="T4" fmla="*/ 3 w 57"/>
                <a:gd name="T5" fmla="*/ 56 h 105"/>
                <a:gd name="T6" fmla="*/ 22 w 57"/>
                <a:gd name="T7" fmla="*/ 2 h 105"/>
                <a:gd name="T8" fmla="*/ 53 w 57"/>
                <a:gd name="T9" fmla="*/ 4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05">
                  <a:moveTo>
                    <a:pt x="53" y="49"/>
                  </a:moveTo>
                  <a:cubicBezTo>
                    <a:pt x="57" y="77"/>
                    <a:pt x="49" y="102"/>
                    <a:pt x="35" y="104"/>
                  </a:cubicBezTo>
                  <a:cubicBezTo>
                    <a:pt x="21" y="105"/>
                    <a:pt x="7" y="84"/>
                    <a:pt x="3" y="56"/>
                  </a:cubicBezTo>
                  <a:cubicBezTo>
                    <a:pt x="0" y="28"/>
                    <a:pt x="8" y="3"/>
                    <a:pt x="22" y="2"/>
                  </a:cubicBezTo>
                  <a:cubicBezTo>
                    <a:pt x="35" y="0"/>
                    <a:pt x="49" y="21"/>
                    <a:pt x="53" y="49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iṩḷiḓè"/>
            <p:cNvSpPr/>
            <p:nvPr/>
          </p:nvSpPr>
          <p:spPr bwMode="auto">
            <a:xfrm>
              <a:off x="7462838" y="2062957"/>
              <a:ext cx="98425" cy="185737"/>
            </a:xfrm>
            <a:custGeom>
              <a:avLst/>
              <a:gdLst>
                <a:gd name="T0" fmla="*/ 54 w 57"/>
                <a:gd name="T1" fmla="*/ 50 h 106"/>
                <a:gd name="T2" fmla="*/ 35 w 57"/>
                <a:gd name="T3" fmla="*/ 104 h 106"/>
                <a:gd name="T4" fmla="*/ 4 w 57"/>
                <a:gd name="T5" fmla="*/ 56 h 106"/>
                <a:gd name="T6" fmla="*/ 22 w 57"/>
                <a:gd name="T7" fmla="*/ 2 h 106"/>
                <a:gd name="T8" fmla="*/ 54 w 57"/>
                <a:gd name="T9" fmla="*/ 5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06">
                  <a:moveTo>
                    <a:pt x="54" y="50"/>
                  </a:moveTo>
                  <a:cubicBezTo>
                    <a:pt x="57" y="78"/>
                    <a:pt x="49" y="102"/>
                    <a:pt x="35" y="104"/>
                  </a:cubicBezTo>
                  <a:cubicBezTo>
                    <a:pt x="21" y="106"/>
                    <a:pt x="7" y="84"/>
                    <a:pt x="4" y="56"/>
                  </a:cubicBezTo>
                  <a:cubicBezTo>
                    <a:pt x="0" y="28"/>
                    <a:pt x="8" y="4"/>
                    <a:pt x="22" y="2"/>
                  </a:cubicBezTo>
                  <a:cubicBezTo>
                    <a:pt x="36" y="0"/>
                    <a:pt x="50" y="21"/>
                    <a:pt x="54" y="50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íŝļíďè"/>
            <p:cNvSpPr/>
            <p:nvPr/>
          </p:nvSpPr>
          <p:spPr bwMode="auto">
            <a:xfrm>
              <a:off x="8108950" y="2610644"/>
              <a:ext cx="234950" cy="212725"/>
            </a:xfrm>
            <a:custGeom>
              <a:avLst/>
              <a:gdLst>
                <a:gd name="T0" fmla="*/ 0 w 135"/>
                <a:gd name="T1" fmla="*/ 111 h 123"/>
                <a:gd name="T2" fmla="*/ 112 w 135"/>
                <a:gd name="T3" fmla="*/ 46 h 123"/>
                <a:gd name="T4" fmla="*/ 66 w 135"/>
                <a:gd name="T5" fmla="*/ 123 h 123"/>
                <a:gd name="T6" fmla="*/ 0 w 135"/>
                <a:gd name="T7" fmla="*/ 1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123">
                  <a:moveTo>
                    <a:pt x="0" y="111"/>
                  </a:moveTo>
                  <a:cubicBezTo>
                    <a:pt x="3" y="62"/>
                    <a:pt x="83" y="0"/>
                    <a:pt x="112" y="46"/>
                  </a:cubicBezTo>
                  <a:cubicBezTo>
                    <a:pt x="135" y="86"/>
                    <a:pt x="65" y="106"/>
                    <a:pt x="66" y="123"/>
                  </a:cubicBezTo>
                  <a:lnTo>
                    <a:pt x="0" y="111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iśḷíḑê"/>
            <p:cNvSpPr/>
            <p:nvPr/>
          </p:nvSpPr>
          <p:spPr bwMode="auto">
            <a:xfrm>
              <a:off x="8094663" y="2794794"/>
              <a:ext cx="136525" cy="57150"/>
            </a:xfrm>
            <a:custGeom>
              <a:avLst/>
              <a:gdLst>
                <a:gd name="T0" fmla="*/ 0 w 86"/>
                <a:gd name="T1" fmla="*/ 18 h 36"/>
                <a:gd name="T2" fmla="*/ 5 w 86"/>
                <a:gd name="T3" fmla="*/ 0 h 36"/>
                <a:gd name="T4" fmla="*/ 86 w 86"/>
                <a:gd name="T5" fmla="*/ 17 h 36"/>
                <a:gd name="T6" fmla="*/ 82 w 86"/>
                <a:gd name="T7" fmla="*/ 36 h 36"/>
                <a:gd name="T8" fmla="*/ 0 w 86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6">
                  <a:moveTo>
                    <a:pt x="0" y="18"/>
                  </a:moveTo>
                  <a:lnTo>
                    <a:pt x="5" y="0"/>
                  </a:lnTo>
                  <a:lnTo>
                    <a:pt x="86" y="17"/>
                  </a:lnTo>
                  <a:lnTo>
                    <a:pt x="82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íṧḷîḍé"/>
            <p:cNvSpPr/>
            <p:nvPr/>
          </p:nvSpPr>
          <p:spPr bwMode="auto">
            <a:xfrm>
              <a:off x="7524750" y="2809082"/>
              <a:ext cx="709613" cy="969962"/>
            </a:xfrm>
            <a:custGeom>
              <a:avLst/>
              <a:gdLst>
                <a:gd name="T0" fmla="*/ 0 w 407"/>
                <a:gd name="T1" fmla="*/ 125 h 558"/>
                <a:gd name="T2" fmla="*/ 407 w 407"/>
                <a:gd name="T3" fmla="*/ 20 h 558"/>
                <a:gd name="T4" fmla="*/ 326 w 407"/>
                <a:gd name="T5" fmla="*/ 0 h 558"/>
                <a:gd name="T6" fmla="*/ 72 w 407"/>
                <a:gd name="T7" fmla="*/ 93 h 558"/>
                <a:gd name="T8" fmla="*/ 0 w 407"/>
                <a:gd name="T9" fmla="*/ 125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558">
                  <a:moveTo>
                    <a:pt x="0" y="125"/>
                  </a:moveTo>
                  <a:cubicBezTo>
                    <a:pt x="140" y="558"/>
                    <a:pt x="323" y="483"/>
                    <a:pt x="407" y="2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4" y="156"/>
                    <a:pt x="219" y="543"/>
                    <a:pt x="72" y="93"/>
                  </a:cubicBezTo>
                  <a:lnTo>
                    <a:pt x="0" y="125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îşḻïdê"/>
            <p:cNvSpPr/>
            <p:nvPr/>
          </p:nvSpPr>
          <p:spPr bwMode="auto">
            <a:xfrm>
              <a:off x="8174038" y="2897982"/>
              <a:ext cx="26988" cy="26987"/>
            </a:xfrm>
            <a:custGeom>
              <a:avLst/>
              <a:gdLst>
                <a:gd name="T0" fmla="*/ 16 w 16"/>
                <a:gd name="T1" fmla="*/ 8 h 16"/>
                <a:gd name="T2" fmla="*/ 9 w 16"/>
                <a:gd name="T3" fmla="*/ 0 h 16"/>
                <a:gd name="T4" fmla="*/ 1 w 16"/>
                <a:gd name="T5" fmla="*/ 7 h 16"/>
                <a:gd name="T6" fmla="*/ 8 w 16"/>
                <a:gd name="T7" fmla="*/ 15 h 16"/>
                <a:gd name="T8" fmla="*/ 16 w 16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cubicBezTo>
                    <a:pt x="16" y="4"/>
                    <a:pt x="13" y="0"/>
                    <a:pt x="9" y="0"/>
                  </a:cubicBez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4" y="15"/>
                    <a:pt x="8" y="15"/>
                  </a:cubicBezTo>
                  <a:cubicBezTo>
                    <a:pt x="12" y="16"/>
                    <a:pt x="16" y="12"/>
                    <a:pt x="16" y="8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iśḷíḋê"/>
            <p:cNvSpPr/>
            <p:nvPr/>
          </p:nvSpPr>
          <p:spPr bwMode="auto">
            <a:xfrm>
              <a:off x="8186738" y="2851944"/>
              <a:ext cx="26988" cy="28575"/>
            </a:xfrm>
            <a:custGeom>
              <a:avLst/>
              <a:gdLst>
                <a:gd name="T0" fmla="*/ 16 w 16"/>
                <a:gd name="T1" fmla="*/ 9 h 16"/>
                <a:gd name="T2" fmla="*/ 9 w 16"/>
                <a:gd name="T3" fmla="*/ 0 h 16"/>
                <a:gd name="T4" fmla="*/ 0 w 16"/>
                <a:gd name="T5" fmla="*/ 8 h 16"/>
                <a:gd name="T6" fmla="*/ 7 w 16"/>
                <a:gd name="T7" fmla="*/ 16 h 16"/>
                <a:gd name="T8" fmla="*/ 16 w 16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9"/>
                  </a:moveTo>
                  <a:cubicBezTo>
                    <a:pt x="16" y="4"/>
                    <a:pt x="13" y="1"/>
                    <a:pt x="9" y="0"/>
                  </a:cubicBezTo>
                  <a:cubicBezTo>
                    <a:pt x="4" y="0"/>
                    <a:pt x="1" y="3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12" y="16"/>
                    <a:pt x="15" y="13"/>
                    <a:pt x="16" y="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í$lîḍè"/>
            <p:cNvSpPr/>
            <p:nvPr/>
          </p:nvSpPr>
          <p:spPr bwMode="auto">
            <a:xfrm>
              <a:off x="8081963" y="2675732"/>
              <a:ext cx="96838" cy="120650"/>
            </a:xfrm>
            <a:custGeom>
              <a:avLst/>
              <a:gdLst>
                <a:gd name="T0" fmla="*/ 17 w 56"/>
                <a:gd name="T1" fmla="*/ 69 h 69"/>
                <a:gd name="T2" fmla="*/ 12 w 56"/>
                <a:gd name="T3" fmla="*/ 13 h 69"/>
                <a:gd name="T4" fmla="*/ 41 w 56"/>
                <a:gd name="T5" fmla="*/ 23 h 69"/>
                <a:gd name="T6" fmla="*/ 56 w 56"/>
                <a:gd name="T7" fmla="*/ 35 h 69"/>
                <a:gd name="T8" fmla="*/ 17 w 56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9">
                  <a:moveTo>
                    <a:pt x="17" y="69"/>
                  </a:moveTo>
                  <a:cubicBezTo>
                    <a:pt x="17" y="69"/>
                    <a:pt x="0" y="27"/>
                    <a:pt x="12" y="13"/>
                  </a:cubicBezTo>
                  <a:cubicBezTo>
                    <a:pt x="24" y="0"/>
                    <a:pt x="31" y="35"/>
                    <a:pt x="41" y="23"/>
                  </a:cubicBezTo>
                  <a:cubicBezTo>
                    <a:pt x="51" y="10"/>
                    <a:pt x="56" y="35"/>
                    <a:pt x="56" y="35"/>
                  </a:cubicBezTo>
                  <a:lnTo>
                    <a:pt x="17" y="69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íSļîḍê"/>
            <p:cNvSpPr/>
            <p:nvPr/>
          </p:nvSpPr>
          <p:spPr bwMode="auto">
            <a:xfrm>
              <a:off x="3848100" y="5401469"/>
              <a:ext cx="4470400" cy="228600"/>
            </a:xfrm>
            <a:custGeom>
              <a:avLst/>
              <a:gdLst>
                <a:gd name="T0" fmla="*/ 2500 w 2565"/>
                <a:gd name="T1" fmla="*/ 0 h 131"/>
                <a:gd name="T2" fmla="*/ 2309 w 2565"/>
                <a:gd name="T3" fmla="*/ 0 h 131"/>
                <a:gd name="T4" fmla="*/ 2276 w 2565"/>
                <a:gd name="T5" fmla="*/ 59 h 131"/>
                <a:gd name="T6" fmla="*/ 2259 w 2565"/>
                <a:gd name="T7" fmla="*/ 60 h 131"/>
                <a:gd name="T8" fmla="*/ 2151 w 2565"/>
                <a:gd name="T9" fmla="*/ 18 h 131"/>
                <a:gd name="T10" fmla="*/ 2141 w 2565"/>
                <a:gd name="T11" fmla="*/ 68 h 131"/>
                <a:gd name="T12" fmla="*/ 2123 w 2565"/>
                <a:gd name="T13" fmla="*/ 69 h 131"/>
                <a:gd name="T14" fmla="*/ 2120 w 2565"/>
                <a:gd name="T15" fmla="*/ 0 h 131"/>
                <a:gd name="T16" fmla="*/ 1845 w 2565"/>
                <a:gd name="T17" fmla="*/ 0 h 131"/>
                <a:gd name="T18" fmla="*/ 1835 w 2565"/>
                <a:gd name="T19" fmla="*/ 63 h 131"/>
                <a:gd name="T20" fmla="*/ 1799 w 2565"/>
                <a:gd name="T21" fmla="*/ 56 h 131"/>
                <a:gd name="T22" fmla="*/ 1717 w 2565"/>
                <a:gd name="T23" fmla="*/ 0 h 131"/>
                <a:gd name="T24" fmla="*/ 1683 w 2565"/>
                <a:gd name="T25" fmla="*/ 0 h 131"/>
                <a:gd name="T26" fmla="*/ 1676 w 2565"/>
                <a:gd name="T27" fmla="*/ 12 h 131"/>
                <a:gd name="T28" fmla="*/ 1655 w 2565"/>
                <a:gd name="T29" fmla="*/ 1 h 131"/>
                <a:gd name="T30" fmla="*/ 1655 w 2565"/>
                <a:gd name="T31" fmla="*/ 0 h 131"/>
                <a:gd name="T32" fmla="*/ 1191 w 2565"/>
                <a:gd name="T33" fmla="*/ 0 h 131"/>
                <a:gd name="T34" fmla="*/ 1215 w 2565"/>
                <a:gd name="T35" fmla="*/ 70 h 131"/>
                <a:gd name="T36" fmla="*/ 566 w 2565"/>
                <a:gd name="T37" fmla="*/ 72 h 131"/>
                <a:gd name="T38" fmla="*/ 566 w 2565"/>
                <a:gd name="T39" fmla="*/ 37 h 131"/>
                <a:gd name="T40" fmla="*/ 1167 w 2565"/>
                <a:gd name="T41" fmla="*/ 37 h 131"/>
                <a:gd name="T42" fmla="*/ 770 w 2565"/>
                <a:gd name="T43" fmla="*/ 37 h 131"/>
                <a:gd name="T44" fmla="*/ 765 w 2565"/>
                <a:gd name="T45" fmla="*/ 0 h 131"/>
                <a:gd name="T46" fmla="*/ 66 w 2565"/>
                <a:gd name="T47" fmla="*/ 0 h 131"/>
                <a:gd name="T48" fmla="*/ 0 w 2565"/>
                <a:gd name="T49" fmla="*/ 65 h 131"/>
                <a:gd name="T50" fmla="*/ 66 w 2565"/>
                <a:gd name="T51" fmla="*/ 131 h 131"/>
                <a:gd name="T52" fmla="*/ 2500 w 2565"/>
                <a:gd name="T53" fmla="*/ 131 h 131"/>
                <a:gd name="T54" fmla="*/ 2565 w 2565"/>
                <a:gd name="T55" fmla="*/ 65 h 131"/>
                <a:gd name="T56" fmla="*/ 2500 w 2565"/>
                <a:gd name="T5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65" h="131">
                  <a:moveTo>
                    <a:pt x="2500" y="0"/>
                  </a:moveTo>
                  <a:cubicBezTo>
                    <a:pt x="2309" y="0"/>
                    <a:pt x="2309" y="0"/>
                    <a:pt x="2309" y="0"/>
                  </a:cubicBezTo>
                  <a:cubicBezTo>
                    <a:pt x="2337" y="27"/>
                    <a:pt x="2340" y="54"/>
                    <a:pt x="2276" y="59"/>
                  </a:cubicBezTo>
                  <a:cubicBezTo>
                    <a:pt x="2270" y="60"/>
                    <a:pt x="2265" y="60"/>
                    <a:pt x="2259" y="60"/>
                  </a:cubicBezTo>
                  <a:cubicBezTo>
                    <a:pt x="2187" y="60"/>
                    <a:pt x="2151" y="18"/>
                    <a:pt x="2151" y="18"/>
                  </a:cubicBezTo>
                  <a:cubicBezTo>
                    <a:pt x="2141" y="68"/>
                    <a:pt x="2141" y="68"/>
                    <a:pt x="2141" y="68"/>
                  </a:cubicBezTo>
                  <a:cubicBezTo>
                    <a:pt x="2123" y="69"/>
                    <a:pt x="2123" y="69"/>
                    <a:pt x="2123" y="69"/>
                  </a:cubicBezTo>
                  <a:cubicBezTo>
                    <a:pt x="2120" y="0"/>
                    <a:pt x="2120" y="0"/>
                    <a:pt x="2120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64" y="34"/>
                    <a:pt x="1868" y="63"/>
                    <a:pt x="1835" y="63"/>
                  </a:cubicBezTo>
                  <a:cubicBezTo>
                    <a:pt x="1826" y="63"/>
                    <a:pt x="1814" y="60"/>
                    <a:pt x="1799" y="56"/>
                  </a:cubicBezTo>
                  <a:cubicBezTo>
                    <a:pt x="1757" y="42"/>
                    <a:pt x="1732" y="19"/>
                    <a:pt x="1717" y="0"/>
                  </a:cubicBezTo>
                  <a:cubicBezTo>
                    <a:pt x="1683" y="0"/>
                    <a:pt x="1683" y="0"/>
                    <a:pt x="1683" y="0"/>
                  </a:cubicBezTo>
                  <a:cubicBezTo>
                    <a:pt x="1676" y="12"/>
                    <a:pt x="1676" y="12"/>
                    <a:pt x="1676" y="12"/>
                  </a:cubicBezTo>
                  <a:cubicBezTo>
                    <a:pt x="1655" y="1"/>
                    <a:pt x="1655" y="1"/>
                    <a:pt x="1655" y="1"/>
                  </a:cubicBezTo>
                  <a:cubicBezTo>
                    <a:pt x="1655" y="0"/>
                    <a:pt x="1655" y="0"/>
                    <a:pt x="1655" y="0"/>
                  </a:cubicBezTo>
                  <a:cubicBezTo>
                    <a:pt x="1191" y="0"/>
                    <a:pt x="1191" y="0"/>
                    <a:pt x="1191" y="0"/>
                  </a:cubicBezTo>
                  <a:cubicBezTo>
                    <a:pt x="1215" y="70"/>
                    <a:pt x="1215" y="70"/>
                    <a:pt x="1215" y="70"/>
                  </a:cubicBezTo>
                  <a:cubicBezTo>
                    <a:pt x="566" y="72"/>
                    <a:pt x="566" y="72"/>
                    <a:pt x="566" y="72"/>
                  </a:cubicBezTo>
                  <a:cubicBezTo>
                    <a:pt x="566" y="37"/>
                    <a:pt x="566" y="37"/>
                    <a:pt x="566" y="37"/>
                  </a:cubicBezTo>
                  <a:cubicBezTo>
                    <a:pt x="1167" y="37"/>
                    <a:pt x="1167" y="37"/>
                    <a:pt x="1167" y="37"/>
                  </a:cubicBezTo>
                  <a:cubicBezTo>
                    <a:pt x="770" y="37"/>
                    <a:pt x="770" y="37"/>
                    <a:pt x="770" y="37"/>
                  </a:cubicBezTo>
                  <a:cubicBezTo>
                    <a:pt x="765" y="0"/>
                    <a:pt x="765" y="0"/>
                    <a:pt x="76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29" y="0"/>
                    <a:pt x="0" y="29"/>
                    <a:pt x="0" y="65"/>
                  </a:cubicBezTo>
                  <a:cubicBezTo>
                    <a:pt x="0" y="102"/>
                    <a:pt x="29" y="131"/>
                    <a:pt x="66" y="131"/>
                  </a:cubicBezTo>
                  <a:cubicBezTo>
                    <a:pt x="2500" y="131"/>
                    <a:pt x="2500" y="131"/>
                    <a:pt x="2500" y="131"/>
                  </a:cubicBezTo>
                  <a:cubicBezTo>
                    <a:pt x="2536" y="131"/>
                    <a:pt x="2565" y="102"/>
                    <a:pt x="2565" y="65"/>
                  </a:cubicBezTo>
                  <a:cubicBezTo>
                    <a:pt x="2565" y="29"/>
                    <a:pt x="2536" y="0"/>
                    <a:pt x="2500" y="0"/>
                  </a:cubicBezTo>
                </a:path>
              </a:pathLst>
            </a:custGeom>
            <a:solidFill>
              <a:schemeClr val="accent2">
                <a:lumMod val="25000"/>
                <a:lumOff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ïSļîḋe"/>
            <p:cNvSpPr/>
            <p:nvPr/>
          </p:nvSpPr>
          <p:spPr bwMode="auto">
            <a:xfrm>
              <a:off x="6732588" y="5401469"/>
              <a:ext cx="371475" cy="111125"/>
            </a:xfrm>
            <a:custGeom>
              <a:avLst/>
              <a:gdLst>
                <a:gd name="T0" fmla="*/ 28 w 213"/>
                <a:gd name="T1" fmla="*/ 0 h 63"/>
                <a:gd name="T2" fmla="*/ 0 w 213"/>
                <a:gd name="T3" fmla="*/ 0 h 63"/>
                <a:gd name="T4" fmla="*/ 0 w 213"/>
                <a:gd name="T5" fmla="*/ 1 h 63"/>
                <a:gd name="T6" fmla="*/ 21 w 213"/>
                <a:gd name="T7" fmla="*/ 12 h 63"/>
                <a:gd name="T8" fmla="*/ 28 w 213"/>
                <a:gd name="T9" fmla="*/ 0 h 63"/>
                <a:gd name="T10" fmla="*/ 190 w 213"/>
                <a:gd name="T11" fmla="*/ 0 h 63"/>
                <a:gd name="T12" fmla="*/ 62 w 213"/>
                <a:gd name="T13" fmla="*/ 0 h 63"/>
                <a:gd name="T14" fmla="*/ 144 w 213"/>
                <a:gd name="T15" fmla="*/ 56 h 63"/>
                <a:gd name="T16" fmla="*/ 180 w 213"/>
                <a:gd name="T17" fmla="*/ 63 h 63"/>
                <a:gd name="T18" fmla="*/ 190 w 213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63">
                  <a:moveTo>
                    <a:pt x="2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190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77" y="19"/>
                    <a:pt x="102" y="42"/>
                    <a:pt x="144" y="56"/>
                  </a:cubicBezTo>
                  <a:cubicBezTo>
                    <a:pt x="159" y="60"/>
                    <a:pt x="171" y="63"/>
                    <a:pt x="180" y="63"/>
                  </a:cubicBezTo>
                  <a:cubicBezTo>
                    <a:pt x="213" y="63"/>
                    <a:pt x="209" y="34"/>
                    <a:pt x="190" y="0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iṣ1ïḑê"/>
            <p:cNvSpPr/>
            <p:nvPr/>
          </p:nvSpPr>
          <p:spPr bwMode="auto">
            <a:xfrm>
              <a:off x="7629525" y="5401469"/>
              <a:ext cx="139700" cy="20637"/>
            </a:xfrm>
            <a:custGeom>
              <a:avLst/>
              <a:gdLst>
                <a:gd name="T0" fmla="*/ 80 w 80"/>
                <a:gd name="T1" fmla="*/ 0 h 11"/>
                <a:gd name="T2" fmla="*/ 0 w 80"/>
                <a:gd name="T3" fmla="*/ 0 h 11"/>
                <a:gd name="T4" fmla="*/ 45 w 80"/>
                <a:gd name="T5" fmla="*/ 11 h 11"/>
                <a:gd name="T6" fmla="*/ 80 w 80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1">
                  <a:moveTo>
                    <a:pt x="8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6"/>
                    <a:pt x="30" y="11"/>
                    <a:pt x="45" y="11"/>
                  </a:cubicBezTo>
                  <a:cubicBezTo>
                    <a:pt x="58" y="11"/>
                    <a:pt x="70" y="7"/>
                    <a:pt x="80" y="0"/>
                  </a:cubicBezTo>
                </a:path>
              </a:pathLst>
            </a:custGeom>
            <a:solidFill>
              <a:srgbClr val="F0D0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íṩļîḋé"/>
            <p:cNvSpPr/>
            <p:nvPr/>
          </p:nvSpPr>
          <p:spPr bwMode="auto">
            <a:xfrm>
              <a:off x="7542213" y="5401469"/>
              <a:ext cx="384175" cy="120650"/>
            </a:xfrm>
            <a:custGeom>
              <a:avLst/>
              <a:gdLst>
                <a:gd name="T0" fmla="*/ 189 w 220"/>
                <a:gd name="T1" fmla="*/ 0 h 69"/>
                <a:gd name="T2" fmla="*/ 130 w 220"/>
                <a:gd name="T3" fmla="*/ 0 h 69"/>
                <a:gd name="T4" fmla="*/ 95 w 220"/>
                <a:gd name="T5" fmla="*/ 11 h 69"/>
                <a:gd name="T6" fmla="*/ 50 w 220"/>
                <a:gd name="T7" fmla="*/ 0 h 69"/>
                <a:gd name="T8" fmla="*/ 0 w 220"/>
                <a:gd name="T9" fmla="*/ 0 h 69"/>
                <a:gd name="T10" fmla="*/ 3 w 220"/>
                <a:gd name="T11" fmla="*/ 69 h 69"/>
                <a:gd name="T12" fmla="*/ 21 w 220"/>
                <a:gd name="T13" fmla="*/ 68 h 69"/>
                <a:gd name="T14" fmla="*/ 31 w 220"/>
                <a:gd name="T15" fmla="*/ 18 h 69"/>
                <a:gd name="T16" fmla="*/ 139 w 220"/>
                <a:gd name="T17" fmla="*/ 60 h 69"/>
                <a:gd name="T18" fmla="*/ 156 w 220"/>
                <a:gd name="T19" fmla="*/ 59 h 69"/>
                <a:gd name="T20" fmla="*/ 189 w 220"/>
                <a:gd name="T2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0" h="69">
                  <a:moveTo>
                    <a:pt x="189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20" y="7"/>
                    <a:pt x="108" y="11"/>
                    <a:pt x="95" y="11"/>
                  </a:cubicBezTo>
                  <a:cubicBezTo>
                    <a:pt x="80" y="11"/>
                    <a:pt x="65" y="6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67" y="60"/>
                    <a:pt x="139" y="60"/>
                  </a:cubicBezTo>
                  <a:cubicBezTo>
                    <a:pt x="145" y="60"/>
                    <a:pt x="150" y="60"/>
                    <a:pt x="156" y="59"/>
                  </a:cubicBezTo>
                  <a:cubicBezTo>
                    <a:pt x="220" y="54"/>
                    <a:pt x="217" y="27"/>
                    <a:pt x="189" y="0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îŝ1ïdè"/>
            <p:cNvSpPr/>
            <p:nvPr/>
          </p:nvSpPr>
          <p:spPr bwMode="auto">
            <a:xfrm>
              <a:off x="4833938" y="4437857"/>
              <a:ext cx="1131888" cy="1089025"/>
            </a:xfrm>
            <a:custGeom>
              <a:avLst/>
              <a:gdLst>
                <a:gd name="T0" fmla="*/ 660 w 713"/>
                <a:gd name="T1" fmla="*/ 648 h 686"/>
                <a:gd name="T2" fmla="*/ 449 w 713"/>
                <a:gd name="T3" fmla="*/ 12 h 686"/>
                <a:gd name="T4" fmla="*/ 486 w 713"/>
                <a:gd name="T5" fmla="*/ 0 h 686"/>
                <a:gd name="T6" fmla="*/ 713 w 713"/>
                <a:gd name="T7" fmla="*/ 684 h 686"/>
                <a:gd name="T8" fmla="*/ 0 w 713"/>
                <a:gd name="T9" fmla="*/ 686 h 686"/>
                <a:gd name="T10" fmla="*/ 0 w 713"/>
                <a:gd name="T11" fmla="*/ 648 h 686"/>
                <a:gd name="T12" fmla="*/ 660 w 713"/>
                <a:gd name="T13" fmla="*/ 64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686">
                  <a:moveTo>
                    <a:pt x="660" y="648"/>
                  </a:moveTo>
                  <a:lnTo>
                    <a:pt x="449" y="12"/>
                  </a:lnTo>
                  <a:lnTo>
                    <a:pt x="486" y="0"/>
                  </a:lnTo>
                  <a:lnTo>
                    <a:pt x="713" y="684"/>
                  </a:lnTo>
                  <a:lnTo>
                    <a:pt x="0" y="686"/>
                  </a:lnTo>
                  <a:lnTo>
                    <a:pt x="0" y="648"/>
                  </a:lnTo>
                  <a:lnTo>
                    <a:pt x="660" y="648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îṧlíḋè"/>
            <p:cNvSpPr/>
            <p:nvPr/>
          </p:nvSpPr>
          <p:spPr bwMode="auto">
            <a:xfrm>
              <a:off x="4833938" y="4437857"/>
              <a:ext cx="1131888" cy="1089025"/>
            </a:xfrm>
            <a:custGeom>
              <a:avLst/>
              <a:gdLst>
                <a:gd name="T0" fmla="*/ 660 w 713"/>
                <a:gd name="T1" fmla="*/ 648 h 686"/>
                <a:gd name="T2" fmla="*/ 449 w 713"/>
                <a:gd name="T3" fmla="*/ 12 h 686"/>
                <a:gd name="T4" fmla="*/ 486 w 713"/>
                <a:gd name="T5" fmla="*/ 0 h 686"/>
                <a:gd name="T6" fmla="*/ 713 w 713"/>
                <a:gd name="T7" fmla="*/ 684 h 686"/>
                <a:gd name="T8" fmla="*/ 0 w 713"/>
                <a:gd name="T9" fmla="*/ 686 h 686"/>
                <a:gd name="T10" fmla="*/ 0 w 713"/>
                <a:gd name="T11" fmla="*/ 648 h 686"/>
                <a:gd name="T12" fmla="*/ 660 w 713"/>
                <a:gd name="T13" fmla="*/ 64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686">
                  <a:moveTo>
                    <a:pt x="660" y="648"/>
                  </a:moveTo>
                  <a:lnTo>
                    <a:pt x="449" y="12"/>
                  </a:lnTo>
                  <a:lnTo>
                    <a:pt x="486" y="0"/>
                  </a:lnTo>
                  <a:lnTo>
                    <a:pt x="713" y="684"/>
                  </a:lnTo>
                  <a:lnTo>
                    <a:pt x="0" y="686"/>
                  </a:lnTo>
                  <a:lnTo>
                    <a:pt x="0" y="648"/>
                  </a:lnTo>
                  <a:lnTo>
                    <a:pt x="660" y="6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işļïďe"/>
            <p:cNvSpPr/>
            <p:nvPr/>
          </p:nvSpPr>
          <p:spPr bwMode="auto">
            <a:xfrm>
              <a:off x="5081588" y="4456907"/>
              <a:ext cx="800100" cy="1009650"/>
            </a:xfrm>
            <a:custGeom>
              <a:avLst/>
              <a:gdLst>
                <a:gd name="T0" fmla="*/ 504 w 504"/>
                <a:gd name="T1" fmla="*/ 636 h 636"/>
                <a:gd name="T2" fmla="*/ 68 w 504"/>
                <a:gd name="T3" fmla="*/ 636 h 636"/>
                <a:gd name="T4" fmla="*/ 0 w 504"/>
                <a:gd name="T5" fmla="*/ 32 h 636"/>
                <a:gd name="T6" fmla="*/ 293 w 504"/>
                <a:gd name="T7" fmla="*/ 0 h 636"/>
                <a:gd name="T8" fmla="*/ 504 w 504"/>
                <a:gd name="T9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36">
                  <a:moveTo>
                    <a:pt x="504" y="636"/>
                  </a:moveTo>
                  <a:lnTo>
                    <a:pt x="68" y="636"/>
                  </a:lnTo>
                  <a:lnTo>
                    <a:pt x="0" y="32"/>
                  </a:lnTo>
                  <a:lnTo>
                    <a:pt x="293" y="0"/>
                  </a:lnTo>
                  <a:lnTo>
                    <a:pt x="504" y="636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íṣ1îḋé"/>
            <p:cNvSpPr/>
            <p:nvPr/>
          </p:nvSpPr>
          <p:spPr bwMode="auto">
            <a:xfrm>
              <a:off x="5081588" y="4456907"/>
              <a:ext cx="800100" cy="1009650"/>
            </a:xfrm>
            <a:custGeom>
              <a:avLst/>
              <a:gdLst>
                <a:gd name="T0" fmla="*/ 504 w 504"/>
                <a:gd name="T1" fmla="*/ 636 h 636"/>
                <a:gd name="T2" fmla="*/ 68 w 504"/>
                <a:gd name="T3" fmla="*/ 636 h 636"/>
                <a:gd name="T4" fmla="*/ 0 w 504"/>
                <a:gd name="T5" fmla="*/ 32 h 636"/>
                <a:gd name="T6" fmla="*/ 293 w 504"/>
                <a:gd name="T7" fmla="*/ 0 h 636"/>
                <a:gd name="T8" fmla="*/ 504 w 504"/>
                <a:gd name="T9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36">
                  <a:moveTo>
                    <a:pt x="504" y="636"/>
                  </a:moveTo>
                  <a:lnTo>
                    <a:pt x="68" y="636"/>
                  </a:lnTo>
                  <a:lnTo>
                    <a:pt x="0" y="32"/>
                  </a:lnTo>
                  <a:lnTo>
                    <a:pt x="293" y="0"/>
                  </a:lnTo>
                  <a:lnTo>
                    <a:pt x="504" y="6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ïṡļídê"/>
            <p:cNvSpPr/>
            <p:nvPr/>
          </p:nvSpPr>
          <p:spPr bwMode="auto">
            <a:xfrm>
              <a:off x="3976688" y="3326607"/>
              <a:ext cx="2940050" cy="1798637"/>
            </a:xfrm>
            <a:custGeom>
              <a:avLst/>
              <a:gdLst>
                <a:gd name="T0" fmla="*/ 1852 w 1852"/>
                <a:gd name="T1" fmla="*/ 0 h 1133"/>
                <a:gd name="T2" fmla="*/ 114 w 1852"/>
                <a:gd name="T3" fmla="*/ 64 h 1133"/>
                <a:gd name="T4" fmla="*/ 0 w 1852"/>
                <a:gd name="T5" fmla="*/ 1133 h 1133"/>
                <a:gd name="T6" fmla="*/ 1775 w 1852"/>
                <a:gd name="T7" fmla="*/ 1133 h 1133"/>
                <a:gd name="T8" fmla="*/ 1852 w 1852"/>
                <a:gd name="T9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2" h="1133">
                  <a:moveTo>
                    <a:pt x="1852" y="0"/>
                  </a:moveTo>
                  <a:lnTo>
                    <a:pt x="114" y="64"/>
                  </a:lnTo>
                  <a:lnTo>
                    <a:pt x="0" y="1133"/>
                  </a:lnTo>
                  <a:lnTo>
                    <a:pt x="1775" y="1133"/>
                  </a:lnTo>
                  <a:lnTo>
                    <a:pt x="1852" y="0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ïŝḻïďé"/>
            <p:cNvSpPr/>
            <p:nvPr/>
          </p:nvSpPr>
          <p:spPr bwMode="auto">
            <a:xfrm>
              <a:off x="3976688" y="3326607"/>
              <a:ext cx="2940050" cy="1798637"/>
            </a:xfrm>
            <a:custGeom>
              <a:avLst/>
              <a:gdLst>
                <a:gd name="T0" fmla="*/ 1852 w 1852"/>
                <a:gd name="T1" fmla="*/ 0 h 1133"/>
                <a:gd name="T2" fmla="*/ 114 w 1852"/>
                <a:gd name="T3" fmla="*/ 64 h 1133"/>
                <a:gd name="T4" fmla="*/ 0 w 1852"/>
                <a:gd name="T5" fmla="*/ 1133 h 1133"/>
                <a:gd name="T6" fmla="*/ 1775 w 1852"/>
                <a:gd name="T7" fmla="*/ 1133 h 1133"/>
                <a:gd name="T8" fmla="*/ 1852 w 1852"/>
                <a:gd name="T9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2" h="1133">
                  <a:moveTo>
                    <a:pt x="1852" y="0"/>
                  </a:moveTo>
                  <a:lnTo>
                    <a:pt x="114" y="64"/>
                  </a:lnTo>
                  <a:lnTo>
                    <a:pt x="0" y="1133"/>
                  </a:lnTo>
                  <a:lnTo>
                    <a:pt x="1775" y="1133"/>
                  </a:lnTo>
                  <a:lnTo>
                    <a:pt x="18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ïsḻíḓè"/>
            <p:cNvSpPr/>
            <p:nvPr/>
          </p:nvSpPr>
          <p:spPr bwMode="auto">
            <a:xfrm>
              <a:off x="4062413" y="3399632"/>
              <a:ext cx="2778125" cy="1519237"/>
            </a:xfrm>
            <a:custGeom>
              <a:avLst/>
              <a:gdLst>
                <a:gd name="T0" fmla="*/ 0 w 1750"/>
                <a:gd name="T1" fmla="*/ 957 h 957"/>
                <a:gd name="T2" fmla="*/ 101 w 1750"/>
                <a:gd name="T3" fmla="*/ 62 h 957"/>
                <a:gd name="T4" fmla="*/ 1750 w 1750"/>
                <a:gd name="T5" fmla="*/ 0 h 957"/>
                <a:gd name="T6" fmla="*/ 1682 w 1750"/>
                <a:gd name="T7" fmla="*/ 957 h 957"/>
                <a:gd name="T8" fmla="*/ 0 w 1750"/>
                <a:gd name="T9" fmla="*/ 957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0" h="957">
                  <a:moveTo>
                    <a:pt x="0" y="957"/>
                  </a:moveTo>
                  <a:lnTo>
                    <a:pt x="101" y="62"/>
                  </a:lnTo>
                  <a:lnTo>
                    <a:pt x="1750" y="0"/>
                  </a:lnTo>
                  <a:lnTo>
                    <a:pt x="1682" y="957"/>
                  </a:lnTo>
                  <a:lnTo>
                    <a:pt x="0" y="957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ïšľîďé"/>
            <p:cNvSpPr/>
            <p:nvPr/>
          </p:nvSpPr>
          <p:spPr bwMode="auto">
            <a:xfrm>
              <a:off x="4062413" y="3399632"/>
              <a:ext cx="2778125" cy="1519237"/>
            </a:xfrm>
            <a:custGeom>
              <a:avLst/>
              <a:gdLst>
                <a:gd name="T0" fmla="*/ 0 w 1750"/>
                <a:gd name="T1" fmla="*/ 957 h 957"/>
                <a:gd name="T2" fmla="*/ 101 w 1750"/>
                <a:gd name="T3" fmla="*/ 62 h 957"/>
                <a:gd name="T4" fmla="*/ 1750 w 1750"/>
                <a:gd name="T5" fmla="*/ 0 h 957"/>
                <a:gd name="T6" fmla="*/ 1682 w 1750"/>
                <a:gd name="T7" fmla="*/ 957 h 957"/>
                <a:gd name="T8" fmla="*/ 0 w 1750"/>
                <a:gd name="T9" fmla="*/ 957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0" h="957">
                  <a:moveTo>
                    <a:pt x="0" y="957"/>
                  </a:moveTo>
                  <a:lnTo>
                    <a:pt x="101" y="62"/>
                  </a:lnTo>
                  <a:lnTo>
                    <a:pt x="1750" y="0"/>
                  </a:lnTo>
                  <a:lnTo>
                    <a:pt x="1682" y="957"/>
                  </a:lnTo>
                  <a:lnTo>
                    <a:pt x="0" y="9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iṥļîḍé"/>
            <p:cNvSpPr/>
            <p:nvPr/>
          </p:nvSpPr>
          <p:spPr bwMode="auto">
            <a:xfrm>
              <a:off x="3976688" y="3326607"/>
              <a:ext cx="3006725" cy="1847850"/>
            </a:xfrm>
            <a:custGeom>
              <a:avLst/>
              <a:gdLst>
                <a:gd name="T0" fmla="*/ 0 w 1894"/>
                <a:gd name="T1" fmla="*/ 1133 h 1164"/>
                <a:gd name="T2" fmla="*/ 64 w 1894"/>
                <a:gd name="T3" fmla="*/ 1164 h 1164"/>
                <a:gd name="T4" fmla="*/ 1820 w 1894"/>
                <a:gd name="T5" fmla="*/ 1164 h 1164"/>
                <a:gd name="T6" fmla="*/ 1894 w 1894"/>
                <a:gd name="T7" fmla="*/ 41 h 1164"/>
                <a:gd name="T8" fmla="*/ 1852 w 1894"/>
                <a:gd name="T9" fmla="*/ 0 h 1164"/>
                <a:gd name="T10" fmla="*/ 1775 w 1894"/>
                <a:gd name="T11" fmla="*/ 1133 h 1164"/>
                <a:gd name="T12" fmla="*/ 0 w 1894"/>
                <a:gd name="T13" fmla="*/ 1133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4" h="1164">
                  <a:moveTo>
                    <a:pt x="0" y="1133"/>
                  </a:moveTo>
                  <a:lnTo>
                    <a:pt x="64" y="1164"/>
                  </a:lnTo>
                  <a:lnTo>
                    <a:pt x="1820" y="1164"/>
                  </a:lnTo>
                  <a:lnTo>
                    <a:pt x="1894" y="41"/>
                  </a:lnTo>
                  <a:lnTo>
                    <a:pt x="1852" y="0"/>
                  </a:lnTo>
                  <a:lnTo>
                    <a:pt x="1775" y="1133"/>
                  </a:lnTo>
                  <a:lnTo>
                    <a:pt x="0" y="1133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îsľíďé"/>
            <p:cNvSpPr/>
            <p:nvPr/>
          </p:nvSpPr>
          <p:spPr bwMode="auto">
            <a:xfrm>
              <a:off x="3976688" y="3326607"/>
              <a:ext cx="3006725" cy="1847850"/>
            </a:xfrm>
            <a:custGeom>
              <a:avLst/>
              <a:gdLst>
                <a:gd name="T0" fmla="*/ 0 w 1894"/>
                <a:gd name="T1" fmla="*/ 1133 h 1164"/>
                <a:gd name="T2" fmla="*/ 64 w 1894"/>
                <a:gd name="T3" fmla="*/ 1164 h 1164"/>
                <a:gd name="T4" fmla="*/ 1820 w 1894"/>
                <a:gd name="T5" fmla="*/ 1164 h 1164"/>
                <a:gd name="T6" fmla="*/ 1894 w 1894"/>
                <a:gd name="T7" fmla="*/ 41 h 1164"/>
                <a:gd name="T8" fmla="*/ 1852 w 1894"/>
                <a:gd name="T9" fmla="*/ 0 h 1164"/>
                <a:gd name="T10" fmla="*/ 1775 w 1894"/>
                <a:gd name="T11" fmla="*/ 1133 h 1164"/>
                <a:gd name="T12" fmla="*/ 0 w 1894"/>
                <a:gd name="T13" fmla="*/ 1133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4" h="1164">
                  <a:moveTo>
                    <a:pt x="0" y="1133"/>
                  </a:moveTo>
                  <a:lnTo>
                    <a:pt x="64" y="1164"/>
                  </a:lnTo>
                  <a:lnTo>
                    <a:pt x="1820" y="1164"/>
                  </a:lnTo>
                  <a:lnTo>
                    <a:pt x="1894" y="41"/>
                  </a:lnTo>
                  <a:lnTo>
                    <a:pt x="1852" y="0"/>
                  </a:lnTo>
                  <a:lnTo>
                    <a:pt x="1775" y="1133"/>
                  </a:lnTo>
                  <a:lnTo>
                    <a:pt x="0" y="11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îśḷíḍé"/>
            <p:cNvSpPr/>
            <p:nvPr/>
          </p:nvSpPr>
          <p:spPr bwMode="auto">
            <a:xfrm>
              <a:off x="5786438" y="5174457"/>
              <a:ext cx="103188" cy="123825"/>
            </a:xfrm>
            <a:custGeom>
              <a:avLst/>
              <a:gdLst>
                <a:gd name="T0" fmla="*/ 0 w 65"/>
                <a:gd name="T1" fmla="*/ 0 h 78"/>
                <a:gd name="T2" fmla="*/ 25 w 65"/>
                <a:gd name="T3" fmla="*/ 78 h 78"/>
                <a:gd name="T4" fmla="*/ 65 w 65"/>
                <a:gd name="T5" fmla="*/ 78 h 78"/>
                <a:gd name="T6" fmla="*/ 39 w 65"/>
                <a:gd name="T7" fmla="*/ 0 h 78"/>
                <a:gd name="T8" fmla="*/ 0 w 6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8">
                  <a:moveTo>
                    <a:pt x="0" y="0"/>
                  </a:moveTo>
                  <a:lnTo>
                    <a:pt x="25" y="78"/>
                  </a:lnTo>
                  <a:lnTo>
                    <a:pt x="65" y="78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ís1ïdê"/>
            <p:cNvSpPr/>
            <p:nvPr/>
          </p:nvSpPr>
          <p:spPr bwMode="auto">
            <a:xfrm>
              <a:off x="5786438" y="5174457"/>
              <a:ext cx="103188" cy="123825"/>
            </a:xfrm>
            <a:custGeom>
              <a:avLst/>
              <a:gdLst>
                <a:gd name="T0" fmla="*/ 0 w 65"/>
                <a:gd name="T1" fmla="*/ 0 h 78"/>
                <a:gd name="T2" fmla="*/ 25 w 65"/>
                <a:gd name="T3" fmla="*/ 78 h 78"/>
                <a:gd name="T4" fmla="*/ 65 w 65"/>
                <a:gd name="T5" fmla="*/ 78 h 78"/>
                <a:gd name="T6" fmla="*/ 39 w 65"/>
                <a:gd name="T7" fmla="*/ 0 h 78"/>
                <a:gd name="T8" fmla="*/ 0 w 6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8">
                  <a:moveTo>
                    <a:pt x="0" y="0"/>
                  </a:moveTo>
                  <a:lnTo>
                    <a:pt x="25" y="78"/>
                  </a:lnTo>
                  <a:lnTo>
                    <a:pt x="65" y="78"/>
                  </a:lnTo>
                  <a:lnTo>
                    <a:pt x="3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iSḻîḓè"/>
            <p:cNvSpPr/>
            <p:nvPr/>
          </p:nvSpPr>
          <p:spPr bwMode="auto">
            <a:xfrm>
              <a:off x="5156200" y="5174457"/>
              <a:ext cx="669925" cy="123825"/>
            </a:xfrm>
            <a:custGeom>
              <a:avLst/>
              <a:gdLst>
                <a:gd name="T0" fmla="*/ 7 w 422"/>
                <a:gd name="T1" fmla="*/ 0 h 78"/>
                <a:gd name="T2" fmla="*/ 0 w 422"/>
                <a:gd name="T3" fmla="*/ 0 h 78"/>
                <a:gd name="T4" fmla="*/ 9 w 422"/>
                <a:gd name="T5" fmla="*/ 78 h 78"/>
                <a:gd name="T6" fmla="*/ 422 w 422"/>
                <a:gd name="T7" fmla="*/ 78 h 78"/>
                <a:gd name="T8" fmla="*/ 397 w 422"/>
                <a:gd name="T9" fmla="*/ 0 h 78"/>
                <a:gd name="T10" fmla="*/ 7 w 42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2" h="78">
                  <a:moveTo>
                    <a:pt x="7" y="0"/>
                  </a:moveTo>
                  <a:lnTo>
                    <a:pt x="0" y="0"/>
                  </a:lnTo>
                  <a:lnTo>
                    <a:pt x="9" y="78"/>
                  </a:lnTo>
                  <a:lnTo>
                    <a:pt x="422" y="78"/>
                  </a:lnTo>
                  <a:lnTo>
                    <a:pt x="39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B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iśļiḋé"/>
            <p:cNvSpPr/>
            <p:nvPr/>
          </p:nvSpPr>
          <p:spPr bwMode="auto">
            <a:xfrm>
              <a:off x="5156200" y="5174457"/>
              <a:ext cx="669925" cy="123825"/>
            </a:xfrm>
            <a:custGeom>
              <a:avLst/>
              <a:gdLst>
                <a:gd name="T0" fmla="*/ 7 w 422"/>
                <a:gd name="T1" fmla="*/ 0 h 78"/>
                <a:gd name="T2" fmla="*/ 0 w 422"/>
                <a:gd name="T3" fmla="*/ 0 h 78"/>
                <a:gd name="T4" fmla="*/ 9 w 422"/>
                <a:gd name="T5" fmla="*/ 78 h 78"/>
                <a:gd name="T6" fmla="*/ 422 w 422"/>
                <a:gd name="T7" fmla="*/ 78 h 78"/>
                <a:gd name="T8" fmla="*/ 397 w 422"/>
                <a:gd name="T9" fmla="*/ 0 h 78"/>
                <a:gd name="T10" fmla="*/ 7 w 42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2" h="78">
                  <a:moveTo>
                    <a:pt x="7" y="0"/>
                  </a:moveTo>
                  <a:lnTo>
                    <a:pt x="0" y="0"/>
                  </a:lnTo>
                  <a:lnTo>
                    <a:pt x="9" y="78"/>
                  </a:lnTo>
                  <a:lnTo>
                    <a:pt x="422" y="78"/>
                  </a:lnTo>
                  <a:lnTo>
                    <a:pt x="39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íśľiḍê"/>
            <p:cNvSpPr/>
            <p:nvPr/>
          </p:nvSpPr>
          <p:spPr bwMode="auto">
            <a:xfrm>
              <a:off x="5167313" y="5174457"/>
              <a:ext cx="681038" cy="0"/>
            </a:xfrm>
            <a:custGeom>
              <a:avLst/>
              <a:gdLst>
                <a:gd name="T0" fmla="*/ 429 w 429"/>
                <a:gd name="T1" fmla="*/ 0 w 429"/>
                <a:gd name="T2" fmla="*/ 390 w 429"/>
                <a:gd name="T3" fmla="*/ 429 w 429"/>
                <a:gd name="T4" fmla="*/ 429 w 4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29">
                  <a:moveTo>
                    <a:pt x="429" y="0"/>
                  </a:moveTo>
                  <a:lnTo>
                    <a:pt x="0" y="0"/>
                  </a:lnTo>
                  <a:lnTo>
                    <a:pt x="390" y="0"/>
                  </a:lnTo>
                  <a:lnTo>
                    <a:pt x="429" y="0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rgbClr val="30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iṥlíḑè"/>
            <p:cNvSpPr/>
            <p:nvPr/>
          </p:nvSpPr>
          <p:spPr bwMode="auto">
            <a:xfrm>
              <a:off x="5167313" y="5174457"/>
              <a:ext cx="681038" cy="0"/>
            </a:xfrm>
            <a:custGeom>
              <a:avLst/>
              <a:gdLst>
                <a:gd name="T0" fmla="*/ 429 w 429"/>
                <a:gd name="T1" fmla="*/ 0 w 429"/>
                <a:gd name="T2" fmla="*/ 390 w 429"/>
                <a:gd name="T3" fmla="*/ 429 w 429"/>
                <a:gd name="T4" fmla="*/ 429 w 4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29">
                  <a:moveTo>
                    <a:pt x="429" y="0"/>
                  </a:moveTo>
                  <a:lnTo>
                    <a:pt x="0" y="0"/>
                  </a:lnTo>
                  <a:lnTo>
                    <a:pt x="390" y="0"/>
                  </a:lnTo>
                  <a:lnTo>
                    <a:pt x="429" y="0"/>
                  </a:lnTo>
                  <a:lnTo>
                    <a:pt x="4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ïṥľïḋé"/>
            <p:cNvSpPr/>
            <p:nvPr/>
          </p:nvSpPr>
          <p:spPr bwMode="auto">
            <a:xfrm>
              <a:off x="4062413" y="3409157"/>
              <a:ext cx="2763838" cy="1509712"/>
            </a:xfrm>
            <a:custGeom>
              <a:avLst/>
              <a:gdLst>
                <a:gd name="T0" fmla="*/ 1586 w 1586"/>
                <a:gd name="T1" fmla="*/ 100 h 867"/>
                <a:gd name="T2" fmla="*/ 0 w 1586"/>
                <a:gd name="T3" fmla="*/ 867 h 867"/>
                <a:gd name="T4" fmla="*/ 1532 w 1586"/>
                <a:gd name="T5" fmla="*/ 867 h 867"/>
                <a:gd name="T6" fmla="*/ 1586 w 1586"/>
                <a:gd name="T7" fmla="*/ 100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6" h="867">
                  <a:moveTo>
                    <a:pt x="1586" y="100"/>
                  </a:moveTo>
                  <a:cubicBezTo>
                    <a:pt x="401" y="0"/>
                    <a:pt x="0" y="867"/>
                    <a:pt x="0" y="867"/>
                  </a:cubicBezTo>
                  <a:cubicBezTo>
                    <a:pt x="1532" y="867"/>
                    <a:pt x="1532" y="867"/>
                    <a:pt x="1532" y="867"/>
                  </a:cubicBezTo>
                  <a:lnTo>
                    <a:pt x="1586" y="100"/>
                  </a:lnTo>
                  <a:close/>
                </a:path>
              </a:pathLst>
            </a:custGeom>
            <a:solidFill>
              <a:srgbClr val="EA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í$ľïḍè"/>
            <p:cNvSpPr/>
            <p:nvPr/>
          </p:nvSpPr>
          <p:spPr bwMode="auto">
            <a:xfrm>
              <a:off x="4252913" y="3602832"/>
              <a:ext cx="2273300" cy="1230312"/>
            </a:xfrm>
            <a:custGeom>
              <a:avLst/>
              <a:gdLst>
                <a:gd name="T0" fmla="*/ 1181 w 1432"/>
                <a:gd name="T1" fmla="*/ 34 h 775"/>
                <a:gd name="T2" fmla="*/ 1191 w 1432"/>
                <a:gd name="T3" fmla="*/ 109 h 775"/>
                <a:gd name="T4" fmla="*/ 1284 w 1432"/>
                <a:gd name="T5" fmla="*/ 97 h 775"/>
                <a:gd name="T6" fmla="*/ 1008 w 1432"/>
                <a:gd name="T7" fmla="*/ 399 h 775"/>
                <a:gd name="T8" fmla="*/ 744 w 1432"/>
                <a:gd name="T9" fmla="*/ 299 h 775"/>
                <a:gd name="T10" fmla="*/ 504 w 1432"/>
                <a:gd name="T11" fmla="*/ 560 h 775"/>
                <a:gd name="T12" fmla="*/ 277 w 1432"/>
                <a:gd name="T13" fmla="*/ 494 h 775"/>
                <a:gd name="T14" fmla="*/ 0 w 1432"/>
                <a:gd name="T15" fmla="*/ 753 h 775"/>
                <a:gd name="T16" fmla="*/ 22 w 1432"/>
                <a:gd name="T17" fmla="*/ 775 h 775"/>
                <a:gd name="T18" fmla="*/ 291 w 1432"/>
                <a:gd name="T19" fmla="*/ 551 h 775"/>
                <a:gd name="T20" fmla="*/ 520 w 1432"/>
                <a:gd name="T21" fmla="*/ 618 h 775"/>
                <a:gd name="T22" fmla="*/ 758 w 1432"/>
                <a:gd name="T23" fmla="*/ 359 h 775"/>
                <a:gd name="T24" fmla="*/ 1018 w 1432"/>
                <a:gd name="T25" fmla="*/ 457 h 775"/>
                <a:gd name="T26" fmla="*/ 1337 w 1432"/>
                <a:gd name="T27" fmla="*/ 154 h 775"/>
                <a:gd name="T28" fmla="*/ 1326 w 1432"/>
                <a:gd name="T29" fmla="*/ 244 h 775"/>
                <a:gd name="T30" fmla="*/ 1403 w 1432"/>
                <a:gd name="T31" fmla="*/ 253 h 775"/>
                <a:gd name="T32" fmla="*/ 1432 w 1432"/>
                <a:gd name="T33" fmla="*/ 0 h 775"/>
                <a:gd name="T34" fmla="*/ 1181 w 1432"/>
                <a:gd name="T35" fmla="*/ 34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2" h="775">
                  <a:moveTo>
                    <a:pt x="1181" y="34"/>
                  </a:moveTo>
                  <a:lnTo>
                    <a:pt x="1191" y="109"/>
                  </a:lnTo>
                  <a:lnTo>
                    <a:pt x="1284" y="97"/>
                  </a:lnTo>
                  <a:lnTo>
                    <a:pt x="1008" y="399"/>
                  </a:lnTo>
                  <a:lnTo>
                    <a:pt x="744" y="299"/>
                  </a:lnTo>
                  <a:lnTo>
                    <a:pt x="504" y="560"/>
                  </a:lnTo>
                  <a:lnTo>
                    <a:pt x="277" y="494"/>
                  </a:lnTo>
                  <a:lnTo>
                    <a:pt x="0" y="753"/>
                  </a:lnTo>
                  <a:lnTo>
                    <a:pt x="22" y="775"/>
                  </a:lnTo>
                  <a:lnTo>
                    <a:pt x="291" y="551"/>
                  </a:lnTo>
                  <a:lnTo>
                    <a:pt x="520" y="618"/>
                  </a:lnTo>
                  <a:lnTo>
                    <a:pt x="758" y="359"/>
                  </a:lnTo>
                  <a:lnTo>
                    <a:pt x="1018" y="457"/>
                  </a:lnTo>
                  <a:lnTo>
                    <a:pt x="1337" y="154"/>
                  </a:lnTo>
                  <a:lnTo>
                    <a:pt x="1326" y="244"/>
                  </a:lnTo>
                  <a:lnTo>
                    <a:pt x="1403" y="253"/>
                  </a:lnTo>
                  <a:lnTo>
                    <a:pt x="1432" y="0"/>
                  </a:lnTo>
                  <a:lnTo>
                    <a:pt x="1181" y="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ïSľidé"/>
            <p:cNvSpPr/>
            <p:nvPr/>
          </p:nvSpPr>
          <p:spPr bwMode="auto">
            <a:xfrm>
              <a:off x="6824663" y="3232944"/>
              <a:ext cx="217488" cy="157162"/>
            </a:xfrm>
            <a:custGeom>
              <a:avLst/>
              <a:gdLst>
                <a:gd name="T0" fmla="*/ 33 w 125"/>
                <a:gd name="T1" fmla="*/ 0 h 90"/>
                <a:gd name="T2" fmla="*/ 0 w 125"/>
                <a:gd name="T3" fmla="*/ 2 h 90"/>
                <a:gd name="T4" fmla="*/ 2 w 125"/>
                <a:gd name="T5" fmla="*/ 18 h 90"/>
                <a:gd name="T6" fmla="*/ 34 w 125"/>
                <a:gd name="T7" fmla="*/ 16 h 90"/>
                <a:gd name="T8" fmla="*/ 34 w 125"/>
                <a:gd name="T9" fmla="*/ 16 h 90"/>
                <a:gd name="T10" fmla="*/ 34 w 125"/>
                <a:gd name="T11" fmla="*/ 16 h 90"/>
                <a:gd name="T12" fmla="*/ 31 w 125"/>
                <a:gd name="T13" fmla="*/ 55 h 90"/>
                <a:gd name="T14" fmla="*/ 53 w 125"/>
                <a:gd name="T15" fmla="*/ 54 h 90"/>
                <a:gd name="T16" fmla="*/ 90 w 125"/>
                <a:gd name="T17" fmla="*/ 90 h 90"/>
                <a:gd name="T18" fmla="*/ 123 w 125"/>
                <a:gd name="T19" fmla="*/ 52 h 90"/>
                <a:gd name="T20" fmla="*/ 64 w 125"/>
                <a:gd name="T21" fmla="*/ 9 h 90"/>
                <a:gd name="T22" fmla="*/ 43 w 125"/>
                <a:gd name="T23" fmla="*/ 10 h 90"/>
                <a:gd name="T24" fmla="*/ 44 w 125"/>
                <a:gd name="T25" fmla="*/ 5 h 90"/>
                <a:gd name="T26" fmla="*/ 33 w 125"/>
                <a:gd name="T27" fmla="*/ 6 h 90"/>
                <a:gd name="T28" fmla="*/ 33 w 125"/>
                <a:gd name="T2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90">
                  <a:moveTo>
                    <a:pt x="33" y="0"/>
                  </a:moveTo>
                  <a:cubicBezTo>
                    <a:pt x="29" y="0"/>
                    <a:pt x="16" y="1"/>
                    <a:pt x="0" y="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8" y="17"/>
                    <a:pt x="31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107" y="88"/>
                    <a:pt x="121" y="79"/>
                    <a:pt x="123" y="52"/>
                  </a:cubicBezTo>
                  <a:cubicBezTo>
                    <a:pt x="125" y="16"/>
                    <a:pt x="90" y="9"/>
                    <a:pt x="64" y="9"/>
                  </a:cubicBezTo>
                  <a:cubicBezTo>
                    <a:pt x="56" y="9"/>
                    <a:pt x="48" y="10"/>
                    <a:pt x="43" y="1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iṣ1iďe"/>
            <p:cNvSpPr/>
            <p:nvPr/>
          </p:nvSpPr>
          <p:spPr bwMode="auto">
            <a:xfrm>
              <a:off x="6278563" y="3355182"/>
              <a:ext cx="635000" cy="93662"/>
            </a:xfrm>
            <a:custGeom>
              <a:avLst/>
              <a:gdLst>
                <a:gd name="T0" fmla="*/ 352 w 364"/>
                <a:gd name="T1" fmla="*/ 10 h 54"/>
                <a:gd name="T2" fmla="*/ 352 w 364"/>
                <a:gd name="T3" fmla="*/ 15 h 54"/>
                <a:gd name="T4" fmla="*/ 341 w 364"/>
                <a:gd name="T5" fmla="*/ 14 h 54"/>
                <a:gd name="T6" fmla="*/ 338 w 364"/>
                <a:gd name="T7" fmla="*/ 39 h 54"/>
                <a:gd name="T8" fmla="*/ 321 w 364"/>
                <a:gd name="T9" fmla="*/ 40 h 54"/>
                <a:gd name="T10" fmla="*/ 320 w 364"/>
                <a:gd name="T11" fmla="*/ 54 h 54"/>
                <a:gd name="T12" fmla="*/ 338 w 364"/>
                <a:gd name="T13" fmla="*/ 53 h 54"/>
                <a:gd name="T14" fmla="*/ 339 w 364"/>
                <a:gd name="T15" fmla="*/ 44 h 54"/>
                <a:gd name="T16" fmla="*/ 353 w 364"/>
                <a:gd name="T17" fmla="*/ 46 h 54"/>
                <a:gd name="T18" fmla="*/ 353 w 364"/>
                <a:gd name="T19" fmla="*/ 41 h 54"/>
                <a:gd name="T20" fmla="*/ 362 w 364"/>
                <a:gd name="T21" fmla="*/ 44 h 54"/>
                <a:gd name="T22" fmla="*/ 364 w 364"/>
                <a:gd name="T23" fmla="*/ 14 h 54"/>
                <a:gd name="T24" fmla="*/ 352 w 364"/>
                <a:gd name="T25" fmla="*/ 10 h 54"/>
                <a:gd name="T26" fmla="*/ 4 w 364"/>
                <a:gd name="T27" fmla="*/ 0 h 54"/>
                <a:gd name="T28" fmla="*/ 32 w 364"/>
                <a:gd name="T29" fmla="*/ 37 h 54"/>
                <a:gd name="T30" fmla="*/ 83 w 364"/>
                <a:gd name="T31" fmla="*/ 35 h 54"/>
                <a:gd name="T32" fmla="*/ 4 w 364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4" h="54">
                  <a:moveTo>
                    <a:pt x="352" y="10"/>
                  </a:moveTo>
                  <a:cubicBezTo>
                    <a:pt x="352" y="15"/>
                    <a:pt x="352" y="15"/>
                    <a:pt x="352" y="15"/>
                  </a:cubicBezTo>
                  <a:cubicBezTo>
                    <a:pt x="341" y="14"/>
                    <a:pt x="341" y="14"/>
                    <a:pt x="341" y="14"/>
                  </a:cubicBezTo>
                  <a:cubicBezTo>
                    <a:pt x="338" y="39"/>
                    <a:pt x="338" y="39"/>
                    <a:pt x="338" y="39"/>
                  </a:cubicBezTo>
                  <a:cubicBezTo>
                    <a:pt x="332" y="40"/>
                    <a:pt x="326" y="40"/>
                    <a:pt x="321" y="40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6" y="54"/>
                    <a:pt x="332" y="54"/>
                    <a:pt x="338" y="53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53" y="46"/>
                    <a:pt x="353" y="46"/>
                    <a:pt x="353" y="46"/>
                  </a:cubicBezTo>
                  <a:cubicBezTo>
                    <a:pt x="353" y="41"/>
                    <a:pt x="353" y="41"/>
                    <a:pt x="353" y="41"/>
                  </a:cubicBezTo>
                  <a:cubicBezTo>
                    <a:pt x="355" y="41"/>
                    <a:pt x="358" y="43"/>
                    <a:pt x="362" y="44"/>
                  </a:cubicBezTo>
                  <a:cubicBezTo>
                    <a:pt x="364" y="14"/>
                    <a:pt x="364" y="14"/>
                    <a:pt x="364" y="14"/>
                  </a:cubicBezTo>
                  <a:cubicBezTo>
                    <a:pt x="359" y="13"/>
                    <a:pt x="355" y="11"/>
                    <a:pt x="352" y="10"/>
                  </a:cubicBezTo>
                  <a:moveTo>
                    <a:pt x="4" y="0"/>
                  </a:moveTo>
                  <a:cubicBezTo>
                    <a:pt x="0" y="15"/>
                    <a:pt x="8" y="27"/>
                    <a:pt x="32" y="37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33" y="28"/>
                    <a:pt x="9" y="15"/>
                    <a:pt x="4" y="0"/>
                  </a:cubicBezTo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iśḷíḓè"/>
            <p:cNvSpPr/>
            <p:nvPr/>
          </p:nvSpPr>
          <p:spPr bwMode="auto">
            <a:xfrm>
              <a:off x="6335713" y="3415507"/>
              <a:ext cx="503238" cy="38100"/>
            </a:xfrm>
            <a:custGeom>
              <a:avLst/>
              <a:gdLst>
                <a:gd name="T0" fmla="*/ 51 w 289"/>
                <a:gd name="T1" fmla="*/ 0 h 22"/>
                <a:gd name="T2" fmla="*/ 0 w 289"/>
                <a:gd name="T3" fmla="*/ 2 h 22"/>
                <a:gd name="T4" fmla="*/ 182 w 289"/>
                <a:gd name="T5" fmla="*/ 22 h 22"/>
                <a:gd name="T6" fmla="*/ 288 w 289"/>
                <a:gd name="T7" fmla="*/ 19 h 22"/>
                <a:gd name="T8" fmla="*/ 289 w 289"/>
                <a:gd name="T9" fmla="*/ 5 h 22"/>
                <a:gd name="T10" fmla="*/ 182 w 289"/>
                <a:gd name="T11" fmla="*/ 8 h 22"/>
                <a:gd name="T12" fmla="*/ 51 w 28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22">
                  <a:moveTo>
                    <a:pt x="5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1" y="15"/>
                    <a:pt x="89" y="22"/>
                    <a:pt x="182" y="22"/>
                  </a:cubicBezTo>
                  <a:cubicBezTo>
                    <a:pt x="214" y="22"/>
                    <a:pt x="248" y="21"/>
                    <a:pt x="288" y="19"/>
                  </a:cubicBezTo>
                  <a:cubicBezTo>
                    <a:pt x="289" y="5"/>
                    <a:pt x="289" y="5"/>
                    <a:pt x="289" y="5"/>
                  </a:cubicBezTo>
                  <a:cubicBezTo>
                    <a:pt x="249" y="7"/>
                    <a:pt x="214" y="8"/>
                    <a:pt x="182" y="8"/>
                  </a:cubicBezTo>
                  <a:cubicBezTo>
                    <a:pt x="126" y="8"/>
                    <a:pt x="83" y="5"/>
                    <a:pt x="51" y="0"/>
                  </a:cubicBezTo>
                </a:path>
              </a:pathLst>
            </a:custGeom>
            <a:solidFill>
              <a:srgbClr val="C1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íšľíḓe"/>
            <p:cNvSpPr/>
            <p:nvPr/>
          </p:nvSpPr>
          <p:spPr bwMode="auto">
            <a:xfrm>
              <a:off x="6910388" y="3378994"/>
              <a:ext cx="73025" cy="65087"/>
            </a:xfrm>
            <a:custGeom>
              <a:avLst/>
              <a:gdLst>
                <a:gd name="T0" fmla="*/ 2 w 42"/>
                <a:gd name="T1" fmla="*/ 0 h 37"/>
                <a:gd name="T2" fmla="*/ 0 w 42"/>
                <a:gd name="T3" fmla="*/ 30 h 37"/>
                <a:gd name="T4" fmla="*/ 36 w 42"/>
                <a:gd name="T5" fmla="*/ 37 h 37"/>
                <a:gd name="T6" fmla="*/ 40 w 42"/>
                <a:gd name="T7" fmla="*/ 37 h 37"/>
                <a:gd name="T8" fmla="*/ 42 w 42"/>
                <a:gd name="T9" fmla="*/ 7 h 37"/>
                <a:gd name="T10" fmla="*/ 41 w 42"/>
                <a:gd name="T11" fmla="*/ 6 h 37"/>
                <a:gd name="T12" fmla="*/ 35 w 42"/>
                <a:gd name="T13" fmla="*/ 6 h 37"/>
                <a:gd name="T14" fmla="*/ 2 w 42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7">
                  <a:moveTo>
                    <a:pt x="2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9" y="33"/>
                    <a:pt x="22" y="37"/>
                    <a:pt x="36" y="37"/>
                  </a:cubicBezTo>
                  <a:cubicBezTo>
                    <a:pt x="37" y="37"/>
                    <a:pt x="39" y="37"/>
                    <a:pt x="40" y="3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6"/>
                    <a:pt x="35" y="6"/>
                  </a:cubicBezTo>
                  <a:cubicBezTo>
                    <a:pt x="23" y="6"/>
                    <a:pt x="11" y="3"/>
                    <a:pt x="2" y="0"/>
                  </a:cubicBezTo>
                </a:path>
              </a:pathLst>
            </a:cu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ïś1ïḑe"/>
            <p:cNvSpPr/>
            <p:nvPr/>
          </p:nvSpPr>
          <p:spPr bwMode="auto">
            <a:xfrm>
              <a:off x="6878638" y="3326607"/>
              <a:ext cx="103188" cy="63500"/>
            </a:xfrm>
            <a:custGeom>
              <a:avLst/>
              <a:gdLst>
                <a:gd name="T0" fmla="*/ 24 w 65"/>
                <a:gd name="T1" fmla="*/ 0 h 40"/>
                <a:gd name="T2" fmla="*/ 0 w 65"/>
                <a:gd name="T3" fmla="*/ 1 h 40"/>
                <a:gd name="T4" fmla="*/ 0 w 65"/>
                <a:gd name="T5" fmla="*/ 1 h 40"/>
                <a:gd name="T6" fmla="*/ 24 w 65"/>
                <a:gd name="T7" fmla="*/ 0 h 40"/>
                <a:gd name="T8" fmla="*/ 65 w 65"/>
                <a:gd name="T9" fmla="*/ 40 h 40"/>
                <a:gd name="T10" fmla="*/ 65 w 65"/>
                <a:gd name="T11" fmla="*/ 40 h 40"/>
                <a:gd name="T12" fmla="*/ 24 w 6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0">
                  <a:moveTo>
                    <a:pt x="24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4" y="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iṣḷïḍè"/>
            <p:cNvSpPr/>
            <p:nvPr/>
          </p:nvSpPr>
          <p:spPr bwMode="auto">
            <a:xfrm>
              <a:off x="6878638" y="3326607"/>
              <a:ext cx="103188" cy="63500"/>
            </a:xfrm>
            <a:custGeom>
              <a:avLst/>
              <a:gdLst>
                <a:gd name="T0" fmla="*/ 24 w 65"/>
                <a:gd name="T1" fmla="*/ 0 h 40"/>
                <a:gd name="T2" fmla="*/ 0 w 65"/>
                <a:gd name="T3" fmla="*/ 1 h 40"/>
                <a:gd name="T4" fmla="*/ 0 w 65"/>
                <a:gd name="T5" fmla="*/ 1 h 40"/>
                <a:gd name="T6" fmla="*/ 24 w 65"/>
                <a:gd name="T7" fmla="*/ 0 h 40"/>
                <a:gd name="T8" fmla="*/ 65 w 65"/>
                <a:gd name="T9" fmla="*/ 40 h 40"/>
                <a:gd name="T10" fmla="*/ 65 w 65"/>
                <a:gd name="T11" fmla="*/ 40 h 40"/>
                <a:gd name="T12" fmla="*/ 24 w 6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0">
                  <a:moveTo>
                    <a:pt x="24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4" y="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ísľîdê"/>
            <p:cNvSpPr/>
            <p:nvPr/>
          </p:nvSpPr>
          <p:spPr bwMode="auto">
            <a:xfrm>
              <a:off x="6873875" y="3326607"/>
              <a:ext cx="42863" cy="53975"/>
            </a:xfrm>
            <a:custGeom>
              <a:avLst/>
              <a:gdLst>
                <a:gd name="T0" fmla="*/ 25 w 25"/>
                <a:gd name="T1" fmla="*/ 0 h 31"/>
                <a:gd name="T2" fmla="*/ 3 w 25"/>
                <a:gd name="T3" fmla="*/ 1 h 31"/>
                <a:gd name="T4" fmla="*/ 0 w 25"/>
                <a:gd name="T5" fmla="*/ 30 h 31"/>
                <a:gd name="T6" fmla="*/ 11 w 25"/>
                <a:gd name="T7" fmla="*/ 31 h 31"/>
                <a:gd name="T8" fmla="*/ 11 w 25"/>
                <a:gd name="T9" fmla="*/ 26 h 31"/>
                <a:gd name="T10" fmla="*/ 23 w 25"/>
                <a:gd name="T11" fmla="*/ 30 h 31"/>
                <a:gd name="T12" fmla="*/ 25 w 25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1">
                  <a:moveTo>
                    <a:pt x="25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4" y="27"/>
                    <a:pt x="18" y="29"/>
                    <a:pt x="23" y="3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íŝļíḓê"/>
            <p:cNvSpPr/>
            <p:nvPr/>
          </p:nvSpPr>
          <p:spPr bwMode="auto">
            <a:xfrm>
              <a:off x="6913563" y="3326607"/>
              <a:ext cx="68263" cy="63500"/>
            </a:xfrm>
            <a:custGeom>
              <a:avLst/>
              <a:gdLst>
                <a:gd name="T0" fmla="*/ 2 w 39"/>
                <a:gd name="T1" fmla="*/ 0 h 36"/>
                <a:gd name="T2" fmla="*/ 2 w 39"/>
                <a:gd name="T3" fmla="*/ 0 h 36"/>
                <a:gd name="T4" fmla="*/ 0 w 39"/>
                <a:gd name="T5" fmla="*/ 30 h 36"/>
                <a:gd name="T6" fmla="*/ 33 w 39"/>
                <a:gd name="T7" fmla="*/ 36 h 36"/>
                <a:gd name="T8" fmla="*/ 39 w 39"/>
                <a:gd name="T9" fmla="*/ 36 h 36"/>
                <a:gd name="T10" fmla="*/ 2 w 39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6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9" y="33"/>
                    <a:pt x="21" y="36"/>
                    <a:pt x="33" y="36"/>
                  </a:cubicBezTo>
                  <a:cubicBezTo>
                    <a:pt x="35" y="36"/>
                    <a:pt x="37" y="36"/>
                    <a:pt x="39" y="36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ïsľïḋé"/>
            <p:cNvSpPr/>
            <p:nvPr/>
          </p:nvSpPr>
          <p:spPr bwMode="auto">
            <a:xfrm>
              <a:off x="6891338" y="3253582"/>
              <a:ext cx="157163" cy="214312"/>
            </a:xfrm>
            <a:custGeom>
              <a:avLst/>
              <a:gdLst>
                <a:gd name="T0" fmla="*/ 2 w 90"/>
                <a:gd name="T1" fmla="*/ 16 h 123"/>
                <a:gd name="T2" fmla="*/ 86 w 90"/>
                <a:gd name="T3" fmla="*/ 56 h 123"/>
                <a:gd name="T4" fmla="*/ 0 w 90"/>
                <a:gd name="T5" fmla="*/ 83 h 123"/>
                <a:gd name="T6" fmla="*/ 2 w 90"/>
                <a:gd name="T7" fmla="*/ 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23">
                  <a:moveTo>
                    <a:pt x="2" y="16"/>
                  </a:moveTo>
                  <a:cubicBezTo>
                    <a:pt x="2" y="16"/>
                    <a:pt x="90" y="0"/>
                    <a:pt x="86" y="56"/>
                  </a:cubicBezTo>
                  <a:cubicBezTo>
                    <a:pt x="81" y="123"/>
                    <a:pt x="0" y="83"/>
                    <a:pt x="0" y="83"/>
                  </a:cubicBezTo>
                  <a:lnTo>
                    <a:pt x="2" y="16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ïṡliḋê"/>
            <p:cNvSpPr/>
            <p:nvPr/>
          </p:nvSpPr>
          <p:spPr bwMode="auto">
            <a:xfrm>
              <a:off x="6858000" y="3269457"/>
              <a:ext cx="46038" cy="141287"/>
            </a:xfrm>
            <a:custGeom>
              <a:avLst/>
              <a:gdLst>
                <a:gd name="T0" fmla="*/ 5 w 29"/>
                <a:gd name="T1" fmla="*/ 3 h 89"/>
                <a:gd name="T2" fmla="*/ 29 w 29"/>
                <a:gd name="T3" fmla="*/ 0 h 89"/>
                <a:gd name="T4" fmla="*/ 23 w 29"/>
                <a:gd name="T5" fmla="*/ 89 h 89"/>
                <a:gd name="T6" fmla="*/ 0 w 29"/>
                <a:gd name="T7" fmla="*/ 85 h 89"/>
                <a:gd name="T8" fmla="*/ 5 w 29"/>
                <a:gd name="T9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89">
                  <a:moveTo>
                    <a:pt x="5" y="3"/>
                  </a:moveTo>
                  <a:lnTo>
                    <a:pt x="29" y="0"/>
                  </a:lnTo>
                  <a:lnTo>
                    <a:pt x="23" y="89"/>
                  </a:lnTo>
                  <a:lnTo>
                    <a:pt x="0" y="8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îś1ïďè"/>
            <p:cNvSpPr/>
            <p:nvPr/>
          </p:nvSpPr>
          <p:spPr bwMode="auto">
            <a:xfrm>
              <a:off x="5861050" y="3036094"/>
              <a:ext cx="1022350" cy="436562"/>
            </a:xfrm>
            <a:custGeom>
              <a:avLst/>
              <a:gdLst>
                <a:gd name="T0" fmla="*/ 456 w 587"/>
                <a:gd name="T1" fmla="*/ 137 h 251"/>
                <a:gd name="T2" fmla="*/ 550 w 587"/>
                <a:gd name="T3" fmla="*/ 97 h 251"/>
                <a:gd name="T4" fmla="*/ 535 w 587"/>
                <a:gd name="T5" fmla="*/ 0 h 251"/>
                <a:gd name="T6" fmla="*/ 578 w 587"/>
                <a:gd name="T7" fmla="*/ 222 h 251"/>
                <a:gd name="T8" fmla="*/ 587 w 587"/>
                <a:gd name="T9" fmla="*/ 129 h 251"/>
                <a:gd name="T10" fmla="*/ 456 w 587"/>
                <a:gd name="T11" fmla="*/ 13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7" h="251">
                  <a:moveTo>
                    <a:pt x="456" y="137"/>
                  </a:moveTo>
                  <a:cubicBezTo>
                    <a:pt x="456" y="137"/>
                    <a:pt x="512" y="112"/>
                    <a:pt x="550" y="97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296" y="93"/>
                    <a:pt x="0" y="251"/>
                    <a:pt x="578" y="222"/>
                  </a:cubicBezTo>
                  <a:cubicBezTo>
                    <a:pt x="587" y="129"/>
                    <a:pt x="587" y="129"/>
                    <a:pt x="587" y="129"/>
                  </a:cubicBezTo>
                  <a:cubicBezTo>
                    <a:pt x="574" y="130"/>
                    <a:pt x="456" y="137"/>
                    <a:pt x="456" y="137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í$ḷíďé"/>
            <p:cNvSpPr/>
            <p:nvPr/>
          </p:nvSpPr>
          <p:spPr bwMode="auto">
            <a:xfrm>
              <a:off x="6759575" y="3361532"/>
              <a:ext cx="34925" cy="34925"/>
            </a:xfrm>
            <a:custGeom>
              <a:avLst/>
              <a:gdLst>
                <a:gd name="T0" fmla="*/ 11 w 20"/>
                <a:gd name="T1" fmla="*/ 19 h 20"/>
                <a:gd name="T2" fmla="*/ 20 w 20"/>
                <a:gd name="T3" fmla="*/ 9 h 20"/>
                <a:gd name="T4" fmla="*/ 9 w 20"/>
                <a:gd name="T5" fmla="*/ 0 h 20"/>
                <a:gd name="T6" fmla="*/ 1 w 20"/>
                <a:gd name="T7" fmla="*/ 11 h 20"/>
                <a:gd name="T8" fmla="*/ 11 w 20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1" y="19"/>
                  </a:moveTo>
                  <a:cubicBezTo>
                    <a:pt x="16" y="19"/>
                    <a:pt x="20" y="14"/>
                    <a:pt x="20" y="9"/>
                  </a:cubicBezTo>
                  <a:cubicBezTo>
                    <a:pt x="19" y="4"/>
                    <a:pt x="15" y="0"/>
                    <a:pt x="9" y="0"/>
                  </a:cubicBezTo>
                  <a:cubicBezTo>
                    <a:pt x="4" y="1"/>
                    <a:pt x="0" y="5"/>
                    <a:pt x="1" y="11"/>
                  </a:cubicBezTo>
                  <a:cubicBezTo>
                    <a:pt x="1" y="16"/>
                    <a:pt x="6" y="20"/>
                    <a:pt x="11" y="1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iṧḷíďe"/>
            <p:cNvSpPr/>
            <p:nvPr/>
          </p:nvSpPr>
          <p:spPr bwMode="auto">
            <a:xfrm>
              <a:off x="6816725" y="3367882"/>
              <a:ext cx="34925" cy="34925"/>
            </a:xfrm>
            <a:custGeom>
              <a:avLst/>
              <a:gdLst>
                <a:gd name="T0" fmla="*/ 11 w 20"/>
                <a:gd name="T1" fmla="*/ 19 h 20"/>
                <a:gd name="T2" fmla="*/ 20 w 20"/>
                <a:gd name="T3" fmla="*/ 9 h 20"/>
                <a:gd name="T4" fmla="*/ 10 w 20"/>
                <a:gd name="T5" fmla="*/ 0 h 20"/>
                <a:gd name="T6" fmla="*/ 1 w 20"/>
                <a:gd name="T7" fmla="*/ 11 h 20"/>
                <a:gd name="T8" fmla="*/ 11 w 20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1" y="19"/>
                  </a:moveTo>
                  <a:cubicBezTo>
                    <a:pt x="16" y="19"/>
                    <a:pt x="20" y="14"/>
                    <a:pt x="20" y="9"/>
                  </a:cubicBezTo>
                  <a:cubicBezTo>
                    <a:pt x="19" y="4"/>
                    <a:pt x="15" y="0"/>
                    <a:pt x="10" y="0"/>
                  </a:cubicBezTo>
                  <a:cubicBezTo>
                    <a:pt x="4" y="1"/>
                    <a:pt x="0" y="5"/>
                    <a:pt x="1" y="11"/>
                  </a:cubicBezTo>
                  <a:cubicBezTo>
                    <a:pt x="1" y="16"/>
                    <a:pt x="6" y="20"/>
                    <a:pt x="11" y="1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îṣļiďè"/>
            <p:cNvSpPr/>
            <p:nvPr/>
          </p:nvSpPr>
          <p:spPr bwMode="auto">
            <a:xfrm>
              <a:off x="6656388" y="3247232"/>
              <a:ext cx="63500" cy="26987"/>
            </a:xfrm>
            <a:custGeom>
              <a:avLst/>
              <a:gdLst>
                <a:gd name="T0" fmla="*/ 37 w 37"/>
                <a:gd name="T1" fmla="*/ 0 h 16"/>
                <a:gd name="T2" fmla="*/ 37 w 37"/>
                <a:gd name="T3" fmla="*/ 0 h 16"/>
                <a:gd name="T4" fmla="*/ 0 w 37"/>
                <a:gd name="T5" fmla="*/ 16 h 16"/>
                <a:gd name="T6" fmla="*/ 37 w 3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16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9"/>
                    <a:pt x="0" y="16"/>
                    <a:pt x="0" y="16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îsľide"/>
            <p:cNvSpPr/>
            <p:nvPr/>
          </p:nvSpPr>
          <p:spPr bwMode="auto">
            <a:xfrm>
              <a:off x="6456363" y="3247232"/>
              <a:ext cx="263525" cy="30162"/>
            </a:xfrm>
            <a:custGeom>
              <a:avLst/>
              <a:gdLst>
                <a:gd name="T0" fmla="*/ 151 w 151"/>
                <a:gd name="T1" fmla="*/ 0 h 17"/>
                <a:gd name="T2" fmla="*/ 0 w 151"/>
                <a:gd name="T3" fmla="*/ 12 h 17"/>
                <a:gd name="T4" fmla="*/ 95 w 151"/>
                <a:gd name="T5" fmla="*/ 17 h 17"/>
                <a:gd name="T6" fmla="*/ 114 w 151"/>
                <a:gd name="T7" fmla="*/ 16 h 17"/>
                <a:gd name="T8" fmla="*/ 114 w 151"/>
                <a:gd name="T9" fmla="*/ 16 h 17"/>
                <a:gd name="T10" fmla="*/ 151 w 151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7">
                  <a:moveTo>
                    <a:pt x="151" y="0"/>
                  </a:moveTo>
                  <a:cubicBezTo>
                    <a:pt x="151" y="0"/>
                    <a:pt x="80" y="11"/>
                    <a:pt x="0" y="12"/>
                  </a:cubicBezTo>
                  <a:cubicBezTo>
                    <a:pt x="19" y="16"/>
                    <a:pt x="68" y="17"/>
                    <a:pt x="95" y="17"/>
                  </a:cubicBezTo>
                  <a:cubicBezTo>
                    <a:pt x="107" y="17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30" y="9"/>
                    <a:pt x="151" y="0"/>
                  </a:cubicBezTo>
                </a:path>
              </a:pathLst>
            </a:cu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0" name="981fae4a-dc77-40a2-8468-438fc1efb52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3516818" y="2853741"/>
            <a:ext cx="1091381" cy="547107"/>
            <a:chOff x="1392332" y="1165810"/>
            <a:chExt cx="9407336" cy="4715878"/>
          </a:xfrm>
        </p:grpSpPr>
        <p:sp>
          <p:nvSpPr>
            <p:cNvPr id="101" name="i$ḻîḋê"/>
            <p:cNvSpPr/>
            <p:nvPr/>
          </p:nvSpPr>
          <p:spPr bwMode="auto">
            <a:xfrm>
              <a:off x="1448800" y="4228841"/>
              <a:ext cx="9300504" cy="1652847"/>
            </a:xfrm>
            <a:custGeom>
              <a:avLst/>
              <a:gdLst>
                <a:gd name="T0" fmla="*/ 2932 w 2934"/>
                <a:gd name="T1" fmla="*/ 478 h 522"/>
                <a:gd name="T2" fmla="*/ 2932 w 2934"/>
                <a:gd name="T3" fmla="*/ 393 h 522"/>
                <a:gd name="T4" fmla="*/ 2875 w 2934"/>
                <a:gd name="T5" fmla="*/ 393 h 522"/>
                <a:gd name="T6" fmla="*/ 2605 w 2934"/>
                <a:gd name="T7" fmla="*/ 36 h 522"/>
                <a:gd name="T8" fmla="*/ 2476 w 2934"/>
                <a:gd name="T9" fmla="*/ 0 h 522"/>
                <a:gd name="T10" fmla="*/ 456 w 2934"/>
                <a:gd name="T11" fmla="*/ 0 h 522"/>
                <a:gd name="T12" fmla="*/ 327 w 2934"/>
                <a:gd name="T13" fmla="*/ 36 h 522"/>
                <a:gd name="T14" fmla="*/ 57 w 2934"/>
                <a:gd name="T15" fmla="*/ 393 h 522"/>
                <a:gd name="T16" fmla="*/ 0 w 2934"/>
                <a:gd name="T17" fmla="*/ 393 h 522"/>
                <a:gd name="T18" fmla="*/ 0 w 2934"/>
                <a:gd name="T19" fmla="*/ 481 h 522"/>
                <a:gd name="T20" fmla="*/ 0 w 2934"/>
                <a:gd name="T21" fmla="*/ 481 h 522"/>
                <a:gd name="T22" fmla="*/ 99 w 2934"/>
                <a:gd name="T23" fmla="*/ 522 h 522"/>
                <a:gd name="T24" fmla="*/ 2833 w 2934"/>
                <a:gd name="T25" fmla="*/ 522 h 522"/>
                <a:gd name="T26" fmla="*/ 2932 w 2934"/>
                <a:gd name="T27" fmla="*/ 478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34" h="522">
                  <a:moveTo>
                    <a:pt x="2932" y="478"/>
                  </a:moveTo>
                  <a:cubicBezTo>
                    <a:pt x="2932" y="393"/>
                    <a:pt x="2932" y="393"/>
                    <a:pt x="2932" y="393"/>
                  </a:cubicBezTo>
                  <a:cubicBezTo>
                    <a:pt x="2875" y="393"/>
                    <a:pt x="2875" y="393"/>
                    <a:pt x="2875" y="393"/>
                  </a:cubicBezTo>
                  <a:cubicBezTo>
                    <a:pt x="2605" y="36"/>
                    <a:pt x="2605" y="36"/>
                    <a:pt x="2605" y="36"/>
                  </a:cubicBezTo>
                  <a:cubicBezTo>
                    <a:pt x="2590" y="16"/>
                    <a:pt x="2532" y="0"/>
                    <a:pt x="2476" y="0"/>
                  </a:cubicBezTo>
                  <a:cubicBezTo>
                    <a:pt x="456" y="0"/>
                    <a:pt x="456" y="0"/>
                    <a:pt x="456" y="0"/>
                  </a:cubicBezTo>
                  <a:cubicBezTo>
                    <a:pt x="400" y="0"/>
                    <a:pt x="342" y="16"/>
                    <a:pt x="327" y="36"/>
                  </a:cubicBezTo>
                  <a:cubicBezTo>
                    <a:pt x="57" y="393"/>
                    <a:pt x="57" y="393"/>
                    <a:pt x="57" y="393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2" y="505"/>
                    <a:pt x="39" y="522"/>
                    <a:pt x="99" y="522"/>
                  </a:cubicBezTo>
                  <a:cubicBezTo>
                    <a:pt x="2833" y="522"/>
                    <a:pt x="2833" y="522"/>
                    <a:pt x="2833" y="522"/>
                  </a:cubicBezTo>
                  <a:cubicBezTo>
                    <a:pt x="2896" y="522"/>
                    <a:pt x="2934" y="503"/>
                    <a:pt x="2932" y="478"/>
                  </a:cubicBezTo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ïṩḷíďé"/>
            <p:cNvSpPr/>
            <p:nvPr/>
          </p:nvSpPr>
          <p:spPr bwMode="auto">
            <a:xfrm>
              <a:off x="1392332" y="3946499"/>
              <a:ext cx="9407336" cy="1652847"/>
            </a:xfrm>
            <a:custGeom>
              <a:avLst/>
              <a:gdLst>
                <a:gd name="T0" fmla="*/ 345 w 2968"/>
                <a:gd name="T1" fmla="*/ 37 h 522"/>
                <a:gd name="T2" fmla="*/ 25 w 2968"/>
                <a:gd name="T3" fmla="*/ 460 h 522"/>
                <a:gd name="T4" fmla="*/ 117 w 2968"/>
                <a:gd name="T5" fmla="*/ 522 h 522"/>
                <a:gd name="T6" fmla="*/ 2851 w 2968"/>
                <a:gd name="T7" fmla="*/ 522 h 522"/>
                <a:gd name="T8" fmla="*/ 2943 w 2968"/>
                <a:gd name="T9" fmla="*/ 460 h 522"/>
                <a:gd name="T10" fmla="*/ 2623 w 2968"/>
                <a:gd name="T11" fmla="*/ 37 h 522"/>
                <a:gd name="T12" fmla="*/ 2494 w 2968"/>
                <a:gd name="T13" fmla="*/ 0 h 522"/>
                <a:gd name="T14" fmla="*/ 474 w 2968"/>
                <a:gd name="T15" fmla="*/ 0 h 522"/>
                <a:gd name="T16" fmla="*/ 345 w 2968"/>
                <a:gd name="T17" fmla="*/ 3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8" h="522">
                  <a:moveTo>
                    <a:pt x="345" y="37"/>
                  </a:moveTo>
                  <a:cubicBezTo>
                    <a:pt x="25" y="460"/>
                    <a:pt x="25" y="460"/>
                    <a:pt x="25" y="460"/>
                  </a:cubicBezTo>
                  <a:cubicBezTo>
                    <a:pt x="0" y="494"/>
                    <a:pt x="40" y="522"/>
                    <a:pt x="117" y="522"/>
                  </a:cubicBezTo>
                  <a:cubicBezTo>
                    <a:pt x="2851" y="522"/>
                    <a:pt x="2851" y="522"/>
                    <a:pt x="2851" y="522"/>
                  </a:cubicBezTo>
                  <a:cubicBezTo>
                    <a:pt x="2928" y="522"/>
                    <a:pt x="2968" y="494"/>
                    <a:pt x="2943" y="460"/>
                  </a:cubicBezTo>
                  <a:cubicBezTo>
                    <a:pt x="2623" y="37"/>
                    <a:pt x="2623" y="37"/>
                    <a:pt x="2623" y="37"/>
                  </a:cubicBezTo>
                  <a:cubicBezTo>
                    <a:pt x="2608" y="16"/>
                    <a:pt x="2550" y="0"/>
                    <a:pt x="2494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18" y="0"/>
                    <a:pt x="360" y="16"/>
                    <a:pt x="345" y="37"/>
                  </a:cubicBezTo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iṥ1ïďè"/>
            <p:cNvSpPr/>
            <p:nvPr/>
          </p:nvSpPr>
          <p:spPr bwMode="auto">
            <a:xfrm>
              <a:off x="2396554" y="3993811"/>
              <a:ext cx="7398891" cy="1523121"/>
            </a:xfrm>
            <a:custGeom>
              <a:avLst/>
              <a:gdLst>
                <a:gd name="T0" fmla="*/ 4848 w 4848"/>
                <a:gd name="T1" fmla="*/ 998 h 998"/>
                <a:gd name="T2" fmla="*/ 0 w 4848"/>
                <a:gd name="T3" fmla="*/ 998 h 998"/>
                <a:gd name="T4" fmla="*/ 592 w 4848"/>
                <a:gd name="T5" fmla="*/ 0 h 998"/>
                <a:gd name="T6" fmla="*/ 4256 w 4848"/>
                <a:gd name="T7" fmla="*/ 0 h 998"/>
                <a:gd name="T8" fmla="*/ 4848 w 4848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8" h="998">
                  <a:moveTo>
                    <a:pt x="4848" y="998"/>
                  </a:moveTo>
                  <a:lnTo>
                    <a:pt x="0" y="998"/>
                  </a:lnTo>
                  <a:lnTo>
                    <a:pt x="592" y="0"/>
                  </a:lnTo>
                  <a:lnTo>
                    <a:pt x="4256" y="0"/>
                  </a:lnTo>
                  <a:lnTo>
                    <a:pt x="4848" y="998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ïṩļiḑé"/>
            <p:cNvSpPr/>
            <p:nvPr/>
          </p:nvSpPr>
          <p:spPr bwMode="auto">
            <a:xfrm>
              <a:off x="2396554" y="3993811"/>
              <a:ext cx="7398891" cy="1523121"/>
            </a:xfrm>
            <a:custGeom>
              <a:avLst/>
              <a:gdLst>
                <a:gd name="T0" fmla="*/ 4848 w 4848"/>
                <a:gd name="T1" fmla="*/ 998 h 998"/>
                <a:gd name="T2" fmla="*/ 0 w 4848"/>
                <a:gd name="T3" fmla="*/ 998 h 998"/>
                <a:gd name="T4" fmla="*/ 592 w 4848"/>
                <a:gd name="T5" fmla="*/ 0 h 998"/>
                <a:gd name="T6" fmla="*/ 4256 w 4848"/>
                <a:gd name="T7" fmla="*/ 0 h 998"/>
                <a:gd name="T8" fmla="*/ 4848 w 4848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8" h="998">
                  <a:moveTo>
                    <a:pt x="4848" y="998"/>
                  </a:moveTo>
                  <a:lnTo>
                    <a:pt x="0" y="998"/>
                  </a:lnTo>
                  <a:lnTo>
                    <a:pt x="592" y="0"/>
                  </a:lnTo>
                  <a:lnTo>
                    <a:pt x="4256" y="0"/>
                  </a:lnTo>
                  <a:lnTo>
                    <a:pt x="4848" y="99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iṡľîḍê"/>
            <p:cNvSpPr/>
            <p:nvPr/>
          </p:nvSpPr>
          <p:spPr bwMode="auto">
            <a:xfrm>
              <a:off x="4150128" y="4349409"/>
              <a:ext cx="1245358" cy="376965"/>
            </a:xfrm>
            <a:custGeom>
              <a:avLst/>
              <a:gdLst>
                <a:gd name="T0" fmla="*/ 35 w 393"/>
                <a:gd name="T1" fmla="*/ 23 h 119"/>
                <a:gd name="T2" fmla="*/ 0 w 393"/>
                <a:gd name="T3" fmla="*/ 119 h 119"/>
                <a:gd name="T4" fmla="*/ 377 w 393"/>
                <a:gd name="T5" fmla="*/ 119 h 119"/>
                <a:gd name="T6" fmla="*/ 393 w 393"/>
                <a:gd name="T7" fmla="*/ 0 h 119"/>
                <a:gd name="T8" fmla="*/ 101 w 393"/>
                <a:gd name="T9" fmla="*/ 0 h 119"/>
                <a:gd name="T10" fmla="*/ 35 w 393"/>
                <a:gd name="T11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3" h="119">
                  <a:moveTo>
                    <a:pt x="35" y="23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377" y="119"/>
                    <a:pt x="377" y="119"/>
                    <a:pt x="377" y="119"/>
                  </a:cubicBezTo>
                  <a:cubicBezTo>
                    <a:pt x="393" y="0"/>
                    <a:pt x="393" y="0"/>
                    <a:pt x="393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2" y="11"/>
                    <a:pt x="66" y="20"/>
                    <a:pt x="35" y="23"/>
                  </a:cubicBezTo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ïs1îḋê"/>
            <p:cNvSpPr/>
            <p:nvPr/>
          </p:nvSpPr>
          <p:spPr bwMode="auto">
            <a:xfrm>
              <a:off x="4321059" y="3993811"/>
              <a:ext cx="1124791" cy="323549"/>
            </a:xfrm>
            <a:custGeom>
              <a:avLst/>
              <a:gdLst>
                <a:gd name="T0" fmla="*/ 355 w 355"/>
                <a:gd name="T1" fmla="*/ 0 h 102"/>
                <a:gd name="T2" fmla="*/ 29 w 355"/>
                <a:gd name="T3" fmla="*/ 0 h 102"/>
                <a:gd name="T4" fmla="*/ 0 w 355"/>
                <a:gd name="T5" fmla="*/ 81 h 102"/>
                <a:gd name="T6" fmla="*/ 50 w 355"/>
                <a:gd name="T7" fmla="*/ 102 h 102"/>
                <a:gd name="T8" fmla="*/ 341 w 355"/>
                <a:gd name="T9" fmla="*/ 102 h 102"/>
                <a:gd name="T10" fmla="*/ 355 w 355"/>
                <a:gd name="T1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5" h="102">
                  <a:moveTo>
                    <a:pt x="355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8" y="83"/>
                    <a:pt x="48" y="91"/>
                    <a:pt x="50" y="102"/>
                  </a:cubicBezTo>
                  <a:cubicBezTo>
                    <a:pt x="341" y="102"/>
                    <a:pt x="341" y="102"/>
                    <a:pt x="341" y="102"/>
                  </a:cubicBezTo>
                  <a:cubicBezTo>
                    <a:pt x="355" y="0"/>
                    <a:pt x="355" y="0"/>
                    <a:pt x="355" y="0"/>
                  </a:cubicBezTo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îṩļïḓè"/>
            <p:cNvSpPr/>
            <p:nvPr/>
          </p:nvSpPr>
          <p:spPr bwMode="auto">
            <a:xfrm>
              <a:off x="4089081" y="4279205"/>
              <a:ext cx="314392" cy="111411"/>
            </a:xfrm>
            <a:custGeom>
              <a:avLst/>
              <a:gdLst>
                <a:gd name="T0" fmla="*/ 96 w 99"/>
                <a:gd name="T1" fmla="*/ 17 h 35"/>
                <a:gd name="T2" fmla="*/ 56 w 99"/>
                <a:gd name="T3" fmla="*/ 0 h 35"/>
                <a:gd name="T4" fmla="*/ 4 w 99"/>
                <a:gd name="T5" fmla="*/ 17 h 35"/>
                <a:gd name="T6" fmla="*/ 44 w 99"/>
                <a:gd name="T7" fmla="*/ 35 h 35"/>
                <a:gd name="T8" fmla="*/ 96 w 99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5">
                  <a:moveTo>
                    <a:pt x="96" y="17"/>
                  </a:moveTo>
                  <a:cubicBezTo>
                    <a:pt x="99" y="8"/>
                    <a:pt x="81" y="0"/>
                    <a:pt x="56" y="0"/>
                  </a:cubicBezTo>
                  <a:cubicBezTo>
                    <a:pt x="31" y="0"/>
                    <a:pt x="8" y="8"/>
                    <a:pt x="4" y="17"/>
                  </a:cubicBezTo>
                  <a:cubicBezTo>
                    <a:pt x="0" y="27"/>
                    <a:pt x="18" y="35"/>
                    <a:pt x="44" y="35"/>
                  </a:cubicBezTo>
                  <a:cubicBezTo>
                    <a:pt x="69" y="35"/>
                    <a:pt x="93" y="27"/>
                    <a:pt x="96" y="17"/>
                  </a:cubicBezTo>
                  <a:close/>
                </a:path>
              </a:pathLst>
            </a:custGeom>
            <a:solidFill>
              <a:srgbClr val="039B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íśḷïďè"/>
            <p:cNvSpPr/>
            <p:nvPr/>
          </p:nvSpPr>
          <p:spPr bwMode="auto">
            <a:xfrm>
              <a:off x="4548460" y="4161690"/>
              <a:ext cx="212139" cy="76309"/>
            </a:xfrm>
            <a:custGeom>
              <a:avLst/>
              <a:gdLst>
                <a:gd name="T0" fmla="*/ 66 w 67"/>
                <a:gd name="T1" fmla="*/ 12 h 24"/>
                <a:gd name="T2" fmla="*/ 37 w 67"/>
                <a:gd name="T3" fmla="*/ 0 h 24"/>
                <a:gd name="T4" fmla="*/ 2 w 67"/>
                <a:gd name="T5" fmla="*/ 12 h 24"/>
                <a:gd name="T6" fmla="*/ 31 w 67"/>
                <a:gd name="T7" fmla="*/ 24 h 24"/>
                <a:gd name="T8" fmla="*/ 66 w 67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4">
                  <a:moveTo>
                    <a:pt x="66" y="12"/>
                  </a:moveTo>
                  <a:cubicBezTo>
                    <a:pt x="67" y="6"/>
                    <a:pt x="55" y="0"/>
                    <a:pt x="37" y="0"/>
                  </a:cubicBezTo>
                  <a:cubicBezTo>
                    <a:pt x="20" y="0"/>
                    <a:pt x="4" y="6"/>
                    <a:pt x="2" y="12"/>
                  </a:cubicBezTo>
                  <a:cubicBezTo>
                    <a:pt x="0" y="18"/>
                    <a:pt x="13" y="24"/>
                    <a:pt x="31" y="24"/>
                  </a:cubicBezTo>
                  <a:cubicBezTo>
                    <a:pt x="48" y="24"/>
                    <a:pt x="64" y="18"/>
                    <a:pt x="66" y="12"/>
                  </a:cubicBez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íṧlïḍé"/>
            <p:cNvSpPr/>
            <p:nvPr/>
          </p:nvSpPr>
          <p:spPr bwMode="auto">
            <a:xfrm>
              <a:off x="2732313" y="4763002"/>
              <a:ext cx="1312510" cy="187720"/>
            </a:xfrm>
            <a:custGeom>
              <a:avLst/>
              <a:gdLst>
                <a:gd name="T0" fmla="*/ 860 w 860"/>
                <a:gd name="T1" fmla="*/ 0 h 123"/>
                <a:gd name="T2" fmla="*/ 73 w 860"/>
                <a:gd name="T3" fmla="*/ 0 h 123"/>
                <a:gd name="T4" fmla="*/ 0 w 860"/>
                <a:gd name="T5" fmla="*/ 123 h 123"/>
                <a:gd name="T6" fmla="*/ 814 w 860"/>
                <a:gd name="T7" fmla="*/ 123 h 123"/>
                <a:gd name="T8" fmla="*/ 860 w 860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0" h="123">
                  <a:moveTo>
                    <a:pt x="860" y="0"/>
                  </a:moveTo>
                  <a:lnTo>
                    <a:pt x="73" y="0"/>
                  </a:lnTo>
                  <a:lnTo>
                    <a:pt x="0" y="123"/>
                  </a:lnTo>
                  <a:lnTo>
                    <a:pt x="814" y="123"/>
                  </a:lnTo>
                  <a:lnTo>
                    <a:pt x="860" y="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îsḷíḍê"/>
            <p:cNvSpPr/>
            <p:nvPr/>
          </p:nvSpPr>
          <p:spPr bwMode="auto">
            <a:xfrm>
              <a:off x="2732313" y="4763002"/>
              <a:ext cx="1312510" cy="187720"/>
            </a:xfrm>
            <a:custGeom>
              <a:avLst/>
              <a:gdLst>
                <a:gd name="T0" fmla="*/ 860 w 860"/>
                <a:gd name="T1" fmla="*/ 0 h 123"/>
                <a:gd name="T2" fmla="*/ 73 w 860"/>
                <a:gd name="T3" fmla="*/ 0 h 123"/>
                <a:gd name="T4" fmla="*/ 0 w 860"/>
                <a:gd name="T5" fmla="*/ 123 h 123"/>
                <a:gd name="T6" fmla="*/ 814 w 860"/>
                <a:gd name="T7" fmla="*/ 123 h 123"/>
                <a:gd name="T8" fmla="*/ 860 w 860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0" h="123">
                  <a:moveTo>
                    <a:pt x="860" y="0"/>
                  </a:moveTo>
                  <a:lnTo>
                    <a:pt x="73" y="0"/>
                  </a:lnTo>
                  <a:lnTo>
                    <a:pt x="0" y="123"/>
                  </a:lnTo>
                  <a:lnTo>
                    <a:pt x="814" y="123"/>
                  </a:lnTo>
                  <a:lnTo>
                    <a:pt x="8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ís1ïḍé"/>
            <p:cNvSpPr/>
            <p:nvPr/>
          </p:nvSpPr>
          <p:spPr bwMode="auto">
            <a:xfrm>
              <a:off x="5484004" y="3993811"/>
              <a:ext cx="1286565" cy="323549"/>
            </a:xfrm>
            <a:custGeom>
              <a:avLst/>
              <a:gdLst>
                <a:gd name="T0" fmla="*/ 0 w 843"/>
                <a:gd name="T1" fmla="*/ 212 h 212"/>
                <a:gd name="T2" fmla="*/ 843 w 843"/>
                <a:gd name="T3" fmla="*/ 212 h 212"/>
                <a:gd name="T4" fmla="*/ 814 w 843"/>
                <a:gd name="T5" fmla="*/ 0 h 212"/>
                <a:gd name="T6" fmla="*/ 27 w 843"/>
                <a:gd name="T7" fmla="*/ 0 h 212"/>
                <a:gd name="T8" fmla="*/ 0 w 843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3" h="212">
                  <a:moveTo>
                    <a:pt x="0" y="212"/>
                  </a:moveTo>
                  <a:lnTo>
                    <a:pt x="843" y="212"/>
                  </a:lnTo>
                  <a:lnTo>
                    <a:pt x="814" y="0"/>
                  </a:lnTo>
                  <a:lnTo>
                    <a:pt x="27" y="0"/>
                  </a:lnTo>
                  <a:lnTo>
                    <a:pt x="0" y="212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íṩlídè"/>
            <p:cNvSpPr/>
            <p:nvPr/>
          </p:nvSpPr>
          <p:spPr bwMode="auto">
            <a:xfrm>
              <a:off x="5484004" y="3993811"/>
              <a:ext cx="1286565" cy="323549"/>
            </a:xfrm>
            <a:custGeom>
              <a:avLst/>
              <a:gdLst>
                <a:gd name="T0" fmla="*/ 0 w 843"/>
                <a:gd name="T1" fmla="*/ 212 h 212"/>
                <a:gd name="T2" fmla="*/ 843 w 843"/>
                <a:gd name="T3" fmla="*/ 212 h 212"/>
                <a:gd name="T4" fmla="*/ 814 w 843"/>
                <a:gd name="T5" fmla="*/ 0 h 212"/>
                <a:gd name="T6" fmla="*/ 27 w 843"/>
                <a:gd name="T7" fmla="*/ 0 h 212"/>
                <a:gd name="T8" fmla="*/ 0 w 843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3" h="212">
                  <a:moveTo>
                    <a:pt x="0" y="212"/>
                  </a:moveTo>
                  <a:lnTo>
                    <a:pt x="843" y="212"/>
                  </a:lnTo>
                  <a:lnTo>
                    <a:pt x="814" y="0"/>
                  </a:lnTo>
                  <a:lnTo>
                    <a:pt x="27" y="0"/>
                  </a:lnTo>
                  <a:lnTo>
                    <a:pt x="0" y="2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ïṧḷiḑe"/>
            <p:cNvSpPr/>
            <p:nvPr/>
          </p:nvSpPr>
          <p:spPr bwMode="auto">
            <a:xfrm>
              <a:off x="3941042" y="4763002"/>
              <a:ext cx="2963830" cy="552475"/>
            </a:xfrm>
            <a:custGeom>
              <a:avLst/>
              <a:gdLst>
                <a:gd name="T0" fmla="*/ 1894 w 1942"/>
                <a:gd name="T1" fmla="*/ 0 h 362"/>
                <a:gd name="T2" fmla="*/ 128 w 1942"/>
                <a:gd name="T3" fmla="*/ 0 h 362"/>
                <a:gd name="T4" fmla="*/ 0 w 1942"/>
                <a:gd name="T5" fmla="*/ 362 h 362"/>
                <a:gd name="T6" fmla="*/ 1942 w 1942"/>
                <a:gd name="T7" fmla="*/ 362 h 362"/>
                <a:gd name="T8" fmla="*/ 1894 w 1942"/>
                <a:gd name="T9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2" h="362">
                  <a:moveTo>
                    <a:pt x="1894" y="0"/>
                  </a:moveTo>
                  <a:lnTo>
                    <a:pt x="128" y="0"/>
                  </a:lnTo>
                  <a:lnTo>
                    <a:pt x="0" y="362"/>
                  </a:lnTo>
                  <a:lnTo>
                    <a:pt x="1942" y="362"/>
                  </a:lnTo>
                  <a:lnTo>
                    <a:pt x="1894" y="0"/>
                  </a:ln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ïśľiḍé"/>
            <p:cNvSpPr/>
            <p:nvPr/>
          </p:nvSpPr>
          <p:spPr bwMode="auto">
            <a:xfrm>
              <a:off x="7608438" y="3993811"/>
              <a:ext cx="1191942" cy="732563"/>
            </a:xfrm>
            <a:custGeom>
              <a:avLst/>
              <a:gdLst>
                <a:gd name="T0" fmla="*/ 544 w 781"/>
                <a:gd name="T1" fmla="*/ 0 h 480"/>
                <a:gd name="T2" fmla="*/ 0 w 781"/>
                <a:gd name="T3" fmla="*/ 0 h 480"/>
                <a:gd name="T4" fmla="*/ 153 w 781"/>
                <a:gd name="T5" fmla="*/ 480 h 480"/>
                <a:gd name="T6" fmla="*/ 781 w 781"/>
                <a:gd name="T7" fmla="*/ 480 h 480"/>
                <a:gd name="T8" fmla="*/ 544 w 781"/>
                <a:gd name="T9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1" h="480">
                  <a:moveTo>
                    <a:pt x="544" y="0"/>
                  </a:moveTo>
                  <a:lnTo>
                    <a:pt x="0" y="0"/>
                  </a:lnTo>
                  <a:lnTo>
                    <a:pt x="153" y="480"/>
                  </a:lnTo>
                  <a:lnTo>
                    <a:pt x="781" y="480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rgbClr val="039B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îSḷíde"/>
            <p:cNvSpPr/>
            <p:nvPr/>
          </p:nvSpPr>
          <p:spPr bwMode="auto">
            <a:xfrm>
              <a:off x="2865089" y="4349409"/>
              <a:ext cx="1306405" cy="376965"/>
            </a:xfrm>
            <a:custGeom>
              <a:avLst/>
              <a:gdLst>
                <a:gd name="T0" fmla="*/ 70 w 412"/>
                <a:gd name="T1" fmla="*/ 0 h 119"/>
                <a:gd name="T2" fmla="*/ 0 w 412"/>
                <a:gd name="T3" fmla="*/ 119 h 119"/>
                <a:gd name="T4" fmla="*/ 376 w 412"/>
                <a:gd name="T5" fmla="*/ 119 h 119"/>
                <a:gd name="T6" fmla="*/ 412 w 412"/>
                <a:gd name="T7" fmla="*/ 23 h 119"/>
                <a:gd name="T8" fmla="*/ 362 w 412"/>
                <a:gd name="T9" fmla="*/ 0 h 119"/>
                <a:gd name="T10" fmla="*/ 70 w 412"/>
                <a:gd name="T1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" h="119">
                  <a:moveTo>
                    <a:pt x="70" y="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376" y="119"/>
                    <a:pt x="376" y="119"/>
                    <a:pt x="376" y="119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383" y="20"/>
                    <a:pt x="363" y="11"/>
                    <a:pt x="362" y="0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iś1ïḑé"/>
            <p:cNvSpPr/>
            <p:nvPr/>
          </p:nvSpPr>
          <p:spPr bwMode="auto">
            <a:xfrm>
              <a:off x="3106225" y="3993811"/>
              <a:ext cx="1227044" cy="323549"/>
            </a:xfrm>
            <a:custGeom>
              <a:avLst/>
              <a:gdLst>
                <a:gd name="T0" fmla="*/ 387 w 387"/>
                <a:gd name="T1" fmla="*/ 0 h 102"/>
                <a:gd name="T2" fmla="*/ 61 w 387"/>
                <a:gd name="T3" fmla="*/ 0 h 102"/>
                <a:gd name="T4" fmla="*/ 0 w 387"/>
                <a:gd name="T5" fmla="*/ 102 h 102"/>
                <a:gd name="T6" fmla="*/ 291 w 387"/>
                <a:gd name="T7" fmla="*/ 102 h 102"/>
                <a:gd name="T8" fmla="*/ 357 w 387"/>
                <a:gd name="T9" fmla="*/ 81 h 102"/>
                <a:gd name="T10" fmla="*/ 387 w 387"/>
                <a:gd name="T1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7" h="102">
                  <a:moveTo>
                    <a:pt x="387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91" y="102"/>
                    <a:pt x="291" y="102"/>
                    <a:pt x="291" y="102"/>
                  </a:cubicBezTo>
                  <a:cubicBezTo>
                    <a:pt x="300" y="91"/>
                    <a:pt x="327" y="83"/>
                    <a:pt x="357" y="81"/>
                  </a:cubicBezTo>
                  <a:lnTo>
                    <a:pt x="387" y="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íṩḻiḍé"/>
            <p:cNvSpPr/>
            <p:nvPr/>
          </p:nvSpPr>
          <p:spPr bwMode="auto">
            <a:xfrm>
              <a:off x="5436693" y="4349409"/>
              <a:ext cx="1388818" cy="376965"/>
            </a:xfrm>
            <a:custGeom>
              <a:avLst/>
              <a:gdLst>
                <a:gd name="T0" fmla="*/ 876 w 910"/>
                <a:gd name="T1" fmla="*/ 0 h 247"/>
                <a:gd name="T2" fmla="*/ 29 w 910"/>
                <a:gd name="T3" fmla="*/ 0 h 247"/>
                <a:gd name="T4" fmla="*/ 0 w 910"/>
                <a:gd name="T5" fmla="*/ 247 h 247"/>
                <a:gd name="T6" fmla="*/ 910 w 910"/>
                <a:gd name="T7" fmla="*/ 247 h 247"/>
                <a:gd name="T8" fmla="*/ 876 w 910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0" h="247">
                  <a:moveTo>
                    <a:pt x="876" y="0"/>
                  </a:moveTo>
                  <a:lnTo>
                    <a:pt x="29" y="0"/>
                  </a:lnTo>
                  <a:lnTo>
                    <a:pt x="0" y="247"/>
                  </a:lnTo>
                  <a:lnTo>
                    <a:pt x="910" y="247"/>
                  </a:lnTo>
                  <a:lnTo>
                    <a:pt x="876" y="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işļîďé"/>
            <p:cNvSpPr/>
            <p:nvPr/>
          </p:nvSpPr>
          <p:spPr bwMode="auto">
            <a:xfrm>
              <a:off x="5436693" y="4349409"/>
              <a:ext cx="1388818" cy="376965"/>
            </a:xfrm>
            <a:custGeom>
              <a:avLst/>
              <a:gdLst>
                <a:gd name="T0" fmla="*/ 876 w 910"/>
                <a:gd name="T1" fmla="*/ 0 h 247"/>
                <a:gd name="T2" fmla="*/ 29 w 910"/>
                <a:gd name="T3" fmla="*/ 0 h 247"/>
                <a:gd name="T4" fmla="*/ 0 w 910"/>
                <a:gd name="T5" fmla="*/ 247 h 247"/>
                <a:gd name="T6" fmla="*/ 910 w 910"/>
                <a:gd name="T7" fmla="*/ 247 h 247"/>
                <a:gd name="T8" fmla="*/ 876 w 910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0" h="247">
                  <a:moveTo>
                    <a:pt x="876" y="0"/>
                  </a:moveTo>
                  <a:lnTo>
                    <a:pt x="29" y="0"/>
                  </a:lnTo>
                  <a:lnTo>
                    <a:pt x="0" y="247"/>
                  </a:lnTo>
                  <a:lnTo>
                    <a:pt x="910" y="247"/>
                  </a:lnTo>
                  <a:lnTo>
                    <a:pt x="8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ïṩľíḑe"/>
            <p:cNvSpPr/>
            <p:nvPr/>
          </p:nvSpPr>
          <p:spPr bwMode="auto">
            <a:xfrm>
              <a:off x="3867786" y="5359736"/>
              <a:ext cx="3061505" cy="157196"/>
            </a:xfrm>
            <a:custGeom>
              <a:avLst/>
              <a:gdLst>
                <a:gd name="T0" fmla="*/ 37 w 2006"/>
                <a:gd name="T1" fmla="*/ 0 h 103"/>
                <a:gd name="T2" fmla="*/ 0 w 2006"/>
                <a:gd name="T3" fmla="*/ 103 h 103"/>
                <a:gd name="T4" fmla="*/ 2006 w 2006"/>
                <a:gd name="T5" fmla="*/ 103 h 103"/>
                <a:gd name="T6" fmla="*/ 1994 w 2006"/>
                <a:gd name="T7" fmla="*/ 0 h 103"/>
                <a:gd name="T8" fmla="*/ 37 w 2006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6" h="103">
                  <a:moveTo>
                    <a:pt x="37" y="0"/>
                  </a:moveTo>
                  <a:lnTo>
                    <a:pt x="0" y="103"/>
                  </a:lnTo>
                  <a:lnTo>
                    <a:pt x="2006" y="103"/>
                  </a:lnTo>
                  <a:lnTo>
                    <a:pt x="1994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í$ḷíḍè"/>
            <p:cNvSpPr/>
            <p:nvPr/>
          </p:nvSpPr>
          <p:spPr bwMode="auto">
            <a:xfrm>
              <a:off x="6923186" y="4763002"/>
              <a:ext cx="1068322" cy="753930"/>
            </a:xfrm>
            <a:custGeom>
              <a:avLst/>
              <a:gdLst>
                <a:gd name="T0" fmla="*/ 0 w 700"/>
                <a:gd name="T1" fmla="*/ 0 h 494"/>
                <a:gd name="T2" fmla="*/ 75 w 700"/>
                <a:gd name="T3" fmla="*/ 494 h 494"/>
                <a:gd name="T4" fmla="*/ 700 w 700"/>
                <a:gd name="T5" fmla="*/ 494 h 494"/>
                <a:gd name="T6" fmla="*/ 550 w 700"/>
                <a:gd name="T7" fmla="*/ 0 h 494"/>
                <a:gd name="T8" fmla="*/ 0 w 7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0" h="494">
                  <a:moveTo>
                    <a:pt x="0" y="0"/>
                  </a:moveTo>
                  <a:lnTo>
                    <a:pt x="75" y="494"/>
                  </a:lnTo>
                  <a:lnTo>
                    <a:pt x="700" y="494"/>
                  </a:lnTo>
                  <a:lnTo>
                    <a:pt x="55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iSliḋê"/>
            <p:cNvSpPr/>
            <p:nvPr/>
          </p:nvSpPr>
          <p:spPr bwMode="auto">
            <a:xfrm>
              <a:off x="6923186" y="4763002"/>
              <a:ext cx="1068322" cy="753930"/>
            </a:xfrm>
            <a:custGeom>
              <a:avLst/>
              <a:gdLst>
                <a:gd name="T0" fmla="*/ 0 w 700"/>
                <a:gd name="T1" fmla="*/ 0 h 494"/>
                <a:gd name="T2" fmla="*/ 75 w 700"/>
                <a:gd name="T3" fmla="*/ 494 h 494"/>
                <a:gd name="T4" fmla="*/ 700 w 700"/>
                <a:gd name="T5" fmla="*/ 494 h 494"/>
                <a:gd name="T6" fmla="*/ 550 w 700"/>
                <a:gd name="T7" fmla="*/ 0 h 494"/>
                <a:gd name="T8" fmla="*/ 0 w 7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0" h="494">
                  <a:moveTo>
                    <a:pt x="0" y="0"/>
                  </a:moveTo>
                  <a:lnTo>
                    <a:pt x="75" y="494"/>
                  </a:lnTo>
                  <a:lnTo>
                    <a:pt x="700" y="494"/>
                  </a:lnTo>
                  <a:lnTo>
                    <a:pt x="55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ís1iḓe"/>
            <p:cNvSpPr/>
            <p:nvPr/>
          </p:nvSpPr>
          <p:spPr bwMode="auto">
            <a:xfrm>
              <a:off x="2396554" y="4988876"/>
              <a:ext cx="1562802" cy="528056"/>
            </a:xfrm>
            <a:custGeom>
              <a:avLst/>
              <a:gdLst>
                <a:gd name="T0" fmla="*/ 206 w 1024"/>
                <a:gd name="T1" fmla="*/ 0 h 346"/>
                <a:gd name="T2" fmla="*/ 0 w 1024"/>
                <a:gd name="T3" fmla="*/ 346 h 346"/>
                <a:gd name="T4" fmla="*/ 895 w 1024"/>
                <a:gd name="T5" fmla="*/ 346 h 346"/>
                <a:gd name="T6" fmla="*/ 1024 w 1024"/>
                <a:gd name="T7" fmla="*/ 0 h 346"/>
                <a:gd name="T8" fmla="*/ 206 w 1024"/>
                <a:gd name="T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4" h="346">
                  <a:moveTo>
                    <a:pt x="206" y="0"/>
                  </a:moveTo>
                  <a:lnTo>
                    <a:pt x="0" y="346"/>
                  </a:lnTo>
                  <a:lnTo>
                    <a:pt x="895" y="346"/>
                  </a:lnTo>
                  <a:lnTo>
                    <a:pt x="1024" y="0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íṧḷïdè"/>
            <p:cNvSpPr/>
            <p:nvPr/>
          </p:nvSpPr>
          <p:spPr bwMode="auto">
            <a:xfrm>
              <a:off x="7855678" y="4763002"/>
              <a:ext cx="1339981" cy="753930"/>
            </a:xfrm>
            <a:custGeom>
              <a:avLst/>
              <a:gdLst>
                <a:gd name="T0" fmla="*/ 0 w 878"/>
                <a:gd name="T1" fmla="*/ 0 h 494"/>
                <a:gd name="T2" fmla="*/ 158 w 878"/>
                <a:gd name="T3" fmla="*/ 494 h 494"/>
                <a:gd name="T4" fmla="*/ 878 w 878"/>
                <a:gd name="T5" fmla="*/ 494 h 494"/>
                <a:gd name="T6" fmla="*/ 631 w 878"/>
                <a:gd name="T7" fmla="*/ 0 h 494"/>
                <a:gd name="T8" fmla="*/ 0 w 878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494">
                  <a:moveTo>
                    <a:pt x="0" y="0"/>
                  </a:moveTo>
                  <a:lnTo>
                    <a:pt x="158" y="494"/>
                  </a:lnTo>
                  <a:lnTo>
                    <a:pt x="878" y="494"/>
                  </a:lnTo>
                  <a:lnTo>
                    <a:pt x="6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39B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ïṧ1iḑé"/>
            <p:cNvSpPr/>
            <p:nvPr/>
          </p:nvSpPr>
          <p:spPr bwMode="auto">
            <a:xfrm>
              <a:off x="7855678" y="4763002"/>
              <a:ext cx="1339981" cy="753930"/>
            </a:xfrm>
            <a:custGeom>
              <a:avLst/>
              <a:gdLst>
                <a:gd name="T0" fmla="*/ 0 w 878"/>
                <a:gd name="T1" fmla="*/ 0 h 494"/>
                <a:gd name="T2" fmla="*/ 158 w 878"/>
                <a:gd name="T3" fmla="*/ 494 h 494"/>
                <a:gd name="T4" fmla="*/ 878 w 878"/>
                <a:gd name="T5" fmla="*/ 494 h 494"/>
                <a:gd name="T6" fmla="*/ 631 w 878"/>
                <a:gd name="T7" fmla="*/ 0 h 494"/>
                <a:gd name="T8" fmla="*/ 0 w 878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494">
                  <a:moveTo>
                    <a:pt x="0" y="0"/>
                  </a:moveTo>
                  <a:lnTo>
                    <a:pt x="158" y="494"/>
                  </a:lnTo>
                  <a:lnTo>
                    <a:pt x="878" y="494"/>
                  </a:lnTo>
                  <a:lnTo>
                    <a:pt x="63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îṥḷïḍè"/>
            <p:cNvSpPr/>
            <p:nvPr/>
          </p:nvSpPr>
          <p:spPr bwMode="auto">
            <a:xfrm>
              <a:off x="9154453" y="5239168"/>
              <a:ext cx="640993" cy="277764"/>
            </a:xfrm>
            <a:custGeom>
              <a:avLst/>
              <a:gdLst>
                <a:gd name="T0" fmla="*/ 96 w 420"/>
                <a:gd name="T1" fmla="*/ 182 h 182"/>
                <a:gd name="T2" fmla="*/ 420 w 420"/>
                <a:gd name="T3" fmla="*/ 182 h 182"/>
                <a:gd name="T4" fmla="*/ 312 w 420"/>
                <a:gd name="T5" fmla="*/ 0 h 182"/>
                <a:gd name="T6" fmla="*/ 0 w 420"/>
                <a:gd name="T7" fmla="*/ 0 h 182"/>
                <a:gd name="T8" fmla="*/ 96 w 420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182">
                  <a:moveTo>
                    <a:pt x="96" y="182"/>
                  </a:moveTo>
                  <a:lnTo>
                    <a:pt x="420" y="182"/>
                  </a:lnTo>
                  <a:lnTo>
                    <a:pt x="312" y="0"/>
                  </a:lnTo>
                  <a:lnTo>
                    <a:pt x="0" y="0"/>
                  </a:lnTo>
                  <a:lnTo>
                    <a:pt x="96" y="182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îṧ1íďè"/>
            <p:cNvSpPr/>
            <p:nvPr/>
          </p:nvSpPr>
          <p:spPr bwMode="auto">
            <a:xfrm>
              <a:off x="8913317" y="4763002"/>
              <a:ext cx="688305" cy="431908"/>
            </a:xfrm>
            <a:custGeom>
              <a:avLst/>
              <a:gdLst>
                <a:gd name="T0" fmla="*/ 144 w 451"/>
                <a:gd name="T1" fmla="*/ 283 h 283"/>
                <a:gd name="T2" fmla="*/ 451 w 451"/>
                <a:gd name="T3" fmla="*/ 283 h 283"/>
                <a:gd name="T4" fmla="*/ 285 w 451"/>
                <a:gd name="T5" fmla="*/ 0 h 283"/>
                <a:gd name="T6" fmla="*/ 0 w 451"/>
                <a:gd name="T7" fmla="*/ 0 h 283"/>
                <a:gd name="T8" fmla="*/ 144 w 451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283">
                  <a:moveTo>
                    <a:pt x="144" y="283"/>
                  </a:moveTo>
                  <a:lnTo>
                    <a:pt x="451" y="283"/>
                  </a:lnTo>
                  <a:lnTo>
                    <a:pt x="285" y="0"/>
                  </a:lnTo>
                  <a:lnTo>
                    <a:pt x="0" y="0"/>
                  </a:lnTo>
                  <a:lnTo>
                    <a:pt x="144" y="283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işļïḋê"/>
            <p:cNvSpPr/>
            <p:nvPr/>
          </p:nvSpPr>
          <p:spPr bwMode="auto">
            <a:xfrm>
              <a:off x="8518038" y="3993811"/>
              <a:ext cx="807346" cy="732563"/>
            </a:xfrm>
            <a:custGeom>
              <a:avLst/>
              <a:gdLst>
                <a:gd name="T0" fmla="*/ 247 w 529"/>
                <a:gd name="T1" fmla="*/ 480 h 480"/>
                <a:gd name="T2" fmla="*/ 529 w 529"/>
                <a:gd name="T3" fmla="*/ 480 h 480"/>
                <a:gd name="T4" fmla="*/ 245 w 529"/>
                <a:gd name="T5" fmla="*/ 0 h 480"/>
                <a:gd name="T6" fmla="*/ 0 w 529"/>
                <a:gd name="T7" fmla="*/ 0 h 480"/>
                <a:gd name="T8" fmla="*/ 247 w 529"/>
                <a:gd name="T9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480">
                  <a:moveTo>
                    <a:pt x="247" y="480"/>
                  </a:moveTo>
                  <a:lnTo>
                    <a:pt x="529" y="480"/>
                  </a:lnTo>
                  <a:lnTo>
                    <a:pt x="245" y="0"/>
                  </a:lnTo>
                  <a:lnTo>
                    <a:pt x="0" y="0"/>
                  </a:lnTo>
                  <a:lnTo>
                    <a:pt x="247" y="48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íŝḷídê"/>
            <p:cNvSpPr/>
            <p:nvPr/>
          </p:nvSpPr>
          <p:spPr bwMode="auto">
            <a:xfrm>
              <a:off x="6805670" y="3993811"/>
              <a:ext cx="821082" cy="323549"/>
            </a:xfrm>
            <a:custGeom>
              <a:avLst/>
              <a:gdLst>
                <a:gd name="T0" fmla="*/ 538 w 538"/>
                <a:gd name="T1" fmla="*/ 212 h 212"/>
                <a:gd name="T2" fmla="*/ 474 w 538"/>
                <a:gd name="T3" fmla="*/ 0 h 212"/>
                <a:gd name="T4" fmla="*/ 0 w 538"/>
                <a:gd name="T5" fmla="*/ 0 h 212"/>
                <a:gd name="T6" fmla="*/ 33 w 538"/>
                <a:gd name="T7" fmla="*/ 212 h 212"/>
                <a:gd name="T8" fmla="*/ 538 w 538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212">
                  <a:moveTo>
                    <a:pt x="538" y="212"/>
                  </a:moveTo>
                  <a:lnTo>
                    <a:pt x="474" y="0"/>
                  </a:lnTo>
                  <a:lnTo>
                    <a:pt x="0" y="0"/>
                  </a:lnTo>
                  <a:lnTo>
                    <a:pt x="33" y="212"/>
                  </a:lnTo>
                  <a:lnTo>
                    <a:pt x="538" y="212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íṥlíḍé"/>
            <p:cNvSpPr/>
            <p:nvPr/>
          </p:nvSpPr>
          <p:spPr bwMode="auto">
            <a:xfrm>
              <a:off x="6859087" y="4349409"/>
              <a:ext cx="891286" cy="376965"/>
            </a:xfrm>
            <a:custGeom>
              <a:avLst/>
              <a:gdLst>
                <a:gd name="T0" fmla="*/ 509 w 584"/>
                <a:gd name="T1" fmla="*/ 0 h 247"/>
                <a:gd name="T2" fmla="*/ 0 w 584"/>
                <a:gd name="T3" fmla="*/ 0 h 247"/>
                <a:gd name="T4" fmla="*/ 38 w 584"/>
                <a:gd name="T5" fmla="*/ 247 h 247"/>
                <a:gd name="T6" fmla="*/ 584 w 584"/>
                <a:gd name="T7" fmla="*/ 247 h 247"/>
                <a:gd name="T8" fmla="*/ 509 w 584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247">
                  <a:moveTo>
                    <a:pt x="509" y="0"/>
                  </a:moveTo>
                  <a:lnTo>
                    <a:pt x="0" y="0"/>
                  </a:lnTo>
                  <a:lnTo>
                    <a:pt x="38" y="247"/>
                  </a:lnTo>
                  <a:lnTo>
                    <a:pt x="584" y="247"/>
                  </a:lnTo>
                  <a:lnTo>
                    <a:pt x="509" y="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íšļîḍê"/>
            <p:cNvSpPr/>
            <p:nvPr/>
          </p:nvSpPr>
          <p:spPr bwMode="auto">
            <a:xfrm>
              <a:off x="7855678" y="4763002"/>
              <a:ext cx="1016432" cy="105306"/>
            </a:xfrm>
            <a:custGeom>
              <a:avLst/>
              <a:gdLst>
                <a:gd name="T0" fmla="*/ 666 w 666"/>
                <a:gd name="T1" fmla="*/ 69 h 69"/>
                <a:gd name="T2" fmla="*/ 20 w 666"/>
                <a:gd name="T3" fmla="*/ 69 h 69"/>
                <a:gd name="T4" fmla="*/ 0 w 666"/>
                <a:gd name="T5" fmla="*/ 0 h 69"/>
                <a:gd name="T6" fmla="*/ 631 w 666"/>
                <a:gd name="T7" fmla="*/ 0 h 69"/>
                <a:gd name="T8" fmla="*/ 666 w 666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6" h="69">
                  <a:moveTo>
                    <a:pt x="666" y="69"/>
                  </a:moveTo>
                  <a:lnTo>
                    <a:pt x="20" y="69"/>
                  </a:lnTo>
                  <a:lnTo>
                    <a:pt x="0" y="0"/>
                  </a:lnTo>
                  <a:lnTo>
                    <a:pt x="631" y="0"/>
                  </a:lnTo>
                  <a:lnTo>
                    <a:pt x="666" y="69"/>
                  </a:lnTo>
                  <a:close/>
                </a:path>
              </a:pathLst>
            </a:custGeom>
            <a:solidFill>
              <a:srgbClr val="0288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iṩḷîḑê"/>
            <p:cNvSpPr/>
            <p:nvPr/>
          </p:nvSpPr>
          <p:spPr bwMode="auto">
            <a:xfrm>
              <a:off x="3058914" y="4512710"/>
              <a:ext cx="97675" cy="35102"/>
            </a:xfrm>
            <a:custGeom>
              <a:avLst/>
              <a:gdLst>
                <a:gd name="T0" fmla="*/ 18 w 31"/>
                <a:gd name="T1" fmla="*/ 0 h 11"/>
                <a:gd name="T2" fmla="*/ 2 w 31"/>
                <a:gd name="T3" fmla="*/ 6 h 11"/>
                <a:gd name="T4" fmla="*/ 12 w 31"/>
                <a:gd name="T5" fmla="*/ 11 h 11"/>
                <a:gd name="T6" fmla="*/ 29 w 31"/>
                <a:gd name="T7" fmla="*/ 6 h 11"/>
                <a:gd name="T8" fmla="*/ 18 w 3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18" y="0"/>
                  </a:moveTo>
                  <a:cubicBezTo>
                    <a:pt x="11" y="0"/>
                    <a:pt x="3" y="3"/>
                    <a:pt x="2" y="6"/>
                  </a:cubicBezTo>
                  <a:cubicBezTo>
                    <a:pt x="0" y="9"/>
                    <a:pt x="5" y="11"/>
                    <a:pt x="12" y="11"/>
                  </a:cubicBezTo>
                  <a:cubicBezTo>
                    <a:pt x="20" y="11"/>
                    <a:pt x="27" y="9"/>
                    <a:pt x="29" y="6"/>
                  </a:cubicBezTo>
                  <a:cubicBezTo>
                    <a:pt x="31" y="3"/>
                    <a:pt x="26" y="0"/>
                    <a:pt x="18" y="0"/>
                  </a:cubicBez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ïşḷíḑe"/>
            <p:cNvSpPr/>
            <p:nvPr/>
          </p:nvSpPr>
          <p:spPr bwMode="auto">
            <a:xfrm>
              <a:off x="3239002" y="4512710"/>
              <a:ext cx="96149" cy="35102"/>
            </a:xfrm>
            <a:custGeom>
              <a:avLst/>
              <a:gdLst>
                <a:gd name="T0" fmla="*/ 18 w 30"/>
                <a:gd name="T1" fmla="*/ 0 h 11"/>
                <a:gd name="T2" fmla="*/ 1 w 30"/>
                <a:gd name="T3" fmla="*/ 6 h 11"/>
                <a:gd name="T4" fmla="*/ 12 w 30"/>
                <a:gd name="T5" fmla="*/ 11 h 11"/>
                <a:gd name="T6" fmla="*/ 29 w 30"/>
                <a:gd name="T7" fmla="*/ 6 h 11"/>
                <a:gd name="T8" fmla="*/ 18 w 3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18" y="0"/>
                  </a:moveTo>
                  <a:cubicBezTo>
                    <a:pt x="10" y="0"/>
                    <a:pt x="3" y="3"/>
                    <a:pt x="1" y="6"/>
                  </a:cubicBezTo>
                  <a:cubicBezTo>
                    <a:pt x="0" y="9"/>
                    <a:pt x="5" y="11"/>
                    <a:pt x="12" y="11"/>
                  </a:cubicBezTo>
                  <a:cubicBezTo>
                    <a:pt x="20" y="11"/>
                    <a:pt x="27" y="9"/>
                    <a:pt x="29" y="6"/>
                  </a:cubicBezTo>
                  <a:cubicBezTo>
                    <a:pt x="30" y="3"/>
                    <a:pt x="25" y="0"/>
                    <a:pt x="18" y="0"/>
                  </a:cubicBez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ïsľiḓê"/>
            <p:cNvSpPr/>
            <p:nvPr/>
          </p:nvSpPr>
          <p:spPr bwMode="auto">
            <a:xfrm>
              <a:off x="3417564" y="4512710"/>
              <a:ext cx="97675" cy="35102"/>
            </a:xfrm>
            <a:custGeom>
              <a:avLst/>
              <a:gdLst>
                <a:gd name="T0" fmla="*/ 18 w 31"/>
                <a:gd name="T1" fmla="*/ 0 h 11"/>
                <a:gd name="T2" fmla="*/ 2 w 31"/>
                <a:gd name="T3" fmla="*/ 6 h 11"/>
                <a:gd name="T4" fmla="*/ 13 w 31"/>
                <a:gd name="T5" fmla="*/ 11 h 11"/>
                <a:gd name="T6" fmla="*/ 29 w 31"/>
                <a:gd name="T7" fmla="*/ 6 h 11"/>
                <a:gd name="T8" fmla="*/ 18 w 3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18" y="0"/>
                  </a:moveTo>
                  <a:cubicBezTo>
                    <a:pt x="11" y="0"/>
                    <a:pt x="3" y="3"/>
                    <a:pt x="2" y="6"/>
                  </a:cubicBezTo>
                  <a:cubicBezTo>
                    <a:pt x="0" y="9"/>
                    <a:pt x="5" y="11"/>
                    <a:pt x="13" y="11"/>
                  </a:cubicBezTo>
                  <a:cubicBezTo>
                    <a:pt x="20" y="11"/>
                    <a:pt x="28" y="9"/>
                    <a:pt x="29" y="6"/>
                  </a:cubicBezTo>
                  <a:cubicBezTo>
                    <a:pt x="31" y="3"/>
                    <a:pt x="26" y="0"/>
                    <a:pt x="18" y="0"/>
                  </a:cubicBez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iśľïḑê"/>
            <p:cNvSpPr/>
            <p:nvPr/>
          </p:nvSpPr>
          <p:spPr bwMode="auto">
            <a:xfrm>
              <a:off x="3597653" y="4512710"/>
              <a:ext cx="96149" cy="35102"/>
            </a:xfrm>
            <a:custGeom>
              <a:avLst/>
              <a:gdLst>
                <a:gd name="T0" fmla="*/ 18 w 30"/>
                <a:gd name="T1" fmla="*/ 0 h 11"/>
                <a:gd name="T2" fmla="*/ 2 w 30"/>
                <a:gd name="T3" fmla="*/ 6 h 11"/>
                <a:gd name="T4" fmla="*/ 13 w 30"/>
                <a:gd name="T5" fmla="*/ 11 h 11"/>
                <a:gd name="T6" fmla="*/ 29 w 30"/>
                <a:gd name="T7" fmla="*/ 6 h 11"/>
                <a:gd name="T8" fmla="*/ 18 w 3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18" y="0"/>
                  </a:moveTo>
                  <a:cubicBezTo>
                    <a:pt x="10" y="0"/>
                    <a:pt x="3" y="3"/>
                    <a:pt x="2" y="6"/>
                  </a:cubicBezTo>
                  <a:cubicBezTo>
                    <a:pt x="0" y="9"/>
                    <a:pt x="5" y="11"/>
                    <a:pt x="13" y="11"/>
                  </a:cubicBezTo>
                  <a:cubicBezTo>
                    <a:pt x="20" y="11"/>
                    <a:pt x="28" y="9"/>
                    <a:pt x="29" y="6"/>
                  </a:cubicBezTo>
                  <a:cubicBezTo>
                    <a:pt x="30" y="3"/>
                    <a:pt x="25" y="0"/>
                    <a:pt x="18" y="0"/>
                  </a:cubicBez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íśľîďe"/>
            <p:cNvSpPr/>
            <p:nvPr/>
          </p:nvSpPr>
          <p:spPr bwMode="auto">
            <a:xfrm>
              <a:off x="3779268" y="4512710"/>
              <a:ext cx="94623" cy="35102"/>
            </a:xfrm>
            <a:custGeom>
              <a:avLst/>
              <a:gdLst>
                <a:gd name="T0" fmla="*/ 17 w 30"/>
                <a:gd name="T1" fmla="*/ 0 h 11"/>
                <a:gd name="T2" fmla="*/ 1 w 30"/>
                <a:gd name="T3" fmla="*/ 6 h 11"/>
                <a:gd name="T4" fmla="*/ 13 w 30"/>
                <a:gd name="T5" fmla="*/ 11 h 11"/>
                <a:gd name="T6" fmla="*/ 29 w 30"/>
                <a:gd name="T7" fmla="*/ 6 h 11"/>
                <a:gd name="T8" fmla="*/ 17 w 3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17" y="0"/>
                  </a:moveTo>
                  <a:cubicBezTo>
                    <a:pt x="10" y="0"/>
                    <a:pt x="3" y="3"/>
                    <a:pt x="1" y="6"/>
                  </a:cubicBezTo>
                  <a:cubicBezTo>
                    <a:pt x="0" y="9"/>
                    <a:pt x="5" y="11"/>
                    <a:pt x="13" y="11"/>
                  </a:cubicBezTo>
                  <a:cubicBezTo>
                    <a:pt x="20" y="11"/>
                    <a:pt x="27" y="9"/>
                    <a:pt x="29" y="6"/>
                  </a:cubicBezTo>
                  <a:cubicBezTo>
                    <a:pt x="30" y="3"/>
                    <a:pt x="25" y="0"/>
                    <a:pt x="17" y="0"/>
                  </a:cubicBez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ïṣļïḓê"/>
            <p:cNvSpPr/>
            <p:nvPr/>
          </p:nvSpPr>
          <p:spPr bwMode="auto">
            <a:xfrm>
              <a:off x="3959357" y="4512710"/>
              <a:ext cx="91570" cy="35102"/>
            </a:xfrm>
            <a:custGeom>
              <a:avLst/>
              <a:gdLst>
                <a:gd name="T0" fmla="*/ 17 w 29"/>
                <a:gd name="T1" fmla="*/ 0 h 11"/>
                <a:gd name="T2" fmla="*/ 1 w 29"/>
                <a:gd name="T3" fmla="*/ 6 h 11"/>
                <a:gd name="T4" fmla="*/ 12 w 29"/>
                <a:gd name="T5" fmla="*/ 11 h 11"/>
                <a:gd name="T6" fmla="*/ 28 w 29"/>
                <a:gd name="T7" fmla="*/ 6 h 11"/>
                <a:gd name="T8" fmla="*/ 17 w 2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1">
                  <a:moveTo>
                    <a:pt x="17" y="0"/>
                  </a:moveTo>
                  <a:cubicBezTo>
                    <a:pt x="9" y="0"/>
                    <a:pt x="2" y="3"/>
                    <a:pt x="1" y="6"/>
                  </a:cubicBezTo>
                  <a:cubicBezTo>
                    <a:pt x="0" y="9"/>
                    <a:pt x="5" y="11"/>
                    <a:pt x="12" y="11"/>
                  </a:cubicBezTo>
                  <a:cubicBezTo>
                    <a:pt x="20" y="11"/>
                    <a:pt x="27" y="9"/>
                    <a:pt x="28" y="6"/>
                  </a:cubicBezTo>
                  <a:cubicBezTo>
                    <a:pt x="29" y="3"/>
                    <a:pt x="24" y="0"/>
                    <a:pt x="17" y="0"/>
                  </a:cubicBez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iŝlîḍe"/>
            <p:cNvSpPr/>
            <p:nvPr/>
          </p:nvSpPr>
          <p:spPr bwMode="auto">
            <a:xfrm>
              <a:off x="8721019" y="4390616"/>
              <a:ext cx="604365" cy="335758"/>
            </a:xfrm>
            <a:custGeom>
              <a:avLst/>
              <a:gdLst>
                <a:gd name="T0" fmla="*/ 114 w 396"/>
                <a:gd name="T1" fmla="*/ 220 h 220"/>
                <a:gd name="T2" fmla="*/ 396 w 396"/>
                <a:gd name="T3" fmla="*/ 220 h 220"/>
                <a:gd name="T4" fmla="*/ 266 w 396"/>
                <a:gd name="T5" fmla="*/ 0 h 220"/>
                <a:gd name="T6" fmla="*/ 0 w 396"/>
                <a:gd name="T7" fmla="*/ 0 h 220"/>
                <a:gd name="T8" fmla="*/ 114 w 396"/>
                <a:gd name="T9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220">
                  <a:moveTo>
                    <a:pt x="114" y="220"/>
                  </a:moveTo>
                  <a:lnTo>
                    <a:pt x="396" y="220"/>
                  </a:lnTo>
                  <a:lnTo>
                    <a:pt x="266" y="0"/>
                  </a:lnTo>
                  <a:lnTo>
                    <a:pt x="0" y="0"/>
                  </a:lnTo>
                  <a:lnTo>
                    <a:pt x="114" y="220"/>
                  </a:ln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išḻiḑè"/>
            <p:cNvSpPr/>
            <p:nvPr/>
          </p:nvSpPr>
          <p:spPr bwMode="auto">
            <a:xfrm>
              <a:off x="2843723" y="4798104"/>
              <a:ext cx="1100372" cy="114464"/>
            </a:xfrm>
            <a:custGeom>
              <a:avLst/>
              <a:gdLst>
                <a:gd name="T0" fmla="*/ 0 w 721"/>
                <a:gd name="T1" fmla="*/ 75 h 75"/>
                <a:gd name="T2" fmla="*/ 43 w 721"/>
                <a:gd name="T3" fmla="*/ 0 h 75"/>
                <a:gd name="T4" fmla="*/ 721 w 721"/>
                <a:gd name="T5" fmla="*/ 0 h 75"/>
                <a:gd name="T6" fmla="*/ 692 w 721"/>
                <a:gd name="T7" fmla="*/ 75 h 75"/>
                <a:gd name="T8" fmla="*/ 0 w 721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1" h="75">
                  <a:moveTo>
                    <a:pt x="0" y="75"/>
                  </a:moveTo>
                  <a:lnTo>
                    <a:pt x="43" y="0"/>
                  </a:lnTo>
                  <a:lnTo>
                    <a:pt x="721" y="0"/>
                  </a:lnTo>
                  <a:lnTo>
                    <a:pt x="692" y="75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iślïḑe"/>
            <p:cNvSpPr/>
            <p:nvPr/>
          </p:nvSpPr>
          <p:spPr bwMode="auto">
            <a:xfrm>
              <a:off x="2843723" y="4798104"/>
              <a:ext cx="1100372" cy="114464"/>
            </a:xfrm>
            <a:custGeom>
              <a:avLst/>
              <a:gdLst>
                <a:gd name="T0" fmla="*/ 0 w 721"/>
                <a:gd name="T1" fmla="*/ 75 h 75"/>
                <a:gd name="T2" fmla="*/ 43 w 721"/>
                <a:gd name="T3" fmla="*/ 0 h 75"/>
                <a:gd name="T4" fmla="*/ 721 w 721"/>
                <a:gd name="T5" fmla="*/ 0 h 75"/>
                <a:gd name="T6" fmla="*/ 692 w 721"/>
                <a:gd name="T7" fmla="*/ 75 h 75"/>
                <a:gd name="T8" fmla="*/ 0 w 721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1" h="75">
                  <a:moveTo>
                    <a:pt x="0" y="75"/>
                  </a:moveTo>
                  <a:lnTo>
                    <a:pt x="43" y="0"/>
                  </a:lnTo>
                  <a:lnTo>
                    <a:pt x="721" y="0"/>
                  </a:lnTo>
                  <a:lnTo>
                    <a:pt x="692" y="75"/>
                  </a:lnTo>
                  <a:lnTo>
                    <a:pt x="0" y="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íśḷïḍe"/>
            <p:cNvSpPr/>
            <p:nvPr/>
          </p:nvSpPr>
          <p:spPr bwMode="auto">
            <a:xfrm>
              <a:off x="6149416" y="4019755"/>
              <a:ext cx="535688" cy="268607"/>
            </a:xfrm>
            <a:custGeom>
              <a:avLst/>
              <a:gdLst>
                <a:gd name="T0" fmla="*/ 2 w 351"/>
                <a:gd name="T1" fmla="*/ 176 h 176"/>
                <a:gd name="T2" fmla="*/ 0 w 351"/>
                <a:gd name="T3" fmla="*/ 0 h 176"/>
                <a:gd name="T4" fmla="*/ 330 w 351"/>
                <a:gd name="T5" fmla="*/ 0 h 176"/>
                <a:gd name="T6" fmla="*/ 351 w 351"/>
                <a:gd name="T7" fmla="*/ 176 h 176"/>
                <a:gd name="T8" fmla="*/ 2 w 351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176">
                  <a:moveTo>
                    <a:pt x="2" y="176"/>
                  </a:moveTo>
                  <a:lnTo>
                    <a:pt x="0" y="0"/>
                  </a:lnTo>
                  <a:lnTo>
                    <a:pt x="330" y="0"/>
                  </a:lnTo>
                  <a:lnTo>
                    <a:pt x="351" y="176"/>
                  </a:lnTo>
                  <a:lnTo>
                    <a:pt x="2" y="176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îṡḻîḑe"/>
            <p:cNvSpPr/>
            <p:nvPr/>
          </p:nvSpPr>
          <p:spPr bwMode="auto">
            <a:xfrm>
              <a:off x="6149416" y="4019755"/>
              <a:ext cx="535688" cy="268607"/>
            </a:xfrm>
            <a:custGeom>
              <a:avLst/>
              <a:gdLst>
                <a:gd name="T0" fmla="*/ 2 w 351"/>
                <a:gd name="T1" fmla="*/ 176 h 176"/>
                <a:gd name="T2" fmla="*/ 0 w 351"/>
                <a:gd name="T3" fmla="*/ 0 h 176"/>
                <a:gd name="T4" fmla="*/ 330 w 351"/>
                <a:gd name="T5" fmla="*/ 0 h 176"/>
                <a:gd name="T6" fmla="*/ 351 w 351"/>
                <a:gd name="T7" fmla="*/ 176 h 176"/>
                <a:gd name="T8" fmla="*/ 2 w 351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176">
                  <a:moveTo>
                    <a:pt x="2" y="176"/>
                  </a:moveTo>
                  <a:lnTo>
                    <a:pt x="0" y="0"/>
                  </a:lnTo>
                  <a:lnTo>
                    <a:pt x="330" y="0"/>
                  </a:lnTo>
                  <a:lnTo>
                    <a:pt x="351" y="176"/>
                  </a:lnTo>
                  <a:lnTo>
                    <a:pt x="2" y="1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íšľîdê"/>
            <p:cNvSpPr/>
            <p:nvPr/>
          </p:nvSpPr>
          <p:spPr bwMode="auto">
            <a:xfrm>
              <a:off x="5525211" y="4379932"/>
              <a:ext cx="405962" cy="311339"/>
            </a:xfrm>
            <a:custGeom>
              <a:avLst/>
              <a:gdLst>
                <a:gd name="T0" fmla="*/ 0 w 266"/>
                <a:gd name="T1" fmla="*/ 204 h 204"/>
                <a:gd name="T2" fmla="*/ 21 w 266"/>
                <a:gd name="T3" fmla="*/ 0 h 204"/>
                <a:gd name="T4" fmla="*/ 266 w 266"/>
                <a:gd name="T5" fmla="*/ 0 h 204"/>
                <a:gd name="T6" fmla="*/ 258 w 266"/>
                <a:gd name="T7" fmla="*/ 204 h 204"/>
                <a:gd name="T8" fmla="*/ 0 w 266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204">
                  <a:moveTo>
                    <a:pt x="0" y="204"/>
                  </a:moveTo>
                  <a:lnTo>
                    <a:pt x="21" y="0"/>
                  </a:lnTo>
                  <a:lnTo>
                    <a:pt x="266" y="0"/>
                  </a:lnTo>
                  <a:lnTo>
                    <a:pt x="258" y="204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îśḻiḓé"/>
            <p:cNvSpPr/>
            <p:nvPr/>
          </p:nvSpPr>
          <p:spPr bwMode="auto">
            <a:xfrm>
              <a:off x="5525211" y="4379932"/>
              <a:ext cx="405962" cy="311339"/>
            </a:xfrm>
            <a:custGeom>
              <a:avLst/>
              <a:gdLst>
                <a:gd name="T0" fmla="*/ 0 w 266"/>
                <a:gd name="T1" fmla="*/ 204 h 204"/>
                <a:gd name="T2" fmla="*/ 21 w 266"/>
                <a:gd name="T3" fmla="*/ 0 h 204"/>
                <a:gd name="T4" fmla="*/ 266 w 266"/>
                <a:gd name="T5" fmla="*/ 0 h 204"/>
                <a:gd name="T6" fmla="*/ 258 w 266"/>
                <a:gd name="T7" fmla="*/ 204 h 204"/>
                <a:gd name="T8" fmla="*/ 0 w 266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204">
                  <a:moveTo>
                    <a:pt x="0" y="204"/>
                  </a:moveTo>
                  <a:lnTo>
                    <a:pt x="21" y="0"/>
                  </a:lnTo>
                  <a:lnTo>
                    <a:pt x="266" y="0"/>
                  </a:lnTo>
                  <a:lnTo>
                    <a:pt x="258" y="204"/>
                  </a:lnTo>
                  <a:lnTo>
                    <a:pt x="0" y="2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ïsļiḑé"/>
            <p:cNvSpPr/>
            <p:nvPr/>
          </p:nvSpPr>
          <p:spPr bwMode="auto">
            <a:xfrm>
              <a:off x="4872009" y="4379932"/>
              <a:ext cx="438012" cy="311339"/>
            </a:xfrm>
            <a:custGeom>
              <a:avLst/>
              <a:gdLst>
                <a:gd name="T0" fmla="*/ 0 w 287"/>
                <a:gd name="T1" fmla="*/ 204 h 204"/>
                <a:gd name="T2" fmla="*/ 46 w 287"/>
                <a:gd name="T3" fmla="*/ 0 h 204"/>
                <a:gd name="T4" fmla="*/ 287 w 287"/>
                <a:gd name="T5" fmla="*/ 0 h 204"/>
                <a:gd name="T6" fmla="*/ 256 w 287"/>
                <a:gd name="T7" fmla="*/ 204 h 204"/>
                <a:gd name="T8" fmla="*/ 0 w 287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204">
                  <a:moveTo>
                    <a:pt x="0" y="204"/>
                  </a:moveTo>
                  <a:lnTo>
                    <a:pt x="46" y="0"/>
                  </a:lnTo>
                  <a:lnTo>
                    <a:pt x="287" y="0"/>
                  </a:lnTo>
                  <a:lnTo>
                    <a:pt x="256" y="204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ïS1íḑè"/>
            <p:cNvSpPr/>
            <p:nvPr/>
          </p:nvSpPr>
          <p:spPr bwMode="auto">
            <a:xfrm>
              <a:off x="7055963" y="5054501"/>
              <a:ext cx="824134" cy="418172"/>
            </a:xfrm>
            <a:custGeom>
              <a:avLst/>
              <a:gdLst>
                <a:gd name="T0" fmla="*/ 46 w 540"/>
                <a:gd name="T1" fmla="*/ 274 h 274"/>
                <a:gd name="T2" fmla="*/ 0 w 540"/>
                <a:gd name="T3" fmla="*/ 0 h 274"/>
                <a:gd name="T4" fmla="*/ 461 w 540"/>
                <a:gd name="T5" fmla="*/ 0 h 274"/>
                <a:gd name="T6" fmla="*/ 540 w 540"/>
                <a:gd name="T7" fmla="*/ 274 h 274"/>
                <a:gd name="T8" fmla="*/ 46 w 540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274">
                  <a:moveTo>
                    <a:pt x="46" y="274"/>
                  </a:moveTo>
                  <a:lnTo>
                    <a:pt x="0" y="0"/>
                  </a:lnTo>
                  <a:lnTo>
                    <a:pt x="461" y="0"/>
                  </a:lnTo>
                  <a:lnTo>
                    <a:pt x="540" y="274"/>
                  </a:lnTo>
                  <a:lnTo>
                    <a:pt x="46" y="274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islïde"/>
            <p:cNvSpPr/>
            <p:nvPr/>
          </p:nvSpPr>
          <p:spPr bwMode="auto">
            <a:xfrm>
              <a:off x="7055963" y="5054501"/>
              <a:ext cx="824134" cy="418172"/>
            </a:xfrm>
            <a:custGeom>
              <a:avLst/>
              <a:gdLst>
                <a:gd name="T0" fmla="*/ 46 w 540"/>
                <a:gd name="T1" fmla="*/ 274 h 274"/>
                <a:gd name="T2" fmla="*/ 0 w 540"/>
                <a:gd name="T3" fmla="*/ 0 h 274"/>
                <a:gd name="T4" fmla="*/ 461 w 540"/>
                <a:gd name="T5" fmla="*/ 0 h 274"/>
                <a:gd name="T6" fmla="*/ 540 w 540"/>
                <a:gd name="T7" fmla="*/ 274 h 274"/>
                <a:gd name="T8" fmla="*/ 46 w 540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274">
                  <a:moveTo>
                    <a:pt x="46" y="274"/>
                  </a:moveTo>
                  <a:lnTo>
                    <a:pt x="0" y="0"/>
                  </a:lnTo>
                  <a:lnTo>
                    <a:pt x="461" y="0"/>
                  </a:lnTo>
                  <a:lnTo>
                    <a:pt x="540" y="274"/>
                  </a:lnTo>
                  <a:lnTo>
                    <a:pt x="46" y="2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iṡľïḑê"/>
            <p:cNvSpPr/>
            <p:nvPr/>
          </p:nvSpPr>
          <p:spPr bwMode="auto">
            <a:xfrm>
              <a:off x="7017809" y="4827101"/>
              <a:ext cx="711197" cy="123621"/>
            </a:xfrm>
            <a:custGeom>
              <a:avLst/>
              <a:gdLst>
                <a:gd name="T0" fmla="*/ 15 w 466"/>
                <a:gd name="T1" fmla="*/ 81 h 81"/>
                <a:gd name="T2" fmla="*/ 0 w 466"/>
                <a:gd name="T3" fmla="*/ 0 h 81"/>
                <a:gd name="T4" fmla="*/ 443 w 466"/>
                <a:gd name="T5" fmla="*/ 0 h 81"/>
                <a:gd name="T6" fmla="*/ 466 w 466"/>
                <a:gd name="T7" fmla="*/ 81 h 81"/>
                <a:gd name="T8" fmla="*/ 15 w 466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81">
                  <a:moveTo>
                    <a:pt x="15" y="81"/>
                  </a:moveTo>
                  <a:lnTo>
                    <a:pt x="0" y="0"/>
                  </a:lnTo>
                  <a:lnTo>
                    <a:pt x="443" y="0"/>
                  </a:lnTo>
                  <a:lnTo>
                    <a:pt x="466" y="81"/>
                  </a:lnTo>
                  <a:lnTo>
                    <a:pt x="15" y="81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ïṡ1idè"/>
            <p:cNvSpPr/>
            <p:nvPr/>
          </p:nvSpPr>
          <p:spPr bwMode="auto">
            <a:xfrm>
              <a:off x="2520174" y="5027030"/>
              <a:ext cx="1333876" cy="445643"/>
            </a:xfrm>
            <a:custGeom>
              <a:avLst/>
              <a:gdLst>
                <a:gd name="T0" fmla="*/ 0 w 874"/>
                <a:gd name="T1" fmla="*/ 292 h 292"/>
                <a:gd name="T2" fmla="*/ 168 w 874"/>
                <a:gd name="T3" fmla="*/ 0 h 292"/>
                <a:gd name="T4" fmla="*/ 874 w 874"/>
                <a:gd name="T5" fmla="*/ 0 h 292"/>
                <a:gd name="T6" fmla="*/ 760 w 874"/>
                <a:gd name="T7" fmla="*/ 292 h 292"/>
                <a:gd name="T8" fmla="*/ 0 w 874"/>
                <a:gd name="T9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4" h="292">
                  <a:moveTo>
                    <a:pt x="0" y="292"/>
                  </a:moveTo>
                  <a:lnTo>
                    <a:pt x="168" y="0"/>
                  </a:lnTo>
                  <a:lnTo>
                    <a:pt x="874" y="0"/>
                  </a:lnTo>
                  <a:lnTo>
                    <a:pt x="760" y="292"/>
                  </a:lnTo>
                  <a:lnTo>
                    <a:pt x="0" y="292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isľiďè"/>
            <p:cNvSpPr/>
            <p:nvPr/>
          </p:nvSpPr>
          <p:spPr bwMode="auto">
            <a:xfrm>
              <a:off x="9271967" y="5280375"/>
              <a:ext cx="399858" cy="192298"/>
            </a:xfrm>
            <a:custGeom>
              <a:avLst/>
              <a:gdLst>
                <a:gd name="T0" fmla="*/ 67 w 262"/>
                <a:gd name="T1" fmla="*/ 126 h 126"/>
                <a:gd name="T2" fmla="*/ 0 w 262"/>
                <a:gd name="T3" fmla="*/ 0 h 126"/>
                <a:gd name="T4" fmla="*/ 189 w 262"/>
                <a:gd name="T5" fmla="*/ 0 h 126"/>
                <a:gd name="T6" fmla="*/ 262 w 262"/>
                <a:gd name="T7" fmla="*/ 126 h 126"/>
                <a:gd name="T8" fmla="*/ 67 w 262"/>
                <a:gd name="T9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26">
                  <a:moveTo>
                    <a:pt x="67" y="126"/>
                  </a:moveTo>
                  <a:lnTo>
                    <a:pt x="0" y="0"/>
                  </a:lnTo>
                  <a:lnTo>
                    <a:pt x="189" y="0"/>
                  </a:lnTo>
                  <a:lnTo>
                    <a:pt x="262" y="126"/>
                  </a:lnTo>
                  <a:lnTo>
                    <a:pt x="67" y="126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îṣḷíḓè"/>
            <p:cNvSpPr/>
            <p:nvPr/>
          </p:nvSpPr>
          <p:spPr bwMode="auto">
            <a:xfrm>
              <a:off x="9018623" y="4798104"/>
              <a:ext cx="468536" cy="355599"/>
            </a:xfrm>
            <a:custGeom>
              <a:avLst/>
              <a:gdLst>
                <a:gd name="T0" fmla="*/ 123 w 307"/>
                <a:gd name="T1" fmla="*/ 233 h 233"/>
                <a:gd name="T2" fmla="*/ 0 w 307"/>
                <a:gd name="T3" fmla="*/ 0 h 233"/>
                <a:gd name="T4" fmla="*/ 172 w 307"/>
                <a:gd name="T5" fmla="*/ 0 h 233"/>
                <a:gd name="T6" fmla="*/ 307 w 307"/>
                <a:gd name="T7" fmla="*/ 233 h 233"/>
                <a:gd name="T8" fmla="*/ 123 w 307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233">
                  <a:moveTo>
                    <a:pt x="123" y="233"/>
                  </a:moveTo>
                  <a:lnTo>
                    <a:pt x="0" y="0"/>
                  </a:lnTo>
                  <a:lnTo>
                    <a:pt x="172" y="0"/>
                  </a:lnTo>
                  <a:lnTo>
                    <a:pt x="307" y="233"/>
                  </a:lnTo>
                  <a:lnTo>
                    <a:pt x="123" y="233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ïSľïḑê"/>
            <p:cNvSpPr/>
            <p:nvPr/>
          </p:nvSpPr>
          <p:spPr bwMode="auto">
            <a:xfrm>
              <a:off x="8606556" y="4019755"/>
              <a:ext cx="386122" cy="280816"/>
            </a:xfrm>
            <a:custGeom>
              <a:avLst/>
              <a:gdLst>
                <a:gd name="T0" fmla="*/ 98 w 253"/>
                <a:gd name="T1" fmla="*/ 184 h 184"/>
                <a:gd name="T2" fmla="*/ 0 w 253"/>
                <a:gd name="T3" fmla="*/ 0 h 184"/>
                <a:gd name="T4" fmla="*/ 147 w 253"/>
                <a:gd name="T5" fmla="*/ 0 h 184"/>
                <a:gd name="T6" fmla="*/ 253 w 253"/>
                <a:gd name="T7" fmla="*/ 184 h 184"/>
                <a:gd name="T8" fmla="*/ 98 w 253"/>
                <a:gd name="T9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84">
                  <a:moveTo>
                    <a:pt x="98" y="184"/>
                  </a:moveTo>
                  <a:lnTo>
                    <a:pt x="0" y="0"/>
                  </a:lnTo>
                  <a:lnTo>
                    <a:pt x="147" y="0"/>
                  </a:lnTo>
                  <a:lnTo>
                    <a:pt x="253" y="184"/>
                  </a:lnTo>
                  <a:lnTo>
                    <a:pt x="98" y="184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îŝ1ïdè"/>
            <p:cNvSpPr/>
            <p:nvPr/>
          </p:nvSpPr>
          <p:spPr bwMode="auto">
            <a:xfrm>
              <a:off x="6907925" y="4149480"/>
              <a:ext cx="630310" cy="138882"/>
            </a:xfrm>
            <a:custGeom>
              <a:avLst/>
              <a:gdLst>
                <a:gd name="T0" fmla="*/ 14 w 413"/>
                <a:gd name="T1" fmla="*/ 91 h 91"/>
                <a:gd name="T2" fmla="*/ 0 w 413"/>
                <a:gd name="T3" fmla="*/ 0 h 91"/>
                <a:gd name="T4" fmla="*/ 386 w 413"/>
                <a:gd name="T5" fmla="*/ 0 h 91"/>
                <a:gd name="T6" fmla="*/ 413 w 413"/>
                <a:gd name="T7" fmla="*/ 91 h 91"/>
                <a:gd name="T8" fmla="*/ 14 w 413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91">
                  <a:moveTo>
                    <a:pt x="14" y="91"/>
                  </a:moveTo>
                  <a:lnTo>
                    <a:pt x="0" y="0"/>
                  </a:lnTo>
                  <a:lnTo>
                    <a:pt x="386" y="0"/>
                  </a:lnTo>
                  <a:lnTo>
                    <a:pt x="413" y="91"/>
                  </a:lnTo>
                  <a:lnTo>
                    <a:pt x="14" y="91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ísļïde"/>
            <p:cNvSpPr/>
            <p:nvPr/>
          </p:nvSpPr>
          <p:spPr bwMode="auto">
            <a:xfrm>
              <a:off x="6958288" y="4453188"/>
              <a:ext cx="697462" cy="238083"/>
            </a:xfrm>
            <a:custGeom>
              <a:avLst/>
              <a:gdLst>
                <a:gd name="T0" fmla="*/ 25 w 457"/>
                <a:gd name="T1" fmla="*/ 156 h 156"/>
                <a:gd name="T2" fmla="*/ 0 w 457"/>
                <a:gd name="T3" fmla="*/ 0 h 156"/>
                <a:gd name="T4" fmla="*/ 411 w 457"/>
                <a:gd name="T5" fmla="*/ 0 h 156"/>
                <a:gd name="T6" fmla="*/ 457 w 457"/>
                <a:gd name="T7" fmla="*/ 156 h 156"/>
                <a:gd name="T8" fmla="*/ 25 w 457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7" h="156">
                  <a:moveTo>
                    <a:pt x="25" y="156"/>
                  </a:moveTo>
                  <a:lnTo>
                    <a:pt x="0" y="0"/>
                  </a:lnTo>
                  <a:lnTo>
                    <a:pt x="411" y="0"/>
                  </a:lnTo>
                  <a:lnTo>
                    <a:pt x="457" y="156"/>
                  </a:lnTo>
                  <a:lnTo>
                    <a:pt x="25" y="156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îṣḻîḋè"/>
            <p:cNvSpPr/>
            <p:nvPr/>
          </p:nvSpPr>
          <p:spPr bwMode="auto">
            <a:xfrm>
              <a:off x="2970396" y="4582914"/>
              <a:ext cx="1059165" cy="108359"/>
            </a:xfrm>
            <a:custGeom>
              <a:avLst/>
              <a:gdLst>
                <a:gd name="T0" fmla="*/ 0 w 694"/>
                <a:gd name="T1" fmla="*/ 71 h 71"/>
                <a:gd name="T2" fmla="*/ 665 w 694"/>
                <a:gd name="T3" fmla="*/ 71 h 71"/>
                <a:gd name="T4" fmla="*/ 694 w 694"/>
                <a:gd name="T5" fmla="*/ 0 h 71"/>
                <a:gd name="T6" fmla="*/ 41 w 694"/>
                <a:gd name="T7" fmla="*/ 0 h 71"/>
                <a:gd name="T8" fmla="*/ 0 w 694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4" h="71">
                  <a:moveTo>
                    <a:pt x="0" y="71"/>
                  </a:moveTo>
                  <a:lnTo>
                    <a:pt x="665" y="71"/>
                  </a:lnTo>
                  <a:lnTo>
                    <a:pt x="694" y="0"/>
                  </a:lnTo>
                  <a:lnTo>
                    <a:pt x="41" y="0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ïşliḍé"/>
            <p:cNvSpPr/>
            <p:nvPr/>
          </p:nvSpPr>
          <p:spPr bwMode="auto">
            <a:xfrm>
              <a:off x="2970396" y="4582914"/>
              <a:ext cx="1059165" cy="108359"/>
            </a:xfrm>
            <a:custGeom>
              <a:avLst/>
              <a:gdLst>
                <a:gd name="T0" fmla="*/ 0 w 694"/>
                <a:gd name="T1" fmla="*/ 71 h 71"/>
                <a:gd name="T2" fmla="*/ 665 w 694"/>
                <a:gd name="T3" fmla="*/ 71 h 71"/>
                <a:gd name="T4" fmla="*/ 694 w 694"/>
                <a:gd name="T5" fmla="*/ 0 h 71"/>
                <a:gd name="T6" fmla="*/ 41 w 694"/>
                <a:gd name="T7" fmla="*/ 0 h 71"/>
                <a:gd name="T8" fmla="*/ 0 w 694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4" h="71">
                  <a:moveTo>
                    <a:pt x="0" y="71"/>
                  </a:moveTo>
                  <a:lnTo>
                    <a:pt x="665" y="71"/>
                  </a:lnTo>
                  <a:lnTo>
                    <a:pt x="694" y="0"/>
                  </a:lnTo>
                  <a:lnTo>
                    <a:pt x="41" y="0"/>
                  </a:lnTo>
                  <a:lnTo>
                    <a:pt x="0" y="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işļïďé"/>
            <p:cNvSpPr/>
            <p:nvPr/>
          </p:nvSpPr>
          <p:spPr bwMode="auto">
            <a:xfrm>
              <a:off x="3094015" y="4379932"/>
              <a:ext cx="770718" cy="99202"/>
            </a:xfrm>
            <a:custGeom>
              <a:avLst/>
              <a:gdLst>
                <a:gd name="T0" fmla="*/ 505 w 505"/>
                <a:gd name="T1" fmla="*/ 0 h 65"/>
                <a:gd name="T2" fmla="*/ 37 w 505"/>
                <a:gd name="T3" fmla="*/ 0 h 65"/>
                <a:gd name="T4" fmla="*/ 0 w 505"/>
                <a:gd name="T5" fmla="*/ 65 h 65"/>
                <a:gd name="T6" fmla="*/ 476 w 505"/>
                <a:gd name="T7" fmla="*/ 65 h 65"/>
                <a:gd name="T8" fmla="*/ 505 w 505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5" h="65">
                  <a:moveTo>
                    <a:pt x="505" y="0"/>
                  </a:moveTo>
                  <a:lnTo>
                    <a:pt x="37" y="0"/>
                  </a:lnTo>
                  <a:lnTo>
                    <a:pt x="0" y="65"/>
                  </a:lnTo>
                  <a:lnTo>
                    <a:pt x="476" y="65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íşḷiḑè"/>
            <p:cNvSpPr/>
            <p:nvPr/>
          </p:nvSpPr>
          <p:spPr bwMode="auto">
            <a:xfrm>
              <a:off x="4298167" y="4379932"/>
              <a:ext cx="508216" cy="167879"/>
            </a:xfrm>
            <a:custGeom>
              <a:avLst/>
              <a:gdLst>
                <a:gd name="T0" fmla="*/ 193 w 333"/>
                <a:gd name="T1" fmla="*/ 0 h 110"/>
                <a:gd name="T2" fmla="*/ 15 w 333"/>
                <a:gd name="T3" fmla="*/ 65 h 110"/>
                <a:gd name="T4" fmla="*/ 0 w 333"/>
                <a:gd name="T5" fmla="*/ 110 h 110"/>
                <a:gd name="T6" fmla="*/ 303 w 333"/>
                <a:gd name="T7" fmla="*/ 110 h 110"/>
                <a:gd name="T8" fmla="*/ 333 w 333"/>
                <a:gd name="T9" fmla="*/ 0 h 110"/>
                <a:gd name="T10" fmla="*/ 193 w 333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3" h="110">
                  <a:moveTo>
                    <a:pt x="193" y="0"/>
                  </a:moveTo>
                  <a:lnTo>
                    <a:pt x="15" y="65"/>
                  </a:lnTo>
                  <a:lnTo>
                    <a:pt x="0" y="110"/>
                  </a:lnTo>
                  <a:lnTo>
                    <a:pt x="303" y="110"/>
                  </a:lnTo>
                  <a:lnTo>
                    <a:pt x="333" y="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iṡ1iḑê"/>
            <p:cNvSpPr/>
            <p:nvPr/>
          </p:nvSpPr>
          <p:spPr bwMode="auto">
            <a:xfrm>
              <a:off x="3735008" y="4019755"/>
              <a:ext cx="512794" cy="189246"/>
            </a:xfrm>
            <a:custGeom>
              <a:avLst/>
              <a:gdLst>
                <a:gd name="T0" fmla="*/ 0 w 336"/>
                <a:gd name="T1" fmla="*/ 124 h 124"/>
                <a:gd name="T2" fmla="*/ 58 w 336"/>
                <a:gd name="T3" fmla="*/ 0 h 124"/>
                <a:gd name="T4" fmla="*/ 336 w 336"/>
                <a:gd name="T5" fmla="*/ 0 h 124"/>
                <a:gd name="T6" fmla="*/ 288 w 336"/>
                <a:gd name="T7" fmla="*/ 124 h 124"/>
                <a:gd name="T8" fmla="*/ 0 w 336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124">
                  <a:moveTo>
                    <a:pt x="0" y="124"/>
                  </a:moveTo>
                  <a:lnTo>
                    <a:pt x="58" y="0"/>
                  </a:lnTo>
                  <a:lnTo>
                    <a:pt x="336" y="0"/>
                  </a:lnTo>
                  <a:lnTo>
                    <a:pt x="288" y="124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ïŝļîḓe"/>
            <p:cNvSpPr/>
            <p:nvPr/>
          </p:nvSpPr>
          <p:spPr bwMode="auto">
            <a:xfrm>
              <a:off x="3205427" y="4019755"/>
              <a:ext cx="418172" cy="268607"/>
            </a:xfrm>
            <a:custGeom>
              <a:avLst/>
              <a:gdLst>
                <a:gd name="T0" fmla="*/ 274 w 274"/>
                <a:gd name="T1" fmla="*/ 0 h 176"/>
                <a:gd name="T2" fmla="*/ 101 w 274"/>
                <a:gd name="T3" fmla="*/ 0 h 176"/>
                <a:gd name="T4" fmla="*/ 0 w 274"/>
                <a:gd name="T5" fmla="*/ 176 h 176"/>
                <a:gd name="T6" fmla="*/ 180 w 274"/>
                <a:gd name="T7" fmla="*/ 176 h 176"/>
                <a:gd name="T8" fmla="*/ 274 w 274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176">
                  <a:moveTo>
                    <a:pt x="274" y="0"/>
                  </a:moveTo>
                  <a:lnTo>
                    <a:pt x="101" y="0"/>
                  </a:lnTo>
                  <a:lnTo>
                    <a:pt x="0" y="176"/>
                  </a:lnTo>
                  <a:lnTo>
                    <a:pt x="180" y="176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î$ḻïďé"/>
            <p:cNvSpPr/>
            <p:nvPr/>
          </p:nvSpPr>
          <p:spPr bwMode="auto">
            <a:xfrm>
              <a:off x="4447732" y="4019755"/>
              <a:ext cx="918757" cy="268607"/>
            </a:xfrm>
            <a:custGeom>
              <a:avLst/>
              <a:gdLst>
                <a:gd name="T0" fmla="*/ 21 w 602"/>
                <a:gd name="T1" fmla="*/ 0 h 176"/>
                <a:gd name="T2" fmla="*/ 0 w 602"/>
                <a:gd name="T3" fmla="*/ 60 h 176"/>
                <a:gd name="T4" fmla="*/ 309 w 602"/>
                <a:gd name="T5" fmla="*/ 60 h 176"/>
                <a:gd name="T6" fmla="*/ 282 w 602"/>
                <a:gd name="T7" fmla="*/ 176 h 176"/>
                <a:gd name="T8" fmla="*/ 575 w 602"/>
                <a:gd name="T9" fmla="*/ 176 h 176"/>
                <a:gd name="T10" fmla="*/ 602 w 602"/>
                <a:gd name="T11" fmla="*/ 0 h 176"/>
                <a:gd name="T12" fmla="*/ 21 w 602"/>
                <a:gd name="T1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176">
                  <a:moveTo>
                    <a:pt x="21" y="0"/>
                  </a:moveTo>
                  <a:lnTo>
                    <a:pt x="0" y="60"/>
                  </a:lnTo>
                  <a:lnTo>
                    <a:pt x="309" y="60"/>
                  </a:lnTo>
                  <a:lnTo>
                    <a:pt x="282" y="176"/>
                  </a:lnTo>
                  <a:lnTo>
                    <a:pt x="575" y="176"/>
                  </a:lnTo>
                  <a:lnTo>
                    <a:pt x="602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ïṣlîḓe"/>
            <p:cNvSpPr/>
            <p:nvPr/>
          </p:nvSpPr>
          <p:spPr bwMode="auto">
            <a:xfrm>
              <a:off x="4447732" y="4019755"/>
              <a:ext cx="918757" cy="268607"/>
            </a:xfrm>
            <a:custGeom>
              <a:avLst/>
              <a:gdLst>
                <a:gd name="T0" fmla="*/ 21 w 602"/>
                <a:gd name="T1" fmla="*/ 0 h 176"/>
                <a:gd name="T2" fmla="*/ 0 w 602"/>
                <a:gd name="T3" fmla="*/ 60 h 176"/>
                <a:gd name="T4" fmla="*/ 309 w 602"/>
                <a:gd name="T5" fmla="*/ 60 h 176"/>
                <a:gd name="T6" fmla="*/ 282 w 602"/>
                <a:gd name="T7" fmla="*/ 176 h 176"/>
                <a:gd name="T8" fmla="*/ 575 w 602"/>
                <a:gd name="T9" fmla="*/ 176 h 176"/>
                <a:gd name="T10" fmla="*/ 602 w 602"/>
                <a:gd name="T11" fmla="*/ 0 h 176"/>
                <a:gd name="T12" fmla="*/ 21 w 602"/>
                <a:gd name="T1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176">
                  <a:moveTo>
                    <a:pt x="21" y="0"/>
                  </a:moveTo>
                  <a:lnTo>
                    <a:pt x="0" y="60"/>
                  </a:lnTo>
                  <a:lnTo>
                    <a:pt x="309" y="60"/>
                  </a:lnTo>
                  <a:lnTo>
                    <a:pt x="282" y="176"/>
                  </a:lnTo>
                  <a:lnTo>
                    <a:pt x="575" y="176"/>
                  </a:lnTo>
                  <a:lnTo>
                    <a:pt x="602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ïṥlïḍe"/>
            <p:cNvSpPr/>
            <p:nvPr/>
          </p:nvSpPr>
          <p:spPr bwMode="auto">
            <a:xfrm>
              <a:off x="4247803" y="4582914"/>
              <a:ext cx="503637" cy="108359"/>
            </a:xfrm>
            <a:custGeom>
              <a:avLst/>
              <a:gdLst>
                <a:gd name="T0" fmla="*/ 0 w 330"/>
                <a:gd name="T1" fmla="*/ 71 h 71"/>
                <a:gd name="T2" fmla="*/ 25 w 330"/>
                <a:gd name="T3" fmla="*/ 0 h 71"/>
                <a:gd name="T4" fmla="*/ 330 w 330"/>
                <a:gd name="T5" fmla="*/ 0 h 71"/>
                <a:gd name="T6" fmla="*/ 314 w 330"/>
                <a:gd name="T7" fmla="*/ 71 h 71"/>
                <a:gd name="T8" fmla="*/ 0 w 330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71">
                  <a:moveTo>
                    <a:pt x="0" y="71"/>
                  </a:moveTo>
                  <a:lnTo>
                    <a:pt x="25" y="0"/>
                  </a:lnTo>
                  <a:lnTo>
                    <a:pt x="330" y="0"/>
                  </a:lnTo>
                  <a:lnTo>
                    <a:pt x="314" y="71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íṡ1îḑê"/>
            <p:cNvSpPr/>
            <p:nvPr/>
          </p:nvSpPr>
          <p:spPr bwMode="auto">
            <a:xfrm>
              <a:off x="9418480" y="4547811"/>
              <a:ext cx="601313" cy="206034"/>
            </a:xfrm>
            <a:custGeom>
              <a:avLst/>
              <a:gdLst>
                <a:gd name="T0" fmla="*/ 72 w 190"/>
                <a:gd name="T1" fmla="*/ 0 h 65"/>
                <a:gd name="T2" fmla="*/ 176 w 190"/>
                <a:gd name="T3" fmla="*/ 32 h 65"/>
                <a:gd name="T4" fmla="*/ 117 w 190"/>
                <a:gd name="T5" fmla="*/ 65 h 65"/>
                <a:gd name="T6" fmla="*/ 12 w 190"/>
                <a:gd name="T7" fmla="*/ 32 h 65"/>
                <a:gd name="T8" fmla="*/ 72 w 190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65">
                  <a:moveTo>
                    <a:pt x="72" y="0"/>
                  </a:moveTo>
                  <a:cubicBezTo>
                    <a:pt x="117" y="0"/>
                    <a:pt x="163" y="14"/>
                    <a:pt x="176" y="32"/>
                  </a:cubicBezTo>
                  <a:cubicBezTo>
                    <a:pt x="190" y="50"/>
                    <a:pt x="163" y="65"/>
                    <a:pt x="117" y="65"/>
                  </a:cubicBezTo>
                  <a:cubicBezTo>
                    <a:pt x="70" y="65"/>
                    <a:pt x="23" y="50"/>
                    <a:pt x="12" y="32"/>
                  </a:cubicBezTo>
                  <a:cubicBezTo>
                    <a:pt x="0" y="14"/>
                    <a:pt x="28" y="0"/>
                    <a:pt x="72" y="0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íşlíḋé"/>
            <p:cNvSpPr/>
            <p:nvPr/>
          </p:nvSpPr>
          <p:spPr bwMode="auto">
            <a:xfrm>
              <a:off x="2243937" y="4453188"/>
              <a:ext cx="447169" cy="409015"/>
            </a:xfrm>
            <a:custGeom>
              <a:avLst/>
              <a:gdLst>
                <a:gd name="T0" fmla="*/ 78 w 141"/>
                <a:gd name="T1" fmla="*/ 11 h 129"/>
                <a:gd name="T2" fmla="*/ 5 w 141"/>
                <a:gd name="T3" fmla="*/ 116 h 129"/>
                <a:gd name="T4" fmla="*/ 28 w 141"/>
                <a:gd name="T5" fmla="*/ 129 h 129"/>
                <a:gd name="T6" fmla="*/ 68 w 141"/>
                <a:gd name="T7" fmla="*/ 116 h 129"/>
                <a:gd name="T8" fmla="*/ 137 w 141"/>
                <a:gd name="T9" fmla="*/ 11 h 129"/>
                <a:gd name="T10" fmla="*/ 115 w 141"/>
                <a:gd name="T11" fmla="*/ 0 h 129"/>
                <a:gd name="T12" fmla="*/ 78 w 141"/>
                <a:gd name="T13" fmla="*/ 1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29">
                  <a:moveTo>
                    <a:pt x="78" y="11"/>
                  </a:moveTo>
                  <a:cubicBezTo>
                    <a:pt x="5" y="116"/>
                    <a:pt x="5" y="116"/>
                    <a:pt x="5" y="116"/>
                  </a:cubicBezTo>
                  <a:cubicBezTo>
                    <a:pt x="0" y="123"/>
                    <a:pt x="10" y="129"/>
                    <a:pt x="28" y="129"/>
                  </a:cubicBezTo>
                  <a:cubicBezTo>
                    <a:pt x="45" y="129"/>
                    <a:pt x="63" y="123"/>
                    <a:pt x="68" y="116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41" y="5"/>
                    <a:pt x="131" y="0"/>
                    <a:pt x="115" y="0"/>
                  </a:cubicBezTo>
                  <a:cubicBezTo>
                    <a:pt x="99" y="0"/>
                    <a:pt x="82" y="5"/>
                    <a:pt x="78" y="11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iṥlíḋé"/>
            <p:cNvSpPr/>
            <p:nvPr/>
          </p:nvSpPr>
          <p:spPr bwMode="auto">
            <a:xfrm>
              <a:off x="3235950" y="4726374"/>
              <a:ext cx="770718" cy="36628"/>
            </a:xfrm>
            <a:custGeom>
              <a:avLst/>
              <a:gdLst>
                <a:gd name="T0" fmla="*/ 243 w 243"/>
                <a:gd name="T1" fmla="*/ 0 h 12"/>
                <a:gd name="T2" fmla="*/ 1 w 243"/>
                <a:gd name="T3" fmla="*/ 0 h 12"/>
                <a:gd name="T4" fmla="*/ 0 w 243"/>
                <a:gd name="T5" fmla="*/ 1 h 12"/>
                <a:gd name="T6" fmla="*/ 8 w 243"/>
                <a:gd name="T7" fmla="*/ 12 h 12"/>
                <a:gd name="T8" fmla="*/ 235 w 243"/>
                <a:gd name="T9" fmla="*/ 12 h 12"/>
                <a:gd name="T10" fmla="*/ 243 w 243"/>
                <a:gd name="T11" fmla="*/ 1 h 12"/>
                <a:gd name="T12" fmla="*/ 243 w 24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12">
                  <a:moveTo>
                    <a:pt x="24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5"/>
                    <a:pt x="3" y="9"/>
                    <a:pt x="8" y="12"/>
                  </a:cubicBezTo>
                  <a:cubicBezTo>
                    <a:pt x="235" y="12"/>
                    <a:pt x="235" y="12"/>
                    <a:pt x="235" y="12"/>
                  </a:cubicBezTo>
                  <a:cubicBezTo>
                    <a:pt x="240" y="9"/>
                    <a:pt x="243" y="5"/>
                    <a:pt x="243" y="1"/>
                  </a:cubicBezTo>
                  <a:cubicBezTo>
                    <a:pt x="243" y="1"/>
                    <a:pt x="243" y="0"/>
                    <a:pt x="243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îṩḻiḍê"/>
            <p:cNvSpPr/>
            <p:nvPr/>
          </p:nvSpPr>
          <p:spPr bwMode="auto">
            <a:xfrm>
              <a:off x="3261895" y="4763002"/>
              <a:ext cx="720354" cy="35102"/>
            </a:xfrm>
            <a:custGeom>
              <a:avLst/>
              <a:gdLst>
                <a:gd name="T0" fmla="*/ 227 w 227"/>
                <a:gd name="T1" fmla="*/ 0 h 11"/>
                <a:gd name="T2" fmla="*/ 0 w 227"/>
                <a:gd name="T3" fmla="*/ 0 h 11"/>
                <a:gd name="T4" fmla="*/ 28 w 227"/>
                <a:gd name="T5" fmla="*/ 11 h 11"/>
                <a:gd name="T6" fmla="*/ 200 w 227"/>
                <a:gd name="T7" fmla="*/ 11 h 11"/>
                <a:gd name="T8" fmla="*/ 227 w 22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1">
                  <a:moveTo>
                    <a:pt x="22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4"/>
                    <a:pt x="16" y="8"/>
                    <a:pt x="28" y="11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212" y="8"/>
                    <a:pt x="221" y="4"/>
                    <a:pt x="227" y="0"/>
                  </a:cubicBezTo>
                </a:path>
              </a:pathLst>
            </a:custGeom>
            <a:solidFill>
              <a:srgbClr val="CA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iṣḷïde"/>
            <p:cNvSpPr/>
            <p:nvPr/>
          </p:nvSpPr>
          <p:spPr bwMode="auto">
            <a:xfrm>
              <a:off x="3239002" y="4691271"/>
              <a:ext cx="767666" cy="35102"/>
            </a:xfrm>
            <a:custGeom>
              <a:avLst/>
              <a:gdLst>
                <a:gd name="T0" fmla="*/ 234 w 242"/>
                <a:gd name="T1" fmla="*/ 0 h 11"/>
                <a:gd name="T2" fmla="*/ 7 w 242"/>
                <a:gd name="T3" fmla="*/ 0 h 11"/>
                <a:gd name="T4" fmla="*/ 0 w 242"/>
                <a:gd name="T5" fmla="*/ 11 h 11"/>
                <a:gd name="T6" fmla="*/ 242 w 242"/>
                <a:gd name="T7" fmla="*/ 11 h 11"/>
                <a:gd name="T8" fmla="*/ 234 w 24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1">
                  <a:moveTo>
                    <a:pt x="23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4"/>
                    <a:pt x="0" y="7"/>
                    <a:pt x="0" y="11"/>
                  </a:cubicBezTo>
                  <a:cubicBezTo>
                    <a:pt x="242" y="11"/>
                    <a:pt x="242" y="11"/>
                    <a:pt x="242" y="11"/>
                  </a:cubicBezTo>
                  <a:cubicBezTo>
                    <a:pt x="242" y="7"/>
                    <a:pt x="239" y="4"/>
                    <a:pt x="234" y="0"/>
                  </a:cubicBezTo>
                </a:path>
              </a:pathLst>
            </a:custGeom>
            <a:solidFill>
              <a:srgbClr val="CA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íšlíḍè"/>
            <p:cNvSpPr/>
            <p:nvPr/>
          </p:nvSpPr>
          <p:spPr bwMode="auto">
            <a:xfrm>
              <a:off x="3350413" y="4798104"/>
              <a:ext cx="544845" cy="32050"/>
            </a:xfrm>
            <a:custGeom>
              <a:avLst/>
              <a:gdLst>
                <a:gd name="T0" fmla="*/ 172 w 172"/>
                <a:gd name="T1" fmla="*/ 0 h 10"/>
                <a:gd name="T2" fmla="*/ 0 w 172"/>
                <a:gd name="T3" fmla="*/ 0 h 10"/>
                <a:gd name="T4" fmla="*/ 86 w 172"/>
                <a:gd name="T5" fmla="*/ 10 h 10"/>
                <a:gd name="T6" fmla="*/ 172 w 17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0">
                  <a:moveTo>
                    <a:pt x="1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2" y="6"/>
                    <a:pt x="52" y="10"/>
                    <a:pt x="86" y="10"/>
                  </a:cubicBezTo>
                  <a:cubicBezTo>
                    <a:pt x="119" y="10"/>
                    <a:pt x="150" y="6"/>
                    <a:pt x="172" y="0"/>
                  </a:cubicBezTo>
                </a:path>
              </a:pathLst>
            </a:custGeom>
            <a:solidFill>
              <a:srgbClr val="BB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iSḷiḑe"/>
            <p:cNvSpPr/>
            <p:nvPr/>
          </p:nvSpPr>
          <p:spPr bwMode="auto">
            <a:xfrm>
              <a:off x="3261895" y="4627172"/>
              <a:ext cx="720354" cy="64099"/>
            </a:xfrm>
            <a:custGeom>
              <a:avLst/>
              <a:gdLst>
                <a:gd name="T0" fmla="*/ 114 w 227"/>
                <a:gd name="T1" fmla="*/ 0 h 20"/>
                <a:gd name="T2" fmla="*/ 0 w 227"/>
                <a:gd name="T3" fmla="*/ 20 h 20"/>
                <a:gd name="T4" fmla="*/ 227 w 227"/>
                <a:gd name="T5" fmla="*/ 20 h 20"/>
                <a:gd name="T6" fmla="*/ 114 w 227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20">
                  <a:moveTo>
                    <a:pt x="114" y="0"/>
                  </a:moveTo>
                  <a:cubicBezTo>
                    <a:pt x="62" y="0"/>
                    <a:pt x="18" y="8"/>
                    <a:pt x="0" y="20"/>
                  </a:cubicBezTo>
                  <a:cubicBezTo>
                    <a:pt x="227" y="20"/>
                    <a:pt x="227" y="20"/>
                    <a:pt x="227" y="20"/>
                  </a:cubicBezTo>
                  <a:cubicBezTo>
                    <a:pt x="210" y="8"/>
                    <a:pt x="166" y="0"/>
                    <a:pt x="114" y="0"/>
                  </a:cubicBezTo>
                </a:path>
              </a:pathLst>
            </a:custGeom>
            <a:solidFill>
              <a:srgbClr val="BB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íṡľîḑe"/>
            <p:cNvSpPr/>
            <p:nvPr/>
          </p:nvSpPr>
          <p:spPr bwMode="auto">
            <a:xfrm>
              <a:off x="3014654" y="3207831"/>
              <a:ext cx="1214834" cy="1521596"/>
            </a:xfrm>
            <a:custGeom>
              <a:avLst/>
              <a:gdLst>
                <a:gd name="T0" fmla="*/ 192 w 383"/>
                <a:gd name="T1" fmla="*/ 0 h 480"/>
                <a:gd name="T2" fmla="*/ 0 w 383"/>
                <a:gd name="T3" fmla="*/ 192 h 480"/>
                <a:gd name="T4" fmla="*/ 192 w 383"/>
                <a:gd name="T5" fmla="*/ 480 h 480"/>
                <a:gd name="T6" fmla="*/ 383 w 383"/>
                <a:gd name="T7" fmla="*/ 192 h 480"/>
                <a:gd name="T8" fmla="*/ 192 w 383"/>
                <a:gd name="T9" fmla="*/ 0 h 480"/>
                <a:gd name="T10" fmla="*/ 192 w 383"/>
                <a:gd name="T11" fmla="*/ 299 h 480"/>
                <a:gd name="T12" fmla="*/ 84 w 383"/>
                <a:gd name="T13" fmla="*/ 192 h 480"/>
                <a:gd name="T14" fmla="*/ 192 w 383"/>
                <a:gd name="T15" fmla="*/ 84 h 480"/>
                <a:gd name="T16" fmla="*/ 299 w 383"/>
                <a:gd name="T17" fmla="*/ 192 h 480"/>
                <a:gd name="T18" fmla="*/ 192 w 383"/>
                <a:gd name="T19" fmla="*/ 29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3" h="480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192" y="480"/>
                    <a:pt x="192" y="480"/>
                  </a:cubicBezTo>
                  <a:cubicBezTo>
                    <a:pt x="192" y="480"/>
                    <a:pt x="383" y="298"/>
                    <a:pt x="383" y="192"/>
                  </a:cubicBezTo>
                  <a:cubicBezTo>
                    <a:pt x="383" y="86"/>
                    <a:pt x="297" y="0"/>
                    <a:pt x="192" y="0"/>
                  </a:cubicBezTo>
                  <a:close/>
                  <a:moveTo>
                    <a:pt x="192" y="299"/>
                  </a:moveTo>
                  <a:cubicBezTo>
                    <a:pt x="132" y="299"/>
                    <a:pt x="84" y="251"/>
                    <a:pt x="84" y="192"/>
                  </a:cubicBezTo>
                  <a:cubicBezTo>
                    <a:pt x="84" y="133"/>
                    <a:pt x="132" y="84"/>
                    <a:pt x="192" y="84"/>
                  </a:cubicBezTo>
                  <a:cubicBezTo>
                    <a:pt x="251" y="84"/>
                    <a:pt x="299" y="133"/>
                    <a:pt x="299" y="192"/>
                  </a:cubicBezTo>
                  <a:cubicBezTo>
                    <a:pt x="299" y="251"/>
                    <a:pt x="251" y="299"/>
                    <a:pt x="192" y="299"/>
                  </a:cubicBezTo>
                  <a:close/>
                </a:path>
              </a:pathLst>
            </a:cu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ïṥlîḋe"/>
            <p:cNvSpPr/>
            <p:nvPr/>
          </p:nvSpPr>
          <p:spPr bwMode="auto">
            <a:xfrm>
              <a:off x="3214584" y="3410812"/>
              <a:ext cx="814977" cy="811924"/>
            </a:xfrm>
            <a:custGeom>
              <a:avLst/>
              <a:gdLst>
                <a:gd name="T0" fmla="*/ 129 w 257"/>
                <a:gd name="T1" fmla="*/ 0 h 256"/>
                <a:gd name="T2" fmla="*/ 0 w 257"/>
                <a:gd name="T3" fmla="*/ 128 h 256"/>
                <a:gd name="T4" fmla="*/ 129 w 257"/>
                <a:gd name="T5" fmla="*/ 256 h 256"/>
                <a:gd name="T6" fmla="*/ 257 w 257"/>
                <a:gd name="T7" fmla="*/ 128 h 256"/>
                <a:gd name="T8" fmla="*/ 129 w 257"/>
                <a:gd name="T9" fmla="*/ 0 h 256"/>
                <a:gd name="T10" fmla="*/ 129 w 257"/>
                <a:gd name="T11" fmla="*/ 214 h 256"/>
                <a:gd name="T12" fmla="*/ 42 w 257"/>
                <a:gd name="T13" fmla="*/ 128 h 256"/>
                <a:gd name="T14" fmla="*/ 129 w 257"/>
                <a:gd name="T15" fmla="*/ 41 h 256"/>
                <a:gd name="T16" fmla="*/ 215 w 257"/>
                <a:gd name="T17" fmla="*/ 128 h 256"/>
                <a:gd name="T18" fmla="*/ 129 w 257"/>
                <a:gd name="T19" fmla="*/ 21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256">
                  <a:moveTo>
                    <a:pt x="129" y="0"/>
                  </a:moveTo>
                  <a:cubicBezTo>
                    <a:pt x="58" y="0"/>
                    <a:pt x="0" y="57"/>
                    <a:pt x="0" y="128"/>
                  </a:cubicBezTo>
                  <a:cubicBezTo>
                    <a:pt x="0" y="199"/>
                    <a:pt x="58" y="256"/>
                    <a:pt x="129" y="256"/>
                  </a:cubicBezTo>
                  <a:cubicBezTo>
                    <a:pt x="200" y="256"/>
                    <a:pt x="257" y="199"/>
                    <a:pt x="257" y="128"/>
                  </a:cubicBezTo>
                  <a:cubicBezTo>
                    <a:pt x="257" y="57"/>
                    <a:pt x="200" y="0"/>
                    <a:pt x="129" y="0"/>
                  </a:cubicBezTo>
                  <a:close/>
                  <a:moveTo>
                    <a:pt x="129" y="214"/>
                  </a:moveTo>
                  <a:cubicBezTo>
                    <a:pt x="81" y="214"/>
                    <a:pt x="42" y="176"/>
                    <a:pt x="42" y="128"/>
                  </a:cubicBezTo>
                  <a:cubicBezTo>
                    <a:pt x="42" y="80"/>
                    <a:pt x="81" y="41"/>
                    <a:pt x="129" y="41"/>
                  </a:cubicBezTo>
                  <a:cubicBezTo>
                    <a:pt x="176" y="41"/>
                    <a:pt x="215" y="80"/>
                    <a:pt x="215" y="128"/>
                  </a:cubicBezTo>
                  <a:cubicBezTo>
                    <a:pt x="215" y="176"/>
                    <a:pt x="176" y="214"/>
                    <a:pt x="129" y="214"/>
                  </a:cubicBezTo>
                  <a:close/>
                </a:path>
              </a:pathLst>
            </a:custGeom>
            <a:solidFill>
              <a:srgbClr val="E53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is1iḍê"/>
            <p:cNvSpPr/>
            <p:nvPr/>
          </p:nvSpPr>
          <p:spPr bwMode="auto">
            <a:xfrm>
              <a:off x="7811419" y="5516932"/>
              <a:ext cx="360177" cy="19841"/>
            </a:xfrm>
            <a:custGeom>
              <a:avLst/>
              <a:gdLst>
                <a:gd name="T0" fmla="*/ 114 w 114"/>
                <a:gd name="T1" fmla="*/ 0 h 6"/>
                <a:gd name="T2" fmla="*/ 0 w 114"/>
                <a:gd name="T3" fmla="*/ 0 h 6"/>
                <a:gd name="T4" fmla="*/ 57 w 114"/>
                <a:gd name="T5" fmla="*/ 6 h 6"/>
                <a:gd name="T6" fmla="*/ 114 w 11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6">
                  <a:moveTo>
                    <a:pt x="1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4"/>
                    <a:pt x="35" y="6"/>
                    <a:pt x="57" y="6"/>
                  </a:cubicBezTo>
                  <a:cubicBezTo>
                    <a:pt x="79" y="6"/>
                    <a:pt x="99" y="4"/>
                    <a:pt x="114" y="0"/>
                  </a:cubicBezTo>
                </a:path>
              </a:pathLst>
            </a:custGeom>
            <a:solidFill>
              <a:srgbClr val="38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iṩḷiďè"/>
            <p:cNvSpPr/>
            <p:nvPr/>
          </p:nvSpPr>
          <p:spPr bwMode="auto">
            <a:xfrm>
              <a:off x="7811419" y="5390259"/>
              <a:ext cx="360177" cy="126673"/>
            </a:xfrm>
            <a:custGeom>
              <a:avLst/>
              <a:gdLst>
                <a:gd name="T0" fmla="*/ 57 w 114"/>
                <a:gd name="T1" fmla="*/ 0 h 40"/>
                <a:gd name="T2" fmla="*/ 45 w 114"/>
                <a:gd name="T3" fmla="*/ 1 h 40"/>
                <a:gd name="T4" fmla="*/ 57 w 114"/>
                <a:gd name="T5" fmla="*/ 40 h 40"/>
                <a:gd name="T6" fmla="*/ 0 w 114"/>
                <a:gd name="T7" fmla="*/ 40 h 40"/>
                <a:gd name="T8" fmla="*/ 0 w 114"/>
                <a:gd name="T9" fmla="*/ 40 h 40"/>
                <a:gd name="T10" fmla="*/ 114 w 114"/>
                <a:gd name="T11" fmla="*/ 40 h 40"/>
                <a:gd name="T12" fmla="*/ 114 w 114"/>
                <a:gd name="T13" fmla="*/ 40 h 40"/>
                <a:gd name="T14" fmla="*/ 90 w 114"/>
                <a:gd name="T15" fmla="*/ 40 h 40"/>
                <a:gd name="T16" fmla="*/ 78 w 114"/>
                <a:gd name="T17" fmla="*/ 1 h 40"/>
                <a:gd name="T18" fmla="*/ 57 w 114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40">
                  <a:moveTo>
                    <a:pt x="57" y="0"/>
                  </a:moveTo>
                  <a:cubicBezTo>
                    <a:pt x="53" y="0"/>
                    <a:pt x="49" y="0"/>
                    <a:pt x="45" y="1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4" y="40"/>
                    <a:pt x="114" y="40"/>
                    <a:pt x="114" y="40"/>
                  </a:cubicBezTo>
                  <a:cubicBezTo>
                    <a:pt x="114" y="40"/>
                    <a:pt x="114" y="40"/>
                    <a:pt x="114" y="40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1" y="1"/>
                    <a:pt x="64" y="0"/>
                    <a:pt x="57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îṣ1iḋè"/>
            <p:cNvSpPr/>
            <p:nvPr/>
          </p:nvSpPr>
          <p:spPr bwMode="auto">
            <a:xfrm>
              <a:off x="7718322" y="5393311"/>
              <a:ext cx="273186" cy="123621"/>
            </a:xfrm>
            <a:custGeom>
              <a:avLst/>
              <a:gdLst>
                <a:gd name="T0" fmla="*/ 74 w 86"/>
                <a:gd name="T1" fmla="*/ 0 h 39"/>
                <a:gd name="T2" fmla="*/ 44 w 86"/>
                <a:gd name="T3" fmla="*/ 2 h 39"/>
                <a:gd name="T4" fmla="*/ 51 w 86"/>
                <a:gd name="T5" fmla="*/ 25 h 39"/>
                <a:gd name="T6" fmla="*/ 0 w 86"/>
                <a:gd name="T7" fmla="*/ 25 h 39"/>
                <a:gd name="T8" fmla="*/ 29 w 86"/>
                <a:gd name="T9" fmla="*/ 39 h 39"/>
                <a:gd name="T10" fmla="*/ 86 w 86"/>
                <a:gd name="T11" fmla="*/ 39 h 39"/>
                <a:gd name="T12" fmla="*/ 74 w 86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39">
                  <a:moveTo>
                    <a:pt x="74" y="0"/>
                  </a:moveTo>
                  <a:cubicBezTo>
                    <a:pt x="63" y="0"/>
                    <a:pt x="53" y="1"/>
                    <a:pt x="44" y="2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31"/>
                    <a:pt x="13" y="36"/>
                    <a:pt x="29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74" y="0"/>
                    <a:pt x="74" y="0"/>
                    <a:pt x="74" y="0"/>
                  </a:cubicBezTo>
                </a:path>
              </a:pathLst>
            </a:custGeom>
            <a:solidFill>
              <a:srgbClr val="CA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ïṣḻïďê"/>
            <p:cNvSpPr/>
            <p:nvPr/>
          </p:nvSpPr>
          <p:spPr bwMode="auto">
            <a:xfrm>
              <a:off x="8058660" y="5393311"/>
              <a:ext cx="209086" cy="123621"/>
            </a:xfrm>
            <a:custGeom>
              <a:avLst/>
              <a:gdLst>
                <a:gd name="T0" fmla="*/ 0 w 66"/>
                <a:gd name="T1" fmla="*/ 0 h 39"/>
                <a:gd name="T2" fmla="*/ 12 w 66"/>
                <a:gd name="T3" fmla="*/ 39 h 39"/>
                <a:gd name="T4" fmla="*/ 36 w 66"/>
                <a:gd name="T5" fmla="*/ 39 h 39"/>
                <a:gd name="T6" fmla="*/ 66 w 66"/>
                <a:gd name="T7" fmla="*/ 22 h 39"/>
                <a:gd name="T8" fmla="*/ 0 w 66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9">
                  <a:moveTo>
                    <a:pt x="0" y="0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54" y="35"/>
                    <a:pt x="66" y="29"/>
                    <a:pt x="66" y="22"/>
                  </a:cubicBezTo>
                  <a:cubicBezTo>
                    <a:pt x="66" y="11"/>
                    <a:pt x="37" y="2"/>
                    <a:pt x="0" y="0"/>
                  </a:cubicBezTo>
                </a:path>
              </a:pathLst>
            </a:custGeom>
            <a:solidFill>
              <a:srgbClr val="038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îṥḻídé"/>
            <p:cNvSpPr/>
            <p:nvPr/>
          </p:nvSpPr>
          <p:spPr bwMode="auto">
            <a:xfrm>
              <a:off x="7715270" y="5400943"/>
              <a:ext cx="164827" cy="71731"/>
            </a:xfrm>
            <a:custGeom>
              <a:avLst/>
              <a:gdLst>
                <a:gd name="T0" fmla="*/ 45 w 52"/>
                <a:gd name="T1" fmla="*/ 0 h 23"/>
                <a:gd name="T2" fmla="*/ 0 w 52"/>
                <a:gd name="T3" fmla="*/ 20 h 23"/>
                <a:gd name="T4" fmla="*/ 1 w 52"/>
                <a:gd name="T5" fmla="*/ 23 h 23"/>
                <a:gd name="T6" fmla="*/ 52 w 52"/>
                <a:gd name="T7" fmla="*/ 23 h 23"/>
                <a:gd name="T8" fmla="*/ 45 w 52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3">
                  <a:moveTo>
                    <a:pt x="45" y="0"/>
                  </a:moveTo>
                  <a:cubicBezTo>
                    <a:pt x="18" y="4"/>
                    <a:pt x="0" y="12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BB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ïṧļiḋe"/>
            <p:cNvSpPr/>
            <p:nvPr/>
          </p:nvSpPr>
          <p:spPr bwMode="auto">
            <a:xfrm>
              <a:off x="7556548" y="4376880"/>
              <a:ext cx="869919" cy="1086636"/>
            </a:xfrm>
            <a:custGeom>
              <a:avLst/>
              <a:gdLst>
                <a:gd name="T0" fmla="*/ 137 w 274"/>
                <a:gd name="T1" fmla="*/ 0 h 343"/>
                <a:gd name="T2" fmla="*/ 0 w 274"/>
                <a:gd name="T3" fmla="*/ 137 h 343"/>
                <a:gd name="T4" fmla="*/ 137 w 274"/>
                <a:gd name="T5" fmla="*/ 343 h 343"/>
                <a:gd name="T6" fmla="*/ 274 w 274"/>
                <a:gd name="T7" fmla="*/ 137 h 343"/>
                <a:gd name="T8" fmla="*/ 137 w 274"/>
                <a:gd name="T9" fmla="*/ 0 h 343"/>
                <a:gd name="T10" fmla="*/ 137 w 274"/>
                <a:gd name="T11" fmla="*/ 214 h 343"/>
                <a:gd name="T12" fmla="*/ 60 w 274"/>
                <a:gd name="T13" fmla="*/ 137 h 343"/>
                <a:gd name="T14" fmla="*/ 137 w 274"/>
                <a:gd name="T15" fmla="*/ 60 h 343"/>
                <a:gd name="T16" fmla="*/ 214 w 274"/>
                <a:gd name="T17" fmla="*/ 137 h 343"/>
                <a:gd name="T18" fmla="*/ 137 w 274"/>
                <a:gd name="T19" fmla="*/ 214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343">
                  <a:moveTo>
                    <a:pt x="137" y="0"/>
                  </a:moveTo>
                  <a:cubicBezTo>
                    <a:pt x="61" y="0"/>
                    <a:pt x="0" y="61"/>
                    <a:pt x="0" y="137"/>
                  </a:cubicBezTo>
                  <a:cubicBezTo>
                    <a:pt x="0" y="213"/>
                    <a:pt x="137" y="343"/>
                    <a:pt x="137" y="343"/>
                  </a:cubicBezTo>
                  <a:cubicBezTo>
                    <a:pt x="137" y="343"/>
                    <a:pt x="274" y="213"/>
                    <a:pt x="274" y="137"/>
                  </a:cubicBezTo>
                  <a:cubicBezTo>
                    <a:pt x="274" y="61"/>
                    <a:pt x="213" y="0"/>
                    <a:pt x="137" y="0"/>
                  </a:cubicBezTo>
                  <a:close/>
                  <a:moveTo>
                    <a:pt x="137" y="214"/>
                  </a:moveTo>
                  <a:cubicBezTo>
                    <a:pt x="94" y="214"/>
                    <a:pt x="60" y="180"/>
                    <a:pt x="60" y="137"/>
                  </a:cubicBezTo>
                  <a:cubicBezTo>
                    <a:pt x="60" y="95"/>
                    <a:pt x="94" y="60"/>
                    <a:pt x="137" y="60"/>
                  </a:cubicBezTo>
                  <a:cubicBezTo>
                    <a:pt x="179" y="60"/>
                    <a:pt x="214" y="95"/>
                    <a:pt x="214" y="137"/>
                  </a:cubicBezTo>
                  <a:cubicBezTo>
                    <a:pt x="214" y="180"/>
                    <a:pt x="179" y="214"/>
                    <a:pt x="137" y="214"/>
                  </a:cubicBezTo>
                  <a:close/>
                </a:path>
              </a:pathLst>
            </a:cu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işļïďe"/>
            <p:cNvSpPr/>
            <p:nvPr/>
          </p:nvSpPr>
          <p:spPr bwMode="auto">
            <a:xfrm>
              <a:off x="7700008" y="4520340"/>
              <a:ext cx="582998" cy="581473"/>
            </a:xfrm>
            <a:custGeom>
              <a:avLst/>
              <a:gdLst>
                <a:gd name="T0" fmla="*/ 92 w 184"/>
                <a:gd name="T1" fmla="*/ 0 h 184"/>
                <a:gd name="T2" fmla="*/ 0 w 184"/>
                <a:gd name="T3" fmla="*/ 92 h 184"/>
                <a:gd name="T4" fmla="*/ 92 w 184"/>
                <a:gd name="T5" fmla="*/ 184 h 184"/>
                <a:gd name="T6" fmla="*/ 184 w 184"/>
                <a:gd name="T7" fmla="*/ 92 h 184"/>
                <a:gd name="T8" fmla="*/ 92 w 184"/>
                <a:gd name="T9" fmla="*/ 0 h 184"/>
                <a:gd name="T10" fmla="*/ 92 w 184"/>
                <a:gd name="T11" fmla="*/ 154 h 184"/>
                <a:gd name="T12" fmla="*/ 30 w 184"/>
                <a:gd name="T13" fmla="*/ 92 h 184"/>
                <a:gd name="T14" fmla="*/ 92 w 184"/>
                <a:gd name="T15" fmla="*/ 30 h 184"/>
                <a:gd name="T16" fmla="*/ 154 w 184"/>
                <a:gd name="T17" fmla="*/ 92 h 184"/>
                <a:gd name="T18" fmla="*/ 92 w 184"/>
                <a:gd name="T19" fmla="*/ 15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4">
                  <a:moveTo>
                    <a:pt x="92" y="0"/>
                  </a:move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ubicBezTo>
                    <a:pt x="143" y="184"/>
                    <a:pt x="184" y="143"/>
                    <a:pt x="184" y="92"/>
                  </a:cubicBezTo>
                  <a:cubicBezTo>
                    <a:pt x="184" y="41"/>
                    <a:pt x="143" y="0"/>
                    <a:pt x="92" y="0"/>
                  </a:cubicBezTo>
                  <a:close/>
                  <a:moveTo>
                    <a:pt x="92" y="154"/>
                  </a:moveTo>
                  <a:cubicBezTo>
                    <a:pt x="58" y="154"/>
                    <a:pt x="30" y="126"/>
                    <a:pt x="30" y="92"/>
                  </a:cubicBezTo>
                  <a:cubicBezTo>
                    <a:pt x="30" y="58"/>
                    <a:pt x="58" y="30"/>
                    <a:pt x="92" y="30"/>
                  </a:cubicBezTo>
                  <a:cubicBezTo>
                    <a:pt x="126" y="30"/>
                    <a:pt x="154" y="58"/>
                    <a:pt x="154" y="92"/>
                  </a:cubicBezTo>
                  <a:cubicBezTo>
                    <a:pt x="154" y="126"/>
                    <a:pt x="126" y="154"/>
                    <a:pt x="92" y="154"/>
                  </a:cubicBezTo>
                  <a:close/>
                </a:path>
              </a:pathLst>
            </a:custGeom>
            <a:solidFill>
              <a:srgbClr val="E53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isľïdê"/>
            <p:cNvSpPr/>
            <p:nvPr/>
          </p:nvSpPr>
          <p:spPr bwMode="auto">
            <a:xfrm>
              <a:off x="5207767" y="4079276"/>
              <a:ext cx="1474284" cy="335758"/>
            </a:xfrm>
            <a:custGeom>
              <a:avLst/>
              <a:gdLst>
                <a:gd name="T0" fmla="*/ 97 w 465"/>
                <a:gd name="T1" fmla="*/ 0 h 106"/>
                <a:gd name="T2" fmla="*/ 70 w 465"/>
                <a:gd name="T3" fmla="*/ 5 h 106"/>
                <a:gd name="T4" fmla="*/ 61 w 465"/>
                <a:gd name="T5" fmla="*/ 75 h 106"/>
                <a:gd name="T6" fmla="*/ 0 w 465"/>
                <a:gd name="T7" fmla="*/ 75 h 106"/>
                <a:gd name="T8" fmla="*/ 17 w 465"/>
                <a:gd name="T9" fmla="*/ 85 h 106"/>
                <a:gd name="T10" fmla="*/ 59 w 465"/>
                <a:gd name="T11" fmla="*/ 85 h 106"/>
                <a:gd name="T12" fmla="*/ 57 w 465"/>
                <a:gd name="T13" fmla="*/ 99 h 106"/>
                <a:gd name="T14" fmla="*/ 84 w 465"/>
                <a:gd name="T15" fmla="*/ 106 h 106"/>
                <a:gd name="T16" fmla="*/ 86 w 465"/>
                <a:gd name="T17" fmla="*/ 85 h 106"/>
                <a:gd name="T18" fmla="*/ 448 w 465"/>
                <a:gd name="T19" fmla="*/ 85 h 106"/>
                <a:gd name="T20" fmla="*/ 465 w 465"/>
                <a:gd name="T21" fmla="*/ 75 h 106"/>
                <a:gd name="T22" fmla="*/ 87 w 465"/>
                <a:gd name="T23" fmla="*/ 75 h 106"/>
                <a:gd name="T24" fmla="*/ 97 w 465"/>
                <a:gd name="T2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5" h="106">
                  <a:moveTo>
                    <a:pt x="97" y="0"/>
                  </a:moveTo>
                  <a:cubicBezTo>
                    <a:pt x="87" y="2"/>
                    <a:pt x="78" y="3"/>
                    <a:pt x="70" y="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5" y="79"/>
                    <a:pt x="11" y="82"/>
                    <a:pt x="17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65" y="102"/>
                    <a:pt x="74" y="104"/>
                    <a:pt x="84" y="106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448" y="85"/>
                    <a:pt x="448" y="85"/>
                    <a:pt x="448" y="85"/>
                  </a:cubicBezTo>
                  <a:cubicBezTo>
                    <a:pt x="455" y="82"/>
                    <a:pt x="461" y="79"/>
                    <a:pt x="465" y="75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išľïḓé"/>
            <p:cNvSpPr/>
            <p:nvPr/>
          </p:nvSpPr>
          <p:spPr bwMode="auto">
            <a:xfrm>
              <a:off x="5262709" y="4349409"/>
              <a:ext cx="132778" cy="44260"/>
            </a:xfrm>
            <a:custGeom>
              <a:avLst/>
              <a:gdLst>
                <a:gd name="T0" fmla="*/ 42 w 42"/>
                <a:gd name="T1" fmla="*/ 0 h 14"/>
                <a:gd name="T2" fmla="*/ 0 w 42"/>
                <a:gd name="T3" fmla="*/ 0 h 14"/>
                <a:gd name="T4" fmla="*/ 40 w 42"/>
                <a:gd name="T5" fmla="*/ 14 h 14"/>
                <a:gd name="T6" fmla="*/ 42 w 4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4">
                  <a:moveTo>
                    <a:pt x="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5"/>
                    <a:pt x="25" y="10"/>
                    <a:pt x="40" y="14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CA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isliḑê"/>
            <p:cNvSpPr/>
            <p:nvPr/>
          </p:nvSpPr>
          <p:spPr bwMode="auto">
            <a:xfrm>
              <a:off x="5180296" y="4096064"/>
              <a:ext cx="250293" cy="221296"/>
            </a:xfrm>
            <a:custGeom>
              <a:avLst/>
              <a:gdLst>
                <a:gd name="T0" fmla="*/ 79 w 79"/>
                <a:gd name="T1" fmla="*/ 0 h 70"/>
                <a:gd name="T2" fmla="*/ 54 w 79"/>
                <a:gd name="T3" fmla="*/ 7 h 70"/>
                <a:gd name="T4" fmla="*/ 46 w 79"/>
                <a:gd name="T5" fmla="*/ 61 h 70"/>
                <a:gd name="T6" fmla="*/ 0 w 79"/>
                <a:gd name="T7" fmla="*/ 61 h 70"/>
                <a:gd name="T8" fmla="*/ 9 w 79"/>
                <a:gd name="T9" fmla="*/ 70 h 70"/>
                <a:gd name="T10" fmla="*/ 70 w 79"/>
                <a:gd name="T11" fmla="*/ 70 h 70"/>
                <a:gd name="T12" fmla="*/ 79 w 79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0">
                  <a:moveTo>
                    <a:pt x="79" y="0"/>
                  </a:moveTo>
                  <a:cubicBezTo>
                    <a:pt x="70" y="2"/>
                    <a:pt x="62" y="5"/>
                    <a:pt x="54" y="7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" y="64"/>
                    <a:pt x="5" y="67"/>
                    <a:pt x="9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9" y="0"/>
                    <a:pt x="79" y="0"/>
                    <a:pt x="79" y="0"/>
                  </a:cubicBezTo>
                </a:path>
              </a:pathLst>
            </a:custGeom>
            <a:solidFill>
              <a:srgbClr val="CA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ïṣľíḋe"/>
            <p:cNvSpPr/>
            <p:nvPr/>
          </p:nvSpPr>
          <p:spPr bwMode="auto">
            <a:xfrm>
              <a:off x="5484004" y="4044174"/>
              <a:ext cx="1242306" cy="273186"/>
            </a:xfrm>
            <a:custGeom>
              <a:avLst/>
              <a:gdLst>
                <a:gd name="T0" fmla="*/ 146 w 392"/>
                <a:gd name="T1" fmla="*/ 0 h 86"/>
                <a:gd name="T2" fmla="*/ 10 w 392"/>
                <a:gd name="T3" fmla="*/ 11 h 86"/>
                <a:gd name="T4" fmla="*/ 0 w 392"/>
                <a:gd name="T5" fmla="*/ 86 h 86"/>
                <a:gd name="T6" fmla="*/ 378 w 392"/>
                <a:gd name="T7" fmla="*/ 86 h 86"/>
                <a:gd name="T8" fmla="*/ 392 w 392"/>
                <a:gd name="T9" fmla="*/ 65 h 86"/>
                <a:gd name="T10" fmla="*/ 375 w 392"/>
                <a:gd name="T11" fmla="*/ 41 h 86"/>
                <a:gd name="T12" fmla="*/ 379 w 392"/>
                <a:gd name="T13" fmla="*/ 77 h 86"/>
                <a:gd name="T14" fmla="*/ 211 w 392"/>
                <a:gd name="T15" fmla="*/ 77 h 86"/>
                <a:gd name="T16" fmla="*/ 210 w 392"/>
                <a:gd name="T17" fmla="*/ 2 h 86"/>
                <a:gd name="T18" fmla="*/ 146 w 392"/>
                <a:gd name="T1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2" h="86">
                  <a:moveTo>
                    <a:pt x="146" y="0"/>
                  </a:moveTo>
                  <a:cubicBezTo>
                    <a:pt x="95" y="0"/>
                    <a:pt x="49" y="4"/>
                    <a:pt x="10" y="1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378" y="86"/>
                    <a:pt x="378" y="86"/>
                    <a:pt x="378" y="86"/>
                  </a:cubicBezTo>
                  <a:cubicBezTo>
                    <a:pt x="387" y="80"/>
                    <a:pt x="392" y="72"/>
                    <a:pt x="392" y="65"/>
                  </a:cubicBezTo>
                  <a:cubicBezTo>
                    <a:pt x="392" y="57"/>
                    <a:pt x="386" y="49"/>
                    <a:pt x="375" y="41"/>
                  </a:cubicBezTo>
                  <a:cubicBezTo>
                    <a:pt x="379" y="77"/>
                    <a:pt x="379" y="77"/>
                    <a:pt x="379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0" y="2"/>
                    <a:pt x="210" y="2"/>
                    <a:pt x="210" y="2"/>
                  </a:cubicBezTo>
                  <a:cubicBezTo>
                    <a:pt x="190" y="1"/>
                    <a:pt x="168" y="0"/>
                    <a:pt x="146" y="0"/>
                  </a:cubicBezTo>
                </a:path>
              </a:pathLst>
            </a:custGeom>
            <a:solidFill>
              <a:srgbClr val="CA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îṡľïḓè"/>
            <p:cNvSpPr/>
            <p:nvPr/>
          </p:nvSpPr>
          <p:spPr bwMode="auto">
            <a:xfrm>
              <a:off x="5474847" y="4349409"/>
              <a:ext cx="1153787" cy="106832"/>
            </a:xfrm>
            <a:custGeom>
              <a:avLst/>
              <a:gdLst>
                <a:gd name="T0" fmla="*/ 364 w 364"/>
                <a:gd name="T1" fmla="*/ 0 h 34"/>
                <a:gd name="T2" fmla="*/ 2 w 364"/>
                <a:gd name="T3" fmla="*/ 0 h 34"/>
                <a:gd name="T4" fmla="*/ 0 w 364"/>
                <a:gd name="T5" fmla="*/ 21 h 34"/>
                <a:gd name="T6" fmla="*/ 25 w 364"/>
                <a:gd name="T7" fmla="*/ 25 h 34"/>
                <a:gd name="T8" fmla="*/ 26 w 364"/>
                <a:gd name="T9" fmla="*/ 10 h 34"/>
                <a:gd name="T10" fmla="*/ 144 w 364"/>
                <a:gd name="T11" fmla="*/ 10 h 34"/>
                <a:gd name="T12" fmla="*/ 143 w 364"/>
                <a:gd name="T13" fmla="*/ 34 h 34"/>
                <a:gd name="T14" fmla="*/ 149 w 364"/>
                <a:gd name="T15" fmla="*/ 34 h 34"/>
                <a:gd name="T16" fmla="*/ 364 w 364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4" h="34">
                  <a:moveTo>
                    <a:pt x="36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8" y="22"/>
                    <a:pt x="16" y="24"/>
                    <a:pt x="25" y="2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44" y="10"/>
                    <a:pt x="144" y="10"/>
                    <a:pt x="144" y="10"/>
                  </a:cubicBezTo>
                  <a:cubicBezTo>
                    <a:pt x="143" y="34"/>
                    <a:pt x="143" y="34"/>
                    <a:pt x="143" y="34"/>
                  </a:cubicBezTo>
                  <a:cubicBezTo>
                    <a:pt x="145" y="34"/>
                    <a:pt x="147" y="34"/>
                    <a:pt x="149" y="34"/>
                  </a:cubicBezTo>
                  <a:cubicBezTo>
                    <a:pt x="242" y="34"/>
                    <a:pt x="322" y="20"/>
                    <a:pt x="364" y="0"/>
                  </a:cubicBezTo>
                </a:path>
              </a:pathLst>
            </a:custGeom>
            <a:solidFill>
              <a:srgbClr val="CA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îsļïḓê"/>
            <p:cNvSpPr/>
            <p:nvPr/>
          </p:nvSpPr>
          <p:spPr bwMode="auto">
            <a:xfrm>
              <a:off x="6149416" y="4050278"/>
              <a:ext cx="535688" cy="238083"/>
            </a:xfrm>
            <a:custGeom>
              <a:avLst/>
              <a:gdLst>
                <a:gd name="T0" fmla="*/ 0 w 169"/>
                <a:gd name="T1" fmla="*/ 0 h 75"/>
                <a:gd name="T2" fmla="*/ 1 w 169"/>
                <a:gd name="T3" fmla="*/ 75 h 75"/>
                <a:gd name="T4" fmla="*/ 169 w 169"/>
                <a:gd name="T5" fmla="*/ 75 h 75"/>
                <a:gd name="T6" fmla="*/ 165 w 169"/>
                <a:gd name="T7" fmla="*/ 39 h 75"/>
                <a:gd name="T8" fmla="*/ 0 w 16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75">
                  <a:moveTo>
                    <a:pt x="0" y="0"/>
                  </a:moveTo>
                  <a:cubicBezTo>
                    <a:pt x="1" y="75"/>
                    <a:pt x="1" y="75"/>
                    <a:pt x="1" y="75"/>
                  </a:cubicBezTo>
                  <a:cubicBezTo>
                    <a:pt x="169" y="75"/>
                    <a:pt x="169" y="75"/>
                    <a:pt x="169" y="7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37" y="20"/>
                    <a:pt x="76" y="6"/>
                    <a:pt x="0" y="0"/>
                  </a:cubicBezTo>
                </a:path>
              </a:pathLst>
            </a:custGeom>
            <a:solidFill>
              <a:srgbClr val="BB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îṣļïḍe"/>
            <p:cNvSpPr/>
            <p:nvPr/>
          </p:nvSpPr>
          <p:spPr bwMode="auto">
            <a:xfrm>
              <a:off x="5554208" y="4379932"/>
              <a:ext cx="376965" cy="76309"/>
            </a:xfrm>
            <a:custGeom>
              <a:avLst/>
              <a:gdLst>
                <a:gd name="T0" fmla="*/ 119 w 119"/>
                <a:gd name="T1" fmla="*/ 0 h 24"/>
                <a:gd name="T2" fmla="*/ 1 w 119"/>
                <a:gd name="T3" fmla="*/ 0 h 24"/>
                <a:gd name="T4" fmla="*/ 0 w 119"/>
                <a:gd name="T5" fmla="*/ 15 h 24"/>
                <a:gd name="T6" fmla="*/ 118 w 119"/>
                <a:gd name="T7" fmla="*/ 24 h 24"/>
                <a:gd name="T8" fmla="*/ 119 w 119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4">
                  <a:moveTo>
                    <a:pt x="119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5" y="20"/>
                    <a:pt x="75" y="24"/>
                    <a:pt x="118" y="24"/>
                  </a:cubicBezTo>
                  <a:cubicBezTo>
                    <a:pt x="119" y="0"/>
                    <a:pt x="119" y="0"/>
                    <a:pt x="119" y="0"/>
                  </a:cubicBezTo>
                </a:path>
              </a:pathLst>
            </a:custGeom>
            <a:solidFill>
              <a:srgbClr val="BB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iş1ide"/>
            <p:cNvSpPr/>
            <p:nvPr/>
          </p:nvSpPr>
          <p:spPr bwMode="auto">
            <a:xfrm>
              <a:off x="5166560" y="4117430"/>
              <a:ext cx="184668" cy="170931"/>
            </a:xfrm>
            <a:custGeom>
              <a:avLst/>
              <a:gdLst>
                <a:gd name="T0" fmla="*/ 58 w 58"/>
                <a:gd name="T1" fmla="*/ 0 h 54"/>
                <a:gd name="T2" fmla="*/ 0 w 58"/>
                <a:gd name="T3" fmla="*/ 42 h 54"/>
                <a:gd name="T4" fmla="*/ 4 w 58"/>
                <a:gd name="T5" fmla="*/ 54 h 54"/>
                <a:gd name="T6" fmla="*/ 50 w 58"/>
                <a:gd name="T7" fmla="*/ 54 h 54"/>
                <a:gd name="T8" fmla="*/ 58 w 58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4">
                  <a:moveTo>
                    <a:pt x="58" y="0"/>
                  </a:moveTo>
                  <a:cubicBezTo>
                    <a:pt x="22" y="11"/>
                    <a:pt x="0" y="26"/>
                    <a:pt x="0" y="42"/>
                  </a:cubicBezTo>
                  <a:cubicBezTo>
                    <a:pt x="0" y="46"/>
                    <a:pt x="1" y="50"/>
                    <a:pt x="4" y="54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BB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ï$ľïḓè"/>
            <p:cNvSpPr/>
            <p:nvPr/>
          </p:nvSpPr>
          <p:spPr bwMode="auto">
            <a:xfrm>
              <a:off x="4713286" y="1165810"/>
              <a:ext cx="2466297" cy="3084398"/>
            </a:xfrm>
            <a:custGeom>
              <a:avLst/>
              <a:gdLst>
                <a:gd name="T0" fmla="*/ 389 w 778"/>
                <a:gd name="T1" fmla="*/ 0 h 974"/>
                <a:gd name="T2" fmla="*/ 0 w 778"/>
                <a:gd name="T3" fmla="*/ 389 h 974"/>
                <a:gd name="T4" fmla="*/ 389 w 778"/>
                <a:gd name="T5" fmla="*/ 974 h 974"/>
                <a:gd name="T6" fmla="*/ 778 w 778"/>
                <a:gd name="T7" fmla="*/ 389 h 974"/>
                <a:gd name="T8" fmla="*/ 389 w 778"/>
                <a:gd name="T9" fmla="*/ 0 h 974"/>
                <a:gd name="T10" fmla="*/ 389 w 778"/>
                <a:gd name="T11" fmla="*/ 608 h 974"/>
                <a:gd name="T12" fmla="*/ 171 w 778"/>
                <a:gd name="T13" fmla="*/ 389 h 974"/>
                <a:gd name="T14" fmla="*/ 389 w 778"/>
                <a:gd name="T15" fmla="*/ 171 h 974"/>
                <a:gd name="T16" fmla="*/ 607 w 778"/>
                <a:gd name="T17" fmla="*/ 389 h 974"/>
                <a:gd name="T18" fmla="*/ 389 w 778"/>
                <a:gd name="T19" fmla="*/ 608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8" h="974">
                  <a:moveTo>
                    <a:pt x="389" y="0"/>
                  </a:moveTo>
                  <a:cubicBezTo>
                    <a:pt x="174" y="0"/>
                    <a:pt x="0" y="175"/>
                    <a:pt x="0" y="389"/>
                  </a:cubicBezTo>
                  <a:cubicBezTo>
                    <a:pt x="0" y="604"/>
                    <a:pt x="389" y="974"/>
                    <a:pt x="389" y="974"/>
                  </a:cubicBezTo>
                  <a:cubicBezTo>
                    <a:pt x="389" y="974"/>
                    <a:pt x="778" y="604"/>
                    <a:pt x="778" y="389"/>
                  </a:cubicBezTo>
                  <a:cubicBezTo>
                    <a:pt x="778" y="175"/>
                    <a:pt x="604" y="0"/>
                    <a:pt x="389" y="0"/>
                  </a:cubicBezTo>
                  <a:close/>
                  <a:moveTo>
                    <a:pt x="389" y="608"/>
                  </a:moveTo>
                  <a:cubicBezTo>
                    <a:pt x="268" y="608"/>
                    <a:pt x="171" y="510"/>
                    <a:pt x="171" y="389"/>
                  </a:cubicBezTo>
                  <a:cubicBezTo>
                    <a:pt x="171" y="269"/>
                    <a:pt x="268" y="171"/>
                    <a:pt x="389" y="171"/>
                  </a:cubicBezTo>
                  <a:cubicBezTo>
                    <a:pt x="509" y="171"/>
                    <a:pt x="607" y="269"/>
                    <a:pt x="607" y="389"/>
                  </a:cubicBezTo>
                  <a:cubicBezTo>
                    <a:pt x="607" y="510"/>
                    <a:pt x="509" y="608"/>
                    <a:pt x="389" y="608"/>
                  </a:cubicBezTo>
                  <a:close/>
                </a:path>
              </a:pathLst>
            </a:cu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8" name="00b31e74-81a5-4955-95cb-7de3a87af8f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9817827" y="2579707"/>
            <a:ext cx="696978" cy="833431"/>
            <a:chOff x="4127833" y="1224124"/>
            <a:chExt cx="3936334" cy="4706981"/>
          </a:xfrm>
        </p:grpSpPr>
        <p:sp>
          <p:nvSpPr>
            <p:cNvPr id="189" name="ïṣḻïḓê"/>
            <p:cNvSpPr/>
            <p:nvPr/>
          </p:nvSpPr>
          <p:spPr bwMode="auto">
            <a:xfrm>
              <a:off x="4127833" y="3414687"/>
              <a:ext cx="3936334" cy="2516418"/>
            </a:xfrm>
            <a:custGeom>
              <a:avLst/>
              <a:gdLst>
                <a:gd name="T0" fmla="*/ 2042 w 2042"/>
                <a:gd name="T1" fmla="*/ 1233 h 1306"/>
                <a:gd name="T2" fmla="*/ 1970 w 2042"/>
                <a:gd name="T3" fmla="*/ 1306 h 1306"/>
                <a:gd name="T4" fmla="*/ 72 w 2042"/>
                <a:gd name="T5" fmla="*/ 1306 h 1306"/>
                <a:gd name="T6" fmla="*/ 0 w 2042"/>
                <a:gd name="T7" fmla="*/ 1233 h 1306"/>
                <a:gd name="T8" fmla="*/ 0 w 2042"/>
                <a:gd name="T9" fmla="*/ 72 h 1306"/>
                <a:gd name="T10" fmla="*/ 72 w 2042"/>
                <a:gd name="T11" fmla="*/ 0 h 1306"/>
                <a:gd name="T12" fmla="*/ 1970 w 2042"/>
                <a:gd name="T13" fmla="*/ 0 h 1306"/>
                <a:gd name="T14" fmla="*/ 2042 w 2042"/>
                <a:gd name="T15" fmla="*/ 72 h 1306"/>
                <a:gd name="T16" fmla="*/ 2042 w 2042"/>
                <a:gd name="T17" fmla="*/ 1233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2" h="1306">
                  <a:moveTo>
                    <a:pt x="2042" y="1233"/>
                  </a:moveTo>
                  <a:cubicBezTo>
                    <a:pt x="2042" y="1273"/>
                    <a:pt x="2009" y="1306"/>
                    <a:pt x="1970" y="1306"/>
                  </a:cubicBezTo>
                  <a:cubicBezTo>
                    <a:pt x="72" y="1306"/>
                    <a:pt x="72" y="1306"/>
                    <a:pt x="72" y="1306"/>
                  </a:cubicBezTo>
                  <a:cubicBezTo>
                    <a:pt x="33" y="1306"/>
                    <a:pt x="0" y="1273"/>
                    <a:pt x="0" y="123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3" y="0"/>
                    <a:pt x="72" y="0"/>
                  </a:cubicBezTo>
                  <a:cubicBezTo>
                    <a:pt x="1970" y="0"/>
                    <a:pt x="1970" y="0"/>
                    <a:pt x="1970" y="0"/>
                  </a:cubicBezTo>
                  <a:cubicBezTo>
                    <a:pt x="2009" y="0"/>
                    <a:pt x="2042" y="32"/>
                    <a:pt x="2042" y="72"/>
                  </a:cubicBezTo>
                  <a:cubicBezTo>
                    <a:pt x="2042" y="1233"/>
                    <a:pt x="2042" y="1233"/>
                    <a:pt x="2042" y="123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iṡ1ïḍé"/>
            <p:cNvSpPr/>
            <p:nvPr/>
          </p:nvSpPr>
          <p:spPr bwMode="auto">
            <a:xfrm>
              <a:off x="5081775" y="3414687"/>
              <a:ext cx="2982392" cy="2516418"/>
            </a:xfrm>
            <a:custGeom>
              <a:avLst/>
              <a:gdLst>
                <a:gd name="T0" fmla="*/ 1475 w 1547"/>
                <a:gd name="T1" fmla="*/ 0 h 1306"/>
                <a:gd name="T2" fmla="*/ 858 w 1547"/>
                <a:gd name="T3" fmla="*/ 0 h 1306"/>
                <a:gd name="T4" fmla="*/ 859 w 1547"/>
                <a:gd name="T5" fmla="*/ 46 h 1306"/>
                <a:gd name="T6" fmla="*/ 462 w 1547"/>
                <a:gd name="T7" fmla="*/ 1003 h 1306"/>
                <a:gd name="T8" fmla="*/ 0 w 1547"/>
                <a:gd name="T9" fmla="*/ 1306 h 1306"/>
                <a:gd name="T10" fmla="*/ 1475 w 1547"/>
                <a:gd name="T11" fmla="*/ 1306 h 1306"/>
                <a:gd name="T12" fmla="*/ 1547 w 1547"/>
                <a:gd name="T13" fmla="*/ 1233 h 1306"/>
                <a:gd name="T14" fmla="*/ 1547 w 1547"/>
                <a:gd name="T15" fmla="*/ 72 h 1306"/>
                <a:gd name="T16" fmla="*/ 1475 w 1547"/>
                <a:gd name="T17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7" h="1306">
                  <a:moveTo>
                    <a:pt x="1475" y="0"/>
                  </a:moveTo>
                  <a:cubicBezTo>
                    <a:pt x="858" y="0"/>
                    <a:pt x="858" y="0"/>
                    <a:pt x="858" y="0"/>
                  </a:cubicBezTo>
                  <a:cubicBezTo>
                    <a:pt x="859" y="15"/>
                    <a:pt x="859" y="30"/>
                    <a:pt x="859" y="46"/>
                  </a:cubicBezTo>
                  <a:cubicBezTo>
                    <a:pt x="859" y="404"/>
                    <a:pt x="715" y="751"/>
                    <a:pt x="462" y="1003"/>
                  </a:cubicBezTo>
                  <a:cubicBezTo>
                    <a:pt x="330" y="1136"/>
                    <a:pt x="172" y="1238"/>
                    <a:pt x="0" y="1306"/>
                  </a:cubicBezTo>
                  <a:cubicBezTo>
                    <a:pt x="1475" y="1306"/>
                    <a:pt x="1475" y="1306"/>
                    <a:pt x="1475" y="1306"/>
                  </a:cubicBezTo>
                  <a:cubicBezTo>
                    <a:pt x="1514" y="1306"/>
                    <a:pt x="1547" y="1273"/>
                    <a:pt x="1547" y="1233"/>
                  </a:cubicBezTo>
                  <a:cubicBezTo>
                    <a:pt x="1547" y="72"/>
                    <a:pt x="1547" y="72"/>
                    <a:pt x="1547" y="72"/>
                  </a:cubicBezTo>
                  <a:cubicBezTo>
                    <a:pt x="1547" y="32"/>
                    <a:pt x="1514" y="0"/>
                    <a:pt x="1475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iṩļîḑè"/>
            <p:cNvSpPr/>
            <p:nvPr/>
          </p:nvSpPr>
          <p:spPr bwMode="auto">
            <a:xfrm>
              <a:off x="4264692" y="3557249"/>
              <a:ext cx="3662615" cy="222885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iṧļïḍe"/>
            <p:cNvSpPr/>
            <p:nvPr/>
          </p:nvSpPr>
          <p:spPr bwMode="auto">
            <a:xfrm>
              <a:off x="6055268" y="3447272"/>
              <a:ext cx="81464" cy="830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ï$ḻïḑe"/>
            <p:cNvSpPr/>
            <p:nvPr/>
          </p:nvSpPr>
          <p:spPr bwMode="auto">
            <a:xfrm>
              <a:off x="6043863" y="3435867"/>
              <a:ext cx="104274" cy="104274"/>
            </a:xfrm>
            <a:custGeom>
              <a:avLst/>
              <a:gdLst>
                <a:gd name="T0" fmla="*/ 48 w 54"/>
                <a:gd name="T1" fmla="*/ 27 h 54"/>
                <a:gd name="T2" fmla="*/ 43 w 54"/>
                <a:gd name="T3" fmla="*/ 27 h 54"/>
                <a:gd name="T4" fmla="*/ 39 w 54"/>
                <a:gd name="T5" fmla="*/ 39 h 54"/>
                <a:gd name="T6" fmla="*/ 27 w 54"/>
                <a:gd name="T7" fmla="*/ 43 h 54"/>
                <a:gd name="T8" fmla="*/ 15 w 54"/>
                <a:gd name="T9" fmla="*/ 39 h 54"/>
                <a:gd name="T10" fmla="*/ 11 w 54"/>
                <a:gd name="T11" fmla="*/ 27 h 54"/>
                <a:gd name="T12" fmla="*/ 15 w 54"/>
                <a:gd name="T13" fmla="*/ 16 h 54"/>
                <a:gd name="T14" fmla="*/ 27 w 54"/>
                <a:gd name="T15" fmla="*/ 11 h 54"/>
                <a:gd name="T16" fmla="*/ 39 w 54"/>
                <a:gd name="T17" fmla="*/ 16 h 54"/>
                <a:gd name="T18" fmla="*/ 43 w 54"/>
                <a:gd name="T19" fmla="*/ 27 h 54"/>
                <a:gd name="T20" fmla="*/ 48 w 54"/>
                <a:gd name="T21" fmla="*/ 27 h 54"/>
                <a:gd name="T22" fmla="*/ 54 w 54"/>
                <a:gd name="T23" fmla="*/ 27 h 54"/>
                <a:gd name="T24" fmla="*/ 27 w 54"/>
                <a:gd name="T25" fmla="*/ 0 h 54"/>
                <a:gd name="T26" fmla="*/ 0 w 54"/>
                <a:gd name="T27" fmla="*/ 27 h 54"/>
                <a:gd name="T28" fmla="*/ 27 w 54"/>
                <a:gd name="T29" fmla="*/ 54 h 54"/>
                <a:gd name="T30" fmla="*/ 54 w 54"/>
                <a:gd name="T31" fmla="*/ 27 h 54"/>
                <a:gd name="T32" fmla="*/ 48 w 54"/>
                <a:gd name="T3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54">
                  <a:moveTo>
                    <a:pt x="48" y="27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43" y="32"/>
                    <a:pt x="41" y="36"/>
                    <a:pt x="39" y="39"/>
                  </a:cubicBezTo>
                  <a:cubicBezTo>
                    <a:pt x="36" y="42"/>
                    <a:pt x="32" y="43"/>
                    <a:pt x="27" y="43"/>
                  </a:cubicBezTo>
                  <a:cubicBezTo>
                    <a:pt x="22" y="43"/>
                    <a:pt x="18" y="42"/>
                    <a:pt x="15" y="39"/>
                  </a:cubicBezTo>
                  <a:cubicBezTo>
                    <a:pt x="13" y="36"/>
                    <a:pt x="11" y="32"/>
                    <a:pt x="11" y="27"/>
                  </a:cubicBezTo>
                  <a:cubicBezTo>
                    <a:pt x="11" y="23"/>
                    <a:pt x="13" y="19"/>
                    <a:pt x="15" y="16"/>
                  </a:cubicBezTo>
                  <a:cubicBezTo>
                    <a:pt x="18" y="13"/>
                    <a:pt x="22" y="11"/>
                    <a:pt x="27" y="11"/>
                  </a:cubicBezTo>
                  <a:cubicBezTo>
                    <a:pt x="32" y="11"/>
                    <a:pt x="36" y="13"/>
                    <a:pt x="39" y="16"/>
                  </a:cubicBezTo>
                  <a:cubicBezTo>
                    <a:pt x="41" y="19"/>
                    <a:pt x="43" y="23"/>
                    <a:pt x="43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42" y="54"/>
                    <a:pt x="54" y="42"/>
                    <a:pt x="54" y="27"/>
                  </a:cubicBezTo>
                  <a:lnTo>
                    <a:pt x="48" y="27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iṧľiḓè"/>
            <p:cNvSpPr/>
            <p:nvPr/>
          </p:nvSpPr>
          <p:spPr bwMode="auto">
            <a:xfrm>
              <a:off x="4264692" y="2968265"/>
              <a:ext cx="3581152" cy="2817834"/>
            </a:xfrm>
            <a:custGeom>
              <a:avLst/>
              <a:gdLst>
                <a:gd name="T0" fmla="*/ 1775 w 1858"/>
                <a:gd name="T1" fmla="*/ 431 h 1463"/>
                <a:gd name="T2" fmla="*/ 1462 w 1858"/>
                <a:gd name="T3" fmla="*/ 0 h 1463"/>
                <a:gd name="T4" fmla="*/ 1383 w 1858"/>
                <a:gd name="T5" fmla="*/ 79 h 1463"/>
                <a:gd name="T6" fmla="*/ 1673 w 1858"/>
                <a:gd name="T7" fmla="*/ 476 h 1463"/>
                <a:gd name="T8" fmla="*/ 1702 w 1858"/>
                <a:gd name="T9" fmla="*/ 823 h 1463"/>
                <a:gd name="T10" fmla="*/ 1393 w 1858"/>
                <a:gd name="T11" fmla="*/ 1072 h 1463"/>
                <a:gd name="T12" fmla="*/ 1108 w 1858"/>
                <a:gd name="T13" fmla="*/ 1143 h 1463"/>
                <a:gd name="T14" fmla="*/ 1050 w 1858"/>
                <a:gd name="T15" fmla="*/ 1095 h 1463"/>
                <a:gd name="T16" fmla="*/ 1064 w 1858"/>
                <a:gd name="T17" fmla="*/ 1052 h 1463"/>
                <a:gd name="T18" fmla="*/ 1001 w 1858"/>
                <a:gd name="T19" fmla="*/ 976 h 1463"/>
                <a:gd name="T20" fmla="*/ 1005 w 1858"/>
                <a:gd name="T21" fmla="*/ 943 h 1463"/>
                <a:gd name="T22" fmla="*/ 870 w 1858"/>
                <a:gd name="T23" fmla="*/ 809 h 1463"/>
                <a:gd name="T24" fmla="*/ 809 w 1858"/>
                <a:gd name="T25" fmla="*/ 824 h 1463"/>
                <a:gd name="T26" fmla="*/ 819 w 1858"/>
                <a:gd name="T27" fmla="*/ 777 h 1463"/>
                <a:gd name="T28" fmla="*/ 698 w 1858"/>
                <a:gd name="T29" fmla="*/ 656 h 1463"/>
                <a:gd name="T30" fmla="*/ 671 w 1858"/>
                <a:gd name="T31" fmla="*/ 659 h 1463"/>
                <a:gd name="T32" fmla="*/ 671 w 1858"/>
                <a:gd name="T33" fmla="*/ 656 h 1463"/>
                <a:gd name="T34" fmla="*/ 591 w 1858"/>
                <a:gd name="T35" fmla="*/ 547 h 1463"/>
                <a:gd name="T36" fmla="*/ 599 w 1858"/>
                <a:gd name="T37" fmla="*/ 503 h 1463"/>
                <a:gd name="T38" fmla="*/ 474 w 1858"/>
                <a:gd name="T39" fmla="*/ 378 h 1463"/>
                <a:gd name="T40" fmla="*/ 408 w 1858"/>
                <a:gd name="T41" fmla="*/ 397 h 1463"/>
                <a:gd name="T42" fmla="*/ 410 w 1858"/>
                <a:gd name="T43" fmla="*/ 378 h 1463"/>
                <a:gd name="T44" fmla="*/ 386 w 1858"/>
                <a:gd name="T45" fmla="*/ 306 h 1463"/>
                <a:gd name="T46" fmla="*/ 193 w 1858"/>
                <a:gd name="T47" fmla="*/ 306 h 1463"/>
                <a:gd name="T48" fmla="*/ 193 w 1858"/>
                <a:gd name="T49" fmla="*/ 306 h 1463"/>
                <a:gd name="T50" fmla="*/ 0 w 1858"/>
                <a:gd name="T51" fmla="*/ 306 h 1463"/>
                <a:gd name="T52" fmla="*/ 0 w 1858"/>
                <a:gd name="T53" fmla="*/ 1462 h 1463"/>
                <a:gd name="T54" fmla="*/ 991 w 1858"/>
                <a:gd name="T55" fmla="*/ 1463 h 1463"/>
                <a:gd name="T56" fmla="*/ 991 w 1858"/>
                <a:gd name="T57" fmla="*/ 1462 h 1463"/>
                <a:gd name="T58" fmla="*/ 1269 w 1858"/>
                <a:gd name="T59" fmla="*/ 1462 h 1463"/>
                <a:gd name="T60" fmla="*/ 1270 w 1858"/>
                <a:gd name="T61" fmla="*/ 1450 h 1463"/>
                <a:gd name="T62" fmla="*/ 1248 w 1858"/>
                <a:gd name="T63" fmla="*/ 1383 h 1463"/>
                <a:gd name="T64" fmla="*/ 1270 w 1858"/>
                <a:gd name="T65" fmla="*/ 1316 h 1463"/>
                <a:gd name="T66" fmla="*/ 1234 w 1858"/>
                <a:gd name="T67" fmla="*/ 1233 h 1463"/>
                <a:gd name="T68" fmla="*/ 1432 w 1858"/>
                <a:gd name="T69" fmla="*/ 1177 h 1463"/>
                <a:gd name="T70" fmla="*/ 1805 w 1858"/>
                <a:gd name="T71" fmla="*/ 866 h 1463"/>
                <a:gd name="T72" fmla="*/ 1775 w 1858"/>
                <a:gd name="T73" fmla="*/ 431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58" h="1463">
                  <a:moveTo>
                    <a:pt x="1775" y="431"/>
                  </a:moveTo>
                  <a:cubicBezTo>
                    <a:pt x="1714" y="292"/>
                    <a:pt x="1605" y="143"/>
                    <a:pt x="1462" y="0"/>
                  </a:cubicBezTo>
                  <a:cubicBezTo>
                    <a:pt x="1383" y="79"/>
                    <a:pt x="1383" y="79"/>
                    <a:pt x="1383" y="79"/>
                  </a:cubicBezTo>
                  <a:cubicBezTo>
                    <a:pt x="1517" y="212"/>
                    <a:pt x="1617" y="350"/>
                    <a:pt x="1673" y="476"/>
                  </a:cubicBezTo>
                  <a:cubicBezTo>
                    <a:pt x="1733" y="609"/>
                    <a:pt x="1742" y="726"/>
                    <a:pt x="1702" y="823"/>
                  </a:cubicBezTo>
                  <a:cubicBezTo>
                    <a:pt x="1658" y="928"/>
                    <a:pt x="1554" y="1012"/>
                    <a:pt x="1393" y="1072"/>
                  </a:cubicBezTo>
                  <a:cubicBezTo>
                    <a:pt x="1311" y="1102"/>
                    <a:pt x="1216" y="1126"/>
                    <a:pt x="1108" y="1143"/>
                  </a:cubicBezTo>
                  <a:cubicBezTo>
                    <a:pt x="1095" y="1121"/>
                    <a:pt x="1075" y="1103"/>
                    <a:pt x="1050" y="1095"/>
                  </a:cubicBezTo>
                  <a:cubicBezTo>
                    <a:pt x="1059" y="1083"/>
                    <a:pt x="1064" y="1068"/>
                    <a:pt x="1064" y="1052"/>
                  </a:cubicBezTo>
                  <a:cubicBezTo>
                    <a:pt x="1064" y="1014"/>
                    <a:pt x="1037" y="983"/>
                    <a:pt x="1001" y="976"/>
                  </a:cubicBezTo>
                  <a:cubicBezTo>
                    <a:pt x="1003" y="966"/>
                    <a:pt x="1005" y="955"/>
                    <a:pt x="1005" y="943"/>
                  </a:cubicBezTo>
                  <a:cubicBezTo>
                    <a:pt x="1005" y="869"/>
                    <a:pt x="945" y="809"/>
                    <a:pt x="870" y="809"/>
                  </a:cubicBezTo>
                  <a:cubicBezTo>
                    <a:pt x="849" y="809"/>
                    <a:pt x="828" y="814"/>
                    <a:pt x="809" y="824"/>
                  </a:cubicBezTo>
                  <a:cubicBezTo>
                    <a:pt x="816" y="809"/>
                    <a:pt x="819" y="793"/>
                    <a:pt x="819" y="777"/>
                  </a:cubicBezTo>
                  <a:cubicBezTo>
                    <a:pt x="819" y="710"/>
                    <a:pt x="765" y="656"/>
                    <a:pt x="698" y="656"/>
                  </a:cubicBezTo>
                  <a:cubicBezTo>
                    <a:pt x="689" y="656"/>
                    <a:pt x="679" y="657"/>
                    <a:pt x="671" y="659"/>
                  </a:cubicBezTo>
                  <a:cubicBezTo>
                    <a:pt x="671" y="658"/>
                    <a:pt x="671" y="657"/>
                    <a:pt x="671" y="656"/>
                  </a:cubicBezTo>
                  <a:cubicBezTo>
                    <a:pt x="671" y="605"/>
                    <a:pt x="637" y="561"/>
                    <a:pt x="591" y="547"/>
                  </a:cubicBezTo>
                  <a:cubicBezTo>
                    <a:pt x="596" y="533"/>
                    <a:pt x="599" y="518"/>
                    <a:pt x="599" y="503"/>
                  </a:cubicBezTo>
                  <a:cubicBezTo>
                    <a:pt x="599" y="434"/>
                    <a:pt x="543" y="378"/>
                    <a:pt x="474" y="378"/>
                  </a:cubicBezTo>
                  <a:cubicBezTo>
                    <a:pt x="450" y="378"/>
                    <a:pt x="427" y="385"/>
                    <a:pt x="408" y="397"/>
                  </a:cubicBezTo>
                  <a:cubicBezTo>
                    <a:pt x="409" y="390"/>
                    <a:pt x="410" y="384"/>
                    <a:pt x="410" y="378"/>
                  </a:cubicBezTo>
                  <a:cubicBezTo>
                    <a:pt x="410" y="351"/>
                    <a:pt x="401" y="326"/>
                    <a:pt x="386" y="306"/>
                  </a:cubicBezTo>
                  <a:cubicBezTo>
                    <a:pt x="193" y="306"/>
                    <a:pt x="193" y="306"/>
                    <a:pt x="193" y="306"/>
                  </a:cubicBezTo>
                  <a:cubicBezTo>
                    <a:pt x="193" y="306"/>
                    <a:pt x="193" y="306"/>
                    <a:pt x="193" y="306"/>
                  </a:cubicBezTo>
                  <a:cubicBezTo>
                    <a:pt x="0" y="306"/>
                    <a:pt x="0" y="306"/>
                    <a:pt x="0" y="306"/>
                  </a:cubicBezTo>
                  <a:cubicBezTo>
                    <a:pt x="0" y="1462"/>
                    <a:pt x="0" y="1462"/>
                    <a:pt x="0" y="1462"/>
                  </a:cubicBezTo>
                  <a:cubicBezTo>
                    <a:pt x="991" y="1463"/>
                    <a:pt x="991" y="1463"/>
                    <a:pt x="991" y="1463"/>
                  </a:cubicBezTo>
                  <a:cubicBezTo>
                    <a:pt x="991" y="1462"/>
                    <a:pt x="991" y="1462"/>
                    <a:pt x="991" y="1462"/>
                  </a:cubicBezTo>
                  <a:cubicBezTo>
                    <a:pt x="1269" y="1462"/>
                    <a:pt x="1269" y="1462"/>
                    <a:pt x="1269" y="1462"/>
                  </a:cubicBezTo>
                  <a:cubicBezTo>
                    <a:pt x="1270" y="1458"/>
                    <a:pt x="1270" y="1454"/>
                    <a:pt x="1270" y="1450"/>
                  </a:cubicBezTo>
                  <a:cubicBezTo>
                    <a:pt x="1270" y="1425"/>
                    <a:pt x="1262" y="1402"/>
                    <a:pt x="1248" y="1383"/>
                  </a:cubicBezTo>
                  <a:cubicBezTo>
                    <a:pt x="1262" y="1365"/>
                    <a:pt x="1270" y="1341"/>
                    <a:pt x="1270" y="1316"/>
                  </a:cubicBezTo>
                  <a:cubicBezTo>
                    <a:pt x="1270" y="1283"/>
                    <a:pt x="1256" y="1254"/>
                    <a:pt x="1234" y="1233"/>
                  </a:cubicBezTo>
                  <a:cubicBezTo>
                    <a:pt x="1306" y="1218"/>
                    <a:pt x="1372" y="1199"/>
                    <a:pt x="1432" y="1177"/>
                  </a:cubicBezTo>
                  <a:cubicBezTo>
                    <a:pt x="1623" y="1106"/>
                    <a:pt x="1749" y="1001"/>
                    <a:pt x="1805" y="866"/>
                  </a:cubicBezTo>
                  <a:cubicBezTo>
                    <a:pt x="1858" y="739"/>
                    <a:pt x="1848" y="593"/>
                    <a:pt x="1775" y="43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ïŝľîḋe"/>
            <p:cNvSpPr/>
            <p:nvPr/>
          </p:nvSpPr>
          <p:spPr bwMode="auto">
            <a:xfrm>
              <a:off x="4264692" y="2996777"/>
              <a:ext cx="3538790" cy="2789322"/>
            </a:xfrm>
            <a:custGeom>
              <a:avLst/>
              <a:gdLst>
                <a:gd name="T0" fmla="*/ 1756 w 1836"/>
                <a:gd name="T1" fmla="*/ 424 h 1448"/>
                <a:gd name="T2" fmla="*/ 1447 w 1836"/>
                <a:gd name="T3" fmla="*/ 0 h 1448"/>
                <a:gd name="T4" fmla="*/ 1398 w 1836"/>
                <a:gd name="T5" fmla="*/ 49 h 1448"/>
                <a:gd name="T6" fmla="*/ 1693 w 1836"/>
                <a:gd name="T7" fmla="*/ 452 h 1448"/>
                <a:gd name="T8" fmla="*/ 1722 w 1836"/>
                <a:gd name="T9" fmla="*/ 816 h 1448"/>
                <a:gd name="T10" fmla="*/ 981 w 1836"/>
                <a:gd name="T11" fmla="*/ 1166 h 1448"/>
                <a:gd name="T12" fmla="*/ 836 w 1836"/>
                <a:gd name="T13" fmla="*/ 1023 h 1448"/>
                <a:gd name="T14" fmla="*/ 755 w 1836"/>
                <a:gd name="T15" fmla="*/ 1048 h 1448"/>
                <a:gd name="T16" fmla="*/ 706 w 1836"/>
                <a:gd name="T17" fmla="*/ 1026 h 1448"/>
                <a:gd name="T18" fmla="*/ 711 w 1836"/>
                <a:gd name="T19" fmla="*/ 978 h 1448"/>
                <a:gd name="T20" fmla="*/ 505 w 1836"/>
                <a:gd name="T21" fmla="*/ 772 h 1448"/>
                <a:gd name="T22" fmla="*/ 446 w 1836"/>
                <a:gd name="T23" fmla="*/ 780 h 1448"/>
                <a:gd name="T24" fmla="*/ 318 w 1836"/>
                <a:gd name="T25" fmla="*/ 669 h 1448"/>
                <a:gd name="T26" fmla="*/ 135 w 1836"/>
                <a:gd name="T27" fmla="*/ 497 h 1448"/>
                <a:gd name="T28" fmla="*/ 0 w 1836"/>
                <a:gd name="T29" fmla="*/ 557 h 1448"/>
                <a:gd name="T30" fmla="*/ 0 w 1836"/>
                <a:gd name="T31" fmla="*/ 1026 h 1448"/>
                <a:gd name="T32" fmla="*/ 0 w 1836"/>
                <a:gd name="T33" fmla="*/ 1026 h 1448"/>
                <a:gd name="T34" fmla="*/ 0 w 1836"/>
                <a:gd name="T35" fmla="*/ 1448 h 1448"/>
                <a:gd name="T36" fmla="*/ 1113 w 1836"/>
                <a:gd name="T37" fmla="*/ 1448 h 1448"/>
                <a:gd name="T38" fmla="*/ 1126 w 1836"/>
                <a:gd name="T39" fmla="*/ 1378 h 1448"/>
                <a:gd name="T40" fmla="*/ 1054 w 1836"/>
                <a:gd name="T41" fmla="*/ 1227 h 1448"/>
                <a:gd name="T42" fmla="*/ 1424 w 1836"/>
                <a:gd name="T43" fmla="*/ 1142 h 1448"/>
                <a:gd name="T44" fmla="*/ 1786 w 1836"/>
                <a:gd name="T45" fmla="*/ 843 h 1448"/>
                <a:gd name="T46" fmla="*/ 1756 w 1836"/>
                <a:gd name="T47" fmla="*/ 424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36" h="1448">
                  <a:moveTo>
                    <a:pt x="1756" y="424"/>
                  </a:moveTo>
                  <a:cubicBezTo>
                    <a:pt x="1695" y="288"/>
                    <a:pt x="1589" y="141"/>
                    <a:pt x="1447" y="0"/>
                  </a:cubicBezTo>
                  <a:cubicBezTo>
                    <a:pt x="1398" y="49"/>
                    <a:pt x="1398" y="49"/>
                    <a:pt x="1398" y="49"/>
                  </a:cubicBezTo>
                  <a:cubicBezTo>
                    <a:pt x="1534" y="184"/>
                    <a:pt x="1635" y="324"/>
                    <a:pt x="1693" y="452"/>
                  </a:cubicBezTo>
                  <a:cubicBezTo>
                    <a:pt x="1754" y="591"/>
                    <a:pt x="1764" y="713"/>
                    <a:pt x="1722" y="816"/>
                  </a:cubicBezTo>
                  <a:cubicBezTo>
                    <a:pt x="1644" y="1004"/>
                    <a:pt x="1390" y="1123"/>
                    <a:pt x="981" y="1166"/>
                  </a:cubicBezTo>
                  <a:cubicBezTo>
                    <a:pt x="980" y="1087"/>
                    <a:pt x="916" y="1023"/>
                    <a:pt x="836" y="1023"/>
                  </a:cubicBezTo>
                  <a:cubicBezTo>
                    <a:pt x="806" y="1023"/>
                    <a:pt x="778" y="1032"/>
                    <a:pt x="755" y="1048"/>
                  </a:cubicBezTo>
                  <a:cubicBezTo>
                    <a:pt x="741" y="1038"/>
                    <a:pt x="724" y="1030"/>
                    <a:pt x="706" y="1026"/>
                  </a:cubicBezTo>
                  <a:cubicBezTo>
                    <a:pt x="709" y="1011"/>
                    <a:pt x="711" y="995"/>
                    <a:pt x="711" y="978"/>
                  </a:cubicBezTo>
                  <a:cubicBezTo>
                    <a:pt x="711" y="864"/>
                    <a:pt x="619" y="772"/>
                    <a:pt x="505" y="772"/>
                  </a:cubicBezTo>
                  <a:cubicBezTo>
                    <a:pt x="485" y="772"/>
                    <a:pt x="465" y="775"/>
                    <a:pt x="446" y="780"/>
                  </a:cubicBezTo>
                  <a:cubicBezTo>
                    <a:pt x="423" y="725"/>
                    <a:pt x="376" y="684"/>
                    <a:pt x="318" y="669"/>
                  </a:cubicBezTo>
                  <a:cubicBezTo>
                    <a:pt x="311" y="573"/>
                    <a:pt x="232" y="497"/>
                    <a:pt x="135" y="497"/>
                  </a:cubicBezTo>
                  <a:cubicBezTo>
                    <a:pt x="81" y="497"/>
                    <a:pt x="33" y="520"/>
                    <a:pt x="0" y="557"/>
                  </a:cubicBezTo>
                  <a:cubicBezTo>
                    <a:pt x="0" y="1026"/>
                    <a:pt x="0" y="1026"/>
                    <a:pt x="0" y="1026"/>
                  </a:cubicBezTo>
                  <a:cubicBezTo>
                    <a:pt x="0" y="1026"/>
                    <a:pt x="0" y="1026"/>
                    <a:pt x="0" y="1026"/>
                  </a:cubicBezTo>
                  <a:cubicBezTo>
                    <a:pt x="0" y="1448"/>
                    <a:pt x="0" y="1448"/>
                    <a:pt x="0" y="1448"/>
                  </a:cubicBezTo>
                  <a:cubicBezTo>
                    <a:pt x="1113" y="1448"/>
                    <a:pt x="1113" y="1448"/>
                    <a:pt x="1113" y="1448"/>
                  </a:cubicBezTo>
                  <a:cubicBezTo>
                    <a:pt x="1121" y="1426"/>
                    <a:pt x="1126" y="1403"/>
                    <a:pt x="1126" y="1378"/>
                  </a:cubicBezTo>
                  <a:cubicBezTo>
                    <a:pt x="1126" y="1317"/>
                    <a:pt x="1098" y="1263"/>
                    <a:pt x="1054" y="1227"/>
                  </a:cubicBezTo>
                  <a:cubicBezTo>
                    <a:pt x="1197" y="1209"/>
                    <a:pt x="1321" y="1180"/>
                    <a:pt x="1424" y="1142"/>
                  </a:cubicBezTo>
                  <a:cubicBezTo>
                    <a:pt x="1610" y="1073"/>
                    <a:pt x="1732" y="972"/>
                    <a:pt x="1786" y="843"/>
                  </a:cubicBezTo>
                  <a:cubicBezTo>
                    <a:pt x="1836" y="722"/>
                    <a:pt x="1826" y="581"/>
                    <a:pt x="1756" y="4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îṣlíḑe"/>
            <p:cNvSpPr/>
            <p:nvPr/>
          </p:nvSpPr>
          <p:spPr bwMode="auto">
            <a:xfrm>
              <a:off x="4276097" y="3006553"/>
              <a:ext cx="3589298" cy="2790951"/>
            </a:xfrm>
            <a:custGeom>
              <a:avLst/>
              <a:gdLst>
                <a:gd name="T0" fmla="*/ 1429 w 1862"/>
                <a:gd name="T1" fmla="*/ 0 h 1449"/>
                <a:gd name="T2" fmla="*/ 1400 w 1862"/>
                <a:gd name="T3" fmla="*/ 30 h 1449"/>
                <a:gd name="T4" fmla="*/ 1733 w 1862"/>
                <a:gd name="T5" fmla="*/ 809 h 1449"/>
                <a:gd name="T6" fmla="*/ 653 w 1862"/>
                <a:gd name="T7" fmla="*/ 1195 h 1449"/>
                <a:gd name="T8" fmla="*/ 653 w 1862"/>
                <a:gd name="T9" fmla="*/ 1187 h 1449"/>
                <a:gd name="T10" fmla="*/ 526 w 1862"/>
                <a:gd name="T11" fmla="*/ 1062 h 1449"/>
                <a:gd name="T12" fmla="*/ 465 w 1862"/>
                <a:gd name="T13" fmla="*/ 1078 h 1449"/>
                <a:gd name="T14" fmla="*/ 361 w 1862"/>
                <a:gd name="T15" fmla="*/ 1018 h 1449"/>
                <a:gd name="T16" fmla="*/ 361 w 1862"/>
                <a:gd name="T17" fmla="*/ 1017 h 1449"/>
                <a:gd name="T18" fmla="*/ 232 w 1862"/>
                <a:gd name="T19" fmla="*/ 891 h 1449"/>
                <a:gd name="T20" fmla="*/ 116 w 1862"/>
                <a:gd name="T21" fmla="*/ 968 h 1449"/>
                <a:gd name="T22" fmla="*/ 79 w 1862"/>
                <a:gd name="T23" fmla="*/ 962 h 1449"/>
                <a:gd name="T24" fmla="*/ 0 w 1862"/>
                <a:gd name="T25" fmla="*/ 998 h 1449"/>
                <a:gd name="T26" fmla="*/ 4 w 1862"/>
                <a:gd name="T27" fmla="*/ 1449 h 1449"/>
                <a:gd name="T28" fmla="*/ 773 w 1862"/>
                <a:gd name="T29" fmla="*/ 1443 h 1449"/>
                <a:gd name="T30" fmla="*/ 822 w 1862"/>
                <a:gd name="T31" fmla="*/ 1339 h 1449"/>
                <a:gd name="T32" fmla="*/ 768 w 1862"/>
                <a:gd name="T33" fmla="*/ 1233 h 1449"/>
                <a:gd name="T34" fmla="*/ 1421 w 1862"/>
                <a:gd name="T35" fmla="*/ 1120 h 1449"/>
                <a:gd name="T36" fmla="*/ 1772 w 1862"/>
                <a:gd name="T37" fmla="*/ 825 h 1449"/>
                <a:gd name="T38" fmla="*/ 1429 w 1862"/>
                <a:gd name="T39" fmla="*/ 0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62" h="1449">
                  <a:moveTo>
                    <a:pt x="1429" y="0"/>
                  </a:moveTo>
                  <a:cubicBezTo>
                    <a:pt x="1400" y="30"/>
                    <a:pt x="1400" y="30"/>
                    <a:pt x="1400" y="30"/>
                  </a:cubicBezTo>
                  <a:cubicBezTo>
                    <a:pt x="1694" y="320"/>
                    <a:pt x="1816" y="604"/>
                    <a:pt x="1733" y="809"/>
                  </a:cubicBezTo>
                  <a:cubicBezTo>
                    <a:pt x="1636" y="1050"/>
                    <a:pt x="1263" y="1183"/>
                    <a:pt x="653" y="1195"/>
                  </a:cubicBezTo>
                  <a:cubicBezTo>
                    <a:pt x="653" y="1192"/>
                    <a:pt x="653" y="1190"/>
                    <a:pt x="653" y="1187"/>
                  </a:cubicBezTo>
                  <a:cubicBezTo>
                    <a:pt x="653" y="1117"/>
                    <a:pt x="596" y="1061"/>
                    <a:pt x="526" y="1062"/>
                  </a:cubicBezTo>
                  <a:cubicBezTo>
                    <a:pt x="504" y="1062"/>
                    <a:pt x="483" y="1068"/>
                    <a:pt x="465" y="1078"/>
                  </a:cubicBezTo>
                  <a:cubicBezTo>
                    <a:pt x="442" y="1044"/>
                    <a:pt x="404" y="1021"/>
                    <a:pt x="361" y="1018"/>
                  </a:cubicBezTo>
                  <a:cubicBezTo>
                    <a:pt x="361" y="1017"/>
                    <a:pt x="361" y="1017"/>
                    <a:pt x="361" y="1017"/>
                  </a:cubicBezTo>
                  <a:cubicBezTo>
                    <a:pt x="360" y="947"/>
                    <a:pt x="303" y="890"/>
                    <a:pt x="232" y="891"/>
                  </a:cubicBezTo>
                  <a:cubicBezTo>
                    <a:pt x="180" y="891"/>
                    <a:pt x="136" y="923"/>
                    <a:pt x="116" y="968"/>
                  </a:cubicBezTo>
                  <a:cubicBezTo>
                    <a:pt x="105" y="964"/>
                    <a:pt x="92" y="961"/>
                    <a:pt x="79" y="962"/>
                  </a:cubicBezTo>
                  <a:cubicBezTo>
                    <a:pt x="47" y="962"/>
                    <a:pt x="19" y="976"/>
                    <a:pt x="0" y="998"/>
                  </a:cubicBezTo>
                  <a:cubicBezTo>
                    <a:pt x="4" y="1449"/>
                    <a:pt x="4" y="1449"/>
                    <a:pt x="4" y="1449"/>
                  </a:cubicBezTo>
                  <a:cubicBezTo>
                    <a:pt x="773" y="1443"/>
                    <a:pt x="773" y="1443"/>
                    <a:pt x="773" y="1443"/>
                  </a:cubicBezTo>
                  <a:cubicBezTo>
                    <a:pt x="803" y="1418"/>
                    <a:pt x="822" y="1381"/>
                    <a:pt x="822" y="1339"/>
                  </a:cubicBezTo>
                  <a:cubicBezTo>
                    <a:pt x="822" y="1296"/>
                    <a:pt x="801" y="1257"/>
                    <a:pt x="768" y="1233"/>
                  </a:cubicBezTo>
                  <a:cubicBezTo>
                    <a:pt x="1037" y="1221"/>
                    <a:pt x="1255" y="1183"/>
                    <a:pt x="1421" y="1120"/>
                  </a:cubicBezTo>
                  <a:cubicBezTo>
                    <a:pt x="1603" y="1051"/>
                    <a:pt x="1721" y="952"/>
                    <a:pt x="1772" y="825"/>
                  </a:cubicBezTo>
                  <a:cubicBezTo>
                    <a:pt x="1862" y="603"/>
                    <a:pt x="1737" y="302"/>
                    <a:pt x="1429" y="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iś1iḑê"/>
            <p:cNvSpPr/>
            <p:nvPr/>
          </p:nvSpPr>
          <p:spPr bwMode="auto">
            <a:xfrm>
              <a:off x="6756672" y="2858289"/>
              <a:ext cx="434202" cy="365773"/>
            </a:xfrm>
            <a:custGeom>
              <a:avLst/>
              <a:gdLst>
                <a:gd name="T0" fmla="*/ 0 w 225"/>
                <a:gd name="T1" fmla="*/ 34 h 190"/>
                <a:gd name="T2" fmla="*/ 65 w 225"/>
                <a:gd name="T3" fmla="*/ 153 h 190"/>
                <a:gd name="T4" fmla="*/ 225 w 225"/>
                <a:gd name="T5" fmla="*/ 190 h 190"/>
                <a:gd name="T6" fmla="*/ 34 w 225"/>
                <a:gd name="T7" fmla="*/ 0 h 190"/>
                <a:gd name="T8" fmla="*/ 0 w 225"/>
                <a:gd name="T9" fmla="*/ 3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90">
                  <a:moveTo>
                    <a:pt x="0" y="34"/>
                  </a:moveTo>
                  <a:cubicBezTo>
                    <a:pt x="0" y="34"/>
                    <a:pt x="4" y="124"/>
                    <a:pt x="65" y="153"/>
                  </a:cubicBezTo>
                  <a:cubicBezTo>
                    <a:pt x="127" y="183"/>
                    <a:pt x="225" y="190"/>
                    <a:pt x="225" y="19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FF6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îSlïdé"/>
            <p:cNvSpPr/>
            <p:nvPr/>
          </p:nvSpPr>
          <p:spPr bwMode="auto">
            <a:xfrm>
              <a:off x="6781926" y="2858289"/>
              <a:ext cx="273719" cy="232987"/>
            </a:xfrm>
            <a:custGeom>
              <a:avLst/>
              <a:gdLst>
                <a:gd name="T0" fmla="*/ 0 w 142"/>
                <a:gd name="T1" fmla="*/ 22 h 121"/>
                <a:gd name="T2" fmla="*/ 41 w 142"/>
                <a:gd name="T3" fmla="*/ 98 h 121"/>
                <a:gd name="T4" fmla="*/ 142 w 142"/>
                <a:gd name="T5" fmla="*/ 121 h 121"/>
                <a:gd name="T6" fmla="*/ 21 w 142"/>
                <a:gd name="T7" fmla="*/ 0 h 121"/>
                <a:gd name="T8" fmla="*/ 0 w 142"/>
                <a:gd name="T9" fmla="*/ 2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21">
                  <a:moveTo>
                    <a:pt x="0" y="22"/>
                  </a:moveTo>
                  <a:cubicBezTo>
                    <a:pt x="0" y="22"/>
                    <a:pt x="2" y="79"/>
                    <a:pt x="41" y="98"/>
                  </a:cubicBezTo>
                  <a:cubicBezTo>
                    <a:pt x="80" y="117"/>
                    <a:pt x="142" y="121"/>
                    <a:pt x="142" y="121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ï$ḷïḓé"/>
            <p:cNvSpPr/>
            <p:nvPr/>
          </p:nvSpPr>
          <p:spPr bwMode="auto">
            <a:xfrm>
              <a:off x="6822658" y="2792303"/>
              <a:ext cx="368217" cy="431758"/>
            </a:xfrm>
            <a:custGeom>
              <a:avLst/>
              <a:gdLst>
                <a:gd name="T0" fmla="*/ 34 w 191"/>
                <a:gd name="T1" fmla="*/ 0 h 224"/>
                <a:gd name="T2" fmla="*/ 153 w 191"/>
                <a:gd name="T3" fmla="*/ 65 h 224"/>
                <a:gd name="T4" fmla="*/ 191 w 191"/>
                <a:gd name="T5" fmla="*/ 224 h 224"/>
                <a:gd name="T6" fmla="*/ 0 w 191"/>
                <a:gd name="T7" fmla="*/ 34 h 224"/>
                <a:gd name="T8" fmla="*/ 34 w 191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24">
                  <a:moveTo>
                    <a:pt x="34" y="0"/>
                  </a:moveTo>
                  <a:cubicBezTo>
                    <a:pt x="34" y="0"/>
                    <a:pt x="124" y="3"/>
                    <a:pt x="153" y="65"/>
                  </a:cubicBezTo>
                  <a:cubicBezTo>
                    <a:pt x="183" y="126"/>
                    <a:pt x="191" y="224"/>
                    <a:pt x="191" y="22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FF6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iSḷíḓê"/>
            <p:cNvSpPr/>
            <p:nvPr/>
          </p:nvSpPr>
          <p:spPr bwMode="auto">
            <a:xfrm>
              <a:off x="6822658" y="2815928"/>
              <a:ext cx="232987" cy="275348"/>
            </a:xfrm>
            <a:custGeom>
              <a:avLst/>
              <a:gdLst>
                <a:gd name="T0" fmla="*/ 22 w 121"/>
                <a:gd name="T1" fmla="*/ 0 h 143"/>
                <a:gd name="T2" fmla="*/ 98 w 121"/>
                <a:gd name="T3" fmla="*/ 42 h 143"/>
                <a:gd name="T4" fmla="*/ 121 w 121"/>
                <a:gd name="T5" fmla="*/ 143 h 143"/>
                <a:gd name="T6" fmla="*/ 0 w 121"/>
                <a:gd name="T7" fmla="*/ 22 h 143"/>
                <a:gd name="T8" fmla="*/ 22 w 121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43">
                  <a:moveTo>
                    <a:pt x="22" y="0"/>
                  </a:moveTo>
                  <a:cubicBezTo>
                    <a:pt x="22" y="0"/>
                    <a:pt x="79" y="3"/>
                    <a:pt x="98" y="42"/>
                  </a:cubicBezTo>
                  <a:cubicBezTo>
                    <a:pt x="117" y="81"/>
                    <a:pt x="121" y="143"/>
                    <a:pt x="121" y="143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iṣļíḋê"/>
            <p:cNvSpPr/>
            <p:nvPr/>
          </p:nvSpPr>
          <p:spPr bwMode="auto">
            <a:xfrm>
              <a:off x="5205600" y="1224124"/>
              <a:ext cx="1543740" cy="1559218"/>
            </a:xfrm>
            <a:custGeom>
              <a:avLst/>
              <a:gdLst>
                <a:gd name="T0" fmla="*/ 789 w 801"/>
                <a:gd name="T1" fmla="*/ 809 h 809"/>
                <a:gd name="T2" fmla="*/ 785 w 801"/>
                <a:gd name="T3" fmla="*/ 808 h 809"/>
                <a:gd name="T4" fmla="*/ 775 w 801"/>
                <a:gd name="T5" fmla="*/ 805 h 809"/>
                <a:gd name="T6" fmla="*/ 739 w 801"/>
                <a:gd name="T7" fmla="*/ 791 h 809"/>
                <a:gd name="T8" fmla="*/ 686 w 801"/>
                <a:gd name="T9" fmla="*/ 766 h 809"/>
                <a:gd name="T10" fmla="*/ 623 w 801"/>
                <a:gd name="T11" fmla="*/ 729 h 809"/>
                <a:gd name="T12" fmla="*/ 588 w 801"/>
                <a:gd name="T13" fmla="*/ 706 h 809"/>
                <a:gd name="T14" fmla="*/ 553 w 801"/>
                <a:gd name="T15" fmla="*/ 679 h 809"/>
                <a:gd name="T16" fmla="*/ 482 w 801"/>
                <a:gd name="T17" fmla="*/ 617 h 809"/>
                <a:gd name="T18" fmla="*/ 450 w 801"/>
                <a:gd name="T19" fmla="*/ 580 h 809"/>
                <a:gd name="T20" fmla="*/ 418 w 801"/>
                <a:gd name="T21" fmla="*/ 539 h 809"/>
                <a:gd name="T22" fmla="*/ 354 w 801"/>
                <a:gd name="T23" fmla="*/ 457 h 809"/>
                <a:gd name="T24" fmla="*/ 287 w 801"/>
                <a:gd name="T25" fmla="*/ 377 h 809"/>
                <a:gd name="T26" fmla="*/ 223 w 801"/>
                <a:gd name="T27" fmla="*/ 299 h 809"/>
                <a:gd name="T28" fmla="*/ 164 w 801"/>
                <a:gd name="T29" fmla="*/ 225 h 809"/>
                <a:gd name="T30" fmla="*/ 137 w 801"/>
                <a:gd name="T31" fmla="*/ 190 h 809"/>
                <a:gd name="T32" fmla="*/ 112 w 801"/>
                <a:gd name="T33" fmla="*/ 158 h 809"/>
                <a:gd name="T34" fmla="*/ 68 w 801"/>
                <a:gd name="T35" fmla="*/ 101 h 809"/>
                <a:gd name="T36" fmla="*/ 50 w 801"/>
                <a:gd name="T37" fmla="*/ 77 h 809"/>
                <a:gd name="T38" fmla="*/ 35 w 801"/>
                <a:gd name="T39" fmla="*/ 57 h 809"/>
                <a:gd name="T40" fmla="*/ 14 w 801"/>
                <a:gd name="T41" fmla="*/ 28 h 809"/>
                <a:gd name="T42" fmla="*/ 6 w 801"/>
                <a:gd name="T43" fmla="*/ 18 h 809"/>
                <a:gd name="T44" fmla="*/ 6 w 801"/>
                <a:gd name="T45" fmla="*/ 5 h 809"/>
                <a:gd name="T46" fmla="*/ 19 w 801"/>
                <a:gd name="T47" fmla="*/ 6 h 809"/>
                <a:gd name="T48" fmla="*/ 29 w 801"/>
                <a:gd name="T49" fmla="*/ 13 h 809"/>
                <a:gd name="T50" fmla="*/ 57 w 801"/>
                <a:gd name="T51" fmla="*/ 35 h 809"/>
                <a:gd name="T52" fmla="*/ 78 w 801"/>
                <a:gd name="T53" fmla="*/ 50 h 809"/>
                <a:gd name="T54" fmla="*/ 101 w 801"/>
                <a:gd name="T55" fmla="*/ 69 h 809"/>
                <a:gd name="T56" fmla="*/ 158 w 801"/>
                <a:gd name="T57" fmla="*/ 113 h 809"/>
                <a:gd name="T58" fmla="*/ 190 w 801"/>
                <a:gd name="T59" fmla="*/ 139 h 809"/>
                <a:gd name="T60" fmla="*/ 224 w 801"/>
                <a:gd name="T61" fmla="*/ 166 h 809"/>
                <a:gd name="T62" fmla="*/ 297 w 801"/>
                <a:gd name="T63" fmla="*/ 226 h 809"/>
                <a:gd name="T64" fmla="*/ 375 w 801"/>
                <a:gd name="T65" fmla="*/ 290 h 809"/>
                <a:gd name="T66" fmla="*/ 454 w 801"/>
                <a:gd name="T67" fmla="*/ 358 h 809"/>
                <a:gd name="T68" fmla="*/ 536 w 801"/>
                <a:gd name="T69" fmla="*/ 423 h 809"/>
                <a:gd name="T70" fmla="*/ 576 w 801"/>
                <a:gd name="T71" fmla="*/ 455 h 809"/>
                <a:gd name="T72" fmla="*/ 613 w 801"/>
                <a:gd name="T73" fmla="*/ 488 h 809"/>
                <a:gd name="T74" fmla="*/ 674 w 801"/>
                <a:gd name="T75" fmla="*/ 559 h 809"/>
                <a:gd name="T76" fmla="*/ 700 w 801"/>
                <a:gd name="T77" fmla="*/ 595 h 809"/>
                <a:gd name="T78" fmla="*/ 723 w 801"/>
                <a:gd name="T79" fmla="*/ 629 h 809"/>
                <a:gd name="T80" fmla="*/ 760 w 801"/>
                <a:gd name="T81" fmla="*/ 693 h 809"/>
                <a:gd name="T82" fmla="*/ 784 w 801"/>
                <a:gd name="T83" fmla="*/ 746 h 809"/>
                <a:gd name="T84" fmla="*/ 797 w 801"/>
                <a:gd name="T85" fmla="*/ 783 h 809"/>
                <a:gd name="T86" fmla="*/ 800 w 801"/>
                <a:gd name="T87" fmla="*/ 793 h 809"/>
                <a:gd name="T88" fmla="*/ 801 w 801"/>
                <a:gd name="T89" fmla="*/ 796 h 809"/>
                <a:gd name="T90" fmla="*/ 789 w 801"/>
                <a:gd name="T91" fmla="*/ 809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01" h="809">
                  <a:moveTo>
                    <a:pt x="789" y="809"/>
                  </a:moveTo>
                  <a:cubicBezTo>
                    <a:pt x="789" y="809"/>
                    <a:pt x="788" y="809"/>
                    <a:pt x="785" y="808"/>
                  </a:cubicBezTo>
                  <a:cubicBezTo>
                    <a:pt x="783" y="807"/>
                    <a:pt x="780" y="806"/>
                    <a:pt x="775" y="805"/>
                  </a:cubicBezTo>
                  <a:cubicBezTo>
                    <a:pt x="767" y="802"/>
                    <a:pt x="754" y="797"/>
                    <a:pt x="739" y="791"/>
                  </a:cubicBezTo>
                  <a:cubicBezTo>
                    <a:pt x="724" y="785"/>
                    <a:pt x="706" y="776"/>
                    <a:pt x="686" y="766"/>
                  </a:cubicBezTo>
                  <a:cubicBezTo>
                    <a:pt x="667" y="756"/>
                    <a:pt x="645" y="743"/>
                    <a:pt x="623" y="729"/>
                  </a:cubicBezTo>
                  <a:cubicBezTo>
                    <a:pt x="611" y="722"/>
                    <a:pt x="600" y="714"/>
                    <a:pt x="588" y="706"/>
                  </a:cubicBezTo>
                  <a:cubicBezTo>
                    <a:pt x="577" y="697"/>
                    <a:pt x="565" y="689"/>
                    <a:pt x="553" y="679"/>
                  </a:cubicBezTo>
                  <a:cubicBezTo>
                    <a:pt x="529" y="661"/>
                    <a:pt x="505" y="641"/>
                    <a:pt x="482" y="617"/>
                  </a:cubicBezTo>
                  <a:cubicBezTo>
                    <a:pt x="471" y="605"/>
                    <a:pt x="460" y="593"/>
                    <a:pt x="450" y="580"/>
                  </a:cubicBezTo>
                  <a:cubicBezTo>
                    <a:pt x="439" y="567"/>
                    <a:pt x="429" y="553"/>
                    <a:pt x="418" y="539"/>
                  </a:cubicBezTo>
                  <a:cubicBezTo>
                    <a:pt x="398" y="511"/>
                    <a:pt x="376" y="483"/>
                    <a:pt x="354" y="457"/>
                  </a:cubicBezTo>
                  <a:cubicBezTo>
                    <a:pt x="331" y="430"/>
                    <a:pt x="309" y="404"/>
                    <a:pt x="287" y="377"/>
                  </a:cubicBezTo>
                  <a:cubicBezTo>
                    <a:pt x="265" y="351"/>
                    <a:pt x="244" y="324"/>
                    <a:pt x="223" y="299"/>
                  </a:cubicBezTo>
                  <a:cubicBezTo>
                    <a:pt x="203" y="273"/>
                    <a:pt x="183" y="248"/>
                    <a:pt x="164" y="225"/>
                  </a:cubicBezTo>
                  <a:cubicBezTo>
                    <a:pt x="155" y="213"/>
                    <a:pt x="146" y="201"/>
                    <a:pt x="137" y="190"/>
                  </a:cubicBezTo>
                  <a:cubicBezTo>
                    <a:pt x="129" y="179"/>
                    <a:pt x="120" y="168"/>
                    <a:pt x="112" y="158"/>
                  </a:cubicBezTo>
                  <a:cubicBezTo>
                    <a:pt x="96" y="137"/>
                    <a:pt x="81" y="118"/>
                    <a:pt x="68" y="101"/>
                  </a:cubicBezTo>
                  <a:cubicBezTo>
                    <a:pt x="62" y="93"/>
                    <a:pt x="56" y="85"/>
                    <a:pt x="50" y="77"/>
                  </a:cubicBezTo>
                  <a:cubicBezTo>
                    <a:pt x="45" y="70"/>
                    <a:pt x="40" y="63"/>
                    <a:pt x="35" y="57"/>
                  </a:cubicBezTo>
                  <a:cubicBezTo>
                    <a:pt x="26" y="45"/>
                    <a:pt x="19" y="35"/>
                    <a:pt x="14" y="28"/>
                  </a:cubicBezTo>
                  <a:cubicBezTo>
                    <a:pt x="9" y="22"/>
                    <a:pt x="6" y="18"/>
                    <a:pt x="6" y="18"/>
                  </a:cubicBezTo>
                  <a:cubicBezTo>
                    <a:pt x="6" y="18"/>
                    <a:pt x="0" y="10"/>
                    <a:pt x="6" y="5"/>
                  </a:cubicBezTo>
                  <a:cubicBezTo>
                    <a:pt x="11" y="0"/>
                    <a:pt x="19" y="6"/>
                    <a:pt x="19" y="6"/>
                  </a:cubicBezTo>
                  <a:cubicBezTo>
                    <a:pt x="19" y="6"/>
                    <a:pt x="22" y="8"/>
                    <a:pt x="29" y="13"/>
                  </a:cubicBezTo>
                  <a:cubicBezTo>
                    <a:pt x="36" y="18"/>
                    <a:pt x="45" y="26"/>
                    <a:pt x="57" y="35"/>
                  </a:cubicBezTo>
                  <a:cubicBezTo>
                    <a:pt x="63" y="40"/>
                    <a:pt x="70" y="45"/>
                    <a:pt x="78" y="50"/>
                  </a:cubicBezTo>
                  <a:cubicBezTo>
                    <a:pt x="85" y="56"/>
                    <a:pt x="93" y="62"/>
                    <a:pt x="101" y="69"/>
                  </a:cubicBezTo>
                  <a:cubicBezTo>
                    <a:pt x="118" y="82"/>
                    <a:pt x="137" y="97"/>
                    <a:pt x="158" y="113"/>
                  </a:cubicBezTo>
                  <a:cubicBezTo>
                    <a:pt x="168" y="121"/>
                    <a:pt x="179" y="130"/>
                    <a:pt x="190" y="139"/>
                  </a:cubicBezTo>
                  <a:cubicBezTo>
                    <a:pt x="201" y="147"/>
                    <a:pt x="212" y="157"/>
                    <a:pt x="224" y="166"/>
                  </a:cubicBezTo>
                  <a:cubicBezTo>
                    <a:pt x="247" y="185"/>
                    <a:pt x="272" y="205"/>
                    <a:pt x="297" y="226"/>
                  </a:cubicBezTo>
                  <a:cubicBezTo>
                    <a:pt x="322" y="246"/>
                    <a:pt x="349" y="268"/>
                    <a:pt x="375" y="290"/>
                  </a:cubicBezTo>
                  <a:cubicBezTo>
                    <a:pt x="401" y="312"/>
                    <a:pt x="427" y="335"/>
                    <a:pt x="454" y="358"/>
                  </a:cubicBezTo>
                  <a:cubicBezTo>
                    <a:pt x="480" y="381"/>
                    <a:pt x="508" y="402"/>
                    <a:pt x="536" y="423"/>
                  </a:cubicBezTo>
                  <a:cubicBezTo>
                    <a:pt x="549" y="434"/>
                    <a:pt x="563" y="444"/>
                    <a:pt x="576" y="455"/>
                  </a:cubicBezTo>
                  <a:cubicBezTo>
                    <a:pt x="589" y="466"/>
                    <a:pt x="601" y="477"/>
                    <a:pt x="613" y="488"/>
                  </a:cubicBezTo>
                  <a:cubicBezTo>
                    <a:pt x="636" y="511"/>
                    <a:pt x="656" y="535"/>
                    <a:pt x="674" y="559"/>
                  </a:cubicBezTo>
                  <a:cubicBezTo>
                    <a:pt x="684" y="571"/>
                    <a:pt x="692" y="583"/>
                    <a:pt x="700" y="595"/>
                  </a:cubicBezTo>
                  <a:cubicBezTo>
                    <a:pt x="708" y="607"/>
                    <a:pt x="716" y="618"/>
                    <a:pt x="723" y="629"/>
                  </a:cubicBezTo>
                  <a:cubicBezTo>
                    <a:pt x="737" y="652"/>
                    <a:pt x="749" y="674"/>
                    <a:pt x="760" y="693"/>
                  </a:cubicBezTo>
                  <a:cubicBezTo>
                    <a:pt x="770" y="713"/>
                    <a:pt x="778" y="731"/>
                    <a:pt x="784" y="746"/>
                  </a:cubicBezTo>
                  <a:cubicBezTo>
                    <a:pt x="790" y="762"/>
                    <a:pt x="795" y="774"/>
                    <a:pt x="797" y="783"/>
                  </a:cubicBezTo>
                  <a:cubicBezTo>
                    <a:pt x="799" y="787"/>
                    <a:pt x="800" y="791"/>
                    <a:pt x="800" y="793"/>
                  </a:cubicBezTo>
                  <a:cubicBezTo>
                    <a:pt x="801" y="795"/>
                    <a:pt x="801" y="796"/>
                    <a:pt x="801" y="796"/>
                  </a:cubicBezTo>
                  <a:lnTo>
                    <a:pt x="789" y="8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ïṥḷîḓè"/>
            <p:cNvSpPr/>
            <p:nvPr/>
          </p:nvSpPr>
          <p:spPr bwMode="auto">
            <a:xfrm>
              <a:off x="6714311" y="2540580"/>
              <a:ext cx="465159" cy="336446"/>
            </a:xfrm>
            <a:custGeom>
              <a:avLst/>
              <a:gdLst>
                <a:gd name="T0" fmla="*/ 0 w 241"/>
                <a:gd name="T1" fmla="*/ 0 h 175"/>
                <a:gd name="T2" fmla="*/ 160 w 241"/>
                <a:gd name="T3" fmla="*/ 58 h 175"/>
                <a:gd name="T4" fmla="*/ 241 w 241"/>
                <a:gd name="T5" fmla="*/ 175 h 175"/>
                <a:gd name="T6" fmla="*/ 74 w 241"/>
                <a:gd name="T7" fmla="*/ 98 h 175"/>
                <a:gd name="T8" fmla="*/ 0 w 241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75">
                  <a:moveTo>
                    <a:pt x="0" y="0"/>
                  </a:moveTo>
                  <a:cubicBezTo>
                    <a:pt x="0" y="0"/>
                    <a:pt x="120" y="23"/>
                    <a:pt x="160" y="58"/>
                  </a:cubicBezTo>
                  <a:cubicBezTo>
                    <a:pt x="200" y="92"/>
                    <a:pt x="241" y="175"/>
                    <a:pt x="241" y="175"/>
                  </a:cubicBezTo>
                  <a:cubicBezTo>
                    <a:pt x="74" y="98"/>
                    <a:pt x="74" y="98"/>
                    <a:pt x="74" y="9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işlîḍé"/>
            <p:cNvSpPr/>
            <p:nvPr/>
          </p:nvSpPr>
          <p:spPr bwMode="auto">
            <a:xfrm>
              <a:off x="6506578" y="2744239"/>
              <a:ext cx="333187" cy="468417"/>
            </a:xfrm>
            <a:custGeom>
              <a:avLst/>
              <a:gdLst>
                <a:gd name="T0" fmla="*/ 0 w 173"/>
                <a:gd name="T1" fmla="*/ 0 h 243"/>
                <a:gd name="T2" fmla="*/ 57 w 173"/>
                <a:gd name="T3" fmla="*/ 161 h 243"/>
                <a:gd name="T4" fmla="*/ 173 w 173"/>
                <a:gd name="T5" fmla="*/ 243 h 243"/>
                <a:gd name="T6" fmla="*/ 98 w 173"/>
                <a:gd name="T7" fmla="*/ 75 h 243"/>
                <a:gd name="T8" fmla="*/ 0 w 173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3">
                  <a:moveTo>
                    <a:pt x="0" y="0"/>
                  </a:moveTo>
                  <a:cubicBezTo>
                    <a:pt x="0" y="0"/>
                    <a:pt x="23" y="121"/>
                    <a:pt x="57" y="161"/>
                  </a:cubicBezTo>
                  <a:cubicBezTo>
                    <a:pt x="91" y="201"/>
                    <a:pt x="173" y="243"/>
                    <a:pt x="173" y="243"/>
                  </a:cubicBezTo>
                  <a:cubicBezTo>
                    <a:pt x="98" y="75"/>
                    <a:pt x="98" y="75"/>
                    <a:pt x="98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E39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išļïḑe"/>
            <p:cNvSpPr/>
            <p:nvPr/>
          </p:nvSpPr>
          <p:spPr bwMode="auto">
            <a:xfrm>
              <a:off x="6654842" y="2688844"/>
              <a:ext cx="281050" cy="279421"/>
            </a:xfrm>
            <a:custGeom>
              <a:avLst/>
              <a:gdLst>
                <a:gd name="T0" fmla="*/ 138 w 146"/>
                <a:gd name="T1" fmla="*/ 9 h 145"/>
                <a:gd name="T2" fmla="*/ 138 w 146"/>
                <a:gd name="T3" fmla="*/ 39 h 145"/>
                <a:gd name="T4" fmla="*/ 38 w 146"/>
                <a:gd name="T5" fmla="*/ 137 h 145"/>
                <a:gd name="T6" fmla="*/ 8 w 146"/>
                <a:gd name="T7" fmla="*/ 137 h 145"/>
                <a:gd name="T8" fmla="*/ 8 w 146"/>
                <a:gd name="T9" fmla="*/ 107 h 145"/>
                <a:gd name="T10" fmla="*/ 107 w 146"/>
                <a:gd name="T11" fmla="*/ 8 h 145"/>
                <a:gd name="T12" fmla="*/ 138 w 146"/>
                <a:gd name="T13" fmla="*/ 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45">
                  <a:moveTo>
                    <a:pt x="138" y="9"/>
                  </a:moveTo>
                  <a:cubicBezTo>
                    <a:pt x="146" y="17"/>
                    <a:pt x="146" y="31"/>
                    <a:pt x="138" y="39"/>
                  </a:cubicBezTo>
                  <a:cubicBezTo>
                    <a:pt x="38" y="137"/>
                    <a:pt x="38" y="137"/>
                    <a:pt x="38" y="137"/>
                  </a:cubicBezTo>
                  <a:cubicBezTo>
                    <a:pt x="30" y="145"/>
                    <a:pt x="17" y="145"/>
                    <a:pt x="8" y="137"/>
                  </a:cubicBezTo>
                  <a:cubicBezTo>
                    <a:pt x="0" y="128"/>
                    <a:pt x="0" y="115"/>
                    <a:pt x="8" y="10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16" y="0"/>
                    <a:pt x="129" y="0"/>
                    <a:pt x="138" y="9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íṧḻîdé"/>
            <p:cNvSpPr/>
            <p:nvPr/>
          </p:nvSpPr>
          <p:spPr bwMode="auto">
            <a:xfrm>
              <a:off x="6348538" y="2380096"/>
              <a:ext cx="325855" cy="324226"/>
            </a:xfrm>
            <a:custGeom>
              <a:avLst/>
              <a:gdLst>
                <a:gd name="T0" fmla="*/ 159 w 169"/>
                <a:gd name="T1" fmla="*/ 10 h 168"/>
                <a:gd name="T2" fmla="*/ 160 w 169"/>
                <a:gd name="T3" fmla="*/ 45 h 168"/>
                <a:gd name="T4" fmla="*/ 45 w 169"/>
                <a:gd name="T5" fmla="*/ 158 h 168"/>
                <a:gd name="T6" fmla="*/ 10 w 169"/>
                <a:gd name="T7" fmla="*/ 158 h 168"/>
                <a:gd name="T8" fmla="*/ 10 w 169"/>
                <a:gd name="T9" fmla="*/ 123 h 168"/>
                <a:gd name="T10" fmla="*/ 125 w 169"/>
                <a:gd name="T11" fmla="*/ 10 h 168"/>
                <a:gd name="T12" fmla="*/ 159 w 169"/>
                <a:gd name="T13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68">
                  <a:moveTo>
                    <a:pt x="159" y="10"/>
                  </a:moveTo>
                  <a:cubicBezTo>
                    <a:pt x="169" y="20"/>
                    <a:pt x="169" y="36"/>
                    <a:pt x="160" y="45"/>
                  </a:cubicBezTo>
                  <a:cubicBezTo>
                    <a:pt x="45" y="158"/>
                    <a:pt x="45" y="158"/>
                    <a:pt x="45" y="158"/>
                  </a:cubicBezTo>
                  <a:cubicBezTo>
                    <a:pt x="35" y="168"/>
                    <a:pt x="20" y="167"/>
                    <a:pt x="10" y="158"/>
                  </a:cubicBezTo>
                  <a:cubicBezTo>
                    <a:pt x="1" y="148"/>
                    <a:pt x="0" y="132"/>
                    <a:pt x="10" y="123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34" y="0"/>
                    <a:pt x="150" y="1"/>
                    <a:pt x="159" y="1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íšļidê"/>
            <p:cNvSpPr/>
            <p:nvPr/>
          </p:nvSpPr>
          <p:spPr bwMode="auto">
            <a:xfrm>
              <a:off x="6434890" y="2467262"/>
              <a:ext cx="426056" cy="427685"/>
            </a:xfrm>
            <a:custGeom>
              <a:avLst/>
              <a:gdLst>
                <a:gd name="T0" fmla="*/ 0 w 523"/>
                <a:gd name="T1" fmla="*/ 267 h 525"/>
                <a:gd name="T2" fmla="*/ 289 w 523"/>
                <a:gd name="T3" fmla="*/ 525 h 525"/>
                <a:gd name="T4" fmla="*/ 523 w 523"/>
                <a:gd name="T5" fmla="*/ 291 h 525"/>
                <a:gd name="T6" fmla="*/ 272 w 523"/>
                <a:gd name="T7" fmla="*/ 0 h 525"/>
                <a:gd name="T8" fmla="*/ 0 w 523"/>
                <a:gd name="T9" fmla="*/ 26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525">
                  <a:moveTo>
                    <a:pt x="0" y="267"/>
                  </a:moveTo>
                  <a:lnTo>
                    <a:pt x="289" y="525"/>
                  </a:lnTo>
                  <a:lnTo>
                    <a:pt x="523" y="291"/>
                  </a:lnTo>
                  <a:lnTo>
                    <a:pt x="272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í$ḷídé"/>
            <p:cNvSpPr/>
            <p:nvPr/>
          </p:nvSpPr>
          <p:spPr bwMode="auto">
            <a:xfrm>
              <a:off x="6597003" y="2632634"/>
              <a:ext cx="416280" cy="416280"/>
            </a:xfrm>
            <a:custGeom>
              <a:avLst/>
              <a:gdLst>
                <a:gd name="T0" fmla="*/ 3 w 216"/>
                <a:gd name="T1" fmla="*/ 0 h 216"/>
                <a:gd name="T2" fmla="*/ 6 w 216"/>
                <a:gd name="T3" fmla="*/ 2 h 216"/>
                <a:gd name="T4" fmla="*/ 15 w 216"/>
                <a:gd name="T5" fmla="*/ 6 h 216"/>
                <a:gd name="T6" fmla="*/ 44 w 216"/>
                <a:gd name="T7" fmla="*/ 25 h 216"/>
                <a:gd name="T8" fmla="*/ 53 w 216"/>
                <a:gd name="T9" fmla="*/ 32 h 216"/>
                <a:gd name="T10" fmla="*/ 63 w 216"/>
                <a:gd name="T11" fmla="*/ 39 h 216"/>
                <a:gd name="T12" fmla="*/ 81 w 216"/>
                <a:gd name="T13" fmla="*/ 57 h 216"/>
                <a:gd name="T14" fmla="*/ 91 w 216"/>
                <a:gd name="T15" fmla="*/ 67 h 216"/>
                <a:gd name="T16" fmla="*/ 100 w 216"/>
                <a:gd name="T17" fmla="*/ 77 h 216"/>
                <a:gd name="T18" fmla="*/ 118 w 216"/>
                <a:gd name="T19" fmla="*/ 99 h 216"/>
                <a:gd name="T20" fmla="*/ 137 w 216"/>
                <a:gd name="T21" fmla="*/ 120 h 216"/>
                <a:gd name="T22" fmla="*/ 155 w 216"/>
                <a:gd name="T23" fmla="*/ 140 h 216"/>
                <a:gd name="T24" fmla="*/ 171 w 216"/>
                <a:gd name="T25" fmla="*/ 160 h 216"/>
                <a:gd name="T26" fmla="*/ 186 w 216"/>
                <a:gd name="T27" fmla="*/ 177 h 216"/>
                <a:gd name="T28" fmla="*/ 199 w 216"/>
                <a:gd name="T29" fmla="*/ 192 h 216"/>
                <a:gd name="T30" fmla="*/ 208 w 216"/>
                <a:gd name="T31" fmla="*/ 204 h 216"/>
                <a:gd name="T32" fmla="*/ 216 w 216"/>
                <a:gd name="T33" fmla="*/ 214 h 216"/>
                <a:gd name="T34" fmla="*/ 214 w 216"/>
                <a:gd name="T35" fmla="*/ 216 h 216"/>
                <a:gd name="T36" fmla="*/ 204 w 216"/>
                <a:gd name="T37" fmla="*/ 208 h 216"/>
                <a:gd name="T38" fmla="*/ 192 w 216"/>
                <a:gd name="T39" fmla="*/ 198 h 216"/>
                <a:gd name="T40" fmla="*/ 178 w 216"/>
                <a:gd name="T41" fmla="*/ 186 h 216"/>
                <a:gd name="T42" fmla="*/ 160 w 216"/>
                <a:gd name="T43" fmla="*/ 171 h 216"/>
                <a:gd name="T44" fmla="*/ 141 w 216"/>
                <a:gd name="T45" fmla="*/ 154 h 216"/>
                <a:gd name="T46" fmla="*/ 120 w 216"/>
                <a:gd name="T47" fmla="*/ 136 h 216"/>
                <a:gd name="T48" fmla="*/ 99 w 216"/>
                <a:gd name="T49" fmla="*/ 118 h 216"/>
                <a:gd name="T50" fmla="*/ 77 w 216"/>
                <a:gd name="T51" fmla="*/ 99 h 216"/>
                <a:gd name="T52" fmla="*/ 67 w 216"/>
                <a:gd name="T53" fmla="*/ 91 h 216"/>
                <a:gd name="T54" fmla="*/ 57 w 216"/>
                <a:gd name="T55" fmla="*/ 81 h 216"/>
                <a:gd name="T56" fmla="*/ 39 w 216"/>
                <a:gd name="T57" fmla="*/ 63 h 216"/>
                <a:gd name="T58" fmla="*/ 32 w 216"/>
                <a:gd name="T59" fmla="*/ 53 h 216"/>
                <a:gd name="T60" fmla="*/ 25 w 216"/>
                <a:gd name="T61" fmla="*/ 44 h 216"/>
                <a:gd name="T62" fmla="*/ 6 w 216"/>
                <a:gd name="T63" fmla="*/ 15 h 216"/>
                <a:gd name="T64" fmla="*/ 2 w 216"/>
                <a:gd name="T65" fmla="*/ 6 h 216"/>
                <a:gd name="T66" fmla="*/ 0 w 216"/>
                <a:gd name="T67" fmla="*/ 3 h 216"/>
                <a:gd name="T68" fmla="*/ 3 w 216"/>
                <a:gd name="T6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6" h="216">
                  <a:moveTo>
                    <a:pt x="3" y="0"/>
                  </a:moveTo>
                  <a:cubicBezTo>
                    <a:pt x="3" y="0"/>
                    <a:pt x="4" y="1"/>
                    <a:pt x="6" y="2"/>
                  </a:cubicBezTo>
                  <a:cubicBezTo>
                    <a:pt x="8" y="3"/>
                    <a:pt x="11" y="4"/>
                    <a:pt x="15" y="6"/>
                  </a:cubicBezTo>
                  <a:cubicBezTo>
                    <a:pt x="22" y="11"/>
                    <a:pt x="33" y="17"/>
                    <a:pt x="44" y="25"/>
                  </a:cubicBezTo>
                  <a:cubicBezTo>
                    <a:pt x="47" y="27"/>
                    <a:pt x="50" y="30"/>
                    <a:pt x="53" y="32"/>
                  </a:cubicBezTo>
                  <a:cubicBezTo>
                    <a:pt x="56" y="34"/>
                    <a:pt x="59" y="37"/>
                    <a:pt x="63" y="39"/>
                  </a:cubicBezTo>
                  <a:cubicBezTo>
                    <a:pt x="69" y="45"/>
                    <a:pt x="75" y="50"/>
                    <a:pt x="81" y="57"/>
                  </a:cubicBezTo>
                  <a:cubicBezTo>
                    <a:pt x="85" y="60"/>
                    <a:pt x="88" y="63"/>
                    <a:pt x="91" y="67"/>
                  </a:cubicBezTo>
                  <a:cubicBezTo>
                    <a:pt x="94" y="70"/>
                    <a:pt x="97" y="74"/>
                    <a:pt x="100" y="77"/>
                  </a:cubicBezTo>
                  <a:cubicBezTo>
                    <a:pt x="105" y="84"/>
                    <a:pt x="112" y="92"/>
                    <a:pt x="118" y="99"/>
                  </a:cubicBezTo>
                  <a:cubicBezTo>
                    <a:pt x="124" y="106"/>
                    <a:pt x="130" y="113"/>
                    <a:pt x="137" y="120"/>
                  </a:cubicBezTo>
                  <a:cubicBezTo>
                    <a:pt x="143" y="127"/>
                    <a:pt x="149" y="134"/>
                    <a:pt x="155" y="140"/>
                  </a:cubicBezTo>
                  <a:cubicBezTo>
                    <a:pt x="160" y="147"/>
                    <a:pt x="166" y="154"/>
                    <a:pt x="171" y="160"/>
                  </a:cubicBezTo>
                  <a:cubicBezTo>
                    <a:pt x="177" y="166"/>
                    <a:pt x="182" y="172"/>
                    <a:pt x="186" y="177"/>
                  </a:cubicBezTo>
                  <a:cubicBezTo>
                    <a:pt x="191" y="183"/>
                    <a:pt x="195" y="188"/>
                    <a:pt x="199" y="192"/>
                  </a:cubicBezTo>
                  <a:cubicBezTo>
                    <a:pt x="202" y="197"/>
                    <a:pt x="206" y="200"/>
                    <a:pt x="208" y="204"/>
                  </a:cubicBezTo>
                  <a:cubicBezTo>
                    <a:pt x="213" y="210"/>
                    <a:pt x="216" y="214"/>
                    <a:pt x="216" y="214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216"/>
                    <a:pt x="210" y="213"/>
                    <a:pt x="204" y="208"/>
                  </a:cubicBezTo>
                  <a:cubicBezTo>
                    <a:pt x="201" y="205"/>
                    <a:pt x="197" y="202"/>
                    <a:pt x="192" y="198"/>
                  </a:cubicBezTo>
                  <a:cubicBezTo>
                    <a:pt x="188" y="195"/>
                    <a:pt x="183" y="190"/>
                    <a:pt x="178" y="186"/>
                  </a:cubicBezTo>
                  <a:cubicBezTo>
                    <a:pt x="172" y="181"/>
                    <a:pt x="166" y="176"/>
                    <a:pt x="160" y="171"/>
                  </a:cubicBezTo>
                  <a:cubicBezTo>
                    <a:pt x="154" y="166"/>
                    <a:pt x="147" y="160"/>
                    <a:pt x="141" y="154"/>
                  </a:cubicBezTo>
                  <a:cubicBezTo>
                    <a:pt x="134" y="149"/>
                    <a:pt x="127" y="143"/>
                    <a:pt x="120" y="136"/>
                  </a:cubicBezTo>
                  <a:cubicBezTo>
                    <a:pt x="113" y="130"/>
                    <a:pt x="106" y="124"/>
                    <a:pt x="99" y="118"/>
                  </a:cubicBezTo>
                  <a:cubicBezTo>
                    <a:pt x="92" y="111"/>
                    <a:pt x="84" y="105"/>
                    <a:pt x="77" y="99"/>
                  </a:cubicBezTo>
                  <a:cubicBezTo>
                    <a:pt x="74" y="96"/>
                    <a:pt x="70" y="94"/>
                    <a:pt x="67" y="91"/>
                  </a:cubicBezTo>
                  <a:cubicBezTo>
                    <a:pt x="63" y="88"/>
                    <a:pt x="60" y="85"/>
                    <a:pt x="57" y="81"/>
                  </a:cubicBezTo>
                  <a:cubicBezTo>
                    <a:pt x="50" y="75"/>
                    <a:pt x="45" y="69"/>
                    <a:pt x="39" y="63"/>
                  </a:cubicBezTo>
                  <a:cubicBezTo>
                    <a:pt x="37" y="59"/>
                    <a:pt x="34" y="56"/>
                    <a:pt x="32" y="53"/>
                  </a:cubicBezTo>
                  <a:cubicBezTo>
                    <a:pt x="30" y="50"/>
                    <a:pt x="27" y="47"/>
                    <a:pt x="25" y="44"/>
                  </a:cubicBezTo>
                  <a:cubicBezTo>
                    <a:pt x="17" y="33"/>
                    <a:pt x="11" y="23"/>
                    <a:pt x="6" y="15"/>
                  </a:cubicBezTo>
                  <a:cubicBezTo>
                    <a:pt x="4" y="11"/>
                    <a:pt x="3" y="8"/>
                    <a:pt x="2" y="6"/>
                  </a:cubicBezTo>
                  <a:cubicBezTo>
                    <a:pt x="1" y="4"/>
                    <a:pt x="0" y="3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2E39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ïśľíḓê"/>
            <p:cNvSpPr/>
            <p:nvPr/>
          </p:nvSpPr>
          <p:spPr bwMode="auto">
            <a:xfrm>
              <a:off x="5207229" y="1237973"/>
              <a:ext cx="1528262" cy="1545369"/>
            </a:xfrm>
            <a:custGeom>
              <a:avLst/>
              <a:gdLst>
                <a:gd name="T0" fmla="*/ 4 w 793"/>
                <a:gd name="T1" fmla="*/ 0 h 802"/>
                <a:gd name="T2" fmla="*/ 5 w 793"/>
                <a:gd name="T3" fmla="*/ 11 h 802"/>
                <a:gd name="T4" fmla="*/ 13 w 793"/>
                <a:gd name="T5" fmla="*/ 21 h 802"/>
                <a:gd name="T6" fmla="*/ 34 w 793"/>
                <a:gd name="T7" fmla="*/ 50 h 802"/>
                <a:gd name="T8" fmla="*/ 49 w 793"/>
                <a:gd name="T9" fmla="*/ 70 h 802"/>
                <a:gd name="T10" fmla="*/ 67 w 793"/>
                <a:gd name="T11" fmla="*/ 94 h 802"/>
                <a:gd name="T12" fmla="*/ 111 w 793"/>
                <a:gd name="T13" fmla="*/ 151 h 802"/>
                <a:gd name="T14" fmla="*/ 136 w 793"/>
                <a:gd name="T15" fmla="*/ 183 h 802"/>
                <a:gd name="T16" fmla="*/ 163 w 793"/>
                <a:gd name="T17" fmla="*/ 218 h 802"/>
                <a:gd name="T18" fmla="*/ 222 w 793"/>
                <a:gd name="T19" fmla="*/ 292 h 802"/>
                <a:gd name="T20" fmla="*/ 286 w 793"/>
                <a:gd name="T21" fmla="*/ 370 h 802"/>
                <a:gd name="T22" fmla="*/ 353 w 793"/>
                <a:gd name="T23" fmla="*/ 450 h 802"/>
                <a:gd name="T24" fmla="*/ 417 w 793"/>
                <a:gd name="T25" fmla="*/ 532 h 802"/>
                <a:gd name="T26" fmla="*/ 449 w 793"/>
                <a:gd name="T27" fmla="*/ 573 h 802"/>
                <a:gd name="T28" fmla="*/ 481 w 793"/>
                <a:gd name="T29" fmla="*/ 610 h 802"/>
                <a:gd name="T30" fmla="*/ 552 w 793"/>
                <a:gd name="T31" fmla="*/ 672 h 802"/>
                <a:gd name="T32" fmla="*/ 587 w 793"/>
                <a:gd name="T33" fmla="*/ 699 h 802"/>
                <a:gd name="T34" fmla="*/ 622 w 793"/>
                <a:gd name="T35" fmla="*/ 722 h 802"/>
                <a:gd name="T36" fmla="*/ 685 w 793"/>
                <a:gd name="T37" fmla="*/ 759 h 802"/>
                <a:gd name="T38" fmla="*/ 738 w 793"/>
                <a:gd name="T39" fmla="*/ 784 h 802"/>
                <a:gd name="T40" fmla="*/ 774 w 793"/>
                <a:gd name="T41" fmla="*/ 798 h 802"/>
                <a:gd name="T42" fmla="*/ 784 w 793"/>
                <a:gd name="T43" fmla="*/ 801 h 802"/>
                <a:gd name="T44" fmla="*/ 788 w 793"/>
                <a:gd name="T45" fmla="*/ 802 h 802"/>
                <a:gd name="T46" fmla="*/ 793 w 793"/>
                <a:gd name="T47" fmla="*/ 797 h 802"/>
                <a:gd name="T48" fmla="*/ 4 w 793"/>
                <a:gd name="T49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3" h="802">
                  <a:moveTo>
                    <a:pt x="4" y="0"/>
                  </a:moveTo>
                  <a:cubicBezTo>
                    <a:pt x="0" y="5"/>
                    <a:pt x="5" y="11"/>
                    <a:pt x="5" y="11"/>
                  </a:cubicBezTo>
                  <a:cubicBezTo>
                    <a:pt x="5" y="11"/>
                    <a:pt x="8" y="15"/>
                    <a:pt x="13" y="21"/>
                  </a:cubicBezTo>
                  <a:cubicBezTo>
                    <a:pt x="18" y="28"/>
                    <a:pt x="25" y="38"/>
                    <a:pt x="34" y="50"/>
                  </a:cubicBezTo>
                  <a:cubicBezTo>
                    <a:pt x="39" y="56"/>
                    <a:pt x="44" y="63"/>
                    <a:pt x="49" y="70"/>
                  </a:cubicBezTo>
                  <a:cubicBezTo>
                    <a:pt x="55" y="78"/>
                    <a:pt x="61" y="86"/>
                    <a:pt x="67" y="94"/>
                  </a:cubicBezTo>
                  <a:cubicBezTo>
                    <a:pt x="80" y="111"/>
                    <a:pt x="95" y="130"/>
                    <a:pt x="111" y="151"/>
                  </a:cubicBezTo>
                  <a:cubicBezTo>
                    <a:pt x="119" y="161"/>
                    <a:pt x="128" y="172"/>
                    <a:pt x="136" y="183"/>
                  </a:cubicBezTo>
                  <a:cubicBezTo>
                    <a:pt x="145" y="194"/>
                    <a:pt x="154" y="206"/>
                    <a:pt x="163" y="218"/>
                  </a:cubicBezTo>
                  <a:cubicBezTo>
                    <a:pt x="182" y="241"/>
                    <a:pt x="202" y="266"/>
                    <a:pt x="222" y="292"/>
                  </a:cubicBezTo>
                  <a:cubicBezTo>
                    <a:pt x="243" y="317"/>
                    <a:pt x="264" y="344"/>
                    <a:pt x="286" y="370"/>
                  </a:cubicBezTo>
                  <a:cubicBezTo>
                    <a:pt x="308" y="397"/>
                    <a:pt x="330" y="423"/>
                    <a:pt x="353" y="450"/>
                  </a:cubicBezTo>
                  <a:cubicBezTo>
                    <a:pt x="375" y="476"/>
                    <a:pt x="397" y="504"/>
                    <a:pt x="417" y="532"/>
                  </a:cubicBezTo>
                  <a:cubicBezTo>
                    <a:pt x="428" y="546"/>
                    <a:pt x="438" y="560"/>
                    <a:pt x="449" y="573"/>
                  </a:cubicBezTo>
                  <a:cubicBezTo>
                    <a:pt x="459" y="586"/>
                    <a:pt x="470" y="598"/>
                    <a:pt x="481" y="610"/>
                  </a:cubicBezTo>
                  <a:cubicBezTo>
                    <a:pt x="504" y="634"/>
                    <a:pt x="528" y="654"/>
                    <a:pt x="552" y="672"/>
                  </a:cubicBezTo>
                  <a:cubicBezTo>
                    <a:pt x="564" y="682"/>
                    <a:pt x="576" y="690"/>
                    <a:pt x="587" y="699"/>
                  </a:cubicBezTo>
                  <a:cubicBezTo>
                    <a:pt x="599" y="707"/>
                    <a:pt x="610" y="715"/>
                    <a:pt x="622" y="722"/>
                  </a:cubicBezTo>
                  <a:cubicBezTo>
                    <a:pt x="644" y="736"/>
                    <a:pt x="666" y="749"/>
                    <a:pt x="685" y="759"/>
                  </a:cubicBezTo>
                  <a:cubicBezTo>
                    <a:pt x="705" y="769"/>
                    <a:pt x="723" y="778"/>
                    <a:pt x="738" y="784"/>
                  </a:cubicBezTo>
                  <a:cubicBezTo>
                    <a:pt x="753" y="790"/>
                    <a:pt x="766" y="795"/>
                    <a:pt x="774" y="798"/>
                  </a:cubicBezTo>
                  <a:cubicBezTo>
                    <a:pt x="779" y="799"/>
                    <a:pt x="782" y="800"/>
                    <a:pt x="784" y="801"/>
                  </a:cubicBezTo>
                  <a:cubicBezTo>
                    <a:pt x="787" y="802"/>
                    <a:pt x="788" y="802"/>
                    <a:pt x="788" y="802"/>
                  </a:cubicBezTo>
                  <a:cubicBezTo>
                    <a:pt x="793" y="797"/>
                    <a:pt x="793" y="797"/>
                    <a:pt x="793" y="797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íṣļïdê"/>
            <p:cNvSpPr/>
            <p:nvPr/>
          </p:nvSpPr>
          <p:spPr bwMode="auto">
            <a:xfrm>
              <a:off x="6506578" y="2744239"/>
              <a:ext cx="333187" cy="468417"/>
            </a:xfrm>
            <a:custGeom>
              <a:avLst/>
              <a:gdLst>
                <a:gd name="T0" fmla="*/ 0 w 173"/>
                <a:gd name="T1" fmla="*/ 0 h 243"/>
                <a:gd name="T2" fmla="*/ 57 w 173"/>
                <a:gd name="T3" fmla="*/ 161 h 243"/>
                <a:gd name="T4" fmla="*/ 173 w 173"/>
                <a:gd name="T5" fmla="*/ 243 h 243"/>
                <a:gd name="T6" fmla="*/ 98 w 173"/>
                <a:gd name="T7" fmla="*/ 75 h 243"/>
                <a:gd name="T8" fmla="*/ 0 w 173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3">
                  <a:moveTo>
                    <a:pt x="0" y="0"/>
                  </a:moveTo>
                  <a:cubicBezTo>
                    <a:pt x="0" y="0"/>
                    <a:pt x="23" y="121"/>
                    <a:pt x="57" y="161"/>
                  </a:cubicBezTo>
                  <a:cubicBezTo>
                    <a:pt x="91" y="201"/>
                    <a:pt x="173" y="243"/>
                    <a:pt x="173" y="243"/>
                  </a:cubicBezTo>
                  <a:cubicBezTo>
                    <a:pt x="98" y="75"/>
                    <a:pt x="98" y="75"/>
                    <a:pt x="98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í$1îdè"/>
            <p:cNvSpPr/>
            <p:nvPr/>
          </p:nvSpPr>
          <p:spPr bwMode="auto">
            <a:xfrm>
              <a:off x="6654842" y="2802079"/>
              <a:ext cx="167816" cy="166186"/>
            </a:xfrm>
            <a:custGeom>
              <a:avLst/>
              <a:gdLst>
                <a:gd name="T0" fmla="*/ 56 w 87"/>
                <a:gd name="T1" fmla="*/ 0 h 86"/>
                <a:gd name="T2" fmla="*/ 8 w 87"/>
                <a:gd name="T3" fmla="*/ 48 h 86"/>
                <a:gd name="T4" fmla="*/ 8 w 87"/>
                <a:gd name="T5" fmla="*/ 78 h 86"/>
                <a:gd name="T6" fmla="*/ 38 w 87"/>
                <a:gd name="T7" fmla="*/ 78 h 86"/>
                <a:gd name="T8" fmla="*/ 87 w 87"/>
                <a:gd name="T9" fmla="*/ 30 h 86"/>
                <a:gd name="T10" fmla="*/ 56 w 87"/>
                <a:gd name="T1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86">
                  <a:moveTo>
                    <a:pt x="56" y="0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0" y="56"/>
                    <a:pt x="0" y="69"/>
                    <a:pt x="8" y="78"/>
                  </a:cubicBezTo>
                  <a:cubicBezTo>
                    <a:pt x="17" y="86"/>
                    <a:pt x="30" y="86"/>
                    <a:pt x="38" y="78"/>
                  </a:cubicBezTo>
                  <a:cubicBezTo>
                    <a:pt x="87" y="30"/>
                    <a:pt x="87" y="30"/>
                    <a:pt x="87" y="30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ïśľiḋê"/>
            <p:cNvSpPr/>
            <p:nvPr/>
          </p:nvSpPr>
          <p:spPr bwMode="auto">
            <a:xfrm>
              <a:off x="6348538" y="2511253"/>
              <a:ext cx="194699" cy="193069"/>
            </a:xfrm>
            <a:custGeom>
              <a:avLst/>
              <a:gdLst>
                <a:gd name="T0" fmla="*/ 66 w 101"/>
                <a:gd name="T1" fmla="*/ 0 h 100"/>
                <a:gd name="T2" fmla="*/ 10 w 101"/>
                <a:gd name="T3" fmla="*/ 55 h 100"/>
                <a:gd name="T4" fmla="*/ 10 w 101"/>
                <a:gd name="T5" fmla="*/ 90 h 100"/>
                <a:gd name="T6" fmla="*/ 45 w 101"/>
                <a:gd name="T7" fmla="*/ 90 h 100"/>
                <a:gd name="T8" fmla="*/ 101 w 101"/>
                <a:gd name="T9" fmla="*/ 35 h 100"/>
                <a:gd name="T10" fmla="*/ 66 w 101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00">
                  <a:moveTo>
                    <a:pt x="66" y="0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0" y="64"/>
                    <a:pt x="1" y="80"/>
                    <a:pt x="10" y="90"/>
                  </a:cubicBezTo>
                  <a:cubicBezTo>
                    <a:pt x="20" y="99"/>
                    <a:pt x="35" y="100"/>
                    <a:pt x="45" y="90"/>
                  </a:cubicBezTo>
                  <a:cubicBezTo>
                    <a:pt x="101" y="35"/>
                    <a:pt x="101" y="35"/>
                    <a:pt x="101" y="35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îšḻíḋe"/>
            <p:cNvSpPr/>
            <p:nvPr/>
          </p:nvSpPr>
          <p:spPr bwMode="auto">
            <a:xfrm>
              <a:off x="6434890" y="2578868"/>
              <a:ext cx="327485" cy="316080"/>
            </a:xfrm>
            <a:custGeom>
              <a:avLst/>
              <a:gdLst>
                <a:gd name="T0" fmla="*/ 133 w 402"/>
                <a:gd name="T1" fmla="*/ 0 h 388"/>
                <a:gd name="T2" fmla="*/ 0 w 402"/>
                <a:gd name="T3" fmla="*/ 130 h 388"/>
                <a:gd name="T4" fmla="*/ 289 w 402"/>
                <a:gd name="T5" fmla="*/ 388 h 388"/>
                <a:gd name="T6" fmla="*/ 402 w 402"/>
                <a:gd name="T7" fmla="*/ 274 h 388"/>
                <a:gd name="T8" fmla="*/ 133 w 402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388">
                  <a:moveTo>
                    <a:pt x="133" y="0"/>
                  </a:moveTo>
                  <a:lnTo>
                    <a:pt x="0" y="130"/>
                  </a:lnTo>
                  <a:lnTo>
                    <a:pt x="289" y="388"/>
                  </a:lnTo>
                  <a:lnTo>
                    <a:pt x="402" y="274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ïṧḷiďè"/>
            <p:cNvSpPr/>
            <p:nvPr/>
          </p:nvSpPr>
          <p:spPr bwMode="auto">
            <a:xfrm>
              <a:off x="6597003" y="2636707"/>
              <a:ext cx="406505" cy="406505"/>
            </a:xfrm>
            <a:custGeom>
              <a:avLst/>
              <a:gdLst>
                <a:gd name="T0" fmla="*/ 1 w 211"/>
                <a:gd name="T1" fmla="*/ 0 h 211"/>
                <a:gd name="T2" fmla="*/ 0 w 211"/>
                <a:gd name="T3" fmla="*/ 1 h 211"/>
                <a:gd name="T4" fmla="*/ 2 w 211"/>
                <a:gd name="T5" fmla="*/ 4 h 211"/>
                <a:gd name="T6" fmla="*/ 6 w 211"/>
                <a:gd name="T7" fmla="*/ 13 h 211"/>
                <a:gd name="T8" fmla="*/ 25 w 211"/>
                <a:gd name="T9" fmla="*/ 42 h 211"/>
                <a:gd name="T10" fmla="*/ 32 w 211"/>
                <a:gd name="T11" fmla="*/ 51 h 211"/>
                <a:gd name="T12" fmla="*/ 39 w 211"/>
                <a:gd name="T13" fmla="*/ 61 h 211"/>
                <a:gd name="T14" fmla="*/ 57 w 211"/>
                <a:gd name="T15" fmla="*/ 79 h 211"/>
                <a:gd name="T16" fmla="*/ 67 w 211"/>
                <a:gd name="T17" fmla="*/ 89 h 211"/>
                <a:gd name="T18" fmla="*/ 77 w 211"/>
                <a:gd name="T19" fmla="*/ 97 h 211"/>
                <a:gd name="T20" fmla="*/ 99 w 211"/>
                <a:gd name="T21" fmla="*/ 116 h 211"/>
                <a:gd name="T22" fmla="*/ 120 w 211"/>
                <a:gd name="T23" fmla="*/ 134 h 211"/>
                <a:gd name="T24" fmla="*/ 141 w 211"/>
                <a:gd name="T25" fmla="*/ 152 h 211"/>
                <a:gd name="T26" fmla="*/ 160 w 211"/>
                <a:gd name="T27" fmla="*/ 169 h 211"/>
                <a:gd name="T28" fmla="*/ 178 w 211"/>
                <a:gd name="T29" fmla="*/ 184 h 211"/>
                <a:gd name="T30" fmla="*/ 192 w 211"/>
                <a:gd name="T31" fmla="*/ 196 h 211"/>
                <a:gd name="T32" fmla="*/ 204 w 211"/>
                <a:gd name="T33" fmla="*/ 206 h 211"/>
                <a:gd name="T34" fmla="*/ 211 w 211"/>
                <a:gd name="T35" fmla="*/ 211 h 211"/>
                <a:gd name="T36" fmla="*/ 1 w 211"/>
                <a:gd name="T3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21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2" y="4"/>
                  </a:cubicBezTo>
                  <a:cubicBezTo>
                    <a:pt x="3" y="6"/>
                    <a:pt x="4" y="9"/>
                    <a:pt x="6" y="13"/>
                  </a:cubicBezTo>
                  <a:cubicBezTo>
                    <a:pt x="11" y="21"/>
                    <a:pt x="17" y="31"/>
                    <a:pt x="25" y="42"/>
                  </a:cubicBezTo>
                  <a:cubicBezTo>
                    <a:pt x="27" y="45"/>
                    <a:pt x="30" y="48"/>
                    <a:pt x="32" y="51"/>
                  </a:cubicBezTo>
                  <a:cubicBezTo>
                    <a:pt x="34" y="54"/>
                    <a:pt x="37" y="57"/>
                    <a:pt x="39" y="61"/>
                  </a:cubicBezTo>
                  <a:cubicBezTo>
                    <a:pt x="45" y="67"/>
                    <a:pt x="50" y="73"/>
                    <a:pt x="57" y="79"/>
                  </a:cubicBezTo>
                  <a:cubicBezTo>
                    <a:pt x="60" y="83"/>
                    <a:pt x="63" y="86"/>
                    <a:pt x="67" y="89"/>
                  </a:cubicBezTo>
                  <a:cubicBezTo>
                    <a:pt x="70" y="92"/>
                    <a:pt x="74" y="94"/>
                    <a:pt x="77" y="97"/>
                  </a:cubicBezTo>
                  <a:cubicBezTo>
                    <a:pt x="84" y="103"/>
                    <a:pt x="92" y="109"/>
                    <a:pt x="99" y="116"/>
                  </a:cubicBezTo>
                  <a:cubicBezTo>
                    <a:pt x="106" y="122"/>
                    <a:pt x="113" y="128"/>
                    <a:pt x="120" y="134"/>
                  </a:cubicBezTo>
                  <a:cubicBezTo>
                    <a:pt x="127" y="141"/>
                    <a:pt x="134" y="147"/>
                    <a:pt x="141" y="152"/>
                  </a:cubicBezTo>
                  <a:cubicBezTo>
                    <a:pt x="147" y="158"/>
                    <a:pt x="154" y="164"/>
                    <a:pt x="160" y="169"/>
                  </a:cubicBezTo>
                  <a:cubicBezTo>
                    <a:pt x="166" y="174"/>
                    <a:pt x="172" y="179"/>
                    <a:pt x="178" y="184"/>
                  </a:cubicBezTo>
                  <a:cubicBezTo>
                    <a:pt x="183" y="188"/>
                    <a:pt x="188" y="193"/>
                    <a:pt x="192" y="196"/>
                  </a:cubicBezTo>
                  <a:cubicBezTo>
                    <a:pt x="197" y="200"/>
                    <a:pt x="201" y="203"/>
                    <a:pt x="204" y="206"/>
                  </a:cubicBezTo>
                  <a:cubicBezTo>
                    <a:pt x="207" y="208"/>
                    <a:pt x="209" y="210"/>
                    <a:pt x="211" y="21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îSḻidé"/>
            <p:cNvSpPr/>
            <p:nvPr/>
          </p:nvSpPr>
          <p:spPr bwMode="auto">
            <a:xfrm>
              <a:off x="6456070" y="4799572"/>
              <a:ext cx="158040" cy="1580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ïṩḻïďê"/>
            <p:cNvSpPr/>
            <p:nvPr/>
          </p:nvSpPr>
          <p:spPr bwMode="auto">
            <a:xfrm>
              <a:off x="6592930" y="4672489"/>
              <a:ext cx="67615" cy="6761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ïṧlíḍê"/>
            <p:cNvSpPr/>
            <p:nvPr/>
          </p:nvSpPr>
          <p:spPr bwMode="auto">
            <a:xfrm>
              <a:off x="7470295" y="5214223"/>
              <a:ext cx="269645" cy="2712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7" name="f454d70a-f675-4d4e-b831-2f54af3bb78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7792386" y="2623150"/>
            <a:ext cx="722493" cy="799931"/>
            <a:chOff x="3794919" y="1130300"/>
            <a:chExt cx="4602162" cy="5095426"/>
          </a:xfrm>
        </p:grpSpPr>
        <p:sp>
          <p:nvSpPr>
            <p:cNvPr id="218" name="iŝḻîḓê"/>
            <p:cNvSpPr/>
            <p:nvPr/>
          </p:nvSpPr>
          <p:spPr bwMode="auto">
            <a:xfrm>
              <a:off x="4684752" y="2698218"/>
              <a:ext cx="1396560" cy="970616"/>
            </a:xfrm>
            <a:custGeom>
              <a:avLst/>
              <a:gdLst>
                <a:gd name="T0" fmla="*/ 512 w 549"/>
                <a:gd name="T1" fmla="*/ 287 h 382"/>
                <a:gd name="T2" fmla="*/ 549 w 549"/>
                <a:gd name="T3" fmla="*/ 365 h 382"/>
                <a:gd name="T4" fmla="*/ 305 w 549"/>
                <a:gd name="T5" fmla="*/ 350 h 382"/>
                <a:gd name="T6" fmla="*/ 43 w 549"/>
                <a:gd name="T7" fmla="*/ 0 h 382"/>
                <a:gd name="T8" fmla="*/ 60 w 549"/>
                <a:gd name="T9" fmla="*/ 3 h 382"/>
                <a:gd name="T10" fmla="*/ 77 w 549"/>
                <a:gd name="T11" fmla="*/ 7 h 382"/>
                <a:gd name="T12" fmla="*/ 129 w 549"/>
                <a:gd name="T13" fmla="*/ 71 h 382"/>
                <a:gd name="T14" fmla="*/ 512 w 549"/>
                <a:gd name="T15" fmla="*/ 287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9" h="382">
                  <a:moveTo>
                    <a:pt x="512" y="287"/>
                  </a:moveTo>
                  <a:cubicBezTo>
                    <a:pt x="549" y="365"/>
                    <a:pt x="549" y="365"/>
                    <a:pt x="549" y="365"/>
                  </a:cubicBezTo>
                  <a:cubicBezTo>
                    <a:pt x="549" y="365"/>
                    <a:pt x="540" y="382"/>
                    <a:pt x="305" y="350"/>
                  </a:cubicBezTo>
                  <a:cubicBezTo>
                    <a:pt x="0" y="308"/>
                    <a:pt x="21" y="81"/>
                    <a:pt x="43" y="0"/>
                  </a:cubicBezTo>
                  <a:cubicBezTo>
                    <a:pt x="51" y="4"/>
                    <a:pt x="56" y="3"/>
                    <a:pt x="60" y="3"/>
                  </a:cubicBezTo>
                  <a:cubicBezTo>
                    <a:pt x="64" y="2"/>
                    <a:pt x="68" y="2"/>
                    <a:pt x="77" y="7"/>
                  </a:cubicBezTo>
                  <a:cubicBezTo>
                    <a:pt x="98" y="21"/>
                    <a:pt x="121" y="46"/>
                    <a:pt x="129" y="71"/>
                  </a:cubicBezTo>
                  <a:cubicBezTo>
                    <a:pt x="129" y="71"/>
                    <a:pt x="197" y="291"/>
                    <a:pt x="512" y="287"/>
                  </a:cubicBezTo>
                </a:path>
              </a:pathLst>
            </a:custGeom>
            <a:solidFill>
              <a:srgbClr val="799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ïsľídè"/>
            <p:cNvSpPr/>
            <p:nvPr/>
          </p:nvSpPr>
          <p:spPr bwMode="auto">
            <a:xfrm>
              <a:off x="4794910" y="2698218"/>
              <a:ext cx="1286402" cy="937568"/>
            </a:xfrm>
            <a:custGeom>
              <a:avLst/>
              <a:gdLst>
                <a:gd name="T0" fmla="*/ 506 w 506"/>
                <a:gd name="T1" fmla="*/ 365 h 369"/>
                <a:gd name="T2" fmla="*/ 486 w 506"/>
                <a:gd name="T3" fmla="*/ 369 h 369"/>
                <a:gd name="T4" fmla="*/ 486 w 506"/>
                <a:gd name="T5" fmla="*/ 369 h 369"/>
                <a:gd name="T6" fmla="*/ 506 w 506"/>
                <a:gd name="T7" fmla="*/ 365 h 369"/>
                <a:gd name="T8" fmla="*/ 269 w 506"/>
                <a:gd name="T9" fmla="*/ 351 h 369"/>
                <a:gd name="T10" fmla="*/ 269 w 506"/>
                <a:gd name="T11" fmla="*/ 351 h 369"/>
                <a:gd name="T12" fmla="*/ 269 w 506"/>
                <a:gd name="T13" fmla="*/ 351 h 369"/>
                <a:gd name="T14" fmla="*/ 262 w 506"/>
                <a:gd name="T15" fmla="*/ 350 h 369"/>
                <a:gd name="T16" fmla="*/ 263 w 506"/>
                <a:gd name="T17" fmla="*/ 350 h 369"/>
                <a:gd name="T18" fmla="*/ 262 w 506"/>
                <a:gd name="T19" fmla="*/ 350 h 369"/>
                <a:gd name="T20" fmla="*/ 495 w 506"/>
                <a:gd name="T21" fmla="*/ 343 h 369"/>
                <a:gd name="T22" fmla="*/ 495 w 506"/>
                <a:gd name="T23" fmla="*/ 343 h 369"/>
                <a:gd name="T24" fmla="*/ 506 w 506"/>
                <a:gd name="T25" fmla="*/ 365 h 369"/>
                <a:gd name="T26" fmla="*/ 506 w 506"/>
                <a:gd name="T27" fmla="*/ 365 h 369"/>
                <a:gd name="T28" fmla="*/ 495 w 506"/>
                <a:gd name="T29" fmla="*/ 343 h 369"/>
                <a:gd name="T30" fmla="*/ 0 w 506"/>
                <a:gd name="T31" fmla="*/ 0 h 369"/>
                <a:gd name="T32" fmla="*/ 0 w 506"/>
                <a:gd name="T33" fmla="*/ 0 h 369"/>
                <a:gd name="T34" fmla="*/ 10 w 506"/>
                <a:gd name="T35" fmla="*/ 3 h 369"/>
                <a:gd name="T36" fmla="*/ 10 w 506"/>
                <a:gd name="T37" fmla="*/ 3 h 369"/>
                <a:gd name="T38" fmla="*/ 0 w 506"/>
                <a:gd name="T3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6" h="369">
                  <a:moveTo>
                    <a:pt x="506" y="365"/>
                  </a:moveTo>
                  <a:cubicBezTo>
                    <a:pt x="506" y="365"/>
                    <a:pt x="504" y="368"/>
                    <a:pt x="486" y="369"/>
                  </a:cubicBezTo>
                  <a:cubicBezTo>
                    <a:pt x="486" y="369"/>
                    <a:pt x="486" y="369"/>
                    <a:pt x="486" y="369"/>
                  </a:cubicBezTo>
                  <a:cubicBezTo>
                    <a:pt x="504" y="368"/>
                    <a:pt x="506" y="365"/>
                    <a:pt x="506" y="365"/>
                  </a:cubicBezTo>
                  <a:moveTo>
                    <a:pt x="269" y="351"/>
                  </a:moveTo>
                  <a:cubicBezTo>
                    <a:pt x="269" y="351"/>
                    <a:pt x="269" y="351"/>
                    <a:pt x="269" y="351"/>
                  </a:cubicBezTo>
                  <a:cubicBezTo>
                    <a:pt x="269" y="351"/>
                    <a:pt x="269" y="351"/>
                    <a:pt x="269" y="351"/>
                  </a:cubicBezTo>
                  <a:moveTo>
                    <a:pt x="262" y="350"/>
                  </a:moveTo>
                  <a:cubicBezTo>
                    <a:pt x="262" y="350"/>
                    <a:pt x="263" y="350"/>
                    <a:pt x="263" y="350"/>
                  </a:cubicBezTo>
                  <a:cubicBezTo>
                    <a:pt x="263" y="350"/>
                    <a:pt x="262" y="350"/>
                    <a:pt x="262" y="350"/>
                  </a:cubicBezTo>
                  <a:moveTo>
                    <a:pt x="495" y="343"/>
                  </a:moveTo>
                  <a:cubicBezTo>
                    <a:pt x="495" y="343"/>
                    <a:pt x="495" y="343"/>
                    <a:pt x="495" y="343"/>
                  </a:cubicBezTo>
                  <a:cubicBezTo>
                    <a:pt x="506" y="365"/>
                    <a:pt x="506" y="365"/>
                    <a:pt x="506" y="365"/>
                  </a:cubicBezTo>
                  <a:cubicBezTo>
                    <a:pt x="506" y="365"/>
                    <a:pt x="506" y="365"/>
                    <a:pt x="506" y="365"/>
                  </a:cubicBezTo>
                  <a:cubicBezTo>
                    <a:pt x="495" y="343"/>
                    <a:pt x="495" y="343"/>
                    <a:pt x="495" y="343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7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3"/>
                    <a:pt x="4" y="2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ï$lîďe"/>
            <p:cNvSpPr/>
            <p:nvPr/>
          </p:nvSpPr>
          <p:spPr bwMode="auto">
            <a:xfrm>
              <a:off x="4794910" y="2698218"/>
              <a:ext cx="1286402" cy="937568"/>
            </a:xfrm>
            <a:custGeom>
              <a:avLst/>
              <a:gdLst>
                <a:gd name="T0" fmla="*/ 495 w 506"/>
                <a:gd name="T1" fmla="*/ 343 h 369"/>
                <a:gd name="T2" fmla="*/ 495 w 506"/>
                <a:gd name="T3" fmla="*/ 348 h 369"/>
                <a:gd name="T4" fmla="*/ 486 w 506"/>
                <a:gd name="T5" fmla="*/ 369 h 369"/>
                <a:gd name="T6" fmla="*/ 506 w 506"/>
                <a:gd name="T7" fmla="*/ 365 h 369"/>
                <a:gd name="T8" fmla="*/ 506 w 506"/>
                <a:gd name="T9" fmla="*/ 365 h 369"/>
                <a:gd name="T10" fmla="*/ 495 w 506"/>
                <a:gd name="T11" fmla="*/ 343 h 369"/>
                <a:gd name="T12" fmla="*/ 63 w 506"/>
                <a:gd name="T13" fmla="*/ 156 h 369"/>
                <a:gd name="T14" fmla="*/ 73 w 506"/>
                <a:gd name="T15" fmla="*/ 270 h 369"/>
                <a:gd name="T16" fmla="*/ 74 w 506"/>
                <a:gd name="T17" fmla="*/ 277 h 369"/>
                <a:gd name="T18" fmla="*/ 262 w 506"/>
                <a:gd name="T19" fmla="*/ 350 h 369"/>
                <a:gd name="T20" fmla="*/ 262 w 506"/>
                <a:gd name="T21" fmla="*/ 350 h 369"/>
                <a:gd name="T22" fmla="*/ 263 w 506"/>
                <a:gd name="T23" fmla="*/ 350 h 369"/>
                <a:gd name="T24" fmla="*/ 269 w 506"/>
                <a:gd name="T25" fmla="*/ 351 h 369"/>
                <a:gd name="T26" fmla="*/ 269 w 506"/>
                <a:gd name="T27" fmla="*/ 351 h 369"/>
                <a:gd name="T28" fmla="*/ 286 w 506"/>
                <a:gd name="T29" fmla="*/ 353 h 369"/>
                <a:gd name="T30" fmla="*/ 295 w 506"/>
                <a:gd name="T31" fmla="*/ 344 h 369"/>
                <a:gd name="T32" fmla="*/ 298 w 506"/>
                <a:gd name="T33" fmla="*/ 343 h 369"/>
                <a:gd name="T34" fmla="*/ 300 w 506"/>
                <a:gd name="T35" fmla="*/ 338 h 369"/>
                <a:gd name="T36" fmla="*/ 301 w 506"/>
                <a:gd name="T37" fmla="*/ 342 h 369"/>
                <a:gd name="T38" fmla="*/ 342 w 506"/>
                <a:gd name="T39" fmla="*/ 328 h 369"/>
                <a:gd name="T40" fmla="*/ 354 w 506"/>
                <a:gd name="T41" fmla="*/ 323 h 369"/>
                <a:gd name="T42" fmla="*/ 279 w 506"/>
                <a:gd name="T43" fmla="*/ 311 h 369"/>
                <a:gd name="T44" fmla="*/ 114 w 506"/>
                <a:gd name="T45" fmla="*/ 221 h 369"/>
                <a:gd name="T46" fmla="*/ 63 w 506"/>
                <a:gd name="T47" fmla="*/ 156 h 369"/>
                <a:gd name="T48" fmla="*/ 0 w 506"/>
                <a:gd name="T49" fmla="*/ 0 h 369"/>
                <a:gd name="T50" fmla="*/ 7 w 506"/>
                <a:gd name="T51" fmla="*/ 19 h 369"/>
                <a:gd name="T52" fmla="*/ 8 w 506"/>
                <a:gd name="T53" fmla="*/ 3 h 369"/>
                <a:gd name="T54" fmla="*/ 11 w 506"/>
                <a:gd name="T55" fmla="*/ 5 h 369"/>
                <a:gd name="T56" fmla="*/ 10 w 506"/>
                <a:gd name="T57" fmla="*/ 3 h 369"/>
                <a:gd name="T58" fmla="*/ 0 w 506"/>
                <a:gd name="T5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6" h="369">
                  <a:moveTo>
                    <a:pt x="495" y="343"/>
                  </a:moveTo>
                  <a:cubicBezTo>
                    <a:pt x="495" y="345"/>
                    <a:pt x="495" y="347"/>
                    <a:pt x="495" y="348"/>
                  </a:cubicBezTo>
                  <a:cubicBezTo>
                    <a:pt x="494" y="356"/>
                    <a:pt x="491" y="363"/>
                    <a:pt x="486" y="369"/>
                  </a:cubicBezTo>
                  <a:cubicBezTo>
                    <a:pt x="504" y="368"/>
                    <a:pt x="506" y="365"/>
                    <a:pt x="506" y="365"/>
                  </a:cubicBezTo>
                  <a:cubicBezTo>
                    <a:pt x="506" y="365"/>
                    <a:pt x="506" y="365"/>
                    <a:pt x="506" y="365"/>
                  </a:cubicBezTo>
                  <a:cubicBezTo>
                    <a:pt x="495" y="343"/>
                    <a:pt x="495" y="343"/>
                    <a:pt x="495" y="343"/>
                  </a:cubicBezTo>
                  <a:moveTo>
                    <a:pt x="63" y="156"/>
                  </a:moveTo>
                  <a:cubicBezTo>
                    <a:pt x="73" y="270"/>
                    <a:pt x="73" y="270"/>
                    <a:pt x="73" y="270"/>
                  </a:cubicBezTo>
                  <a:cubicBezTo>
                    <a:pt x="74" y="277"/>
                    <a:pt x="74" y="277"/>
                    <a:pt x="74" y="277"/>
                  </a:cubicBezTo>
                  <a:cubicBezTo>
                    <a:pt x="115" y="312"/>
                    <a:pt x="175" y="338"/>
                    <a:pt x="262" y="350"/>
                  </a:cubicBezTo>
                  <a:cubicBezTo>
                    <a:pt x="262" y="350"/>
                    <a:pt x="262" y="350"/>
                    <a:pt x="262" y="350"/>
                  </a:cubicBezTo>
                  <a:cubicBezTo>
                    <a:pt x="262" y="350"/>
                    <a:pt x="263" y="350"/>
                    <a:pt x="263" y="350"/>
                  </a:cubicBezTo>
                  <a:cubicBezTo>
                    <a:pt x="265" y="351"/>
                    <a:pt x="267" y="351"/>
                    <a:pt x="269" y="351"/>
                  </a:cubicBezTo>
                  <a:cubicBezTo>
                    <a:pt x="269" y="351"/>
                    <a:pt x="269" y="351"/>
                    <a:pt x="269" y="351"/>
                  </a:cubicBezTo>
                  <a:cubicBezTo>
                    <a:pt x="275" y="352"/>
                    <a:pt x="280" y="353"/>
                    <a:pt x="286" y="353"/>
                  </a:cubicBezTo>
                  <a:cubicBezTo>
                    <a:pt x="287" y="349"/>
                    <a:pt x="290" y="346"/>
                    <a:pt x="295" y="344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298" y="341"/>
                    <a:pt x="299" y="339"/>
                    <a:pt x="300" y="338"/>
                  </a:cubicBezTo>
                  <a:cubicBezTo>
                    <a:pt x="301" y="342"/>
                    <a:pt x="301" y="342"/>
                    <a:pt x="301" y="342"/>
                  </a:cubicBezTo>
                  <a:cubicBezTo>
                    <a:pt x="342" y="328"/>
                    <a:pt x="342" y="328"/>
                    <a:pt x="342" y="328"/>
                  </a:cubicBezTo>
                  <a:cubicBezTo>
                    <a:pt x="354" y="323"/>
                    <a:pt x="354" y="323"/>
                    <a:pt x="354" y="323"/>
                  </a:cubicBezTo>
                  <a:cubicBezTo>
                    <a:pt x="328" y="321"/>
                    <a:pt x="303" y="317"/>
                    <a:pt x="279" y="311"/>
                  </a:cubicBezTo>
                  <a:cubicBezTo>
                    <a:pt x="218" y="296"/>
                    <a:pt x="159" y="267"/>
                    <a:pt x="114" y="221"/>
                  </a:cubicBezTo>
                  <a:cubicBezTo>
                    <a:pt x="96" y="203"/>
                    <a:pt x="78" y="180"/>
                    <a:pt x="63" y="156"/>
                  </a:cubicBezTo>
                  <a:moveTo>
                    <a:pt x="0" y="0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7" y="3"/>
                    <a:pt x="4" y="2"/>
                    <a:pt x="0" y="0"/>
                  </a:cubicBezTo>
                </a:path>
              </a:pathLst>
            </a:custGeom>
            <a:solidFill>
              <a:srgbClr val="61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1" name="íš1ïḋê"/>
            <p:cNvSpPr/>
            <p:nvPr/>
          </p:nvSpPr>
          <p:spPr bwMode="auto">
            <a:xfrm>
              <a:off x="5517058" y="3594170"/>
              <a:ext cx="23256" cy="44063"/>
            </a:xfrm>
            <a:custGeom>
              <a:avLst/>
              <a:gdLst>
                <a:gd name="T0" fmla="*/ 2 w 9"/>
                <a:gd name="T1" fmla="*/ 0 h 17"/>
                <a:gd name="T2" fmla="*/ 2 w 9"/>
                <a:gd name="T3" fmla="*/ 11 h 17"/>
                <a:gd name="T4" fmla="*/ 9 w 9"/>
                <a:gd name="T5" fmla="*/ 17 h 17"/>
                <a:gd name="T6" fmla="*/ 6 w 9"/>
                <a:gd name="T7" fmla="*/ 13 h 17"/>
                <a:gd name="T8" fmla="*/ 6 w 9"/>
                <a:gd name="T9" fmla="*/ 1 h 17"/>
                <a:gd name="T10" fmla="*/ 2 w 9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0" y="4"/>
                    <a:pt x="0" y="7"/>
                    <a:pt x="2" y="11"/>
                  </a:cubicBezTo>
                  <a:cubicBezTo>
                    <a:pt x="3" y="14"/>
                    <a:pt x="6" y="16"/>
                    <a:pt x="9" y="17"/>
                  </a:cubicBezTo>
                  <a:cubicBezTo>
                    <a:pt x="7" y="16"/>
                    <a:pt x="6" y="15"/>
                    <a:pt x="6" y="13"/>
                  </a:cubicBezTo>
                  <a:cubicBezTo>
                    <a:pt x="4" y="9"/>
                    <a:pt x="4" y="5"/>
                    <a:pt x="6" y="1"/>
                  </a:cubicBezTo>
                  <a:cubicBezTo>
                    <a:pt x="4" y="1"/>
                    <a:pt x="3" y="1"/>
                    <a:pt x="2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2" name="išḻiḍè"/>
            <p:cNvSpPr/>
            <p:nvPr/>
          </p:nvSpPr>
          <p:spPr bwMode="auto">
            <a:xfrm>
              <a:off x="5521954" y="3594170"/>
              <a:ext cx="9792" cy="2448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4 w 4"/>
                <a:gd name="T7" fmla="*/ 1 h 1"/>
                <a:gd name="T8" fmla="*/ 0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738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3" name="ïṥľiďè"/>
            <p:cNvSpPr/>
            <p:nvPr/>
          </p:nvSpPr>
          <p:spPr bwMode="auto">
            <a:xfrm>
              <a:off x="5521954" y="3530523"/>
              <a:ext cx="141982" cy="66095"/>
            </a:xfrm>
            <a:custGeom>
              <a:avLst/>
              <a:gdLst>
                <a:gd name="T0" fmla="*/ 12 w 56"/>
                <a:gd name="T1" fmla="*/ 15 h 26"/>
                <a:gd name="T2" fmla="*/ 9 w 56"/>
                <a:gd name="T3" fmla="*/ 16 h 26"/>
                <a:gd name="T4" fmla="*/ 0 w 56"/>
                <a:gd name="T5" fmla="*/ 25 h 26"/>
                <a:gd name="T6" fmla="*/ 4 w 56"/>
                <a:gd name="T7" fmla="*/ 26 h 26"/>
                <a:gd name="T8" fmla="*/ 11 w 56"/>
                <a:gd name="T9" fmla="*/ 19 h 26"/>
                <a:gd name="T10" fmla="*/ 12 w 56"/>
                <a:gd name="T11" fmla="*/ 15 h 26"/>
                <a:gd name="T12" fmla="*/ 56 w 56"/>
                <a:gd name="T13" fmla="*/ 0 h 26"/>
                <a:gd name="T14" fmla="*/ 15 w 56"/>
                <a:gd name="T15" fmla="*/ 14 h 26"/>
                <a:gd name="T16" fmla="*/ 16 w 56"/>
                <a:gd name="T17" fmla="*/ 17 h 26"/>
                <a:gd name="T18" fmla="*/ 56 w 56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26">
                  <a:moveTo>
                    <a:pt x="12" y="15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4" y="18"/>
                    <a:pt x="1" y="21"/>
                    <a:pt x="0" y="25"/>
                  </a:cubicBezTo>
                  <a:cubicBezTo>
                    <a:pt x="1" y="26"/>
                    <a:pt x="2" y="26"/>
                    <a:pt x="4" y="26"/>
                  </a:cubicBezTo>
                  <a:cubicBezTo>
                    <a:pt x="5" y="23"/>
                    <a:pt x="8" y="21"/>
                    <a:pt x="11" y="19"/>
                  </a:cubicBezTo>
                  <a:cubicBezTo>
                    <a:pt x="11" y="17"/>
                    <a:pt x="11" y="16"/>
                    <a:pt x="12" y="15"/>
                  </a:cubicBezTo>
                  <a:moveTo>
                    <a:pt x="56" y="0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5C70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4" name="íšliḋê"/>
            <p:cNvSpPr/>
            <p:nvPr/>
          </p:nvSpPr>
          <p:spPr bwMode="auto">
            <a:xfrm>
              <a:off x="5521954" y="3485236"/>
              <a:ext cx="294979" cy="170133"/>
            </a:xfrm>
            <a:custGeom>
              <a:avLst/>
              <a:gdLst>
                <a:gd name="T0" fmla="*/ 13 w 116"/>
                <a:gd name="T1" fmla="*/ 36 h 67"/>
                <a:gd name="T2" fmla="*/ 4 w 116"/>
                <a:gd name="T3" fmla="*/ 56 h 67"/>
                <a:gd name="T4" fmla="*/ 26 w 116"/>
                <a:gd name="T5" fmla="*/ 63 h 67"/>
                <a:gd name="T6" fmla="*/ 103 w 116"/>
                <a:gd name="T7" fmla="*/ 30 h 67"/>
                <a:gd name="T8" fmla="*/ 112 w 116"/>
                <a:gd name="T9" fmla="*/ 10 h 67"/>
                <a:gd name="T10" fmla="*/ 90 w 116"/>
                <a:gd name="T11" fmla="*/ 3 h 67"/>
                <a:gd name="T12" fmla="*/ 13 w 116"/>
                <a:gd name="T13" fmla="*/ 3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67">
                  <a:moveTo>
                    <a:pt x="13" y="36"/>
                  </a:moveTo>
                  <a:cubicBezTo>
                    <a:pt x="4" y="40"/>
                    <a:pt x="0" y="49"/>
                    <a:pt x="4" y="56"/>
                  </a:cubicBezTo>
                  <a:cubicBezTo>
                    <a:pt x="7" y="64"/>
                    <a:pt x="17" y="67"/>
                    <a:pt x="26" y="63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12" y="27"/>
                    <a:pt x="116" y="18"/>
                    <a:pt x="112" y="10"/>
                  </a:cubicBezTo>
                  <a:cubicBezTo>
                    <a:pt x="108" y="3"/>
                    <a:pt x="98" y="0"/>
                    <a:pt x="90" y="3"/>
                  </a:cubicBezTo>
                  <a:cubicBezTo>
                    <a:pt x="13" y="36"/>
                    <a:pt x="13" y="36"/>
                    <a:pt x="13" y="36"/>
                  </a:cubicBezTo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5" name="iṡľîďé"/>
            <p:cNvSpPr/>
            <p:nvPr/>
          </p:nvSpPr>
          <p:spPr bwMode="auto">
            <a:xfrm>
              <a:off x="5621096" y="3553779"/>
              <a:ext cx="112606" cy="66095"/>
            </a:xfrm>
            <a:custGeom>
              <a:avLst/>
              <a:gdLst>
                <a:gd name="T0" fmla="*/ 44 w 44"/>
                <a:gd name="T1" fmla="*/ 0 h 26"/>
                <a:gd name="T2" fmla="*/ 6 w 44"/>
                <a:gd name="T3" fmla="*/ 19 h 26"/>
                <a:gd name="T4" fmla="*/ 0 w 44"/>
                <a:gd name="T5" fmla="*/ 22 h 26"/>
                <a:gd name="T6" fmla="*/ 3 w 44"/>
                <a:gd name="T7" fmla="*/ 24 h 26"/>
                <a:gd name="T8" fmla="*/ 6 w 44"/>
                <a:gd name="T9" fmla="*/ 26 h 26"/>
                <a:gd name="T10" fmla="*/ 44 w 44"/>
                <a:gd name="T11" fmla="*/ 6 h 26"/>
                <a:gd name="T12" fmla="*/ 44 w 44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6">
                  <a:moveTo>
                    <a:pt x="44" y="0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5" y="20"/>
                    <a:pt x="3" y="21"/>
                    <a:pt x="0" y="22"/>
                  </a:cubicBezTo>
                  <a:cubicBezTo>
                    <a:pt x="1" y="23"/>
                    <a:pt x="2" y="23"/>
                    <a:pt x="3" y="24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4"/>
                    <a:pt x="43" y="2"/>
                    <a:pt x="44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6" name="îsḻiďé"/>
            <p:cNvSpPr/>
            <p:nvPr/>
          </p:nvSpPr>
          <p:spPr bwMode="auto">
            <a:xfrm>
              <a:off x="5550105" y="3541539"/>
              <a:ext cx="287635" cy="184821"/>
            </a:xfrm>
            <a:custGeom>
              <a:avLst/>
              <a:gdLst>
                <a:gd name="T0" fmla="*/ 11 w 113"/>
                <a:gd name="T1" fmla="*/ 43 h 73"/>
                <a:gd name="T2" fmla="*/ 4 w 113"/>
                <a:gd name="T3" fmla="*/ 63 h 73"/>
                <a:gd name="T4" fmla="*/ 28 w 113"/>
                <a:gd name="T5" fmla="*/ 68 h 73"/>
                <a:gd name="T6" fmla="*/ 101 w 113"/>
                <a:gd name="T7" fmla="*/ 30 h 73"/>
                <a:gd name="T8" fmla="*/ 108 w 113"/>
                <a:gd name="T9" fmla="*/ 9 h 73"/>
                <a:gd name="T10" fmla="*/ 85 w 113"/>
                <a:gd name="T11" fmla="*/ 4 h 73"/>
                <a:gd name="T12" fmla="*/ 11 w 113"/>
                <a:gd name="T13" fmla="*/ 4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73">
                  <a:moveTo>
                    <a:pt x="11" y="43"/>
                  </a:moveTo>
                  <a:cubicBezTo>
                    <a:pt x="3" y="47"/>
                    <a:pt x="0" y="56"/>
                    <a:pt x="4" y="63"/>
                  </a:cubicBezTo>
                  <a:cubicBezTo>
                    <a:pt x="9" y="70"/>
                    <a:pt x="19" y="73"/>
                    <a:pt x="28" y="68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10" y="25"/>
                    <a:pt x="113" y="16"/>
                    <a:pt x="108" y="9"/>
                  </a:cubicBezTo>
                  <a:cubicBezTo>
                    <a:pt x="104" y="2"/>
                    <a:pt x="94" y="0"/>
                    <a:pt x="85" y="4"/>
                  </a:cubicBezTo>
                  <a:cubicBezTo>
                    <a:pt x="11" y="43"/>
                    <a:pt x="11" y="43"/>
                    <a:pt x="11" y="43"/>
                  </a:cubicBezTo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7" name="î$ľiḑê"/>
            <p:cNvSpPr/>
            <p:nvPr/>
          </p:nvSpPr>
          <p:spPr bwMode="auto">
            <a:xfrm>
              <a:off x="5625992" y="3706777"/>
              <a:ext cx="46511" cy="35495"/>
            </a:xfrm>
            <a:custGeom>
              <a:avLst/>
              <a:gdLst>
                <a:gd name="T0" fmla="*/ 16 w 18"/>
                <a:gd name="T1" fmla="*/ 13 h 14"/>
                <a:gd name="T2" fmla="*/ 17 w 18"/>
                <a:gd name="T3" fmla="*/ 14 h 14"/>
                <a:gd name="T4" fmla="*/ 18 w 18"/>
                <a:gd name="T5" fmla="*/ 14 h 14"/>
                <a:gd name="T6" fmla="*/ 16 w 18"/>
                <a:gd name="T7" fmla="*/ 13 h 14"/>
                <a:gd name="T8" fmla="*/ 3 w 18"/>
                <a:gd name="T9" fmla="*/ 0 h 14"/>
                <a:gd name="T10" fmla="*/ 0 w 18"/>
                <a:gd name="T11" fmla="*/ 2 h 14"/>
                <a:gd name="T12" fmla="*/ 0 w 18"/>
                <a:gd name="T13" fmla="*/ 3 h 14"/>
                <a:gd name="T14" fmla="*/ 3 w 18"/>
                <a:gd name="T15" fmla="*/ 1 h 14"/>
                <a:gd name="T16" fmla="*/ 3 w 18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16" y="14"/>
                    <a:pt x="17" y="14"/>
                    <a:pt x="17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17" y="14"/>
                    <a:pt x="17" y="14"/>
                    <a:pt x="16" y="13"/>
                  </a:cubicBezTo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8" name="iṧḷïḑé"/>
            <p:cNvSpPr/>
            <p:nvPr/>
          </p:nvSpPr>
          <p:spPr bwMode="auto">
            <a:xfrm>
              <a:off x="5616200" y="3685969"/>
              <a:ext cx="20808" cy="25704"/>
            </a:xfrm>
            <a:custGeom>
              <a:avLst/>
              <a:gdLst>
                <a:gd name="T0" fmla="*/ 4 w 8"/>
                <a:gd name="T1" fmla="*/ 0 h 10"/>
                <a:gd name="T2" fmla="*/ 4 w 8"/>
                <a:gd name="T3" fmla="*/ 10 h 10"/>
                <a:gd name="T4" fmla="*/ 7 w 8"/>
                <a:gd name="T5" fmla="*/ 8 h 10"/>
                <a:gd name="T6" fmla="*/ 8 w 8"/>
                <a:gd name="T7" fmla="*/ 3 h 10"/>
                <a:gd name="T8" fmla="*/ 4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0" y="3"/>
                    <a:pt x="1" y="5"/>
                    <a:pt x="4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5"/>
                    <a:pt x="8" y="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9" name="ïşliḍe"/>
            <p:cNvSpPr/>
            <p:nvPr/>
          </p:nvSpPr>
          <p:spPr bwMode="auto">
            <a:xfrm>
              <a:off x="5628440" y="3574587"/>
              <a:ext cx="268051" cy="172581"/>
            </a:xfrm>
            <a:custGeom>
              <a:avLst/>
              <a:gdLst>
                <a:gd name="T0" fmla="*/ 11 w 105"/>
                <a:gd name="T1" fmla="*/ 40 h 68"/>
                <a:gd name="T2" fmla="*/ 4 w 105"/>
                <a:gd name="T3" fmla="*/ 59 h 68"/>
                <a:gd name="T4" fmla="*/ 26 w 105"/>
                <a:gd name="T5" fmla="*/ 64 h 68"/>
                <a:gd name="T6" fmla="*/ 95 w 105"/>
                <a:gd name="T7" fmla="*/ 28 h 68"/>
                <a:gd name="T8" fmla="*/ 101 w 105"/>
                <a:gd name="T9" fmla="*/ 8 h 68"/>
                <a:gd name="T10" fmla="*/ 79 w 105"/>
                <a:gd name="T11" fmla="*/ 4 h 68"/>
                <a:gd name="T12" fmla="*/ 11 w 105"/>
                <a:gd name="T13" fmla="*/ 4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68">
                  <a:moveTo>
                    <a:pt x="11" y="40"/>
                  </a:moveTo>
                  <a:cubicBezTo>
                    <a:pt x="3" y="44"/>
                    <a:pt x="0" y="52"/>
                    <a:pt x="4" y="59"/>
                  </a:cubicBezTo>
                  <a:cubicBezTo>
                    <a:pt x="8" y="66"/>
                    <a:pt x="18" y="68"/>
                    <a:pt x="26" y="64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102" y="23"/>
                    <a:pt x="105" y="15"/>
                    <a:pt x="101" y="8"/>
                  </a:cubicBezTo>
                  <a:cubicBezTo>
                    <a:pt x="97" y="2"/>
                    <a:pt x="87" y="0"/>
                    <a:pt x="79" y="4"/>
                  </a:cubicBezTo>
                  <a:cubicBezTo>
                    <a:pt x="11" y="40"/>
                    <a:pt x="11" y="40"/>
                    <a:pt x="11" y="40"/>
                  </a:cubicBezTo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0" name="îṩļiḓê"/>
            <p:cNvSpPr/>
            <p:nvPr/>
          </p:nvSpPr>
          <p:spPr bwMode="auto">
            <a:xfrm>
              <a:off x="5758182" y="3733704"/>
              <a:ext cx="15912" cy="8568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5 w 6"/>
                <a:gd name="T5" fmla="*/ 3 h 3"/>
                <a:gd name="T6" fmla="*/ 6 w 6"/>
                <a:gd name="T7" fmla="*/ 3 h 3"/>
                <a:gd name="T8" fmla="*/ 0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3"/>
                    <a:pt x="5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1" name="íṩ1iḑè"/>
            <p:cNvSpPr/>
            <p:nvPr/>
          </p:nvSpPr>
          <p:spPr bwMode="auto">
            <a:xfrm>
              <a:off x="5748390" y="3426485"/>
              <a:ext cx="249692" cy="99142"/>
            </a:xfrm>
            <a:custGeom>
              <a:avLst/>
              <a:gdLst>
                <a:gd name="T0" fmla="*/ 58 w 98"/>
                <a:gd name="T1" fmla="*/ 38 h 39"/>
                <a:gd name="T2" fmla="*/ 94 w 98"/>
                <a:gd name="T3" fmla="*/ 25 h 39"/>
                <a:gd name="T4" fmla="*/ 97 w 98"/>
                <a:gd name="T5" fmla="*/ 23 h 39"/>
                <a:gd name="T6" fmla="*/ 68 w 98"/>
                <a:gd name="T7" fmla="*/ 6 h 39"/>
                <a:gd name="T8" fmla="*/ 24 w 98"/>
                <a:gd name="T9" fmla="*/ 0 h 39"/>
                <a:gd name="T10" fmla="*/ 1 w 98"/>
                <a:gd name="T11" fmla="*/ 18 h 39"/>
                <a:gd name="T12" fmla="*/ 20 w 98"/>
                <a:gd name="T13" fmla="*/ 37 h 39"/>
                <a:gd name="T14" fmla="*/ 58 w 98"/>
                <a:gd name="T15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39">
                  <a:moveTo>
                    <a:pt x="58" y="38"/>
                  </a:moveTo>
                  <a:cubicBezTo>
                    <a:pt x="69" y="39"/>
                    <a:pt x="93" y="35"/>
                    <a:pt x="94" y="25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13"/>
                    <a:pt x="80" y="7"/>
                    <a:pt x="68" y="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2" y="0"/>
                    <a:pt x="2" y="8"/>
                    <a:pt x="1" y="18"/>
                  </a:cubicBezTo>
                  <a:cubicBezTo>
                    <a:pt x="0" y="28"/>
                    <a:pt x="8" y="37"/>
                    <a:pt x="20" y="37"/>
                  </a:cubicBezTo>
                  <a:cubicBezTo>
                    <a:pt x="58" y="38"/>
                    <a:pt x="58" y="38"/>
                    <a:pt x="58" y="38"/>
                  </a:cubicBezTo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2" name="îṧļïḍé"/>
            <p:cNvSpPr/>
            <p:nvPr/>
          </p:nvSpPr>
          <p:spPr bwMode="auto">
            <a:xfrm>
              <a:off x="5760630" y="3442397"/>
              <a:ext cx="303547" cy="258260"/>
            </a:xfrm>
            <a:custGeom>
              <a:avLst/>
              <a:gdLst>
                <a:gd name="T0" fmla="*/ 4 w 119"/>
                <a:gd name="T1" fmla="*/ 47 h 102"/>
                <a:gd name="T2" fmla="*/ 53 w 119"/>
                <a:gd name="T3" fmla="*/ 99 h 102"/>
                <a:gd name="T4" fmla="*/ 115 w 119"/>
                <a:gd name="T5" fmla="*/ 55 h 102"/>
                <a:gd name="T6" fmla="*/ 66 w 119"/>
                <a:gd name="T7" fmla="*/ 3 h 102"/>
                <a:gd name="T8" fmla="*/ 4 w 119"/>
                <a:gd name="T9" fmla="*/ 4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02">
                  <a:moveTo>
                    <a:pt x="4" y="47"/>
                  </a:moveTo>
                  <a:cubicBezTo>
                    <a:pt x="0" y="73"/>
                    <a:pt x="22" y="97"/>
                    <a:pt x="53" y="99"/>
                  </a:cubicBezTo>
                  <a:cubicBezTo>
                    <a:pt x="84" y="102"/>
                    <a:pt x="111" y="82"/>
                    <a:pt x="115" y="55"/>
                  </a:cubicBezTo>
                  <a:cubicBezTo>
                    <a:pt x="119" y="29"/>
                    <a:pt x="97" y="5"/>
                    <a:pt x="66" y="3"/>
                  </a:cubicBezTo>
                  <a:cubicBezTo>
                    <a:pt x="35" y="0"/>
                    <a:pt x="8" y="20"/>
                    <a:pt x="4" y="47"/>
                  </a:cubicBezTo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3" name="ïslídè"/>
            <p:cNvSpPr/>
            <p:nvPr/>
          </p:nvSpPr>
          <p:spPr bwMode="auto">
            <a:xfrm>
              <a:off x="5760630" y="3523180"/>
              <a:ext cx="23256" cy="4896"/>
            </a:xfrm>
            <a:custGeom>
              <a:avLst/>
              <a:gdLst>
                <a:gd name="T0" fmla="*/ 5 w 9"/>
                <a:gd name="T1" fmla="*/ 0 h 2"/>
                <a:gd name="T2" fmla="*/ 0 w 9"/>
                <a:gd name="T3" fmla="*/ 2 h 2"/>
                <a:gd name="T4" fmla="*/ 5 w 9"/>
                <a:gd name="T5" fmla="*/ 1 h 2"/>
                <a:gd name="T6" fmla="*/ 8 w 9"/>
                <a:gd name="T7" fmla="*/ 2 h 2"/>
                <a:gd name="T8" fmla="*/ 9 w 9"/>
                <a:gd name="T9" fmla="*/ 1 h 2"/>
                <a:gd name="T10" fmla="*/ 5 w 9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" y="2"/>
                    <a:pt x="3" y="1"/>
                    <a:pt x="5" y="1"/>
                  </a:cubicBezTo>
                  <a:cubicBezTo>
                    <a:pt x="6" y="1"/>
                    <a:pt x="7" y="1"/>
                    <a:pt x="8" y="2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7" y="0"/>
                    <a:pt x="6" y="0"/>
                    <a:pt x="5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4" name="i$ḻîḓê"/>
            <p:cNvSpPr/>
            <p:nvPr/>
          </p:nvSpPr>
          <p:spPr bwMode="auto">
            <a:xfrm>
              <a:off x="5781437" y="3525628"/>
              <a:ext cx="231332" cy="132190"/>
            </a:xfrm>
            <a:custGeom>
              <a:avLst/>
              <a:gdLst>
                <a:gd name="T0" fmla="*/ 1 w 91"/>
                <a:gd name="T1" fmla="*/ 0 h 52"/>
                <a:gd name="T2" fmla="*/ 0 w 91"/>
                <a:gd name="T3" fmla="*/ 1 h 52"/>
                <a:gd name="T4" fmla="*/ 6 w 91"/>
                <a:gd name="T5" fmla="*/ 2 h 52"/>
                <a:gd name="T6" fmla="*/ 73 w 91"/>
                <a:gd name="T7" fmla="*/ 35 h 52"/>
                <a:gd name="T8" fmla="*/ 78 w 91"/>
                <a:gd name="T9" fmla="*/ 52 h 52"/>
                <a:gd name="T10" fmla="*/ 78 w 91"/>
                <a:gd name="T11" fmla="*/ 52 h 52"/>
                <a:gd name="T12" fmla="*/ 86 w 91"/>
                <a:gd name="T13" fmla="*/ 47 h 52"/>
                <a:gd name="T14" fmla="*/ 81 w 91"/>
                <a:gd name="T15" fmla="*/ 30 h 52"/>
                <a:gd name="T16" fmla="*/ 23 w 91"/>
                <a:gd name="T17" fmla="*/ 7 h 52"/>
                <a:gd name="T18" fmla="*/ 1 w 9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5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2" y="1"/>
                    <a:pt x="4" y="1"/>
                    <a:pt x="6" y="2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81" y="38"/>
                    <a:pt x="83" y="46"/>
                    <a:pt x="78" y="52"/>
                  </a:cubicBezTo>
                  <a:cubicBezTo>
                    <a:pt x="78" y="52"/>
                    <a:pt x="78" y="52"/>
                    <a:pt x="78" y="52"/>
                  </a:cubicBezTo>
                  <a:cubicBezTo>
                    <a:pt x="81" y="51"/>
                    <a:pt x="84" y="50"/>
                    <a:pt x="86" y="47"/>
                  </a:cubicBezTo>
                  <a:cubicBezTo>
                    <a:pt x="91" y="41"/>
                    <a:pt x="89" y="34"/>
                    <a:pt x="81" y="30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18" y="5"/>
                    <a:pt x="8" y="1"/>
                    <a:pt x="1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5" name="íṥḷïḍè"/>
            <p:cNvSpPr/>
            <p:nvPr/>
          </p:nvSpPr>
          <p:spPr bwMode="auto">
            <a:xfrm>
              <a:off x="5725134" y="3523180"/>
              <a:ext cx="268051" cy="152997"/>
            </a:xfrm>
            <a:custGeom>
              <a:avLst/>
              <a:gdLst>
                <a:gd name="T0" fmla="*/ 95 w 105"/>
                <a:gd name="T1" fmla="*/ 36 h 60"/>
                <a:gd name="T2" fmla="*/ 100 w 105"/>
                <a:gd name="T3" fmla="*/ 53 h 60"/>
                <a:gd name="T4" fmla="*/ 78 w 105"/>
                <a:gd name="T5" fmla="*/ 57 h 60"/>
                <a:gd name="T6" fmla="*/ 10 w 105"/>
                <a:gd name="T7" fmla="*/ 24 h 60"/>
                <a:gd name="T8" fmla="*/ 5 w 105"/>
                <a:gd name="T9" fmla="*/ 7 h 60"/>
                <a:gd name="T10" fmla="*/ 28 w 105"/>
                <a:gd name="T11" fmla="*/ 3 h 60"/>
                <a:gd name="T12" fmla="*/ 95 w 105"/>
                <a:gd name="T13" fmla="*/ 3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60">
                  <a:moveTo>
                    <a:pt x="95" y="36"/>
                  </a:moveTo>
                  <a:cubicBezTo>
                    <a:pt x="103" y="39"/>
                    <a:pt x="105" y="47"/>
                    <a:pt x="100" y="53"/>
                  </a:cubicBezTo>
                  <a:cubicBezTo>
                    <a:pt x="95" y="59"/>
                    <a:pt x="85" y="60"/>
                    <a:pt x="78" y="57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2" y="21"/>
                    <a:pt x="0" y="13"/>
                    <a:pt x="5" y="7"/>
                  </a:cubicBezTo>
                  <a:cubicBezTo>
                    <a:pt x="10" y="1"/>
                    <a:pt x="20" y="0"/>
                    <a:pt x="28" y="3"/>
                  </a:cubicBezTo>
                  <a:cubicBezTo>
                    <a:pt x="95" y="36"/>
                    <a:pt x="95" y="36"/>
                    <a:pt x="95" y="36"/>
                  </a:cubicBezTo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6" name="ïṩľîḓe"/>
            <p:cNvSpPr/>
            <p:nvPr/>
          </p:nvSpPr>
          <p:spPr bwMode="auto">
            <a:xfrm>
              <a:off x="5727582" y="3574587"/>
              <a:ext cx="15912" cy="7344"/>
            </a:xfrm>
            <a:custGeom>
              <a:avLst/>
              <a:gdLst>
                <a:gd name="T0" fmla="*/ 4 w 6"/>
                <a:gd name="T1" fmla="*/ 0 h 3"/>
                <a:gd name="T2" fmla="*/ 1 w 6"/>
                <a:gd name="T3" fmla="*/ 2 h 3"/>
                <a:gd name="T4" fmla="*/ 0 w 6"/>
                <a:gd name="T5" fmla="*/ 3 h 3"/>
                <a:gd name="T6" fmla="*/ 6 w 6"/>
                <a:gd name="T7" fmla="*/ 2 h 3"/>
                <a:gd name="T8" fmla="*/ 6 w 6"/>
                <a:gd name="T9" fmla="*/ 2 h 3"/>
                <a:gd name="T10" fmla="*/ 4 w 6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2" y="2"/>
                    <a:pt x="4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4" y="1"/>
                    <a:pt x="4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7" name="ïṧlíḍé"/>
            <p:cNvSpPr/>
            <p:nvPr/>
          </p:nvSpPr>
          <p:spPr bwMode="auto">
            <a:xfrm>
              <a:off x="5835292" y="3624770"/>
              <a:ext cx="96694" cy="46511"/>
            </a:xfrm>
            <a:custGeom>
              <a:avLst/>
              <a:gdLst>
                <a:gd name="T0" fmla="*/ 36 w 38"/>
                <a:gd name="T1" fmla="*/ 17 h 18"/>
                <a:gd name="T2" fmla="*/ 38 w 38"/>
                <a:gd name="T3" fmla="*/ 18 h 18"/>
                <a:gd name="T4" fmla="*/ 38 w 38"/>
                <a:gd name="T5" fmla="*/ 18 h 18"/>
                <a:gd name="T6" fmla="*/ 36 w 38"/>
                <a:gd name="T7" fmla="*/ 17 h 18"/>
                <a:gd name="T8" fmla="*/ 0 w 38"/>
                <a:gd name="T9" fmla="*/ 0 h 18"/>
                <a:gd name="T10" fmla="*/ 7 w 38"/>
                <a:gd name="T11" fmla="*/ 4 h 18"/>
                <a:gd name="T12" fmla="*/ 7 w 38"/>
                <a:gd name="T13" fmla="*/ 3 h 18"/>
                <a:gd name="T14" fmla="*/ 0 w 3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8">
                  <a:moveTo>
                    <a:pt x="36" y="17"/>
                  </a:move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8"/>
                    <a:pt x="37" y="17"/>
                    <a:pt x="36" y="17"/>
                  </a:cubicBezTo>
                  <a:moveTo>
                    <a:pt x="0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8" name="iSļîḋè"/>
            <p:cNvSpPr/>
            <p:nvPr/>
          </p:nvSpPr>
          <p:spPr bwMode="auto">
            <a:xfrm>
              <a:off x="5738598" y="3567243"/>
              <a:ext cx="205629" cy="104038"/>
            </a:xfrm>
            <a:custGeom>
              <a:avLst/>
              <a:gdLst>
                <a:gd name="T0" fmla="*/ 10 w 81"/>
                <a:gd name="T1" fmla="*/ 0 h 41"/>
                <a:gd name="T2" fmla="*/ 0 w 81"/>
                <a:gd name="T3" fmla="*/ 3 h 41"/>
                <a:gd name="T4" fmla="*/ 2 w 81"/>
                <a:gd name="T5" fmla="*/ 5 h 41"/>
                <a:gd name="T6" fmla="*/ 12 w 81"/>
                <a:gd name="T7" fmla="*/ 8 h 41"/>
                <a:gd name="T8" fmla="*/ 38 w 81"/>
                <a:gd name="T9" fmla="*/ 23 h 41"/>
                <a:gd name="T10" fmla="*/ 45 w 81"/>
                <a:gd name="T11" fmla="*/ 26 h 41"/>
                <a:gd name="T12" fmla="*/ 45 w 81"/>
                <a:gd name="T13" fmla="*/ 26 h 41"/>
                <a:gd name="T14" fmla="*/ 74 w 81"/>
                <a:gd name="T15" fmla="*/ 40 h 41"/>
                <a:gd name="T16" fmla="*/ 76 w 81"/>
                <a:gd name="T17" fmla="*/ 41 h 41"/>
                <a:gd name="T18" fmla="*/ 57 w 81"/>
                <a:gd name="T19" fmla="*/ 25 h 41"/>
                <a:gd name="T20" fmla="*/ 20 w 81"/>
                <a:gd name="T21" fmla="*/ 3 h 41"/>
                <a:gd name="T22" fmla="*/ 10 w 81"/>
                <a:gd name="T2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" h="41">
                  <a:moveTo>
                    <a:pt x="10" y="0"/>
                  </a:moveTo>
                  <a:cubicBezTo>
                    <a:pt x="6" y="0"/>
                    <a:pt x="3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5" y="5"/>
                    <a:pt x="9" y="6"/>
                    <a:pt x="12" y="8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5" y="40"/>
                    <a:pt x="75" y="41"/>
                    <a:pt x="76" y="41"/>
                  </a:cubicBezTo>
                  <a:cubicBezTo>
                    <a:pt x="81" y="35"/>
                    <a:pt x="64" y="29"/>
                    <a:pt x="57" y="25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7" y="1"/>
                    <a:pt x="13" y="0"/>
                    <a:pt x="10" y="0"/>
                  </a:cubicBezTo>
                </a:path>
              </a:pathLst>
            </a:custGeom>
            <a:solidFill>
              <a:srgbClr val="EFCA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9" name="ïṡľiďé"/>
            <p:cNvSpPr/>
            <p:nvPr/>
          </p:nvSpPr>
          <p:spPr bwMode="auto">
            <a:xfrm>
              <a:off x="5694535" y="3577035"/>
              <a:ext cx="257036" cy="162789"/>
            </a:xfrm>
            <a:custGeom>
              <a:avLst/>
              <a:gdLst>
                <a:gd name="T0" fmla="*/ 92 w 101"/>
                <a:gd name="T1" fmla="*/ 41 h 64"/>
                <a:gd name="T2" fmla="*/ 95 w 101"/>
                <a:gd name="T3" fmla="*/ 58 h 64"/>
                <a:gd name="T4" fmla="*/ 72 w 101"/>
                <a:gd name="T5" fmla="*/ 60 h 64"/>
                <a:gd name="T6" fmla="*/ 9 w 101"/>
                <a:gd name="T7" fmla="*/ 23 h 64"/>
                <a:gd name="T8" fmla="*/ 6 w 101"/>
                <a:gd name="T9" fmla="*/ 6 h 64"/>
                <a:gd name="T10" fmla="*/ 29 w 101"/>
                <a:gd name="T11" fmla="*/ 4 h 64"/>
                <a:gd name="T12" fmla="*/ 92 w 101"/>
                <a:gd name="T13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64">
                  <a:moveTo>
                    <a:pt x="92" y="41"/>
                  </a:moveTo>
                  <a:cubicBezTo>
                    <a:pt x="99" y="45"/>
                    <a:pt x="101" y="53"/>
                    <a:pt x="95" y="58"/>
                  </a:cubicBezTo>
                  <a:cubicBezTo>
                    <a:pt x="90" y="63"/>
                    <a:pt x="79" y="64"/>
                    <a:pt x="72" y="6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2" y="19"/>
                    <a:pt x="0" y="11"/>
                    <a:pt x="6" y="6"/>
                  </a:cubicBezTo>
                  <a:cubicBezTo>
                    <a:pt x="11" y="1"/>
                    <a:pt x="21" y="0"/>
                    <a:pt x="29" y="4"/>
                  </a:cubicBezTo>
                  <a:cubicBezTo>
                    <a:pt x="92" y="41"/>
                    <a:pt x="92" y="41"/>
                    <a:pt x="92" y="41"/>
                  </a:cubicBezTo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0" name="ïŝḷiḓê"/>
            <p:cNvSpPr/>
            <p:nvPr/>
          </p:nvSpPr>
          <p:spPr bwMode="auto">
            <a:xfrm>
              <a:off x="5661487" y="3605186"/>
              <a:ext cx="48959" cy="24480"/>
            </a:xfrm>
            <a:custGeom>
              <a:avLst/>
              <a:gdLst>
                <a:gd name="T0" fmla="*/ 13 w 19"/>
                <a:gd name="T1" fmla="*/ 0 h 10"/>
                <a:gd name="T2" fmla="*/ 1 w 19"/>
                <a:gd name="T3" fmla="*/ 5 h 10"/>
                <a:gd name="T4" fmla="*/ 0 w 19"/>
                <a:gd name="T5" fmla="*/ 6 h 10"/>
                <a:gd name="T6" fmla="*/ 5 w 19"/>
                <a:gd name="T7" fmla="*/ 5 h 10"/>
                <a:gd name="T8" fmla="*/ 14 w 19"/>
                <a:gd name="T9" fmla="*/ 8 h 10"/>
                <a:gd name="T10" fmla="*/ 19 w 19"/>
                <a:gd name="T11" fmla="*/ 10 h 10"/>
                <a:gd name="T12" fmla="*/ 16 w 19"/>
                <a:gd name="T13" fmla="*/ 1 h 10"/>
                <a:gd name="T14" fmla="*/ 13 w 19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0">
                  <a:moveTo>
                    <a:pt x="13" y="0"/>
                  </a:moveTo>
                  <a:cubicBezTo>
                    <a:pt x="8" y="0"/>
                    <a:pt x="4" y="2"/>
                    <a:pt x="1" y="5"/>
                  </a:cubicBezTo>
                  <a:cubicBezTo>
                    <a:pt x="1" y="5"/>
                    <a:pt x="0" y="5"/>
                    <a:pt x="0" y="6"/>
                  </a:cubicBezTo>
                  <a:cubicBezTo>
                    <a:pt x="2" y="5"/>
                    <a:pt x="3" y="5"/>
                    <a:pt x="5" y="5"/>
                  </a:cubicBezTo>
                  <a:cubicBezTo>
                    <a:pt x="8" y="5"/>
                    <a:pt x="11" y="6"/>
                    <a:pt x="14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6" y="8"/>
                    <a:pt x="15" y="4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1" name="îŝliďê"/>
            <p:cNvSpPr/>
            <p:nvPr/>
          </p:nvSpPr>
          <p:spPr bwMode="auto">
            <a:xfrm>
              <a:off x="5857324" y="3719016"/>
              <a:ext cx="15912" cy="9792"/>
            </a:xfrm>
            <a:custGeom>
              <a:avLst/>
              <a:gdLst>
                <a:gd name="T0" fmla="*/ 0 w 6"/>
                <a:gd name="T1" fmla="*/ 0 h 4"/>
                <a:gd name="T2" fmla="*/ 6 w 6"/>
                <a:gd name="T3" fmla="*/ 4 h 4"/>
                <a:gd name="T4" fmla="*/ 6 w 6"/>
                <a:gd name="T5" fmla="*/ 3 h 4"/>
                <a:gd name="T6" fmla="*/ 0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2" name="íṡľiḑe"/>
            <p:cNvSpPr/>
            <p:nvPr/>
          </p:nvSpPr>
          <p:spPr bwMode="auto">
            <a:xfrm>
              <a:off x="5700655" y="3607634"/>
              <a:ext cx="184821" cy="118726"/>
            </a:xfrm>
            <a:custGeom>
              <a:avLst/>
              <a:gdLst>
                <a:gd name="T0" fmla="*/ 1 w 73"/>
                <a:gd name="T1" fmla="*/ 0 h 47"/>
                <a:gd name="T2" fmla="*/ 4 w 73"/>
                <a:gd name="T3" fmla="*/ 9 h 47"/>
                <a:gd name="T4" fmla="*/ 57 w 73"/>
                <a:gd name="T5" fmla="*/ 40 h 47"/>
                <a:gd name="T6" fmla="*/ 57 w 73"/>
                <a:gd name="T7" fmla="*/ 40 h 47"/>
                <a:gd name="T8" fmla="*/ 57 w 73"/>
                <a:gd name="T9" fmla="*/ 40 h 47"/>
                <a:gd name="T10" fmla="*/ 58 w 73"/>
                <a:gd name="T11" fmla="*/ 41 h 47"/>
                <a:gd name="T12" fmla="*/ 60 w 73"/>
                <a:gd name="T13" fmla="*/ 42 h 47"/>
                <a:gd name="T14" fmla="*/ 62 w 73"/>
                <a:gd name="T15" fmla="*/ 44 h 47"/>
                <a:gd name="T16" fmla="*/ 68 w 73"/>
                <a:gd name="T17" fmla="*/ 47 h 47"/>
                <a:gd name="T18" fmla="*/ 67 w 73"/>
                <a:gd name="T19" fmla="*/ 36 h 47"/>
                <a:gd name="T20" fmla="*/ 7 w 73"/>
                <a:gd name="T21" fmla="*/ 2 h 47"/>
                <a:gd name="T22" fmla="*/ 1 w 73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47">
                  <a:moveTo>
                    <a:pt x="1" y="0"/>
                  </a:moveTo>
                  <a:cubicBezTo>
                    <a:pt x="0" y="3"/>
                    <a:pt x="1" y="7"/>
                    <a:pt x="4" y="9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9" y="41"/>
                    <a:pt x="60" y="42"/>
                    <a:pt x="60" y="42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73" y="42"/>
                    <a:pt x="73" y="40"/>
                    <a:pt x="67" y="3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3" y="0"/>
                    <a:pt x="1" y="0"/>
                  </a:cubicBezTo>
                </a:path>
              </a:pathLst>
            </a:custGeom>
            <a:solidFill>
              <a:srgbClr val="EFCA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3" name="iŝḷiḓé"/>
            <p:cNvSpPr/>
            <p:nvPr/>
          </p:nvSpPr>
          <p:spPr bwMode="auto">
            <a:xfrm>
              <a:off x="5628440" y="3614978"/>
              <a:ext cx="239900" cy="151773"/>
            </a:xfrm>
            <a:custGeom>
              <a:avLst/>
              <a:gdLst>
                <a:gd name="T0" fmla="*/ 86 w 94"/>
                <a:gd name="T1" fmla="*/ 38 h 60"/>
                <a:gd name="T2" fmla="*/ 89 w 94"/>
                <a:gd name="T3" fmla="*/ 54 h 60"/>
                <a:gd name="T4" fmla="*/ 68 w 94"/>
                <a:gd name="T5" fmla="*/ 56 h 60"/>
                <a:gd name="T6" fmla="*/ 8 w 94"/>
                <a:gd name="T7" fmla="*/ 22 h 60"/>
                <a:gd name="T8" fmla="*/ 6 w 94"/>
                <a:gd name="T9" fmla="*/ 6 h 60"/>
                <a:gd name="T10" fmla="*/ 27 w 94"/>
                <a:gd name="T11" fmla="*/ 4 h 60"/>
                <a:gd name="T12" fmla="*/ 86 w 94"/>
                <a:gd name="T13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60">
                  <a:moveTo>
                    <a:pt x="86" y="38"/>
                  </a:moveTo>
                  <a:cubicBezTo>
                    <a:pt x="93" y="42"/>
                    <a:pt x="94" y="49"/>
                    <a:pt x="89" y="54"/>
                  </a:cubicBezTo>
                  <a:cubicBezTo>
                    <a:pt x="84" y="59"/>
                    <a:pt x="74" y="60"/>
                    <a:pt x="68" y="56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2" y="18"/>
                    <a:pt x="0" y="11"/>
                    <a:pt x="6" y="6"/>
                  </a:cubicBezTo>
                  <a:cubicBezTo>
                    <a:pt x="11" y="1"/>
                    <a:pt x="20" y="0"/>
                    <a:pt x="27" y="4"/>
                  </a:cubicBezTo>
                  <a:cubicBezTo>
                    <a:pt x="86" y="38"/>
                    <a:pt x="86" y="38"/>
                    <a:pt x="86" y="38"/>
                  </a:cubicBezTo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4" name="íšľíde"/>
            <p:cNvSpPr/>
            <p:nvPr/>
          </p:nvSpPr>
          <p:spPr bwMode="auto">
            <a:xfrm>
              <a:off x="5578257" y="3648026"/>
              <a:ext cx="4896" cy="244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1 h 1"/>
                <a:gd name="T10" fmla="*/ 0 w 2"/>
                <a:gd name="T11" fmla="*/ 1 h 1"/>
                <a:gd name="T12" fmla="*/ 2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5" name="ïṣľïḑê"/>
            <p:cNvSpPr/>
            <p:nvPr/>
          </p:nvSpPr>
          <p:spPr bwMode="auto">
            <a:xfrm>
              <a:off x="5552553" y="3556227"/>
              <a:ext cx="7344" cy="13464"/>
            </a:xfrm>
            <a:custGeom>
              <a:avLst/>
              <a:gdLst>
                <a:gd name="T0" fmla="*/ 2 w 3"/>
                <a:gd name="T1" fmla="*/ 0 h 5"/>
                <a:gd name="T2" fmla="*/ 0 w 3"/>
                <a:gd name="T3" fmla="*/ 5 h 5"/>
                <a:gd name="T4" fmla="*/ 3 w 3"/>
                <a:gd name="T5" fmla="*/ 4 h 5"/>
                <a:gd name="T6" fmla="*/ 2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C70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6" name="íṧ1íďé"/>
            <p:cNvSpPr/>
            <p:nvPr/>
          </p:nvSpPr>
          <p:spPr bwMode="auto">
            <a:xfrm>
              <a:off x="5550105" y="3567243"/>
              <a:ext cx="12240" cy="12240"/>
            </a:xfrm>
            <a:custGeom>
              <a:avLst/>
              <a:gdLst>
                <a:gd name="T0" fmla="*/ 4 w 5"/>
                <a:gd name="T1" fmla="*/ 0 h 5"/>
                <a:gd name="T2" fmla="*/ 1 w 5"/>
                <a:gd name="T3" fmla="*/ 1 h 5"/>
                <a:gd name="T4" fmla="*/ 0 w 5"/>
                <a:gd name="T5" fmla="*/ 5 h 5"/>
                <a:gd name="T6" fmla="*/ 2 w 5"/>
                <a:gd name="T7" fmla="*/ 4 h 5"/>
                <a:gd name="T8" fmla="*/ 5 w 5"/>
                <a:gd name="T9" fmla="*/ 3 h 5"/>
                <a:gd name="T10" fmla="*/ 4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76A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7" name="íš1îḋê"/>
            <p:cNvSpPr/>
            <p:nvPr/>
          </p:nvSpPr>
          <p:spPr bwMode="auto">
            <a:xfrm>
              <a:off x="5547657" y="3574587"/>
              <a:ext cx="73439" cy="73439"/>
            </a:xfrm>
            <a:custGeom>
              <a:avLst/>
              <a:gdLst>
                <a:gd name="T0" fmla="*/ 6 w 29"/>
                <a:gd name="T1" fmla="*/ 0 h 29"/>
                <a:gd name="T2" fmla="*/ 3 w 29"/>
                <a:gd name="T3" fmla="*/ 1 h 29"/>
                <a:gd name="T4" fmla="*/ 1 w 29"/>
                <a:gd name="T5" fmla="*/ 2 h 29"/>
                <a:gd name="T6" fmla="*/ 7 w 29"/>
                <a:gd name="T7" fmla="*/ 26 h 29"/>
                <a:gd name="T8" fmla="*/ 12 w 29"/>
                <a:gd name="T9" fmla="*/ 29 h 29"/>
                <a:gd name="T10" fmla="*/ 12 w 29"/>
                <a:gd name="T11" fmla="*/ 29 h 29"/>
                <a:gd name="T12" fmla="*/ 29 w 29"/>
                <a:gd name="T13" fmla="*/ 14 h 29"/>
                <a:gd name="T14" fmla="*/ 22 w 29"/>
                <a:gd name="T15" fmla="*/ 13 h 29"/>
                <a:gd name="T16" fmla="*/ 11 w 29"/>
                <a:gd name="T17" fmla="*/ 17 h 29"/>
                <a:gd name="T18" fmla="*/ 6 w 2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9">
                  <a:moveTo>
                    <a:pt x="6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1"/>
                    <a:pt x="3" y="23"/>
                    <a:pt x="7" y="26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4"/>
                    <a:pt x="20" y="18"/>
                    <a:pt x="29" y="14"/>
                  </a:cubicBezTo>
                  <a:cubicBezTo>
                    <a:pt x="27" y="13"/>
                    <a:pt x="24" y="13"/>
                    <a:pt x="22" y="13"/>
                  </a:cubicBezTo>
                  <a:cubicBezTo>
                    <a:pt x="18" y="13"/>
                    <a:pt x="14" y="14"/>
                    <a:pt x="11" y="17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8" name="ïŝḻíde"/>
            <p:cNvSpPr/>
            <p:nvPr/>
          </p:nvSpPr>
          <p:spPr bwMode="auto">
            <a:xfrm>
              <a:off x="5578257" y="3648026"/>
              <a:ext cx="7344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2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9" name="ïṧḻiḓê"/>
            <p:cNvSpPr/>
            <p:nvPr/>
          </p:nvSpPr>
          <p:spPr bwMode="auto">
            <a:xfrm>
              <a:off x="5570913" y="3610082"/>
              <a:ext cx="66095" cy="37943"/>
            </a:xfrm>
            <a:custGeom>
              <a:avLst/>
              <a:gdLst>
                <a:gd name="T0" fmla="*/ 20 w 26"/>
                <a:gd name="T1" fmla="*/ 0 h 15"/>
                <a:gd name="T2" fmla="*/ 3 w 26"/>
                <a:gd name="T3" fmla="*/ 15 h 15"/>
                <a:gd name="T4" fmla="*/ 6 w 26"/>
                <a:gd name="T5" fmla="*/ 15 h 15"/>
                <a:gd name="T6" fmla="*/ 26 w 26"/>
                <a:gd name="T7" fmla="*/ 4 h 15"/>
                <a:gd name="T8" fmla="*/ 23 w 26"/>
                <a:gd name="T9" fmla="*/ 2 h 15"/>
                <a:gd name="T10" fmla="*/ 20 w 26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5">
                  <a:moveTo>
                    <a:pt x="20" y="0"/>
                  </a:moveTo>
                  <a:cubicBezTo>
                    <a:pt x="11" y="4"/>
                    <a:pt x="0" y="10"/>
                    <a:pt x="3" y="15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1" y="1"/>
                    <a:pt x="20" y="0"/>
                  </a:cubicBezTo>
                </a:path>
              </a:pathLst>
            </a:custGeom>
            <a:solidFill>
              <a:srgbClr val="D1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0" name="îSļidè"/>
            <p:cNvSpPr/>
            <p:nvPr/>
          </p:nvSpPr>
          <p:spPr bwMode="auto">
            <a:xfrm>
              <a:off x="5578257" y="3619874"/>
              <a:ext cx="73439" cy="66095"/>
            </a:xfrm>
            <a:custGeom>
              <a:avLst/>
              <a:gdLst>
                <a:gd name="T0" fmla="*/ 23 w 29"/>
                <a:gd name="T1" fmla="*/ 0 h 26"/>
                <a:gd name="T2" fmla="*/ 3 w 29"/>
                <a:gd name="T3" fmla="*/ 11 h 26"/>
                <a:gd name="T4" fmla="*/ 2 w 29"/>
                <a:gd name="T5" fmla="*/ 11 h 26"/>
                <a:gd name="T6" fmla="*/ 0 w 29"/>
                <a:gd name="T7" fmla="*/ 12 h 26"/>
                <a:gd name="T8" fmla="*/ 0 w 29"/>
                <a:gd name="T9" fmla="*/ 12 h 26"/>
                <a:gd name="T10" fmla="*/ 19 w 29"/>
                <a:gd name="T11" fmla="*/ 26 h 26"/>
                <a:gd name="T12" fmla="*/ 23 w 29"/>
                <a:gd name="T13" fmla="*/ 23 h 26"/>
                <a:gd name="T14" fmla="*/ 29 w 29"/>
                <a:gd name="T15" fmla="*/ 20 h 26"/>
                <a:gd name="T16" fmla="*/ 28 w 29"/>
                <a:gd name="T17" fmla="*/ 20 h 26"/>
                <a:gd name="T18" fmla="*/ 26 w 29"/>
                <a:gd name="T19" fmla="*/ 4 h 26"/>
                <a:gd name="T20" fmla="*/ 27 w 29"/>
                <a:gd name="T21" fmla="*/ 2 h 26"/>
                <a:gd name="T22" fmla="*/ 23 w 29"/>
                <a:gd name="T2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26">
                  <a:moveTo>
                    <a:pt x="23" y="0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1" y="24"/>
                    <a:pt x="23" y="23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2" y="16"/>
                    <a:pt x="20" y="9"/>
                    <a:pt x="26" y="4"/>
                  </a:cubicBezTo>
                  <a:cubicBezTo>
                    <a:pt x="26" y="3"/>
                    <a:pt x="26" y="3"/>
                    <a:pt x="27" y="2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1" name="íṡḷíḑé"/>
            <p:cNvSpPr/>
            <p:nvPr/>
          </p:nvSpPr>
          <p:spPr bwMode="auto">
            <a:xfrm>
              <a:off x="5625992" y="3671281"/>
              <a:ext cx="30599" cy="22032"/>
            </a:xfrm>
            <a:custGeom>
              <a:avLst/>
              <a:gdLst>
                <a:gd name="T0" fmla="*/ 10 w 12"/>
                <a:gd name="T1" fmla="*/ 0 h 9"/>
                <a:gd name="T2" fmla="*/ 4 w 12"/>
                <a:gd name="T3" fmla="*/ 3 h 9"/>
                <a:gd name="T4" fmla="*/ 0 w 12"/>
                <a:gd name="T5" fmla="*/ 6 h 9"/>
                <a:gd name="T6" fmla="*/ 4 w 12"/>
                <a:gd name="T7" fmla="*/ 9 h 9"/>
                <a:gd name="T8" fmla="*/ 12 w 12"/>
                <a:gd name="T9" fmla="*/ 2 h 9"/>
                <a:gd name="T10" fmla="*/ 12 w 12"/>
                <a:gd name="T11" fmla="*/ 1 h 9"/>
                <a:gd name="T12" fmla="*/ 10 w 12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10" y="0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4"/>
                    <a:pt x="1" y="5"/>
                    <a:pt x="0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6"/>
                    <a:pt x="8" y="3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1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2" name="išḷiḓê"/>
            <p:cNvSpPr/>
            <p:nvPr/>
          </p:nvSpPr>
          <p:spPr bwMode="auto">
            <a:xfrm>
              <a:off x="5692087" y="3716568"/>
              <a:ext cx="66095" cy="40391"/>
            </a:xfrm>
            <a:custGeom>
              <a:avLst/>
              <a:gdLst>
                <a:gd name="T0" fmla="*/ 15 w 26"/>
                <a:gd name="T1" fmla="*/ 0 h 16"/>
                <a:gd name="T2" fmla="*/ 1 w 26"/>
                <a:gd name="T3" fmla="*/ 8 h 16"/>
                <a:gd name="T4" fmla="*/ 0 w 26"/>
                <a:gd name="T5" fmla="*/ 8 h 16"/>
                <a:gd name="T6" fmla="*/ 10 w 26"/>
                <a:gd name="T7" fmla="*/ 15 h 16"/>
                <a:gd name="T8" fmla="*/ 14 w 26"/>
                <a:gd name="T9" fmla="*/ 16 h 16"/>
                <a:gd name="T10" fmla="*/ 26 w 26"/>
                <a:gd name="T11" fmla="*/ 7 h 16"/>
                <a:gd name="T12" fmla="*/ 25 w 26"/>
                <a:gd name="T13" fmla="*/ 6 h 16"/>
                <a:gd name="T14" fmla="*/ 15 w 26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6">
                  <a:moveTo>
                    <a:pt x="15" y="0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6"/>
                    <a:pt x="13" y="16"/>
                    <a:pt x="14" y="16"/>
                  </a:cubicBezTo>
                  <a:cubicBezTo>
                    <a:pt x="18" y="16"/>
                    <a:pt x="22" y="11"/>
                    <a:pt x="26" y="7"/>
                  </a:cubicBezTo>
                  <a:cubicBezTo>
                    <a:pt x="26" y="7"/>
                    <a:pt x="25" y="7"/>
                    <a:pt x="25" y="6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3" name="îŝļîḑè"/>
            <p:cNvSpPr/>
            <p:nvPr/>
          </p:nvSpPr>
          <p:spPr bwMode="auto">
            <a:xfrm>
              <a:off x="5637008" y="3673729"/>
              <a:ext cx="93022" cy="63647"/>
            </a:xfrm>
            <a:custGeom>
              <a:avLst/>
              <a:gdLst>
                <a:gd name="T0" fmla="*/ 8 w 37"/>
                <a:gd name="T1" fmla="*/ 0 h 25"/>
                <a:gd name="T2" fmla="*/ 8 w 37"/>
                <a:gd name="T3" fmla="*/ 1 h 25"/>
                <a:gd name="T4" fmla="*/ 0 w 37"/>
                <a:gd name="T5" fmla="*/ 8 h 25"/>
                <a:gd name="T6" fmla="*/ 22 w 37"/>
                <a:gd name="T7" fmla="*/ 25 h 25"/>
                <a:gd name="T8" fmla="*/ 23 w 37"/>
                <a:gd name="T9" fmla="*/ 25 h 25"/>
                <a:gd name="T10" fmla="*/ 37 w 37"/>
                <a:gd name="T11" fmla="*/ 17 h 25"/>
                <a:gd name="T12" fmla="*/ 37 w 37"/>
                <a:gd name="T13" fmla="*/ 17 h 25"/>
                <a:gd name="T14" fmla="*/ 34 w 37"/>
                <a:gd name="T15" fmla="*/ 18 h 25"/>
                <a:gd name="T16" fmla="*/ 32 w 37"/>
                <a:gd name="T17" fmla="*/ 15 h 25"/>
                <a:gd name="T18" fmla="*/ 8 w 37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25">
                  <a:moveTo>
                    <a:pt x="8" y="0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4" y="2"/>
                    <a:pt x="2" y="5"/>
                    <a:pt x="0" y="8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3" y="17"/>
                    <a:pt x="33" y="16"/>
                    <a:pt x="32" y="15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4" name="iŝļidé"/>
            <p:cNvSpPr/>
            <p:nvPr/>
          </p:nvSpPr>
          <p:spPr bwMode="auto">
            <a:xfrm>
              <a:off x="5755734" y="3731256"/>
              <a:ext cx="2448" cy="244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5" name="ïṩḻíḓê"/>
            <p:cNvSpPr/>
            <p:nvPr/>
          </p:nvSpPr>
          <p:spPr bwMode="auto">
            <a:xfrm>
              <a:off x="5717790" y="3711672"/>
              <a:ext cx="12240" cy="7344"/>
            </a:xfrm>
            <a:custGeom>
              <a:avLst/>
              <a:gdLst>
                <a:gd name="T0" fmla="*/ 0 w 5"/>
                <a:gd name="T1" fmla="*/ 0 h 3"/>
                <a:gd name="T2" fmla="*/ 2 w 5"/>
                <a:gd name="T3" fmla="*/ 3 h 3"/>
                <a:gd name="T4" fmla="*/ 5 w 5"/>
                <a:gd name="T5" fmla="*/ 2 h 3"/>
                <a:gd name="T6" fmla="*/ 0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6" name="isḷîdê"/>
            <p:cNvSpPr/>
            <p:nvPr/>
          </p:nvSpPr>
          <p:spPr bwMode="auto">
            <a:xfrm>
              <a:off x="5628440" y="3624770"/>
              <a:ext cx="160341" cy="117502"/>
            </a:xfrm>
            <a:custGeom>
              <a:avLst/>
              <a:gdLst>
                <a:gd name="T0" fmla="*/ 7 w 63"/>
                <a:gd name="T1" fmla="*/ 0 h 46"/>
                <a:gd name="T2" fmla="*/ 6 w 63"/>
                <a:gd name="T3" fmla="*/ 2 h 46"/>
                <a:gd name="T4" fmla="*/ 8 w 63"/>
                <a:gd name="T5" fmla="*/ 18 h 46"/>
                <a:gd name="T6" fmla="*/ 9 w 63"/>
                <a:gd name="T7" fmla="*/ 18 h 46"/>
                <a:gd name="T8" fmla="*/ 11 w 63"/>
                <a:gd name="T9" fmla="*/ 19 h 46"/>
                <a:gd name="T10" fmla="*/ 35 w 63"/>
                <a:gd name="T11" fmla="*/ 34 h 46"/>
                <a:gd name="T12" fmla="*/ 40 w 63"/>
                <a:gd name="T13" fmla="*/ 36 h 46"/>
                <a:gd name="T14" fmla="*/ 40 w 63"/>
                <a:gd name="T15" fmla="*/ 36 h 46"/>
                <a:gd name="T16" fmla="*/ 50 w 63"/>
                <a:gd name="T17" fmla="*/ 42 h 46"/>
                <a:gd name="T18" fmla="*/ 51 w 63"/>
                <a:gd name="T19" fmla="*/ 43 h 46"/>
                <a:gd name="T20" fmla="*/ 52 w 63"/>
                <a:gd name="T21" fmla="*/ 43 h 46"/>
                <a:gd name="T22" fmla="*/ 58 w 63"/>
                <a:gd name="T23" fmla="*/ 46 h 46"/>
                <a:gd name="T24" fmla="*/ 56 w 63"/>
                <a:gd name="T25" fmla="*/ 34 h 46"/>
                <a:gd name="T26" fmla="*/ 7 w 63"/>
                <a:gd name="T2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46">
                  <a:moveTo>
                    <a:pt x="7" y="0"/>
                  </a:moveTo>
                  <a:cubicBezTo>
                    <a:pt x="6" y="1"/>
                    <a:pt x="6" y="1"/>
                    <a:pt x="6" y="2"/>
                  </a:cubicBezTo>
                  <a:cubicBezTo>
                    <a:pt x="0" y="7"/>
                    <a:pt x="2" y="14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1" y="43"/>
                    <a:pt x="52" y="43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3" y="42"/>
                    <a:pt x="62" y="38"/>
                    <a:pt x="56" y="3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FCA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7" name="ïṡ1iḋe"/>
            <p:cNvSpPr/>
            <p:nvPr/>
          </p:nvSpPr>
          <p:spPr bwMode="auto">
            <a:xfrm>
              <a:off x="5521954" y="3569691"/>
              <a:ext cx="244796" cy="208076"/>
            </a:xfrm>
            <a:custGeom>
              <a:avLst/>
              <a:gdLst>
                <a:gd name="T0" fmla="*/ 90 w 96"/>
                <a:gd name="T1" fmla="*/ 60 h 82"/>
                <a:gd name="T2" fmla="*/ 91 w 96"/>
                <a:gd name="T3" fmla="*/ 77 h 82"/>
                <a:gd name="T4" fmla="*/ 69 w 96"/>
                <a:gd name="T5" fmla="*/ 78 h 82"/>
                <a:gd name="T6" fmla="*/ 9 w 96"/>
                <a:gd name="T7" fmla="*/ 33 h 82"/>
                <a:gd name="T8" fmla="*/ 6 w 96"/>
                <a:gd name="T9" fmla="*/ 0 h 82"/>
                <a:gd name="T10" fmla="*/ 12 w 96"/>
                <a:gd name="T11" fmla="*/ 23 h 82"/>
                <a:gd name="T12" fmla="*/ 34 w 96"/>
                <a:gd name="T13" fmla="*/ 23 h 82"/>
                <a:gd name="T14" fmla="*/ 90 w 96"/>
                <a:gd name="T15" fmla="*/ 6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82">
                  <a:moveTo>
                    <a:pt x="90" y="60"/>
                  </a:moveTo>
                  <a:cubicBezTo>
                    <a:pt x="96" y="65"/>
                    <a:pt x="96" y="72"/>
                    <a:pt x="91" y="77"/>
                  </a:cubicBezTo>
                  <a:cubicBezTo>
                    <a:pt x="85" y="81"/>
                    <a:pt x="75" y="82"/>
                    <a:pt x="69" y="7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5"/>
                    <a:pt x="6" y="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8" y="19"/>
                    <a:pt x="28" y="18"/>
                    <a:pt x="34" y="23"/>
                  </a:cubicBezTo>
                  <a:lnTo>
                    <a:pt x="90" y="60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8" name="íŝ1iḋe"/>
            <p:cNvSpPr/>
            <p:nvPr/>
          </p:nvSpPr>
          <p:spPr bwMode="auto">
            <a:xfrm>
              <a:off x="5496250" y="3428933"/>
              <a:ext cx="261932" cy="115054"/>
            </a:xfrm>
            <a:custGeom>
              <a:avLst/>
              <a:gdLst>
                <a:gd name="T0" fmla="*/ 39 w 103"/>
                <a:gd name="T1" fmla="*/ 41 h 45"/>
                <a:gd name="T2" fmla="*/ 1 w 103"/>
                <a:gd name="T3" fmla="*/ 24 h 45"/>
                <a:gd name="T4" fmla="*/ 1 w 103"/>
                <a:gd name="T5" fmla="*/ 18 h 45"/>
                <a:gd name="T6" fmla="*/ 34 w 103"/>
                <a:gd name="T7" fmla="*/ 2 h 45"/>
                <a:gd name="T8" fmla="*/ 82 w 103"/>
                <a:gd name="T9" fmla="*/ 0 h 45"/>
                <a:gd name="T10" fmla="*/ 102 w 103"/>
                <a:gd name="T11" fmla="*/ 23 h 45"/>
                <a:gd name="T12" fmla="*/ 79 w 103"/>
                <a:gd name="T13" fmla="*/ 44 h 45"/>
                <a:gd name="T14" fmla="*/ 39 w 103"/>
                <a:gd name="T15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45">
                  <a:moveTo>
                    <a:pt x="39" y="41"/>
                  </a:moveTo>
                  <a:cubicBezTo>
                    <a:pt x="27" y="41"/>
                    <a:pt x="0" y="36"/>
                    <a:pt x="1" y="24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6"/>
                    <a:pt x="22" y="1"/>
                    <a:pt x="34" y="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1"/>
                    <a:pt x="103" y="11"/>
                    <a:pt x="102" y="23"/>
                  </a:cubicBezTo>
                  <a:cubicBezTo>
                    <a:pt x="101" y="36"/>
                    <a:pt x="91" y="45"/>
                    <a:pt x="79" y="44"/>
                  </a:cubicBezTo>
                  <a:lnTo>
                    <a:pt x="39" y="41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9" name="iSľidè"/>
            <p:cNvSpPr/>
            <p:nvPr/>
          </p:nvSpPr>
          <p:spPr bwMode="auto">
            <a:xfrm>
              <a:off x="5305309" y="3428933"/>
              <a:ext cx="496936" cy="297427"/>
            </a:xfrm>
            <a:custGeom>
              <a:avLst/>
              <a:gdLst>
                <a:gd name="T0" fmla="*/ 191 w 195"/>
                <a:gd name="T1" fmla="*/ 64 h 117"/>
                <a:gd name="T2" fmla="*/ 96 w 195"/>
                <a:gd name="T3" fmla="*/ 101 h 117"/>
                <a:gd name="T4" fmla="*/ 4 w 195"/>
                <a:gd name="T5" fmla="*/ 60 h 117"/>
                <a:gd name="T6" fmla="*/ 112 w 195"/>
                <a:gd name="T7" fmla="*/ 5 h 117"/>
                <a:gd name="T8" fmla="*/ 191 w 195"/>
                <a:gd name="T9" fmla="*/ 6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17">
                  <a:moveTo>
                    <a:pt x="191" y="64"/>
                  </a:moveTo>
                  <a:cubicBezTo>
                    <a:pt x="186" y="96"/>
                    <a:pt x="124" y="117"/>
                    <a:pt x="96" y="101"/>
                  </a:cubicBezTo>
                  <a:cubicBezTo>
                    <a:pt x="56" y="78"/>
                    <a:pt x="0" y="91"/>
                    <a:pt x="4" y="60"/>
                  </a:cubicBezTo>
                  <a:cubicBezTo>
                    <a:pt x="9" y="28"/>
                    <a:pt x="80" y="0"/>
                    <a:pt x="112" y="5"/>
                  </a:cubicBezTo>
                  <a:cubicBezTo>
                    <a:pt x="143" y="9"/>
                    <a:pt x="195" y="32"/>
                    <a:pt x="191" y="64"/>
                  </a:cubicBez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0" name="î$liḍe"/>
            <p:cNvSpPr/>
            <p:nvPr/>
          </p:nvSpPr>
          <p:spPr bwMode="auto">
            <a:xfrm>
              <a:off x="5603960" y="3426485"/>
              <a:ext cx="203181" cy="160341"/>
            </a:xfrm>
            <a:custGeom>
              <a:avLst/>
              <a:gdLst>
                <a:gd name="T0" fmla="*/ 17 w 80"/>
                <a:gd name="T1" fmla="*/ 24 h 63"/>
                <a:gd name="T2" fmla="*/ 4 w 80"/>
                <a:gd name="T3" fmla="*/ 50 h 63"/>
                <a:gd name="T4" fmla="*/ 22 w 80"/>
                <a:gd name="T5" fmla="*/ 58 h 63"/>
                <a:gd name="T6" fmla="*/ 64 w 80"/>
                <a:gd name="T7" fmla="*/ 44 h 63"/>
                <a:gd name="T8" fmla="*/ 76 w 80"/>
                <a:gd name="T9" fmla="*/ 18 h 63"/>
                <a:gd name="T10" fmla="*/ 66 w 80"/>
                <a:gd name="T11" fmla="*/ 5 h 63"/>
                <a:gd name="T12" fmla="*/ 17 w 80"/>
                <a:gd name="T13" fmla="*/ 2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63">
                  <a:moveTo>
                    <a:pt x="17" y="24"/>
                  </a:moveTo>
                  <a:cubicBezTo>
                    <a:pt x="6" y="29"/>
                    <a:pt x="0" y="41"/>
                    <a:pt x="4" y="50"/>
                  </a:cubicBezTo>
                  <a:cubicBezTo>
                    <a:pt x="7" y="60"/>
                    <a:pt x="11" y="63"/>
                    <a:pt x="22" y="58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74" y="39"/>
                    <a:pt x="80" y="27"/>
                    <a:pt x="76" y="18"/>
                  </a:cubicBezTo>
                  <a:cubicBezTo>
                    <a:pt x="73" y="8"/>
                    <a:pt x="76" y="0"/>
                    <a:pt x="66" y="5"/>
                  </a:cubicBezTo>
                  <a:lnTo>
                    <a:pt x="17" y="24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1" name="îṧlïdé"/>
            <p:cNvSpPr/>
            <p:nvPr/>
          </p:nvSpPr>
          <p:spPr bwMode="auto">
            <a:xfrm>
              <a:off x="5507266" y="3612530"/>
              <a:ext cx="104038" cy="94246"/>
            </a:xfrm>
            <a:custGeom>
              <a:avLst/>
              <a:gdLst>
                <a:gd name="T0" fmla="*/ 39 w 41"/>
                <a:gd name="T1" fmla="*/ 23 h 37"/>
                <a:gd name="T2" fmla="*/ 31 w 41"/>
                <a:gd name="T3" fmla="*/ 6 h 37"/>
                <a:gd name="T4" fmla="*/ 12 w 41"/>
                <a:gd name="T5" fmla="*/ 5 h 37"/>
                <a:gd name="T6" fmla="*/ 6 w 41"/>
                <a:gd name="T7" fmla="*/ 9 h 37"/>
                <a:gd name="T8" fmla="*/ 9 w 41"/>
                <a:gd name="T9" fmla="*/ 31 h 37"/>
                <a:gd name="T10" fmla="*/ 34 w 41"/>
                <a:gd name="T11" fmla="*/ 31 h 37"/>
                <a:gd name="T12" fmla="*/ 39 w 41"/>
                <a:gd name="T13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7">
                  <a:moveTo>
                    <a:pt x="39" y="23"/>
                  </a:moveTo>
                  <a:cubicBezTo>
                    <a:pt x="41" y="19"/>
                    <a:pt x="39" y="12"/>
                    <a:pt x="31" y="6"/>
                  </a:cubicBezTo>
                  <a:cubicBezTo>
                    <a:pt x="24" y="0"/>
                    <a:pt x="14" y="2"/>
                    <a:pt x="12" y="5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0" y="15"/>
                    <a:pt x="1" y="25"/>
                    <a:pt x="9" y="31"/>
                  </a:cubicBezTo>
                  <a:cubicBezTo>
                    <a:pt x="17" y="37"/>
                    <a:pt x="28" y="37"/>
                    <a:pt x="34" y="31"/>
                  </a:cubicBezTo>
                  <a:lnTo>
                    <a:pt x="39" y="23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2" name="iSļîḑè"/>
            <p:cNvSpPr/>
            <p:nvPr/>
          </p:nvSpPr>
          <p:spPr bwMode="auto">
            <a:xfrm>
              <a:off x="5578257" y="3652921"/>
              <a:ext cx="104038" cy="94246"/>
            </a:xfrm>
            <a:custGeom>
              <a:avLst/>
              <a:gdLst>
                <a:gd name="T0" fmla="*/ 39 w 41"/>
                <a:gd name="T1" fmla="*/ 23 h 37"/>
                <a:gd name="T2" fmla="*/ 31 w 41"/>
                <a:gd name="T3" fmla="*/ 6 h 37"/>
                <a:gd name="T4" fmla="*/ 12 w 41"/>
                <a:gd name="T5" fmla="*/ 5 h 37"/>
                <a:gd name="T6" fmla="*/ 6 w 41"/>
                <a:gd name="T7" fmla="*/ 9 h 37"/>
                <a:gd name="T8" fmla="*/ 9 w 41"/>
                <a:gd name="T9" fmla="*/ 31 h 37"/>
                <a:gd name="T10" fmla="*/ 34 w 41"/>
                <a:gd name="T11" fmla="*/ 31 h 37"/>
                <a:gd name="T12" fmla="*/ 39 w 41"/>
                <a:gd name="T13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7">
                  <a:moveTo>
                    <a:pt x="39" y="23"/>
                  </a:moveTo>
                  <a:cubicBezTo>
                    <a:pt x="41" y="19"/>
                    <a:pt x="39" y="12"/>
                    <a:pt x="31" y="6"/>
                  </a:cubicBezTo>
                  <a:cubicBezTo>
                    <a:pt x="24" y="0"/>
                    <a:pt x="14" y="2"/>
                    <a:pt x="12" y="5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0" y="15"/>
                    <a:pt x="1" y="25"/>
                    <a:pt x="9" y="31"/>
                  </a:cubicBezTo>
                  <a:cubicBezTo>
                    <a:pt x="17" y="37"/>
                    <a:pt x="28" y="37"/>
                    <a:pt x="34" y="31"/>
                  </a:cubicBezTo>
                  <a:lnTo>
                    <a:pt x="39" y="23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3" name="ísľíḓè"/>
            <p:cNvSpPr/>
            <p:nvPr/>
          </p:nvSpPr>
          <p:spPr bwMode="auto">
            <a:xfrm>
              <a:off x="5649248" y="3683521"/>
              <a:ext cx="104038" cy="94246"/>
            </a:xfrm>
            <a:custGeom>
              <a:avLst/>
              <a:gdLst>
                <a:gd name="T0" fmla="*/ 39 w 41"/>
                <a:gd name="T1" fmla="*/ 23 h 37"/>
                <a:gd name="T2" fmla="*/ 31 w 41"/>
                <a:gd name="T3" fmla="*/ 6 h 37"/>
                <a:gd name="T4" fmla="*/ 12 w 41"/>
                <a:gd name="T5" fmla="*/ 5 h 37"/>
                <a:gd name="T6" fmla="*/ 6 w 41"/>
                <a:gd name="T7" fmla="*/ 9 h 37"/>
                <a:gd name="T8" fmla="*/ 9 w 41"/>
                <a:gd name="T9" fmla="*/ 31 h 37"/>
                <a:gd name="T10" fmla="*/ 34 w 41"/>
                <a:gd name="T11" fmla="*/ 31 h 37"/>
                <a:gd name="T12" fmla="*/ 39 w 41"/>
                <a:gd name="T13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7">
                  <a:moveTo>
                    <a:pt x="39" y="23"/>
                  </a:moveTo>
                  <a:cubicBezTo>
                    <a:pt x="41" y="19"/>
                    <a:pt x="39" y="12"/>
                    <a:pt x="31" y="6"/>
                  </a:cubicBezTo>
                  <a:cubicBezTo>
                    <a:pt x="24" y="0"/>
                    <a:pt x="14" y="2"/>
                    <a:pt x="12" y="5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0" y="15"/>
                    <a:pt x="1" y="25"/>
                    <a:pt x="9" y="31"/>
                  </a:cubicBezTo>
                  <a:cubicBezTo>
                    <a:pt x="17" y="37"/>
                    <a:pt x="28" y="37"/>
                    <a:pt x="34" y="31"/>
                  </a:cubicBezTo>
                  <a:lnTo>
                    <a:pt x="39" y="23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4" name="îš1ïdé"/>
            <p:cNvSpPr/>
            <p:nvPr/>
          </p:nvSpPr>
          <p:spPr bwMode="auto">
            <a:xfrm>
              <a:off x="5425259" y="3574587"/>
              <a:ext cx="124846" cy="111382"/>
            </a:xfrm>
            <a:custGeom>
              <a:avLst/>
              <a:gdLst>
                <a:gd name="T0" fmla="*/ 46 w 49"/>
                <a:gd name="T1" fmla="*/ 27 h 44"/>
                <a:gd name="T2" fmla="*/ 37 w 49"/>
                <a:gd name="T3" fmla="*/ 7 h 44"/>
                <a:gd name="T4" fmla="*/ 14 w 49"/>
                <a:gd name="T5" fmla="*/ 5 h 44"/>
                <a:gd name="T6" fmla="*/ 7 w 49"/>
                <a:gd name="T7" fmla="*/ 10 h 44"/>
                <a:gd name="T8" fmla="*/ 11 w 49"/>
                <a:gd name="T9" fmla="*/ 36 h 44"/>
                <a:gd name="T10" fmla="*/ 40 w 49"/>
                <a:gd name="T11" fmla="*/ 37 h 44"/>
                <a:gd name="T12" fmla="*/ 46 w 49"/>
                <a:gd name="T13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4">
                  <a:moveTo>
                    <a:pt x="46" y="27"/>
                  </a:moveTo>
                  <a:cubicBezTo>
                    <a:pt x="49" y="22"/>
                    <a:pt x="46" y="14"/>
                    <a:pt x="37" y="7"/>
                  </a:cubicBezTo>
                  <a:cubicBezTo>
                    <a:pt x="28" y="0"/>
                    <a:pt x="17" y="2"/>
                    <a:pt x="14" y="5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0" y="17"/>
                    <a:pt x="2" y="29"/>
                    <a:pt x="11" y="36"/>
                  </a:cubicBezTo>
                  <a:cubicBezTo>
                    <a:pt x="20" y="43"/>
                    <a:pt x="33" y="44"/>
                    <a:pt x="40" y="37"/>
                  </a:cubicBezTo>
                  <a:lnTo>
                    <a:pt x="46" y="27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5" name="íš1íďê"/>
            <p:cNvSpPr/>
            <p:nvPr/>
          </p:nvSpPr>
          <p:spPr bwMode="auto">
            <a:xfrm>
              <a:off x="5987066" y="2764312"/>
              <a:ext cx="1143197" cy="962048"/>
            </a:xfrm>
            <a:custGeom>
              <a:avLst/>
              <a:gdLst>
                <a:gd name="T0" fmla="*/ 447 w 449"/>
                <a:gd name="T1" fmla="*/ 20 h 379"/>
                <a:gd name="T2" fmla="*/ 432 w 449"/>
                <a:gd name="T3" fmla="*/ 4 h 379"/>
                <a:gd name="T4" fmla="*/ 407 w 449"/>
                <a:gd name="T5" fmla="*/ 0 h 379"/>
                <a:gd name="T6" fmla="*/ 269 w 449"/>
                <a:gd name="T7" fmla="*/ 151 h 379"/>
                <a:gd name="T8" fmla="*/ 255 w 449"/>
                <a:gd name="T9" fmla="*/ 171 h 379"/>
                <a:gd name="T10" fmla="*/ 238 w 449"/>
                <a:gd name="T11" fmla="*/ 190 h 379"/>
                <a:gd name="T12" fmla="*/ 19 w 449"/>
                <a:gd name="T13" fmla="*/ 267 h 379"/>
                <a:gd name="T14" fmla="*/ 0 w 449"/>
                <a:gd name="T15" fmla="*/ 379 h 379"/>
                <a:gd name="T16" fmla="*/ 92 w 449"/>
                <a:gd name="T17" fmla="*/ 363 h 379"/>
                <a:gd name="T18" fmla="*/ 301 w 449"/>
                <a:gd name="T19" fmla="*/ 290 h 379"/>
                <a:gd name="T20" fmla="*/ 315 w 449"/>
                <a:gd name="T21" fmla="*/ 280 h 379"/>
                <a:gd name="T22" fmla="*/ 330 w 449"/>
                <a:gd name="T23" fmla="*/ 264 h 379"/>
                <a:gd name="T24" fmla="*/ 343 w 449"/>
                <a:gd name="T25" fmla="*/ 247 h 379"/>
                <a:gd name="T26" fmla="*/ 425 w 449"/>
                <a:gd name="T27" fmla="*/ 72 h 379"/>
                <a:gd name="T28" fmla="*/ 435 w 449"/>
                <a:gd name="T29" fmla="*/ 56 h 379"/>
                <a:gd name="T30" fmla="*/ 447 w 449"/>
                <a:gd name="T31" fmla="*/ 39 h 379"/>
                <a:gd name="T32" fmla="*/ 447 w 449"/>
                <a:gd name="T33" fmla="*/ 2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9" h="379">
                  <a:moveTo>
                    <a:pt x="447" y="20"/>
                  </a:moveTo>
                  <a:cubicBezTo>
                    <a:pt x="445" y="12"/>
                    <a:pt x="439" y="7"/>
                    <a:pt x="432" y="4"/>
                  </a:cubicBezTo>
                  <a:cubicBezTo>
                    <a:pt x="424" y="1"/>
                    <a:pt x="415" y="0"/>
                    <a:pt x="407" y="0"/>
                  </a:cubicBezTo>
                  <a:cubicBezTo>
                    <a:pt x="331" y="16"/>
                    <a:pt x="311" y="100"/>
                    <a:pt x="269" y="151"/>
                  </a:cubicBezTo>
                  <a:cubicBezTo>
                    <a:pt x="264" y="158"/>
                    <a:pt x="260" y="165"/>
                    <a:pt x="255" y="171"/>
                  </a:cubicBezTo>
                  <a:cubicBezTo>
                    <a:pt x="250" y="178"/>
                    <a:pt x="244" y="184"/>
                    <a:pt x="238" y="190"/>
                  </a:cubicBezTo>
                  <a:cubicBezTo>
                    <a:pt x="177" y="247"/>
                    <a:pt x="88" y="264"/>
                    <a:pt x="19" y="267"/>
                  </a:cubicBezTo>
                  <a:cubicBezTo>
                    <a:pt x="14" y="300"/>
                    <a:pt x="8" y="347"/>
                    <a:pt x="0" y="379"/>
                  </a:cubicBezTo>
                  <a:cubicBezTo>
                    <a:pt x="26" y="377"/>
                    <a:pt x="56" y="366"/>
                    <a:pt x="92" y="363"/>
                  </a:cubicBezTo>
                  <a:cubicBezTo>
                    <a:pt x="188" y="354"/>
                    <a:pt x="255" y="322"/>
                    <a:pt x="301" y="290"/>
                  </a:cubicBezTo>
                  <a:cubicBezTo>
                    <a:pt x="306" y="287"/>
                    <a:pt x="311" y="283"/>
                    <a:pt x="315" y="280"/>
                  </a:cubicBezTo>
                  <a:cubicBezTo>
                    <a:pt x="321" y="275"/>
                    <a:pt x="326" y="270"/>
                    <a:pt x="330" y="264"/>
                  </a:cubicBezTo>
                  <a:cubicBezTo>
                    <a:pt x="335" y="259"/>
                    <a:pt x="339" y="253"/>
                    <a:pt x="343" y="247"/>
                  </a:cubicBezTo>
                  <a:cubicBezTo>
                    <a:pt x="375" y="192"/>
                    <a:pt x="387" y="128"/>
                    <a:pt x="425" y="72"/>
                  </a:cubicBezTo>
                  <a:cubicBezTo>
                    <a:pt x="428" y="67"/>
                    <a:pt x="432" y="61"/>
                    <a:pt x="435" y="56"/>
                  </a:cubicBezTo>
                  <a:cubicBezTo>
                    <a:pt x="439" y="50"/>
                    <a:pt x="443" y="45"/>
                    <a:pt x="447" y="39"/>
                  </a:cubicBezTo>
                  <a:cubicBezTo>
                    <a:pt x="449" y="31"/>
                    <a:pt x="449" y="25"/>
                    <a:pt x="447" y="2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6" name="îšḻïḍè"/>
            <p:cNvSpPr/>
            <p:nvPr/>
          </p:nvSpPr>
          <p:spPr bwMode="auto">
            <a:xfrm>
              <a:off x="7053152" y="2490141"/>
              <a:ext cx="235004" cy="472456"/>
            </a:xfrm>
            <a:custGeom>
              <a:avLst/>
              <a:gdLst>
                <a:gd name="T0" fmla="*/ 192 w 192"/>
                <a:gd name="T1" fmla="*/ 346 h 386"/>
                <a:gd name="T2" fmla="*/ 0 w 192"/>
                <a:gd name="T3" fmla="*/ 386 h 386"/>
                <a:gd name="T4" fmla="*/ 0 w 192"/>
                <a:gd name="T5" fmla="*/ 0 h 386"/>
                <a:gd name="T6" fmla="*/ 192 w 192"/>
                <a:gd name="T7" fmla="*/ 0 h 386"/>
                <a:gd name="T8" fmla="*/ 192 w 192"/>
                <a:gd name="T9" fmla="*/ 34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386">
                  <a:moveTo>
                    <a:pt x="192" y="346"/>
                  </a:moveTo>
                  <a:lnTo>
                    <a:pt x="0" y="386"/>
                  </a:lnTo>
                  <a:lnTo>
                    <a:pt x="0" y="0"/>
                  </a:lnTo>
                  <a:lnTo>
                    <a:pt x="192" y="0"/>
                  </a:lnTo>
                  <a:lnTo>
                    <a:pt x="192" y="346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7" name="ïṥļíďè"/>
            <p:cNvSpPr/>
            <p:nvPr/>
          </p:nvSpPr>
          <p:spPr bwMode="auto">
            <a:xfrm>
              <a:off x="6870779" y="4044595"/>
              <a:ext cx="854338" cy="1724587"/>
            </a:xfrm>
            <a:custGeom>
              <a:avLst/>
              <a:gdLst>
                <a:gd name="T0" fmla="*/ 0 w 698"/>
                <a:gd name="T1" fmla="*/ 0 h 1409"/>
                <a:gd name="T2" fmla="*/ 4 w 698"/>
                <a:gd name="T3" fmla="*/ 1321 h 1409"/>
                <a:gd name="T4" fmla="*/ 147 w 698"/>
                <a:gd name="T5" fmla="*/ 1324 h 1409"/>
                <a:gd name="T6" fmla="*/ 158 w 698"/>
                <a:gd name="T7" fmla="*/ 1292 h 1409"/>
                <a:gd name="T8" fmla="*/ 272 w 698"/>
                <a:gd name="T9" fmla="*/ 340 h 1409"/>
                <a:gd name="T10" fmla="*/ 328 w 698"/>
                <a:gd name="T11" fmla="*/ 346 h 1409"/>
                <a:gd name="T12" fmla="*/ 549 w 698"/>
                <a:gd name="T13" fmla="*/ 1355 h 1409"/>
                <a:gd name="T14" fmla="*/ 623 w 698"/>
                <a:gd name="T15" fmla="*/ 1409 h 1409"/>
                <a:gd name="T16" fmla="*/ 698 w 698"/>
                <a:gd name="T17" fmla="*/ 1330 h 1409"/>
                <a:gd name="T18" fmla="*/ 598 w 698"/>
                <a:gd name="T19" fmla="*/ 0 h 1409"/>
                <a:gd name="T20" fmla="*/ 0 w 698"/>
                <a:gd name="T21" fmla="*/ 0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8" h="1409">
                  <a:moveTo>
                    <a:pt x="0" y="0"/>
                  </a:moveTo>
                  <a:lnTo>
                    <a:pt x="4" y="1321"/>
                  </a:lnTo>
                  <a:lnTo>
                    <a:pt x="147" y="1324"/>
                  </a:lnTo>
                  <a:lnTo>
                    <a:pt x="158" y="1292"/>
                  </a:lnTo>
                  <a:lnTo>
                    <a:pt x="272" y="340"/>
                  </a:lnTo>
                  <a:lnTo>
                    <a:pt x="328" y="346"/>
                  </a:lnTo>
                  <a:lnTo>
                    <a:pt x="549" y="1355"/>
                  </a:lnTo>
                  <a:lnTo>
                    <a:pt x="623" y="1409"/>
                  </a:lnTo>
                  <a:lnTo>
                    <a:pt x="698" y="1330"/>
                  </a:lnTo>
                  <a:lnTo>
                    <a:pt x="59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8" name="îṣļiďê"/>
            <p:cNvSpPr/>
            <p:nvPr/>
          </p:nvSpPr>
          <p:spPr bwMode="auto">
            <a:xfrm>
              <a:off x="7026224" y="2745953"/>
              <a:ext cx="352506" cy="1298642"/>
            </a:xfrm>
            <a:custGeom>
              <a:avLst/>
              <a:gdLst>
                <a:gd name="T0" fmla="*/ 288 w 288"/>
                <a:gd name="T1" fmla="*/ 737 h 1061"/>
                <a:gd name="T2" fmla="*/ 268 w 288"/>
                <a:gd name="T3" fmla="*/ 1061 h 1061"/>
                <a:gd name="T4" fmla="*/ 8 w 288"/>
                <a:gd name="T5" fmla="*/ 1061 h 1061"/>
                <a:gd name="T6" fmla="*/ 0 w 288"/>
                <a:gd name="T7" fmla="*/ 127 h 1061"/>
                <a:gd name="T8" fmla="*/ 45 w 288"/>
                <a:gd name="T9" fmla="*/ 0 h 1061"/>
                <a:gd name="T10" fmla="*/ 124 w 288"/>
                <a:gd name="T11" fmla="*/ 129 h 1061"/>
                <a:gd name="T12" fmla="*/ 182 w 288"/>
                <a:gd name="T13" fmla="*/ 13 h 1061"/>
                <a:gd name="T14" fmla="*/ 288 w 288"/>
                <a:gd name="T15" fmla="*/ 119 h 1061"/>
                <a:gd name="T16" fmla="*/ 288 w 288"/>
                <a:gd name="T17" fmla="*/ 737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1061">
                  <a:moveTo>
                    <a:pt x="288" y="737"/>
                  </a:moveTo>
                  <a:lnTo>
                    <a:pt x="268" y="1061"/>
                  </a:lnTo>
                  <a:lnTo>
                    <a:pt x="8" y="1061"/>
                  </a:lnTo>
                  <a:lnTo>
                    <a:pt x="0" y="127"/>
                  </a:lnTo>
                  <a:lnTo>
                    <a:pt x="45" y="0"/>
                  </a:lnTo>
                  <a:lnTo>
                    <a:pt x="124" y="129"/>
                  </a:lnTo>
                  <a:lnTo>
                    <a:pt x="182" y="13"/>
                  </a:lnTo>
                  <a:lnTo>
                    <a:pt x="288" y="119"/>
                  </a:lnTo>
                  <a:lnTo>
                    <a:pt x="288" y="737"/>
                  </a:lnTo>
                  <a:close/>
                </a:path>
              </a:pathLst>
            </a:custGeom>
            <a:solidFill>
              <a:srgbClr val="F1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9" name="ï$ľïḑé"/>
            <p:cNvSpPr/>
            <p:nvPr/>
          </p:nvSpPr>
          <p:spPr bwMode="auto">
            <a:xfrm>
              <a:off x="7026224" y="2745953"/>
              <a:ext cx="352506" cy="1298642"/>
            </a:xfrm>
            <a:custGeom>
              <a:avLst/>
              <a:gdLst>
                <a:gd name="T0" fmla="*/ 288 w 288"/>
                <a:gd name="T1" fmla="*/ 737 h 1061"/>
                <a:gd name="T2" fmla="*/ 268 w 288"/>
                <a:gd name="T3" fmla="*/ 1061 h 1061"/>
                <a:gd name="T4" fmla="*/ 8 w 288"/>
                <a:gd name="T5" fmla="*/ 1061 h 1061"/>
                <a:gd name="T6" fmla="*/ 0 w 288"/>
                <a:gd name="T7" fmla="*/ 127 h 1061"/>
                <a:gd name="T8" fmla="*/ 45 w 288"/>
                <a:gd name="T9" fmla="*/ 0 h 1061"/>
                <a:gd name="T10" fmla="*/ 124 w 288"/>
                <a:gd name="T11" fmla="*/ 129 h 1061"/>
                <a:gd name="T12" fmla="*/ 182 w 288"/>
                <a:gd name="T13" fmla="*/ 13 h 1061"/>
                <a:gd name="T14" fmla="*/ 288 w 288"/>
                <a:gd name="T15" fmla="*/ 119 h 1061"/>
                <a:gd name="T16" fmla="*/ 288 w 288"/>
                <a:gd name="T17" fmla="*/ 737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1061">
                  <a:moveTo>
                    <a:pt x="288" y="737"/>
                  </a:moveTo>
                  <a:lnTo>
                    <a:pt x="268" y="1061"/>
                  </a:lnTo>
                  <a:lnTo>
                    <a:pt x="8" y="1061"/>
                  </a:lnTo>
                  <a:lnTo>
                    <a:pt x="0" y="127"/>
                  </a:lnTo>
                  <a:lnTo>
                    <a:pt x="45" y="0"/>
                  </a:lnTo>
                  <a:lnTo>
                    <a:pt x="124" y="129"/>
                  </a:lnTo>
                  <a:lnTo>
                    <a:pt x="182" y="13"/>
                  </a:lnTo>
                  <a:lnTo>
                    <a:pt x="288" y="119"/>
                  </a:lnTo>
                  <a:lnTo>
                    <a:pt x="288" y="7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0" name="ïṧḷîḍe"/>
            <p:cNvSpPr/>
            <p:nvPr/>
          </p:nvSpPr>
          <p:spPr bwMode="auto">
            <a:xfrm>
              <a:off x="7122919" y="2823063"/>
              <a:ext cx="101590" cy="1058742"/>
            </a:xfrm>
            <a:custGeom>
              <a:avLst/>
              <a:gdLst>
                <a:gd name="T0" fmla="*/ 5 w 40"/>
                <a:gd name="T1" fmla="*/ 11 h 417"/>
                <a:gd name="T2" fmla="*/ 19 w 40"/>
                <a:gd name="T3" fmla="*/ 1 h 417"/>
                <a:gd name="T4" fmla="*/ 38 w 40"/>
                <a:gd name="T5" fmla="*/ 18 h 417"/>
                <a:gd name="T6" fmla="*/ 31 w 40"/>
                <a:gd name="T7" fmla="*/ 45 h 417"/>
                <a:gd name="T8" fmla="*/ 39 w 40"/>
                <a:gd name="T9" fmla="*/ 367 h 417"/>
                <a:gd name="T10" fmla="*/ 21 w 40"/>
                <a:gd name="T11" fmla="*/ 417 h 417"/>
                <a:gd name="T12" fmla="*/ 5 w 40"/>
                <a:gd name="T13" fmla="*/ 367 h 417"/>
                <a:gd name="T14" fmla="*/ 8 w 40"/>
                <a:gd name="T15" fmla="*/ 44 h 417"/>
                <a:gd name="T16" fmla="*/ 5 w 40"/>
                <a:gd name="T17" fmla="*/ 11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17">
                  <a:moveTo>
                    <a:pt x="5" y="11"/>
                  </a:moveTo>
                  <a:cubicBezTo>
                    <a:pt x="8" y="5"/>
                    <a:pt x="13" y="2"/>
                    <a:pt x="19" y="1"/>
                  </a:cubicBezTo>
                  <a:cubicBezTo>
                    <a:pt x="26" y="0"/>
                    <a:pt x="40" y="3"/>
                    <a:pt x="38" y="18"/>
                  </a:cubicBezTo>
                  <a:cubicBezTo>
                    <a:pt x="35" y="33"/>
                    <a:pt x="31" y="45"/>
                    <a:pt x="31" y="45"/>
                  </a:cubicBezTo>
                  <a:cubicBezTo>
                    <a:pt x="39" y="367"/>
                    <a:pt x="39" y="367"/>
                    <a:pt x="39" y="367"/>
                  </a:cubicBezTo>
                  <a:cubicBezTo>
                    <a:pt x="21" y="417"/>
                    <a:pt x="21" y="417"/>
                    <a:pt x="21" y="417"/>
                  </a:cubicBezTo>
                  <a:cubicBezTo>
                    <a:pt x="5" y="367"/>
                    <a:pt x="5" y="367"/>
                    <a:pt x="5" y="367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0" y="23"/>
                    <a:pt x="5" y="11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1" name="íš1îdé"/>
            <p:cNvSpPr/>
            <p:nvPr/>
          </p:nvSpPr>
          <p:spPr bwMode="auto">
            <a:xfrm>
              <a:off x="7135158" y="3322447"/>
              <a:ext cx="86903" cy="559359"/>
            </a:xfrm>
            <a:custGeom>
              <a:avLst/>
              <a:gdLst>
                <a:gd name="T0" fmla="*/ 25 w 34"/>
                <a:gd name="T1" fmla="*/ 0 h 220"/>
                <a:gd name="T2" fmla="*/ 25 w 34"/>
                <a:gd name="T3" fmla="*/ 2 h 220"/>
                <a:gd name="T4" fmla="*/ 3 w 34"/>
                <a:gd name="T5" fmla="*/ 82 h 220"/>
                <a:gd name="T6" fmla="*/ 3 w 34"/>
                <a:gd name="T7" fmla="*/ 82 h 220"/>
                <a:gd name="T8" fmla="*/ 0 w 34"/>
                <a:gd name="T9" fmla="*/ 170 h 220"/>
                <a:gd name="T10" fmla="*/ 16 w 34"/>
                <a:gd name="T11" fmla="*/ 220 h 220"/>
                <a:gd name="T12" fmla="*/ 34 w 34"/>
                <a:gd name="T13" fmla="*/ 170 h 220"/>
                <a:gd name="T14" fmla="*/ 25 w 34"/>
                <a:gd name="T15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20">
                  <a:moveTo>
                    <a:pt x="25" y="0"/>
                  </a:moveTo>
                  <a:cubicBezTo>
                    <a:pt x="25" y="1"/>
                    <a:pt x="25" y="1"/>
                    <a:pt x="25" y="2"/>
                  </a:cubicBezTo>
                  <a:cubicBezTo>
                    <a:pt x="18" y="28"/>
                    <a:pt x="17" y="58"/>
                    <a:pt x="3" y="82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16" y="220"/>
                    <a:pt x="16" y="220"/>
                    <a:pt x="16" y="22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2" name="íṡḷiḑe"/>
            <p:cNvSpPr/>
            <p:nvPr/>
          </p:nvSpPr>
          <p:spPr bwMode="auto">
            <a:xfrm>
              <a:off x="7272244" y="2837751"/>
              <a:ext cx="348834" cy="1485911"/>
            </a:xfrm>
            <a:custGeom>
              <a:avLst/>
              <a:gdLst>
                <a:gd name="T0" fmla="*/ 19 w 285"/>
                <a:gd name="T1" fmla="*/ 27 h 1214"/>
                <a:gd name="T2" fmla="*/ 196 w 285"/>
                <a:gd name="T3" fmla="*/ 0 h 1214"/>
                <a:gd name="T4" fmla="*/ 285 w 285"/>
                <a:gd name="T5" fmla="*/ 1185 h 1214"/>
                <a:gd name="T6" fmla="*/ 19 w 285"/>
                <a:gd name="T7" fmla="*/ 1214 h 1214"/>
                <a:gd name="T8" fmla="*/ 0 w 285"/>
                <a:gd name="T9" fmla="*/ 766 h 1214"/>
                <a:gd name="T10" fmla="*/ 19 w 285"/>
                <a:gd name="T11" fmla="*/ 27 h 1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" h="1214">
                  <a:moveTo>
                    <a:pt x="19" y="27"/>
                  </a:moveTo>
                  <a:lnTo>
                    <a:pt x="196" y="0"/>
                  </a:lnTo>
                  <a:lnTo>
                    <a:pt x="285" y="1185"/>
                  </a:lnTo>
                  <a:lnTo>
                    <a:pt x="19" y="1214"/>
                  </a:lnTo>
                  <a:lnTo>
                    <a:pt x="0" y="766"/>
                  </a:lnTo>
                  <a:lnTo>
                    <a:pt x="19" y="2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3" name="ï$ḻïḍè"/>
            <p:cNvSpPr/>
            <p:nvPr/>
          </p:nvSpPr>
          <p:spPr bwMode="auto">
            <a:xfrm>
              <a:off x="7272244" y="2837751"/>
              <a:ext cx="348834" cy="1485911"/>
            </a:xfrm>
            <a:custGeom>
              <a:avLst/>
              <a:gdLst>
                <a:gd name="T0" fmla="*/ 19 w 285"/>
                <a:gd name="T1" fmla="*/ 27 h 1214"/>
                <a:gd name="T2" fmla="*/ 196 w 285"/>
                <a:gd name="T3" fmla="*/ 0 h 1214"/>
                <a:gd name="T4" fmla="*/ 285 w 285"/>
                <a:gd name="T5" fmla="*/ 1185 h 1214"/>
                <a:gd name="T6" fmla="*/ 19 w 285"/>
                <a:gd name="T7" fmla="*/ 1214 h 1214"/>
                <a:gd name="T8" fmla="*/ 0 w 285"/>
                <a:gd name="T9" fmla="*/ 766 h 1214"/>
                <a:gd name="T10" fmla="*/ 19 w 285"/>
                <a:gd name="T11" fmla="*/ 27 h 1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" h="1214">
                  <a:moveTo>
                    <a:pt x="19" y="27"/>
                  </a:moveTo>
                  <a:lnTo>
                    <a:pt x="196" y="0"/>
                  </a:lnTo>
                  <a:lnTo>
                    <a:pt x="285" y="1185"/>
                  </a:lnTo>
                  <a:lnTo>
                    <a:pt x="19" y="1214"/>
                  </a:lnTo>
                  <a:lnTo>
                    <a:pt x="0" y="766"/>
                  </a:lnTo>
                  <a:lnTo>
                    <a:pt x="19" y="2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4" name="iṡḻíḍé"/>
            <p:cNvSpPr/>
            <p:nvPr/>
          </p:nvSpPr>
          <p:spPr bwMode="auto">
            <a:xfrm>
              <a:off x="6878123" y="2883038"/>
              <a:ext cx="280291" cy="1384321"/>
            </a:xfrm>
            <a:custGeom>
              <a:avLst/>
              <a:gdLst>
                <a:gd name="T0" fmla="*/ 229 w 229"/>
                <a:gd name="T1" fmla="*/ 1131 h 1131"/>
                <a:gd name="T2" fmla="*/ 0 w 229"/>
                <a:gd name="T3" fmla="*/ 1125 h 1131"/>
                <a:gd name="T4" fmla="*/ 42 w 229"/>
                <a:gd name="T5" fmla="*/ 409 h 1131"/>
                <a:gd name="T6" fmla="*/ 42 w 229"/>
                <a:gd name="T7" fmla="*/ 7 h 1131"/>
                <a:gd name="T8" fmla="*/ 148 w 229"/>
                <a:gd name="T9" fmla="*/ 0 h 1131"/>
                <a:gd name="T10" fmla="*/ 189 w 229"/>
                <a:gd name="T11" fmla="*/ 764 h 1131"/>
                <a:gd name="T12" fmla="*/ 229 w 229"/>
                <a:gd name="T13" fmla="*/ 1131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1131">
                  <a:moveTo>
                    <a:pt x="229" y="1131"/>
                  </a:moveTo>
                  <a:lnTo>
                    <a:pt x="0" y="1125"/>
                  </a:lnTo>
                  <a:lnTo>
                    <a:pt x="42" y="409"/>
                  </a:lnTo>
                  <a:lnTo>
                    <a:pt x="42" y="7"/>
                  </a:lnTo>
                  <a:lnTo>
                    <a:pt x="148" y="0"/>
                  </a:lnTo>
                  <a:lnTo>
                    <a:pt x="189" y="764"/>
                  </a:lnTo>
                  <a:lnTo>
                    <a:pt x="229" y="1131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5" name="íŝlíďé"/>
            <p:cNvSpPr/>
            <p:nvPr/>
          </p:nvSpPr>
          <p:spPr bwMode="auto">
            <a:xfrm>
              <a:off x="7272244" y="2712905"/>
              <a:ext cx="367194" cy="1554454"/>
            </a:xfrm>
            <a:custGeom>
              <a:avLst/>
              <a:gdLst>
                <a:gd name="T0" fmla="*/ 0 w 300"/>
                <a:gd name="T1" fmla="*/ 837 h 1270"/>
                <a:gd name="T2" fmla="*/ 42 w 300"/>
                <a:gd name="T3" fmla="*/ 0 h 1270"/>
                <a:gd name="T4" fmla="*/ 181 w 300"/>
                <a:gd name="T5" fmla="*/ 52 h 1270"/>
                <a:gd name="T6" fmla="*/ 218 w 300"/>
                <a:gd name="T7" fmla="*/ 314 h 1270"/>
                <a:gd name="T8" fmla="*/ 254 w 300"/>
                <a:gd name="T9" fmla="*/ 776 h 1270"/>
                <a:gd name="T10" fmla="*/ 258 w 300"/>
                <a:gd name="T11" fmla="*/ 839 h 1270"/>
                <a:gd name="T12" fmla="*/ 300 w 300"/>
                <a:gd name="T13" fmla="*/ 1264 h 1270"/>
                <a:gd name="T14" fmla="*/ 19 w 300"/>
                <a:gd name="T15" fmla="*/ 1270 h 1270"/>
                <a:gd name="T16" fmla="*/ 0 w 300"/>
                <a:gd name="T17" fmla="*/ 837 h 1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1270">
                  <a:moveTo>
                    <a:pt x="0" y="837"/>
                  </a:moveTo>
                  <a:lnTo>
                    <a:pt x="42" y="0"/>
                  </a:lnTo>
                  <a:lnTo>
                    <a:pt x="181" y="52"/>
                  </a:lnTo>
                  <a:lnTo>
                    <a:pt x="218" y="314"/>
                  </a:lnTo>
                  <a:lnTo>
                    <a:pt x="254" y="776"/>
                  </a:lnTo>
                  <a:lnTo>
                    <a:pt x="258" y="839"/>
                  </a:lnTo>
                  <a:lnTo>
                    <a:pt x="300" y="1264"/>
                  </a:lnTo>
                  <a:lnTo>
                    <a:pt x="19" y="1270"/>
                  </a:lnTo>
                  <a:lnTo>
                    <a:pt x="0" y="837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6" name="îṡ1íďe"/>
            <p:cNvSpPr/>
            <p:nvPr/>
          </p:nvSpPr>
          <p:spPr bwMode="auto">
            <a:xfrm>
              <a:off x="7272244" y="2712905"/>
              <a:ext cx="367194" cy="1554454"/>
            </a:xfrm>
            <a:custGeom>
              <a:avLst/>
              <a:gdLst>
                <a:gd name="T0" fmla="*/ 0 w 300"/>
                <a:gd name="T1" fmla="*/ 837 h 1270"/>
                <a:gd name="T2" fmla="*/ 42 w 300"/>
                <a:gd name="T3" fmla="*/ 0 h 1270"/>
                <a:gd name="T4" fmla="*/ 181 w 300"/>
                <a:gd name="T5" fmla="*/ 52 h 1270"/>
                <a:gd name="T6" fmla="*/ 218 w 300"/>
                <a:gd name="T7" fmla="*/ 314 h 1270"/>
                <a:gd name="T8" fmla="*/ 254 w 300"/>
                <a:gd name="T9" fmla="*/ 776 h 1270"/>
                <a:gd name="T10" fmla="*/ 258 w 300"/>
                <a:gd name="T11" fmla="*/ 839 h 1270"/>
                <a:gd name="T12" fmla="*/ 300 w 300"/>
                <a:gd name="T13" fmla="*/ 1264 h 1270"/>
                <a:gd name="T14" fmla="*/ 19 w 300"/>
                <a:gd name="T15" fmla="*/ 1270 h 1270"/>
                <a:gd name="T16" fmla="*/ 0 w 300"/>
                <a:gd name="T17" fmla="*/ 837 h 1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1270">
                  <a:moveTo>
                    <a:pt x="0" y="837"/>
                  </a:moveTo>
                  <a:lnTo>
                    <a:pt x="42" y="0"/>
                  </a:lnTo>
                  <a:lnTo>
                    <a:pt x="181" y="52"/>
                  </a:lnTo>
                  <a:lnTo>
                    <a:pt x="218" y="314"/>
                  </a:lnTo>
                  <a:lnTo>
                    <a:pt x="254" y="776"/>
                  </a:lnTo>
                  <a:lnTo>
                    <a:pt x="258" y="839"/>
                  </a:lnTo>
                  <a:lnTo>
                    <a:pt x="300" y="1264"/>
                  </a:lnTo>
                  <a:lnTo>
                    <a:pt x="19" y="1270"/>
                  </a:lnTo>
                  <a:lnTo>
                    <a:pt x="0" y="8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7" name="işļïḓè"/>
            <p:cNvSpPr/>
            <p:nvPr/>
          </p:nvSpPr>
          <p:spPr bwMode="auto">
            <a:xfrm>
              <a:off x="7635766" y="4283271"/>
              <a:ext cx="320683" cy="203181"/>
            </a:xfrm>
            <a:custGeom>
              <a:avLst/>
              <a:gdLst>
                <a:gd name="T0" fmla="*/ 100 w 126"/>
                <a:gd name="T1" fmla="*/ 1 h 80"/>
                <a:gd name="T2" fmla="*/ 21 w 126"/>
                <a:gd name="T3" fmla="*/ 7 h 80"/>
                <a:gd name="T4" fmla="*/ 1 w 126"/>
                <a:gd name="T5" fmla="*/ 25 h 80"/>
                <a:gd name="T6" fmla="*/ 4 w 126"/>
                <a:gd name="T7" fmla="*/ 64 h 80"/>
                <a:gd name="T8" fmla="*/ 26 w 126"/>
                <a:gd name="T9" fmla="*/ 80 h 80"/>
                <a:gd name="T10" fmla="*/ 105 w 126"/>
                <a:gd name="T11" fmla="*/ 73 h 80"/>
                <a:gd name="T12" fmla="*/ 125 w 126"/>
                <a:gd name="T13" fmla="*/ 55 h 80"/>
                <a:gd name="T14" fmla="*/ 122 w 126"/>
                <a:gd name="T15" fmla="*/ 16 h 80"/>
                <a:gd name="T16" fmla="*/ 100 w 126"/>
                <a:gd name="T17" fmla="*/ 1 h 80"/>
                <a:gd name="T18" fmla="*/ 115 w 126"/>
                <a:gd name="T19" fmla="*/ 54 h 80"/>
                <a:gd name="T20" fmla="*/ 103 w 126"/>
                <a:gd name="T21" fmla="*/ 70 h 80"/>
                <a:gd name="T22" fmla="*/ 28 w 126"/>
                <a:gd name="T23" fmla="*/ 76 h 80"/>
                <a:gd name="T24" fmla="*/ 13 w 126"/>
                <a:gd name="T25" fmla="*/ 64 h 80"/>
                <a:gd name="T26" fmla="*/ 10 w 126"/>
                <a:gd name="T27" fmla="*/ 29 h 80"/>
                <a:gd name="T28" fmla="*/ 23 w 126"/>
                <a:gd name="T29" fmla="*/ 10 h 80"/>
                <a:gd name="T30" fmla="*/ 98 w 126"/>
                <a:gd name="T31" fmla="*/ 4 h 80"/>
                <a:gd name="T32" fmla="*/ 112 w 126"/>
                <a:gd name="T33" fmla="*/ 18 h 80"/>
                <a:gd name="T34" fmla="*/ 115 w 126"/>
                <a:gd name="T35" fmla="*/ 5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80">
                  <a:moveTo>
                    <a:pt x="100" y="1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1" y="8"/>
                    <a:pt x="0" y="16"/>
                    <a:pt x="1" y="25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74"/>
                    <a:pt x="16" y="80"/>
                    <a:pt x="26" y="80"/>
                  </a:cubicBezTo>
                  <a:cubicBezTo>
                    <a:pt x="105" y="73"/>
                    <a:pt x="105" y="73"/>
                    <a:pt x="105" y="73"/>
                  </a:cubicBezTo>
                  <a:cubicBezTo>
                    <a:pt x="115" y="73"/>
                    <a:pt x="126" y="65"/>
                    <a:pt x="125" y="5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1" y="7"/>
                    <a:pt x="110" y="0"/>
                    <a:pt x="100" y="1"/>
                  </a:cubicBezTo>
                  <a:close/>
                  <a:moveTo>
                    <a:pt x="115" y="54"/>
                  </a:moveTo>
                  <a:cubicBezTo>
                    <a:pt x="116" y="62"/>
                    <a:pt x="112" y="69"/>
                    <a:pt x="103" y="7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19" y="77"/>
                    <a:pt x="13" y="73"/>
                    <a:pt x="13" y="64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9" y="21"/>
                    <a:pt x="14" y="11"/>
                    <a:pt x="23" y="10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7" y="4"/>
                    <a:pt x="112" y="10"/>
                    <a:pt x="112" y="18"/>
                  </a:cubicBezTo>
                  <a:lnTo>
                    <a:pt x="115" y="54"/>
                  </a:lnTo>
                  <a:close/>
                </a:path>
              </a:pathLst>
            </a:custGeom>
            <a:solidFill>
              <a:srgbClr val="3B3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8" name="išḷidè"/>
            <p:cNvSpPr/>
            <p:nvPr/>
          </p:nvSpPr>
          <p:spPr bwMode="auto">
            <a:xfrm>
              <a:off x="7654126" y="4285719"/>
              <a:ext cx="304771" cy="205629"/>
            </a:xfrm>
            <a:custGeom>
              <a:avLst/>
              <a:gdLst>
                <a:gd name="T0" fmla="*/ 97 w 120"/>
                <a:gd name="T1" fmla="*/ 1 h 81"/>
                <a:gd name="T2" fmla="*/ 18 w 120"/>
                <a:gd name="T3" fmla="*/ 7 h 81"/>
                <a:gd name="T4" fmla="*/ 1 w 120"/>
                <a:gd name="T5" fmla="*/ 25 h 81"/>
                <a:gd name="T6" fmla="*/ 4 w 120"/>
                <a:gd name="T7" fmla="*/ 65 h 81"/>
                <a:gd name="T8" fmla="*/ 23 w 120"/>
                <a:gd name="T9" fmla="*/ 80 h 81"/>
                <a:gd name="T10" fmla="*/ 102 w 120"/>
                <a:gd name="T11" fmla="*/ 74 h 81"/>
                <a:gd name="T12" fmla="*/ 119 w 120"/>
                <a:gd name="T13" fmla="*/ 56 h 81"/>
                <a:gd name="T14" fmla="*/ 116 w 120"/>
                <a:gd name="T15" fmla="*/ 16 h 81"/>
                <a:gd name="T16" fmla="*/ 97 w 120"/>
                <a:gd name="T17" fmla="*/ 1 h 81"/>
                <a:gd name="T18" fmla="*/ 115 w 120"/>
                <a:gd name="T19" fmla="*/ 54 h 81"/>
                <a:gd name="T20" fmla="*/ 100 w 120"/>
                <a:gd name="T21" fmla="*/ 70 h 81"/>
                <a:gd name="T22" fmla="*/ 25 w 120"/>
                <a:gd name="T23" fmla="*/ 76 h 81"/>
                <a:gd name="T24" fmla="*/ 7 w 120"/>
                <a:gd name="T25" fmla="*/ 62 h 81"/>
                <a:gd name="T26" fmla="*/ 5 w 120"/>
                <a:gd name="T27" fmla="*/ 27 h 81"/>
                <a:gd name="T28" fmla="*/ 20 w 120"/>
                <a:gd name="T29" fmla="*/ 10 h 81"/>
                <a:gd name="T30" fmla="*/ 95 w 120"/>
                <a:gd name="T31" fmla="*/ 5 h 81"/>
                <a:gd name="T32" fmla="*/ 113 w 120"/>
                <a:gd name="T33" fmla="*/ 19 h 81"/>
                <a:gd name="T34" fmla="*/ 115 w 120"/>
                <a:gd name="T35" fmla="*/ 5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81">
                  <a:moveTo>
                    <a:pt x="97" y="1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8" y="8"/>
                    <a:pt x="0" y="16"/>
                    <a:pt x="1" y="25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5" y="74"/>
                    <a:pt x="13" y="81"/>
                    <a:pt x="23" y="80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12" y="73"/>
                    <a:pt x="120" y="65"/>
                    <a:pt x="119" y="56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5" y="7"/>
                    <a:pt x="107" y="0"/>
                    <a:pt x="97" y="1"/>
                  </a:cubicBezTo>
                  <a:close/>
                  <a:moveTo>
                    <a:pt x="115" y="54"/>
                  </a:moveTo>
                  <a:cubicBezTo>
                    <a:pt x="116" y="62"/>
                    <a:pt x="109" y="70"/>
                    <a:pt x="100" y="70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16" y="77"/>
                    <a:pt x="8" y="71"/>
                    <a:pt x="7" y="62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19"/>
                    <a:pt x="11" y="11"/>
                    <a:pt x="20" y="10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104" y="4"/>
                    <a:pt x="112" y="10"/>
                    <a:pt x="113" y="19"/>
                  </a:cubicBezTo>
                  <a:lnTo>
                    <a:pt x="115" y="54"/>
                  </a:lnTo>
                  <a:close/>
                </a:path>
              </a:pathLst>
            </a:custGeom>
            <a:solidFill>
              <a:srgbClr val="4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9" name="îsľíḑe"/>
            <p:cNvSpPr/>
            <p:nvPr/>
          </p:nvSpPr>
          <p:spPr bwMode="auto">
            <a:xfrm>
              <a:off x="7262452" y="4366501"/>
              <a:ext cx="1083222" cy="855562"/>
            </a:xfrm>
            <a:custGeom>
              <a:avLst/>
              <a:gdLst>
                <a:gd name="T0" fmla="*/ 425 w 426"/>
                <a:gd name="T1" fmla="*/ 253 h 337"/>
                <a:gd name="T2" fmla="*/ 410 w 426"/>
                <a:gd name="T3" fmla="*/ 273 h 337"/>
                <a:gd name="T4" fmla="*/ 70 w 426"/>
                <a:gd name="T5" fmla="*/ 337 h 337"/>
                <a:gd name="T6" fmla="*/ 52 w 426"/>
                <a:gd name="T7" fmla="*/ 336 h 337"/>
                <a:gd name="T8" fmla="*/ 27 w 426"/>
                <a:gd name="T9" fmla="*/ 320 h 337"/>
                <a:gd name="T10" fmla="*/ 1 w 426"/>
                <a:gd name="T11" fmla="*/ 58 h 337"/>
                <a:gd name="T12" fmla="*/ 32 w 426"/>
                <a:gd name="T13" fmla="*/ 34 h 337"/>
                <a:gd name="T14" fmla="*/ 392 w 426"/>
                <a:gd name="T15" fmla="*/ 1 h 337"/>
                <a:gd name="T16" fmla="*/ 411 w 426"/>
                <a:gd name="T17" fmla="*/ 16 h 337"/>
                <a:gd name="T18" fmla="*/ 425 w 426"/>
                <a:gd name="T19" fmla="*/ 2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6" h="337">
                  <a:moveTo>
                    <a:pt x="425" y="253"/>
                  </a:moveTo>
                  <a:cubicBezTo>
                    <a:pt x="426" y="263"/>
                    <a:pt x="419" y="272"/>
                    <a:pt x="410" y="273"/>
                  </a:cubicBezTo>
                  <a:cubicBezTo>
                    <a:pt x="70" y="337"/>
                    <a:pt x="70" y="337"/>
                    <a:pt x="70" y="337"/>
                  </a:cubicBezTo>
                  <a:cubicBezTo>
                    <a:pt x="70" y="337"/>
                    <a:pt x="62" y="337"/>
                    <a:pt x="52" y="336"/>
                  </a:cubicBezTo>
                  <a:cubicBezTo>
                    <a:pt x="37" y="335"/>
                    <a:pt x="28" y="328"/>
                    <a:pt x="27" y="320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0" y="48"/>
                    <a:pt x="4" y="37"/>
                    <a:pt x="32" y="34"/>
                  </a:cubicBezTo>
                  <a:cubicBezTo>
                    <a:pt x="392" y="1"/>
                    <a:pt x="392" y="1"/>
                    <a:pt x="392" y="1"/>
                  </a:cubicBezTo>
                  <a:cubicBezTo>
                    <a:pt x="401" y="0"/>
                    <a:pt x="410" y="7"/>
                    <a:pt x="411" y="16"/>
                  </a:cubicBezTo>
                  <a:lnTo>
                    <a:pt x="425" y="253"/>
                  </a:lnTo>
                  <a:close/>
                </a:path>
              </a:pathLst>
            </a:custGeom>
            <a:solidFill>
              <a:srgbClr val="3B3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0" name="i$ļídè"/>
            <p:cNvSpPr/>
            <p:nvPr/>
          </p:nvSpPr>
          <p:spPr bwMode="auto">
            <a:xfrm>
              <a:off x="7312635" y="4356710"/>
              <a:ext cx="1084446" cy="869025"/>
            </a:xfrm>
            <a:custGeom>
              <a:avLst/>
              <a:gdLst>
                <a:gd name="T0" fmla="*/ 425 w 426"/>
                <a:gd name="T1" fmla="*/ 253 h 342"/>
                <a:gd name="T2" fmla="*/ 410 w 426"/>
                <a:gd name="T3" fmla="*/ 273 h 342"/>
                <a:gd name="T4" fmla="*/ 52 w 426"/>
                <a:gd name="T5" fmla="*/ 340 h 342"/>
                <a:gd name="T6" fmla="*/ 27 w 426"/>
                <a:gd name="T7" fmla="*/ 324 h 342"/>
                <a:gd name="T8" fmla="*/ 1 w 426"/>
                <a:gd name="T9" fmla="*/ 58 h 342"/>
                <a:gd name="T10" fmla="*/ 21 w 426"/>
                <a:gd name="T11" fmla="*/ 36 h 342"/>
                <a:gd name="T12" fmla="*/ 392 w 426"/>
                <a:gd name="T13" fmla="*/ 1 h 342"/>
                <a:gd name="T14" fmla="*/ 411 w 426"/>
                <a:gd name="T15" fmla="*/ 16 h 342"/>
                <a:gd name="T16" fmla="*/ 425 w 426"/>
                <a:gd name="T17" fmla="*/ 253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6" h="342">
                  <a:moveTo>
                    <a:pt x="425" y="253"/>
                  </a:moveTo>
                  <a:cubicBezTo>
                    <a:pt x="426" y="263"/>
                    <a:pt x="419" y="272"/>
                    <a:pt x="410" y="273"/>
                  </a:cubicBezTo>
                  <a:cubicBezTo>
                    <a:pt x="52" y="340"/>
                    <a:pt x="52" y="340"/>
                    <a:pt x="52" y="340"/>
                  </a:cubicBezTo>
                  <a:cubicBezTo>
                    <a:pt x="40" y="342"/>
                    <a:pt x="28" y="335"/>
                    <a:pt x="27" y="324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0" y="48"/>
                    <a:pt x="9" y="38"/>
                    <a:pt x="21" y="36"/>
                  </a:cubicBezTo>
                  <a:cubicBezTo>
                    <a:pt x="392" y="1"/>
                    <a:pt x="392" y="1"/>
                    <a:pt x="392" y="1"/>
                  </a:cubicBezTo>
                  <a:cubicBezTo>
                    <a:pt x="401" y="0"/>
                    <a:pt x="410" y="7"/>
                    <a:pt x="411" y="16"/>
                  </a:cubicBezTo>
                  <a:lnTo>
                    <a:pt x="425" y="253"/>
                  </a:lnTo>
                  <a:close/>
                </a:path>
              </a:pathLst>
            </a:custGeom>
            <a:solidFill>
              <a:srgbClr val="4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1" name="ísľiḍe"/>
            <p:cNvSpPr/>
            <p:nvPr/>
          </p:nvSpPr>
          <p:spPr bwMode="auto">
            <a:xfrm>
              <a:off x="7674933" y="4135169"/>
              <a:ext cx="243572" cy="157893"/>
            </a:xfrm>
            <a:custGeom>
              <a:avLst/>
              <a:gdLst>
                <a:gd name="T0" fmla="*/ 13 w 96"/>
                <a:gd name="T1" fmla="*/ 60 h 62"/>
                <a:gd name="T2" fmla="*/ 94 w 96"/>
                <a:gd name="T3" fmla="*/ 60 h 62"/>
                <a:gd name="T4" fmla="*/ 96 w 96"/>
                <a:gd name="T5" fmla="*/ 48 h 62"/>
                <a:gd name="T6" fmla="*/ 48 w 96"/>
                <a:gd name="T7" fmla="*/ 0 h 62"/>
                <a:gd name="T8" fmla="*/ 0 w 96"/>
                <a:gd name="T9" fmla="*/ 48 h 62"/>
                <a:gd name="T10" fmla="*/ 2 w 96"/>
                <a:gd name="T11" fmla="*/ 62 h 62"/>
                <a:gd name="T12" fmla="*/ 13 w 96"/>
                <a:gd name="T13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62">
                  <a:moveTo>
                    <a:pt x="13" y="60"/>
                  </a:moveTo>
                  <a:cubicBezTo>
                    <a:pt x="94" y="60"/>
                    <a:pt x="94" y="60"/>
                    <a:pt x="94" y="60"/>
                  </a:cubicBezTo>
                  <a:cubicBezTo>
                    <a:pt x="95" y="56"/>
                    <a:pt x="96" y="52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53"/>
                    <a:pt x="1" y="58"/>
                    <a:pt x="2" y="62"/>
                  </a:cubicBezTo>
                  <a:cubicBezTo>
                    <a:pt x="5" y="61"/>
                    <a:pt x="9" y="60"/>
                    <a:pt x="13" y="60"/>
                  </a:cubicBezTo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2" name="iṡlïḑè"/>
            <p:cNvSpPr/>
            <p:nvPr/>
          </p:nvSpPr>
          <p:spPr bwMode="auto">
            <a:xfrm>
              <a:off x="7674933" y="4226968"/>
              <a:ext cx="70991" cy="141982"/>
            </a:xfrm>
            <a:custGeom>
              <a:avLst/>
              <a:gdLst>
                <a:gd name="T0" fmla="*/ 28 w 28"/>
                <a:gd name="T1" fmla="*/ 42 h 56"/>
                <a:gd name="T2" fmla="*/ 14 w 28"/>
                <a:gd name="T3" fmla="*/ 56 h 56"/>
                <a:gd name="T4" fmla="*/ 0 w 28"/>
                <a:gd name="T5" fmla="*/ 42 h 56"/>
                <a:gd name="T6" fmla="*/ 0 w 28"/>
                <a:gd name="T7" fmla="*/ 14 h 56"/>
                <a:gd name="T8" fmla="*/ 14 w 28"/>
                <a:gd name="T9" fmla="*/ 0 h 56"/>
                <a:gd name="T10" fmla="*/ 28 w 28"/>
                <a:gd name="T11" fmla="*/ 14 h 56"/>
                <a:gd name="T12" fmla="*/ 28 w 28"/>
                <a:gd name="T1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28" y="42"/>
                  </a:moveTo>
                  <a:cubicBezTo>
                    <a:pt x="28" y="50"/>
                    <a:pt x="22" y="56"/>
                    <a:pt x="14" y="56"/>
                  </a:cubicBezTo>
                  <a:cubicBezTo>
                    <a:pt x="6" y="56"/>
                    <a:pt x="0" y="50"/>
                    <a:pt x="0" y="4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3" name="ïśḷídè"/>
            <p:cNvSpPr/>
            <p:nvPr/>
          </p:nvSpPr>
          <p:spPr bwMode="auto">
            <a:xfrm>
              <a:off x="7725116" y="4236760"/>
              <a:ext cx="70991" cy="143206"/>
            </a:xfrm>
            <a:custGeom>
              <a:avLst/>
              <a:gdLst>
                <a:gd name="T0" fmla="*/ 28 w 28"/>
                <a:gd name="T1" fmla="*/ 42 h 56"/>
                <a:gd name="T2" fmla="*/ 14 w 28"/>
                <a:gd name="T3" fmla="*/ 56 h 56"/>
                <a:gd name="T4" fmla="*/ 0 w 28"/>
                <a:gd name="T5" fmla="*/ 42 h 56"/>
                <a:gd name="T6" fmla="*/ 0 w 28"/>
                <a:gd name="T7" fmla="*/ 14 h 56"/>
                <a:gd name="T8" fmla="*/ 14 w 28"/>
                <a:gd name="T9" fmla="*/ 0 h 56"/>
                <a:gd name="T10" fmla="*/ 28 w 28"/>
                <a:gd name="T11" fmla="*/ 14 h 56"/>
                <a:gd name="T12" fmla="*/ 28 w 28"/>
                <a:gd name="T1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28" y="42"/>
                  </a:moveTo>
                  <a:cubicBezTo>
                    <a:pt x="28" y="50"/>
                    <a:pt x="22" y="56"/>
                    <a:pt x="14" y="56"/>
                  </a:cubicBezTo>
                  <a:cubicBezTo>
                    <a:pt x="6" y="56"/>
                    <a:pt x="0" y="50"/>
                    <a:pt x="0" y="4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4" name="iśļïḑê"/>
            <p:cNvSpPr/>
            <p:nvPr/>
          </p:nvSpPr>
          <p:spPr bwMode="auto">
            <a:xfrm>
              <a:off x="7786315" y="4236760"/>
              <a:ext cx="70991" cy="143206"/>
            </a:xfrm>
            <a:custGeom>
              <a:avLst/>
              <a:gdLst>
                <a:gd name="T0" fmla="*/ 28 w 28"/>
                <a:gd name="T1" fmla="*/ 42 h 56"/>
                <a:gd name="T2" fmla="*/ 14 w 28"/>
                <a:gd name="T3" fmla="*/ 56 h 56"/>
                <a:gd name="T4" fmla="*/ 0 w 28"/>
                <a:gd name="T5" fmla="*/ 42 h 56"/>
                <a:gd name="T6" fmla="*/ 0 w 28"/>
                <a:gd name="T7" fmla="*/ 14 h 56"/>
                <a:gd name="T8" fmla="*/ 14 w 28"/>
                <a:gd name="T9" fmla="*/ 0 h 56"/>
                <a:gd name="T10" fmla="*/ 28 w 28"/>
                <a:gd name="T11" fmla="*/ 14 h 56"/>
                <a:gd name="T12" fmla="*/ 28 w 28"/>
                <a:gd name="T1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28" y="42"/>
                  </a:moveTo>
                  <a:cubicBezTo>
                    <a:pt x="28" y="50"/>
                    <a:pt x="22" y="56"/>
                    <a:pt x="14" y="56"/>
                  </a:cubicBezTo>
                  <a:cubicBezTo>
                    <a:pt x="6" y="56"/>
                    <a:pt x="0" y="50"/>
                    <a:pt x="0" y="4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5" name="iśḷidê"/>
            <p:cNvSpPr/>
            <p:nvPr/>
          </p:nvSpPr>
          <p:spPr bwMode="auto">
            <a:xfrm>
              <a:off x="7847514" y="4217176"/>
              <a:ext cx="70991" cy="141982"/>
            </a:xfrm>
            <a:custGeom>
              <a:avLst/>
              <a:gdLst>
                <a:gd name="T0" fmla="*/ 28 w 28"/>
                <a:gd name="T1" fmla="*/ 42 h 56"/>
                <a:gd name="T2" fmla="*/ 14 w 28"/>
                <a:gd name="T3" fmla="*/ 56 h 56"/>
                <a:gd name="T4" fmla="*/ 0 w 28"/>
                <a:gd name="T5" fmla="*/ 42 h 56"/>
                <a:gd name="T6" fmla="*/ 0 w 28"/>
                <a:gd name="T7" fmla="*/ 14 h 56"/>
                <a:gd name="T8" fmla="*/ 14 w 28"/>
                <a:gd name="T9" fmla="*/ 0 h 56"/>
                <a:gd name="T10" fmla="*/ 28 w 28"/>
                <a:gd name="T11" fmla="*/ 14 h 56"/>
                <a:gd name="T12" fmla="*/ 28 w 28"/>
                <a:gd name="T1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28" y="42"/>
                  </a:moveTo>
                  <a:cubicBezTo>
                    <a:pt x="28" y="50"/>
                    <a:pt x="22" y="56"/>
                    <a:pt x="14" y="56"/>
                  </a:cubicBezTo>
                  <a:cubicBezTo>
                    <a:pt x="6" y="56"/>
                    <a:pt x="0" y="50"/>
                    <a:pt x="0" y="4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6" name="îšḷíḍé"/>
            <p:cNvSpPr/>
            <p:nvPr/>
          </p:nvSpPr>
          <p:spPr bwMode="auto">
            <a:xfrm>
              <a:off x="7439929" y="2759417"/>
              <a:ext cx="511623" cy="1477343"/>
            </a:xfrm>
            <a:custGeom>
              <a:avLst/>
              <a:gdLst>
                <a:gd name="T0" fmla="*/ 0 w 201"/>
                <a:gd name="T1" fmla="*/ 0 h 582"/>
                <a:gd name="T2" fmla="*/ 41 w 201"/>
                <a:gd name="T3" fmla="*/ 161 h 582"/>
                <a:gd name="T4" fmla="*/ 98 w 201"/>
                <a:gd name="T5" fmla="*/ 559 h 582"/>
                <a:gd name="T6" fmla="*/ 187 w 201"/>
                <a:gd name="T7" fmla="*/ 582 h 582"/>
                <a:gd name="T8" fmla="*/ 195 w 201"/>
                <a:gd name="T9" fmla="*/ 315 h 582"/>
                <a:gd name="T10" fmla="*/ 0 w 201"/>
                <a:gd name="T11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582">
                  <a:moveTo>
                    <a:pt x="0" y="0"/>
                  </a:moveTo>
                  <a:cubicBezTo>
                    <a:pt x="19" y="54"/>
                    <a:pt x="27" y="106"/>
                    <a:pt x="41" y="161"/>
                  </a:cubicBezTo>
                  <a:cubicBezTo>
                    <a:pt x="152" y="300"/>
                    <a:pt x="98" y="559"/>
                    <a:pt x="98" y="559"/>
                  </a:cubicBezTo>
                  <a:cubicBezTo>
                    <a:pt x="187" y="582"/>
                    <a:pt x="187" y="582"/>
                    <a:pt x="187" y="582"/>
                  </a:cubicBezTo>
                  <a:cubicBezTo>
                    <a:pt x="187" y="582"/>
                    <a:pt x="201" y="549"/>
                    <a:pt x="195" y="315"/>
                  </a:cubicBezTo>
                  <a:cubicBezTo>
                    <a:pt x="191" y="129"/>
                    <a:pt x="89" y="9"/>
                    <a:pt x="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7" name="işľídê"/>
            <p:cNvSpPr/>
            <p:nvPr/>
          </p:nvSpPr>
          <p:spPr bwMode="auto">
            <a:xfrm>
              <a:off x="7763060" y="4437492"/>
              <a:ext cx="117502" cy="77111"/>
            </a:xfrm>
            <a:custGeom>
              <a:avLst/>
              <a:gdLst>
                <a:gd name="T0" fmla="*/ 45 w 46"/>
                <a:gd name="T1" fmla="*/ 13 h 30"/>
                <a:gd name="T2" fmla="*/ 32 w 46"/>
                <a:gd name="T3" fmla="*/ 28 h 30"/>
                <a:gd name="T4" fmla="*/ 16 w 46"/>
                <a:gd name="T5" fmla="*/ 30 h 30"/>
                <a:gd name="T6" fmla="*/ 1 w 46"/>
                <a:gd name="T7" fmla="*/ 17 h 30"/>
                <a:gd name="T8" fmla="*/ 14 w 46"/>
                <a:gd name="T9" fmla="*/ 2 h 30"/>
                <a:gd name="T10" fmla="*/ 30 w 46"/>
                <a:gd name="T11" fmla="*/ 0 h 30"/>
                <a:gd name="T12" fmla="*/ 45 w 46"/>
                <a:gd name="T1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0">
                  <a:moveTo>
                    <a:pt x="45" y="13"/>
                  </a:moveTo>
                  <a:cubicBezTo>
                    <a:pt x="46" y="21"/>
                    <a:pt x="40" y="27"/>
                    <a:pt x="32" y="28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9" y="30"/>
                    <a:pt x="2" y="25"/>
                    <a:pt x="1" y="17"/>
                  </a:cubicBezTo>
                  <a:cubicBezTo>
                    <a:pt x="0" y="9"/>
                    <a:pt x="6" y="3"/>
                    <a:pt x="14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4" y="5"/>
                    <a:pt x="45" y="13"/>
                  </a:cubicBezTo>
                  <a:close/>
                </a:path>
              </a:pathLst>
            </a:custGeom>
            <a:solidFill>
              <a:srgbClr val="3B3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8" name="išľïḍè"/>
            <p:cNvSpPr/>
            <p:nvPr/>
          </p:nvSpPr>
          <p:spPr bwMode="auto">
            <a:xfrm>
              <a:off x="7529280" y="3107027"/>
              <a:ext cx="244796" cy="1091790"/>
            </a:xfrm>
            <a:custGeom>
              <a:avLst/>
              <a:gdLst>
                <a:gd name="T0" fmla="*/ 0 w 96"/>
                <a:gd name="T1" fmla="*/ 0 h 430"/>
                <a:gd name="T2" fmla="*/ 6 w 96"/>
                <a:gd name="T3" fmla="*/ 24 h 430"/>
                <a:gd name="T4" fmla="*/ 76 w 96"/>
                <a:gd name="T5" fmla="*/ 278 h 430"/>
                <a:gd name="T6" fmla="*/ 63 w 96"/>
                <a:gd name="T7" fmla="*/ 422 h 430"/>
                <a:gd name="T8" fmla="*/ 94 w 96"/>
                <a:gd name="T9" fmla="*/ 430 h 430"/>
                <a:gd name="T10" fmla="*/ 94 w 96"/>
                <a:gd name="T11" fmla="*/ 259 h 430"/>
                <a:gd name="T12" fmla="*/ 0 w 96"/>
                <a:gd name="T13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30">
                  <a:moveTo>
                    <a:pt x="0" y="0"/>
                  </a:moveTo>
                  <a:cubicBezTo>
                    <a:pt x="2" y="8"/>
                    <a:pt x="4" y="16"/>
                    <a:pt x="6" y="24"/>
                  </a:cubicBezTo>
                  <a:cubicBezTo>
                    <a:pt x="62" y="94"/>
                    <a:pt x="76" y="195"/>
                    <a:pt x="76" y="278"/>
                  </a:cubicBezTo>
                  <a:cubicBezTo>
                    <a:pt x="76" y="359"/>
                    <a:pt x="63" y="422"/>
                    <a:pt x="63" y="422"/>
                  </a:cubicBezTo>
                  <a:cubicBezTo>
                    <a:pt x="94" y="430"/>
                    <a:pt x="94" y="430"/>
                    <a:pt x="94" y="430"/>
                  </a:cubicBezTo>
                  <a:cubicBezTo>
                    <a:pt x="96" y="391"/>
                    <a:pt x="96" y="335"/>
                    <a:pt x="94" y="259"/>
                  </a:cubicBezTo>
                  <a:cubicBezTo>
                    <a:pt x="92" y="143"/>
                    <a:pt x="51" y="53"/>
                    <a:pt x="0" y="0"/>
                  </a:cubicBezTo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9" name="íṧ1iḍê"/>
            <p:cNvSpPr/>
            <p:nvPr/>
          </p:nvSpPr>
          <p:spPr bwMode="auto">
            <a:xfrm>
              <a:off x="6837731" y="2794912"/>
              <a:ext cx="290083" cy="1429608"/>
            </a:xfrm>
            <a:custGeom>
              <a:avLst/>
              <a:gdLst>
                <a:gd name="T0" fmla="*/ 75 w 237"/>
                <a:gd name="T1" fmla="*/ 481 h 1168"/>
                <a:gd name="T2" fmla="*/ 0 w 237"/>
                <a:gd name="T3" fmla="*/ 1164 h 1168"/>
                <a:gd name="T4" fmla="*/ 237 w 237"/>
                <a:gd name="T5" fmla="*/ 1168 h 1168"/>
                <a:gd name="T6" fmla="*/ 212 w 237"/>
                <a:gd name="T7" fmla="*/ 655 h 1168"/>
                <a:gd name="T8" fmla="*/ 185 w 237"/>
                <a:gd name="T9" fmla="*/ 0 h 1168"/>
                <a:gd name="T10" fmla="*/ 64 w 237"/>
                <a:gd name="T11" fmla="*/ 31 h 1168"/>
                <a:gd name="T12" fmla="*/ 75 w 237"/>
                <a:gd name="T13" fmla="*/ 481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8">
                  <a:moveTo>
                    <a:pt x="75" y="481"/>
                  </a:moveTo>
                  <a:lnTo>
                    <a:pt x="0" y="1164"/>
                  </a:lnTo>
                  <a:lnTo>
                    <a:pt x="237" y="1168"/>
                  </a:lnTo>
                  <a:lnTo>
                    <a:pt x="212" y="655"/>
                  </a:lnTo>
                  <a:lnTo>
                    <a:pt x="185" y="0"/>
                  </a:lnTo>
                  <a:lnTo>
                    <a:pt x="64" y="31"/>
                  </a:lnTo>
                  <a:lnTo>
                    <a:pt x="75" y="48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0" name="ïṩľîde"/>
            <p:cNvSpPr/>
            <p:nvPr/>
          </p:nvSpPr>
          <p:spPr bwMode="auto">
            <a:xfrm>
              <a:off x="6621087" y="1326137"/>
              <a:ext cx="1056294" cy="1364737"/>
            </a:xfrm>
            <a:custGeom>
              <a:avLst/>
              <a:gdLst>
                <a:gd name="T0" fmla="*/ 365 w 415"/>
                <a:gd name="T1" fmla="*/ 350 h 537"/>
                <a:gd name="T2" fmla="*/ 87 w 415"/>
                <a:gd name="T3" fmla="*/ 502 h 537"/>
                <a:gd name="T4" fmla="*/ 31 w 415"/>
                <a:gd name="T5" fmla="*/ 237 h 537"/>
                <a:gd name="T6" fmla="*/ 270 w 415"/>
                <a:gd name="T7" fmla="*/ 61 h 537"/>
                <a:gd name="T8" fmla="*/ 365 w 415"/>
                <a:gd name="T9" fmla="*/ 35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537">
                  <a:moveTo>
                    <a:pt x="365" y="350"/>
                  </a:moveTo>
                  <a:cubicBezTo>
                    <a:pt x="297" y="504"/>
                    <a:pt x="190" y="537"/>
                    <a:pt x="87" y="502"/>
                  </a:cubicBezTo>
                  <a:cubicBezTo>
                    <a:pt x="23" y="472"/>
                    <a:pt x="0" y="371"/>
                    <a:pt x="31" y="237"/>
                  </a:cubicBezTo>
                  <a:cubicBezTo>
                    <a:pt x="70" y="0"/>
                    <a:pt x="198" y="47"/>
                    <a:pt x="270" y="61"/>
                  </a:cubicBezTo>
                  <a:cubicBezTo>
                    <a:pt x="377" y="81"/>
                    <a:pt x="415" y="223"/>
                    <a:pt x="365" y="350"/>
                  </a:cubicBez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1" name="íslíḋê"/>
            <p:cNvSpPr/>
            <p:nvPr/>
          </p:nvSpPr>
          <p:spPr bwMode="auto">
            <a:xfrm>
              <a:off x="6774085" y="2159667"/>
              <a:ext cx="257036" cy="144430"/>
            </a:xfrm>
            <a:custGeom>
              <a:avLst/>
              <a:gdLst>
                <a:gd name="T0" fmla="*/ 101 w 101"/>
                <a:gd name="T1" fmla="*/ 26 h 57"/>
                <a:gd name="T2" fmla="*/ 30 w 101"/>
                <a:gd name="T3" fmla="*/ 26 h 57"/>
                <a:gd name="T4" fmla="*/ 22 w 101"/>
                <a:gd name="T5" fmla="*/ 0 h 57"/>
                <a:gd name="T6" fmla="*/ 25 w 101"/>
                <a:gd name="T7" fmla="*/ 31 h 57"/>
                <a:gd name="T8" fmla="*/ 101 w 101"/>
                <a:gd name="T9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57">
                  <a:moveTo>
                    <a:pt x="101" y="26"/>
                  </a:moveTo>
                  <a:cubicBezTo>
                    <a:pt x="69" y="40"/>
                    <a:pt x="47" y="34"/>
                    <a:pt x="30" y="26"/>
                  </a:cubicBezTo>
                  <a:cubicBezTo>
                    <a:pt x="13" y="18"/>
                    <a:pt x="22" y="0"/>
                    <a:pt x="22" y="0"/>
                  </a:cubicBezTo>
                  <a:cubicBezTo>
                    <a:pt x="22" y="0"/>
                    <a:pt x="0" y="6"/>
                    <a:pt x="25" y="31"/>
                  </a:cubicBezTo>
                  <a:cubicBezTo>
                    <a:pt x="51" y="57"/>
                    <a:pt x="95" y="53"/>
                    <a:pt x="101" y="26"/>
                  </a:cubicBezTo>
                  <a:close/>
                </a:path>
              </a:pathLst>
            </a:custGeom>
            <a:solidFill>
              <a:srgbClr val="5218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2" name="îṣḷiḍe"/>
            <p:cNvSpPr/>
            <p:nvPr/>
          </p:nvSpPr>
          <p:spPr bwMode="auto">
            <a:xfrm>
              <a:off x="6979713" y="2355503"/>
              <a:ext cx="242348" cy="137086"/>
            </a:xfrm>
            <a:custGeom>
              <a:avLst/>
              <a:gdLst>
                <a:gd name="T0" fmla="*/ 0 w 95"/>
                <a:gd name="T1" fmla="*/ 25 h 54"/>
                <a:gd name="T2" fmla="*/ 3 w 95"/>
                <a:gd name="T3" fmla="*/ 30 h 54"/>
                <a:gd name="T4" fmla="*/ 14 w 95"/>
                <a:gd name="T5" fmla="*/ 40 h 54"/>
                <a:gd name="T6" fmla="*/ 22 w 95"/>
                <a:gd name="T7" fmla="*/ 43 h 54"/>
                <a:gd name="T8" fmla="*/ 33 w 95"/>
                <a:gd name="T9" fmla="*/ 46 h 54"/>
                <a:gd name="T10" fmla="*/ 56 w 95"/>
                <a:gd name="T11" fmla="*/ 45 h 54"/>
                <a:gd name="T12" fmla="*/ 66 w 95"/>
                <a:gd name="T13" fmla="*/ 42 h 54"/>
                <a:gd name="T14" fmla="*/ 75 w 95"/>
                <a:gd name="T15" fmla="*/ 35 h 54"/>
                <a:gd name="T16" fmla="*/ 87 w 95"/>
                <a:gd name="T17" fmla="*/ 19 h 54"/>
                <a:gd name="T18" fmla="*/ 93 w 95"/>
                <a:gd name="T19" fmla="*/ 5 h 54"/>
                <a:gd name="T20" fmla="*/ 95 w 95"/>
                <a:gd name="T21" fmla="*/ 0 h 54"/>
                <a:gd name="T22" fmla="*/ 94 w 95"/>
                <a:gd name="T23" fmla="*/ 6 h 54"/>
                <a:gd name="T24" fmla="*/ 91 w 95"/>
                <a:gd name="T25" fmla="*/ 21 h 54"/>
                <a:gd name="T26" fmla="*/ 87 w 95"/>
                <a:gd name="T27" fmla="*/ 30 h 54"/>
                <a:gd name="T28" fmla="*/ 80 w 95"/>
                <a:gd name="T29" fmla="*/ 40 h 54"/>
                <a:gd name="T30" fmla="*/ 70 w 95"/>
                <a:gd name="T31" fmla="*/ 49 h 54"/>
                <a:gd name="T32" fmla="*/ 57 w 95"/>
                <a:gd name="T33" fmla="*/ 53 h 54"/>
                <a:gd name="T34" fmla="*/ 44 w 95"/>
                <a:gd name="T35" fmla="*/ 54 h 54"/>
                <a:gd name="T36" fmla="*/ 32 w 95"/>
                <a:gd name="T37" fmla="*/ 53 h 54"/>
                <a:gd name="T38" fmla="*/ 11 w 95"/>
                <a:gd name="T39" fmla="*/ 43 h 54"/>
                <a:gd name="T40" fmla="*/ 2 w 95"/>
                <a:gd name="T41" fmla="*/ 31 h 54"/>
                <a:gd name="T42" fmla="*/ 0 w 95"/>
                <a:gd name="T43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5" h="54">
                  <a:moveTo>
                    <a:pt x="0" y="25"/>
                  </a:moveTo>
                  <a:cubicBezTo>
                    <a:pt x="0" y="25"/>
                    <a:pt x="1" y="27"/>
                    <a:pt x="3" y="30"/>
                  </a:cubicBezTo>
                  <a:cubicBezTo>
                    <a:pt x="5" y="33"/>
                    <a:pt x="9" y="37"/>
                    <a:pt x="14" y="40"/>
                  </a:cubicBezTo>
                  <a:cubicBezTo>
                    <a:pt x="16" y="41"/>
                    <a:pt x="19" y="42"/>
                    <a:pt x="22" y="43"/>
                  </a:cubicBezTo>
                  <a:cubicBezTo>
                    <a:pt x="26" y="45"/>
                    <a:pt x="29" y="45"/>
                    <a:pt x="33" y="46"/>
                  </a:cubicBezTo>
                  <a:cubicBezTo>
                    <a:pt x="40" y="46"/>
                    <a:pt x="48" y="46"/>
                    <a:pt x="56" y="45"/>
                  </a:cubicBezTo>
                  <a:cubicBezTo>
                    <a:pt x="60" y="45"/>
                    <a:pt x="63" y="44"/>
                    <a:pt x="66" y="42"/>
                  </a:cubicBezTo>
                  <a:cubicBezTo>
                    <a:pt x="69" y="40"/>
                    <a:pt x="72" y="38"/>
                    <a:pt x="75" y="35"/>
                  </a:cubicBezTo>
                  <a:cubicBezTo>
                    <a:pt x="80" y="30"/>
                    <a:pt x="84" y="24"/>
                    <a:pt x="87" y="19"/>
                  </a:cubicBezTo>
                  <a:cubicBezTo>
                    <a:pt x="89" y="13"/>
                    <a:pt x="91" y="9"/>
                    <a:pt x="93" y="5"/>
                  </a:cubicBezTo>
                  <a:cubicBezTo>
                    <a:pt x="94" y="2"/>
                    <a:pt x="95" y="0"/>
                    <a:pt x="95" y="0"/>
                  </a:cubicBezTo>
                  <a:cubicBezTo>
                    <a:pt x="95" y="0"/>
                    <a:pt x="95" y="2"/>
                    <a:pt x="94" y="6"/>
                  </a:cubicBezTo>
                  <a:cubicBezTo>
                    <a:pt x="94" y="9"/>
                    <a:pt x="93" y="14"/>
                    <a:pt x="91" y="21"/>
                  </a:cubicBezTo>
                  <a:cubicBezTo>
                    <a:pt x="90" y="24"/>
                    <a:pt x="88" y="27"/>
                    <a:pt x="87" y="30"/>
                  </a:cubicBezTo>
                  <a:cubicBezTo>
                    <a:pt x="85" y="33"/>
                    <a:pt x="83" y="37"/>
                    <a:pt x="80" y="40"/>
                  </a:cubicBezTo>
                  <a:cubicBezTo>
                    <a:pt x="77" y="43"/>
                    <a:pt x="74" y="46"/>
                    <a:pt x="70" y="49"/>
                  </a:cubicBezTo>
                  <a:cubicBezTo>
                    <a:pt x="66" y="51"/>
                    <a:pt x="61" y="52"/>
                    <a:pt x="57" y="53"/>
                  </a:cubicBezTo>
                  <a:cubicBezTo>
                    <a:pt x="53" y="54"/>
                    <a:pt x="48" y="54"/>
                    <a:pt x="44" y="54"/>
                  </a:cubicBezTo>
                  <a:cubicBezTo>
                    <a:pt x="40" y="54"/>
                    <a:pt x="36" y="53"/>
                    <a:pt x="32" y="53"/>
                  </a:cubicBezTo>
                  <a:cubicBezTo>
                    <a:pt x="23" y="51"/>
                    <a:pt x="16" y="48"/>
                    <a:pt x="11" y="43"/>
                  </a:cubicBezTo>
                  <a:cubicBezTo>
                    <a:pt x="6" y="39"/>
                    <a:pt x="3" y="34"/>
                    <a:pt x="2" y="31"/>
                  </a:cubicBezTo>
                  <a:cubicBezTo>
                    <a:pt x="1" y="27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C471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3" name="ïṥlïḓé"/>
            <p:cNvSpPr/>
            <p:nvPr/>
          </p:nvSpPr>
          <p:spPr bwMode="auto">
            <a:xfrm>
              <a:off x="6732469" y="1905079"/>
              <a:ext cx="160341" cy="94246"/>
            </a:xfrm>
            <a:custGeom>
              <a:avLst/>
              <a:gdLst>
                <a:gd name="T0" fmla="*/ 0 w 63"/>
                <a:gd name="T1" fmla="*/ 26 h 37"/>
                <a:gd name="T2" fmla="*/ 1 w 63"/>
                <a:gd name="T3" fmla="*/ 22 h 37"/>
                <a:gd name="T4" fmla="*/ 6 w 63"/>
                <a:gd name="T5" fmla="*/ 13 h 37"/>
                <a:gd name="T6" fmla="*/ 11 w 63"/>
                <a:gd name="T7" fmla="*/ 7 h 37"/>
                <a:gd name="T8" fmla="*/ 14 w 63"/>
                <a:gd name="T9" fmla="*/ 5 h 37"/>
                <a:gd name="T10" fmla="*/ 18 w 63"/>
                <a:gd name="T11" fmla="*/ 3 h 37"/>
                <a:gd name="T12" fmla="*/ 22 w 63"/>
                <a:gd name="T13" fmla="*/ 1 h 37"/>
                <a:gd name="T14" fmla="*/ 27 w 63"/>
                <a:gd name="T15" fmla="*/ 0 h 37"/>
                <a:gd name="T16" fmla="*/ 32 w 63"/>
                <a:gd name="T17" fmla="*/ 0 h 37"/>
                <a:gd name="T18" fmla="*/ 37 w 63"/>
                <a:gd name="T19" fmla="*/ 0 h 37"/>
                <a:gd name="T20" fmla="*/ 39 w 63"/>
                <a:gd name="T21" fmla="*/ 1 h 37"/>
                <a:gd name="T22" fmla="*/ 39 w 63"/>
                <a:gd name="T23" fmla="*/ 1 h 37"/>
                <a:gd name="T24" fmla="*/ 40 w 63"/>
                <a:gd name="T25" fmla="*/ 1 h 37"/>
                <a:gd name="T26" fmla="*/ 40 w 63"/>
                <a:gd name="T27" fmla="*/ 1 h 37"/>
                <a:gd name="T28" fmla="*/ 40 w 63"/>
                <a:gd name="T29" fmla="*/ 1 h 37"/>
                <a:gd name="T30" fmla="*/ 41 w 63"/>
                <a:gd name="T31" fmla="*/ 2 h 37"/>
                <a:gd name="T32" fmla="*/ 45 w 63"/>
                <a:gd name="T33" fmla="*/ 3 h 37"/>
                <a:gd name="T34" fmla="*/ 50 w 63"/>
                <a:gd name="T35" fmla="*/ 6 h 37"/>
                <a:gd name="T36" fmla="*/ 53 w 63"/>
                <a:gd name="T37" fmla="*/ 8 h 37"/>
                <a:gd name="T38" fmla="*/ 59 w 63"/>
                <a:gd name="T39" fmla="*/ 15 h 37"/>
                <a:gd name="T40" fmla="*/ 62 w 63"/>
                <a:gd name="T41" fmla="*/ 22 h 37"/>
                <a:gd name="T42" fmla="*/ 62 w 63"/>
                <a:gd name="T43" fmla="*/ 33 h 37"/>
                <a:gd name="T44" fmla="*/ 60 w 63"/>
                <a:gd name="T45" fmla="*/ 37 h 37"/>
                <a:gd name="T46" fmla="*/ 60 w 63"/>
                <a:gd name="T47" fmla="*/ 36 h 37"/>
                <a:gd name="T48" fmla="*/ 58 w 63"/>
                <a:gd name="T49" fmla="*/ 33 h 37"/>
                <a:gd name="T50" fmla="*/ 56 w 63"/>
                <a:gd name="T51" fmla="*/ 30 h 37"/>
                <a:gd name="T52" fmla="*/ 53 w 63"/>
                <a:gd name="T53" fmla="*/ 26 h 37"/>
                <a:gd name="T54" fmla="*/ 49 w 63"/>
                <a:gd name="T55" fmla="*/ 23 h 37"/>
                <a:gd name="T56" fmla="*/ 45 w 63"/>
                <a:gd name="T57" fmla="*/ 20 h 37"/>
                <a:gd name="T58" fmla="*/ 42 w 63"/>
                <a:gd name="T59" fmla="*/ 19 h 37"/>
                <a:gd name="T60" fmla="*/ 40 w 63"/>
                <a:gd name="T61" fmla="*/ 18 h 37"/>
                <a:gd name="T62" fmla="*/ 36 w 63"/>
                <a:gd name="T63" fmla="*/ 17 h 37"/>
                <a:gd name="T64" fmla="*/ 35 w 63"/>
                <a:gd name="T65" fmla="*/ 16 h 37"/>
                <a:gd name="T66" fmla="*/ 35 w 63"/>
                <a:gd name="T67" fmla="*/ 17 h 37"/>
                <a:gd name="T68" fmla="*/ 36 w 63"/>
                <a:gd name="T69" fmla="*/ 18 h 37"/>
                <a:gd name="T70" fmla="*/ 36 w 63"/>
                <a:gd name="T71" fmla="*/ 18 h 37"/>
                <a:gd name="T72" fmla="*/ 36 w 63"/>
                <a:gd name="T73" fmla="*/ 17 h 37"/>
                <a:gd name="T74" fmla="*/ 35 w 63"/>
                <a:gd name="T75" fmla="*/ 17 h 37"/>
                <a:gd name="T76" fmla="*/ 35 w 63"/>
                <a:gd name="T77" fmla="*/ 17 h 37"/>
                <a:gd name="T78" fmla="*/ 34 w 63"/>
                <a:gd name="T79" fmla="*/ 16 h 37"/>
                <a:gd name="T80" fmla="*/ 31 w 63"/>
                <a:gd name="T81" fmla="*/ 16 h 37"/>
                <a:gd name="T82" fmla="*/ 28 w 63"/>
                <a:gd name="T83" fmla="*/ 16 h 37"/>
                <a:gd name="T84" fmla="*/ 22 w 63"/>
                <a:gd name="T85" fmla="*/ 16 h 37"/>
                <a:gd name="T86" fmla="*/ 20 w 63"/>
                <a:gd name="T87" fmla="*/ 17 h 37"/>
                <a:gd name="T88" fmla="*/ 17 w 63"/>
                <a:gd name="T89" fmla="*/ 17 h 37"/>
                <a:gd name="T90" fmla="*/ 14 w 63"/>
                <a:gd name="T91" fmla="*/ 18 h 37"/>
                <a:gd name="T92" fmla="*/ 12 w 63"/>
                <a:gd name="T93" fmla="*/ 19 h 37"/>
                <a:gd name="T94" fmla="*/ 7 w 63"/>
                <a:gd name="T95" fmla="*/ 22 h 37"/>
                <a:gd name="T96" fmla="*/ 4 w 63"/>
                <a:gd name="T97" fmla="*/ 24 h 37"/>
                <a:gd name="T98" fmla="*/ 0 w 63"/>
                <a:gd name="T99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3" h="37">
                  <a:moveTo>
                    <a:pt x="0" y="26"/>
                  </a:moveTo>
                  <a:cubicBezTo>
                    <a:pt x="0" y="26"/>
                    <a:pt x="0" y="24"/>
                    <a:pt x="1" y="22"/>
                  </a:cubicBezTo>
                  <a:cubicBezTo>
                    <a:pt x="2" y="20"/>
                    <a:pt x="3" y="16"/>
                    <a:pt x="6" y="13"/>
                  </a:cubicBezTo>
                  <a:cubicBezTo>
                    <a:pt x="7" y="11"/>
                    <a:pt x="9" y="9"/>
                    <a:pt x="11" y="7"/>
                  </a:cubicBezTo>
                  <a:cubicBezTo>
                    <a:pt x="12" y="6"/>
                    <a:pt x="13" y="5"/>
                    <a:pt x="14" y="5"/>
                  </a:cubicBezTo>
                  <a:cubicBezTo>
                    <a:pt x="15" y="4"/>
                    <a:pt x="16" y="3"/>
                    <a:pt x="18" y="3"/>
                  </a:cubicBezTo>
                  <a:cubicBezTo>
                    <a:pt x="19" y="2"/>
                    <a:pt x="21" y="1"/>
                    <a:pt x="22" y="1"/>
                  </a:cubicBezTo>
                  <a:cubicBezTo>
                    <a:pt x="24" y="1"/>
                    <a:pt x="25" y="0"/>
                    <a:pt x="27" y="0"/>
                  </a:cubicBezTo>
                  <a:cubicBezTo>
                    <a:pt x="28" y="0"/>
                    <a:pt x="30" y="0"/>
                    <a:pt x="32" y="0"/>
                  </a:cubicBezTo>
                  <a:cubicBezTo>
                    <a:pt x="33" y="0"/>
                    <a:pt x="35" y="0"/>
                    <a:pt x="37" y="0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3" y="2"/>
                    <a:pt x="44" y="2"/>
                    <a:pt x="45" y="3"/>
                  </a:cubicBezTo>
                  <a:cubicBezTo>
                    <a:pt x="47" y="4"/>
                    <a:pt x="48" y="5"/>
                    <a:pt x="50" y="6"/>
                  </a:cubicBezTo>
                  <a:cubicBezTo>
                    <a:pt x="51" y="6"/>
                    <a:pt x="52" y="7"/>
                    <a:pt x="53" y="8"/>
                  </a:cubicBezTo>
                  <a:cubicBezTo>
                    <a:pt x="55" y="10"/>
                    <a:pt x="57" y="13"/>
                    <a:pt x="59" y="15"/>
                  </a:cubicBezTo>
                  <a:cubicBezTo>
                    <a:pt x="60" y="17"/>
                    <a:pt x="61" y="20"/>
                    <a:pt x="62" y="22"/>
                  </a:cubicBezTo>
                  <a:cubicBezTo>
                    <a:pt x="63" y="27"/>
                    <a:pt x="62" y="31"/>
                    <a:pt x="62" y="33"/>
                  </a:cubicBezTo>
                  <a:cubicBezTo>
                    <a:pt x="61" y="36"/>
                    <a:pt x="60" y="37"/>
                    <a:pt x="60" y="37"/>
                  </a:cubicBezTo>
                  <a:cubicBezTo>
                    <a:pt x="60" y="37"/>
                    <a:pt x="60" y="36"/>
                    <a:pt x="60" y="36"/>
                  </a:cubicBezTo>
                  <a:cubicBezTo>
                    <a:pt x="59" y="35"/>
                    <a:pt x="59" y="34"/>
                    <a:pt x="58" y="33"/>
                  </a:cubicBezTo>
                  <a:cubicBezTo>
                    <a:pt x="58" y="32"/>
                    <a:pt x="57" y="31"/>
                    <a:pt x="56" y="30"/>
                  </a:cubicBezTo>
                  <a:cubicBezTo>
                    <a:pt x="55" y="29"/>
                    <a:pt x="54" y="27"/>
                    <a:pt x="53" y="26"/>
                  </a:cubicBezTo>
                  <a:cubicBezTo>
                    <a:pt x="52" y="25"/>
                    <a:pt x="51" y="24"/>
                    <a:pt x="49" y="23"/>
                  </a:cubicBezTo>
                  <a:cubicBezTo>
                    <a:pt x="48" y="22"/>
                    <a:pt x="47" y="21"/>
                    <a:pt x="45" y="20"/>
                  </a:cubicBezTo>
                  <a:cubicBezTo>
                    <a:pt x="44" y="19"/>
                    <a:pt x="43" y="19"/>
                    <a:pt x="42" y="19"/>
                  </a:cubicBezTo>
                  <a:cubicBezTo>
                    <a:pt x="41" y="18"/>
                    <a:pt x="41" y="18"/>
                    <a:pt x="40" y="18"/>
                  </a:cubicBezTo>
                  <a:cubicBezTo>
                    <a:pt x="39" y="17"/>
                    <a:pt x="38" y="17"/>
                    <a:pt x="36" y="17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2" y="16"/>
                    <a:pt x="31" y="16"/>
                  </a:cubicBezTo>
                  <a:cubicBezTo>
                    <a:pt x="30" y="16"/>
                    <a:pt x="29" y="16"/>
                    <a:pt x="28" y="16"/>
                  </a:cubicBezTo>
                  <a:cubicBezTo>
                    <a:pt x="26" y="16"/>
                    <a:pt x="24" y="16"/>
                    <a:pt x="22" y="16"/>
                  </a:cubicBezTo>
                  <a:cubicBezTo>
                    <a:pt x="21" y="16"/>
                    <a:pt x="20" y="16"/>
                    <a:pt x="20" y="17"/>
                  </a:cubicBezTo>
                  <a:cubicBezTo>
                    <a:pt x="19" y="17"/>
                    <a:pt x="18" y="17"/>
                    <a:pt x="17" y="17"/>
                  </a:cubicBezTo>
                  <a:cubicBezTo>
                    <a:pt x="16" y="18"/>
                    <a:pt x="15" y="18"/>
                    <a:pt x="14" y="18"/>
                  </a:cubicBezTo>
                  <a:cubicBezTo>
                    <a:pt x="13" y="19"/>
                    <a:pt x="12" y="19"/>
                    <a:pt x="12" y="19"/>
                  </a:cubicBezTo>
                  <a:cubicBezTo>
                    <a:pt x="10" y="20"/>
                    <a:pt x="9" y="21"/>
                    <a:pt x="7" y="22"/>
                  </a:cubicBezTo>
                  <a:cubicBezTo>
                    <a:pt x="6" y="23"/>
                    <a:pt x="5" y="23"/>
                    <a:pt x="4" y="24"/>
                  </a:cubicBezTo>
                  <a:cubicBezTo>
                    <a:pt x="2" y="25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4" name="í$ḻîḑè"/>
            <p:cNvSpPr/>
            <p:nvPr/>
          </p:nvSpPr>
          <p:spPr bwMode="auto">
            <a:xfrm>
              <a:off x="7149846" y="1973622"/>
              <a:ext cx="155445" cy="107710"/>
            </a:xfrm>
            <a:custGeom>
              <a:avLst/>
              <a:gdLst>
                <a:gd name="T0" fmla="*/ 0 w 61"/>
                <a:gd name="T1" fmla="*/ 22 h 42"/>
                <a:gd name="T2" fmla="*/ 1 w 61"/>
                <a:gd name="T3" fmla="*/ 18 h 42"/>
                <a:gd name="T4" fmla="*/ 7 w 61"/>
                <a:gd name="T5" fmla="*/ 10 h 42"/>
                <a:gd name="T6" fmla="*/ 13 w 61"/>
                <a:gd name="T7" fmla="*/ 5 h 42"/>
                <a:gd name="T8" fmla="*/ 16 w 61"/>
                <a:gd name="T9" fmla="*/ 3 h 42"/>
                <a:gd name="T10" fmla="*/ 20 w 61"/>
                <a:gd name="T11" fmla="*/ 2 h 42"/>
                <a:gd name="T12" fmla="*/ 25 w 61"/>
                <a:gd name="T13" fmla="*/ 1 h 42"/>
                <a:gd name="T14" fmla="*/ 30 w 61"/>
                <a:gd name="T15" fmla="*/ 1 h 42"/>
                <a:gd name="T16" fmla="*/ 35 w 61"/>
                <a:gd name="T17" fmla="*/ 1 h 42"/>
                <a:gd name="T18" fmla="*/ 39 w 61"/>
                <a:gd name="T19" fmla="*/ 2 h 42"/>
                <a:gd name="T20" fmla="*/ 41 w 61"/>
                <a:gd name="T21" fmla="*/ 3 h 42"/>
                <a:gd name="T22" fmla="*/ 42 w 61"/>
                <a:gd name="T23" fmla="*/ 3 h 42"/>
                <a:gd name="T24" fmla="*/ 42 w 61"/>
                <a:gd name="T25" fmla="*/ 3 h 42"/>
                <a:gd name="T26" fmla="*/ 43 w 61"/>
                <a:gd name="T27" fmla="*/ 4 h 42"/>
                <a:gd name="T28" fmla="*/ 43 w 61"/>
                <a:gd name="T29" fmla="*/ 4 h 42"/>
                <a:gd name="T30" fmla="*/ 44 w 61"/>
                <a:gd name="T31" fmla="*/ 4 h 42"/>
                <a:gd name="T32" fmla="*/ 47 w 61"/>
                <a:gd name="T33" fmla="*/ 6 h 42"/>
                <a:gd name="T34" fmla="*/ 51 w 61"/>
                <a:gd name="T35" fmla="*/ 9 h 42"/>
                <a:gd name="T36" fmla="*/ 55 w 61"/>
                <a:gd name="T37" fmla="*/ 12 h 42"/>
                <a:gd name="T38" fmla="*/ 59 w 61"/>
                <a:gd name="T39" fmla="*/ 20 h 42"/>
                <a:gd name="T40" fmla="*/ 61 w 61"/>
                <a:gd name="T41" fmla="*/ 27 h 42"/>
                <a:gd name="T42" fmla="*/ 59 w 61"/>
                <a:gd name="T43" fmla="*/ 38 h 42"/>
                <a:gd name="T44" fmla="*/ 57 w 61"/>
                <a:gd name="T45" fmla="*/ 42 h 42"/>
                <a:gd name="T46" fmla="*/ 57 w 61"/>
                <a:gd name="T47" fmla="*/ 41 h 42"/>
                <a:gd name="T48" fmla="*/ 56 w 61"/>
                <a:gd name="T49" fmla="*/ 38 h 42"/>
                <a:gd name="T50" fmla="*/ 55 w 61"/>
                <a:gd name="T51" fmla="*/ 34 h 42"/>
                <a:gd name="T52" fmla="*/ 52 w 61"/>
                <a:gd name="T53" fmla="*/ 30 h 42"/>
                <a:gd name="T54" fmla="*/ 49 w 61"/>
                <a:gd name="T55" fmla="*/ 26 h 42"/>
                <a:gd name="T56" fmla="*/ 45 w 61"/>
                <a:gd name="T57" fmla="*/ 23 h 42"/>
                <a:gd name="T58" fmla="*/ 42 w 61"/>
                <a:gd name="T59" fmla="*/ 21 h 42"/>
                <a:gd name="T60" fmla="*/ 40 w 61"/>
                <a:gd name="T61" fmla="*/ 20 h 42"/>
                <a:gd name="T62" fmla="*/ 37 w 61"/>
                <a:gd name="T63" fmla="*/ 18 h 42"/>
                <a:gd name="T64" fmla="*/ 36 w 61"/>
                <a:gd name="T65" fmla="*/ 18 h 42"/>
                <a:gd name="T66" fmla="*/ 36 w 61"/>
                <a:gd name="T67" fmla="*/ 18 h 42"/>
                <a:gd name="T68" fmla="*/ 36 w 61"/>
                <a:gd name="T69" fmla="*/ 18 h 42"/>
                <a:gd name="T70" fmla="*/ 36 w 61"/>
                <a:gd name="T71" fmla="*/ 18 h 42"/>
                <a:gd name="T72" fmla="*/ 36 w 61"/>
                <a:gd name="T73" fmla="*/ 18 h 42"/>
                <a:gd name="T74" fmla="*/ 36 w 61"/>
                <a:gd name="T75" fmla="*/ 18 h 42"/>
                <a:gd name="T76" fmla="*/ 36 w 61"/>
                <a:gd name="T77" fmla="*/ 18 h 42"/>
                <a:gd name="T78" fmla="*/ 34 w 61"/>
                <a:gd name="T79" fmla="*/ 17 h 42"/>
                <a:gd name="T80" fmla="*/ 31 w 61"/>
                <a:gd name="T81" fmla="*/ 17 h 42"/>
                <a:gd name="T82" fmla="*/ 29 w 61"/>
                <a:gd name="T83" fmla="*/ 16 h 42"/>
                <a:gd name="T84" fmla="*/ 23 w 61"/>
                <a:gd name="T85" fmla="*/ 16 h 42"/>
                <a:gd name="T86" fmla="*/ 20 w 61"/>
                <a:gd name="T87" fmla="*/ 16 h 42"/>
                <a:gd name="T88" fmla="*/ 17 w 61"/>
                <a:gd name="T89" fmla="*/ 16 h 42"/>
                <a:gd name="T90" fmla="*/ 15 w 61"/>
                <a:gd name="T91" fmla="*/ 17 h 42"/>
                <a:gd name="T92" fmla="*/ 12 w 61"/>
                <a:gd name="T93" fmla="*/ 18 h 42"/>
                <a:gd name="T94" fmla="*/ 7 w 61"/>
                <a:gd name="T95" fmla="*/ 19 h 42"/>
                <a:gd name="T96" fmla="*/ 3 w 61"/>
                <a:gd name="T97" fmla="*/ 21 h 42"/>
                <a:gd name="T98" fmla="*/ 0 w 61"/>
                <a:gd name="T9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" h="42">
                  <a:moveTo>
                    <a:pt x="0" y="22"/>
                  </a:moveTo>
                  <a:cubicBezTo>
                    <a:pt x="0" y="22"/>
                    <a:pt x="0" y="21"/>
                    <a:pt x="1" y="18"/>
                  </a:cubicBezTo>
                  <a:cubicBezTo>
                    <a:pt x="2" y="16"/>
                    <a:pt x="4" y="13"/>
                    <a:pt x="7" y="10"/>
                  </a:cubicBezTo>
                  <a:cubicBezTo>
                    <a:pt x="8" y="8"/>
                    <a:pt x="10" y="7"/>
                    <a:pt x="13" y="5"/>
                  </a:cubicBezTo>
                  <a:cubicBezTo>
                    <a:pt x="14" y="4"/>
                    <a:pt x="15" y="4"/>
                    <a:pt x="16" y="3"/>
                  </a:cubicBezTo>
                  <a:cubicBezTo>
                    <a:pt x="17" y="3"/>
                    <a:pt x="19" y="2"/>
                    <a:pt x="20" y="2"/>
                  </a:cubicBezTo>
                  <a:cubicBezTo>
                    <a:pt x="22" y="1"/>
                    <a:pt x="23" y="1"/>
                    <a:pt x="25" y="1"/>
                  </a:cubicBezTo>
                  <a:cubicBezTo>
                    <a:pt x="26" y="0"/>
                    <a:pt x="28" y="0"/>
                    <a:pt x="30" y="1"/>
                  </a:cubicBezTo>
                  <a:cubicBezTo>
                    <a:pt x="31" y="1"/>
                    <a:pt x="33" y="1"/>
                    <a:pt x="35" y="1"/>
                  </a:cubicBezTo>
                  <a:cubicBezTo>
                    <a:pt x="36" y="1"/>
                    <a:pt x="38" y="2"/>
                    <a:pt x="39" y="2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5" y="5"/>
                    <a:pt x="46" y="5"/>
                    <a:pt x="47" y="6"/>
                  </a:cubicBezTo>
                  <a:cubicBezTo>
                    <a:pt x="49" y="7"/>
                    <a:pt x="50" y="8"/>
                    <a:pt x="51" y="9"/>
                  </a:cubicBezTo>
                  <a:cubicBezTo>
                    <a:pt x="53" y="10"/>
                    <a:pt x="54" y="11"/>
                    <a:pt x="55" y="12"/>
                  </a:cubicBezTo>
                  <a:cubicBezTo>
                    <a:pt x="57" y="15"/>
                    <a:pt x="58" y="17"/>
                    <a:pt x="59" y="20"/>
                  </a:cubicBezTo>
                  <a:cubicBezTo>
                    <a:pt x="60" y="23"/>
                    <a:pt x="61" y="25"/>
                    <a:pt x="61" y="27"/>
                  </a:cubicBezTo>
                  <a:cubicBezTo>
                    <a:pt x="61" y="32"/>
                    <a:pt x="60" y="36"/>
                    <a:pt x="59" y="38"/>
                  </a:cubicBezTo>
                  <a:cubicBezTo>
                    <a:pt x="58" y="40"/>
                    <a:pt x="57" y="42"/>
                    <a:pt x="57" y="42"/>
                  </a:cubicBezTo>
                  <a:cubicBezTo>
                    <a:pt x="57" y="42"/>
                    <a:pt x="57" y="41"/>
                    <a:pt x="57" y="41"/>
                  </a:cubicBezTo>
                  <a:cubicBezTo>
                    <a:pt x="57" y="40"/>
                    <a:pt x="56" y="39"/>
                    <a:pt x="56" y="38"/>
                  </a:cubicBezTo>
                  <a:cubicBezTo>
                    <a:pt x="56" y="37"/>
                    <a:pt x="55" y="36"/>
                    <a:pt x="55" y="34"/>
                  </a:cubicBezTo>
                  <a:cubicBezTo>
                    <a:pt x="54" y="33"/>
                    <a:pt x="53" y="31"/>
                    <a:pt x="52" y="30"/>
                  </a:cubicBezTo>
                  <a:cubicBezTo>
                    <a:pt x="51" y="29"/>
                    <a:pt x="50" y="27"/>
                    <a:pt x="49" y="26"/>
                  </a:cubicBezTo>
                  <a:cubicBezTo>
                    <a:pt x="48" y="25"/>
                    <a:pt x="46" y="24"/>
                    <a:pt x="45" y="23"/>
                  </a:cubicBezTo>
                  <a:cubicBezTo>
                    <a:pt x="44" y="22"/>
                    <a:pt x="43" y="22"/>
                    <a:pt x="42" y="21"/>
                  </a:cubicBezTo>
                  <a:cubicBezTo>
                    <a:pt x="42" y="21"/>
                    <a:pt x="41" y="20"/>
                    <a:pt x="40" y="20"/>
                  </a:cubicBezTo>
                  <a:cubicBezTo>
                    <a:pt x="39" y="19"/>
                    <a:pt x="38" y="19"/>
                    <a:pt x="37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7"/>
                    <a:pt x="32" y="17"/>
                    <a:pt x="31" y="17"/>
                  </a:cubicBezTo>
                  <a:cubicBezTo>
                    <a:pt x="30" y="16"/>
                    <a:pt x="29" y="16"/>
                    <a:pt x="29" y="16"/>
                  </a:cubicBezTo>
                  <a:cubicBezTo>
                    <a:pt x="27" y="16"/>
                    <a:pt x="25" y="16"/>
                    <a:pt x="23" y="16"/>
                  </a:cubicBezTo>
                  <a:cubicBezTo>
                    <a:pt x="22" y="16"/>
                    <a:pt x="21" y="16"/>
                    <a:pt x="20" y="16"/>
                  </a:cubicBezTo>
                  <a:cubicBezTo>
                    <a:pt x="19" y="16"/>
                    <a:pt x="18" y="16"/>
                    <a:pt x="17" y="16"/>
                  </a:cubicBezTo>
                  <a:cubicBezTo>
                    <a:pt x="16" y="16"/>
                    <a:pt x="15" y="17"/>
                    <a:pt x="15" y="17"/>
                  </a:cubicBezTo>
                  <a:cubicBezTo>
                    <a:pt x="14" y="17"/>
                    <a:pt x="13" y="17"/>
                    <a:pt x="12" y="18"/>
                  </a:cubicBezTo>
                  <a:cubicBezTo>
                    <a:pt x="10" y="18"/>
                    <a:pt x="9" y="19"/>
                    <a:pt x="7" y="19"/>
                  </a:cubicBezTo>
                  <a:cubicBezTo>
                    <a:pt x="6" y="20"/>
                    <a:pt x="4" y="20"/>
                    <a:pt x="3" y="21"/>
                  </a:cubicBezTo>
                  <a:cubicBezTo>
                    <a:pt x="1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5" name="îṥľïḑe"/>
            <p:cNvSpPr/>
            <p:nvPr/>
          </p:nvSpPr>
          <p:spPr bwMode="auto">
            <a:xfrm>
              <a:off x="6542752" y="1247802"/>
              <a:ext cx="1195828" cy="1034263"/>
            </a:xfrm>
            <a:custGeom>
              <a:avLst/>
              <a:gdLst>
                <a:gd name="T0" fmla="*/ 89 w 470"/>
                <a:gd name="T1" fmla="*/ 0 h 407"/>
                <a:gd name="T2" fmla="*/ 6 w 470"/>
                <a:gd name="T3" fmla="*/ 123 h 407"/>
                <a:gd name="T4" fmla="*/ 75 w 470"/>
                <a:gd name="T5" fmla="*/ 201 h 407"/>
                <a:gd name="T6" fmla="*/ 351 w 470"/>
                <a:gd name="T7" fmla="*/ 182 h 407"/>
                <a:gd name="T8" fmla="*/ 370 w 470"/>
                <a:gd name="T9" fmla="*/ 394 h 407"/>
                <a:gd name="T10" fmla="*/ 379 w 470"/>
                <a:gd name="T11" fmla="*/ 407 h 407"/>
                <a:gd name="T12" fmla="*/ 412 w 470"/>
                <a:gd name="T13" fmla="*/ 294 h 407"/>
                <a:gd name="T14" fmla="*/ 416 w 470"/>
                <a:gd name="T15" fmla="*/ 152 h 407"/>
                <a:gd name="T16" fmla="*/ 380 w 470"/>
                <a:gd name="T17" fmla="*/ 97 h 407"/>
                <a:gd name="T18" fmla="*/ 182 w 470"/>
                <a:gd name="T19" fmla="*/ 65 h 407"/>
                <a:gd name="T20" fmla="*/ 89 w 470"/>
                <a:gd name="T2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0" h="407">
                  <a:moveTo>
                    <a:pt x="89" y="0"/>
                  </a:moveTo>
                  <a:cubicBezTo>
                    <a:pt x="89" y="0"/>
                    <a:pt x="17" y="57"/>
                    <a:pt x="6" y="123"/>
                  </a:cubicBezTo>
                  <a:cubicBezTo>
                    <a:pt x="0" y="157"/>
                    <a:pt x="20" y="201"/>
                    <a:pt x="75" y="201"/>
                  </a:cubicBezTo>
                  <a:cubicBezTo>
                    <a:pt x="167" y="201"/>
                    <a:pt x="304" y="152"/>
                    <a:pt x="351" y="182"/>
                  </a:cubicBezTo>
                  <a:cubicBezTo>
                    <a:pt x="399" y="212"/>
                    <a:pt x="370" y="394"/>
                    <a:pt x="370" y="394"/>
                  </a:cubicBezTo>
                  <a:cubicBezTo>
                    <a:pt x="379" y="407"/>
                    <a:pt x="379" y="407"/>
                    <a:pt x="379" y="407"/>
                  </a:cubicBezTo>
                  <a:cubicBezTo>
                    <a:pt x="412" y="294"/>
                    <a:pt x="412" y="294"/>
                    <a:pt x="412" y="294"/>
                  </a:cubicBezTo>
                  <a:cubicBezTo>
                    <a:pt x="412" y="294"/>
                    <a:pt x="470" y="158"/>
                    <a:pt x="416" y="152"/>
                  </a:cubicBezTo>
                  <a:cubicBezTo>
                    <a:pt x="416" y="152"/>
                    <a:pt x="439" y="129"/>
                    <a:pt x="380" y="97"/>
                  </a:cubicBezTo>
                  <a:cubicBezTo>
                    <a:pt x="322" y="64"/>
                    <a:pt x="277" y="46"/>
                    <a:pt x="182" y="65"/>
                  </a:cubicBezTo>
                  <a:cubicBezTo>
                    <a:pt x="74" y="88"/>
                    <a:pt x="71" y="65"/>
                    <a:pt x="89" y="0"/>
                  </a:cubicBezTo>
                  <a:close/>
                </a:path>
              </a:pathLst>
            </a:custGeom>
            <a:solidFill>
              <a:srgbClr val="C9A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6" name="iṣḻídê"/>
            <p:cNvSpPr/>
            <p:nvPr/>
          </p:nvSpPr>
          <p:spPr bwMode="auto">
            <a:xfrm>
              <a:off x="7472977" y="1958934"/>
              <a:ext cx="237452" cy="361074"/>
            </a:xfrm>
            <a:custGeom>
              <a:avLst/>
              <a:gdLst>
                <a:gd name="T0" fmla="*/ 26 w 93"/>
                <a:gd name="T1" fmla="*/ 16 h 142"/>
                <a:gd name="T2" fmla="*/ 84 w 93"/>
                <a:gd name="T3" fmla="*/ 56 h 142"/>
                <a:gd name="T4" fmla="*/ 0 w 93"/>
                <a:gd name="T5" fmla="*/ 124 h 142"/>
                <a:gd name="T6" fmla="*/ 26 w 93"/>
                <a:gd name="T7" fmla="*/ 1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42">
                  <a:moveTo>
                    <a:pt x="26" y="16"/>
                  </a:moveTo>
                  <a:cubicBezTo>
                    <a:pt x="26" y="16"/>
                    <a:pt x="93" y="0"/>
                    <a:pt x="84" y="56"/>
                  </a:cubicBezTo>
                  <a:cubicBezTo>
                    <a:pt x="74" y="112"/>
                    <a:pt x="45" y="142"/>
                    <a:pt x="0" y="124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7" name="îṧḷîḋê"/>
            <p:cNvSpPr/>
            <p:nvPr/>
          </p:nvSpPr>
          <p:spPr bwMode="auto">
            <a:xfrm>
              <a:off x="6788772" y="1805937"/>
              <a:ext cx="124846" cy="25704"/>
            </a:xfrm>
            <a:custGeom>
              <a:avLst/>
              <a:gdLst>
                <a:gd name="T0" fmla="*/ 0 w 49"/>
                <a:gd name="T1" fmla="*/ 10 h 10"/>
                <a:gd name="T2" fmla="*/ 7 w 49"/>
                <a:gd name="T3" fmla="*/ 5 h 10"/>
                <a:gd name="T4" fmla="*/ 14 w 49"/>
                <a:gd name="T5" fmla="*/ 2 h 10"/>
                <a:gd name="T6" fmla="*/ 19 w 49"/>
                <a:gd name="T7" fmla="*/ 1 h 10"/>
                <a:gd name="T8" fmla="*/ 24 w 49"/>
                <a:gd name="T9" fmla="*/ 0 h 10"/>
                <a:gd name="T10" fmla="*/ 29 w 49"/>
                <a:gd name="T11" fmla="*/ 0 h 10"/>
                <a:gd name="T12" fmla="*/ 34 w 49"/>
                <a:gd name="T13" fmla="*/ 0 h 10"/>
                <a:gd name="T14" fmla="*/ 38 w 49"/>
                <a:gd name="T15" fmla="*/ 2 h 10"/>
                <a:gd name="T16" fmla="*/ 42 w 49"/>
                <a:gd name="T17" fmla="*/ 3 h 10"/>
                <a:gd name="T18" fmla="*/ 45 w 49"/>
                <a:gd name="T19" fmla="*/ 5 h 10"/>
                <a:gd name="T20" fmla="*/ 47 w 49"/>
                <a:gd name="T21" fmla="*/ 6 h 10"/>
                <a:gd name="T22" fmla="*/ 49 w 49"/>
                <a:gd name="T23" fmla="*/ 7 h 10"/>
                <a:gd name="T24" fmla="*/ 47 w 49"/>
                <a:gd name="T25" fmla="*/ 7 h 10"/>
                <a:gd name="T26" fmla="*/ 44 w 49"/>
                <a:gd name="T27" fmla="*/ 6 h 10"/>
                <a:gd name="T28" fmla="*/ 41 w 49"/>
                <a:gd name="T29" fmla="*/ 5 h 10"/>
                <a:gd name="T30" fmla="*/ 37 w 49"/>
                <a:gd name="T31" fmla="*/ 4 h 10"/>
                <a:gd name="T32" fmla="*/ 33 w 49"/>
                <a:gd name="T33" fmla="*/ 3 h 10"/>
                <a:gd name="T34" fmla="*/ 31 w 49"/>
                <a:gd name="T35" fmla="*/ 3 h 10"/>
                <a:gd name="T36" fmla="*/ 29 w 49"/>
                <a:gd name="T37" fmla="*/ 2 h 10"/>
                <a:gd name="T38" fmla="*/ 24 w 49"/>
                <a:gd name="T39" fmla="*/ 3 h 10"/>
                <a:gd name="T40" fmla="*/ 20 w 49"/>
                <a:gd name="T41" fmla="*/ 3 h 10"/>
                <a:gd name="T42" fmla="*/ 15 w 49"/>
                <a:gd name="T43" fmla="*/ 4 h 10"/>
                <a:gd name="T44" fmla="*/ 7 w 49"/>
                <a:gd name="T45" fmla="*/ 6 h 10"/>
                <a:gd name="T46" fmla="*/ 0 w 49"/>
                <a:gd name="T4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" h="10">
                  <a:moveTo>
                    <a:pt x="0" y="10"/>
                  </a:moveTo>
                  <a:cubicBezTo>
                    <a:pt x="0" y="10"/>
                    <a:pt x="2" y="7"/>
                    <a:pt x="7" y="5"/>
                  </a:cubicBezTo>
                  <a:cubicBezTo>
                    <a:pt x="9" y="4"/>
                    <a:pt x="12" y="3"/>
                    <a:pt x="14" y="2"/>
                  </a:cubicBezTo>
                  <a:cubicBezTo>
                    <a:pt x="16" y="1"/>
                    <a:pt x="18" y="1"/>
                    <a:pt x="19" y="1"/>
                  </a:cubicBezTo>
                  <a:cubicBezTo>
                    <a:pt x="21" y="0"/>
                    <a:pt x="22" y="0"/>
                    <a:pt x="24" y="0"/>
                  </a:cubicBezTo>
                  <a:cubicBezTo>
                    <a:pt x="26" y="0"/>
                    <a:pt x="27" y="0"/>
                    <a:pt x="29" y="0"/>
                  </a:cubicBezTo>
                  <a:cubicBezTo>
                    <a:pt x="31" y="0"/>
                    <a:pt x="32" y="0"/>
                    <a:pt x="34" y="0"/>
                  </a:cubicBezTo>
                  <a:cubicBezTo>
                    <a:pt x="35" y="1"/>
                    <a:pt x="37" y="1"/>
                    <a:pt x="38" y="2"/>
                  </a:cubicBezTo>
                  <a:cubicBezTo>
                    <a:pt x="39" y="2"/>
                    <a:pt x="41" y="2"/>
                    <a:pt x="42" y="3"/>
                  </a:cubicBezTo>
                  <a:cubicBezTo>
                    <a:pt x="43" y="4"/>
                    <a:pt x="44" y="4"/>
                    <a:pt x="45" y="5"/>
                  </a:cubicBezTo>
                  <a:cubicBezTo>
                    <a:pt x="46" y="5"/>
                    <a:pt x="46" y="6"/>
                    <a:pt x="47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8" y="7"/>
                    <a:pt x="47" y="7"/>
                  </a:cubicBezTo>
                  <a:cubicBezTo>
                    <a:pt x="46" y="6"/>
                    <a:pt x="45" y="6"/>
                    <a:pt x="44" y="6"/>
                  </a:cubicBezTo>
                  <a:cubicBezTo>
                    <a:pt x="43" y="5"/>
                    <a:pt x="42" y="5"/>
                    <a:pt x="41" y="5"/>
                  </a:cubicBezTo>
                  <a:cubicBezTo>
                    <a:pt x="40" y="4"/>
                    <a:pt x="39" y="4"/>
                    <a:pt x="37" y="4"/>
                  </a:cubicBezTo>
                  <a:cubicBezTo>
                    <a:pt x="36" y="3"/>
                    <a:pt x="35" y="3"/>
                    <a:pt x="33" y="3"/>
                  </a:cubicBezTo>
                  <a:cubicBezTo>
                    <a:pt x="33" y="3"/>
                    <a:pt x="32" y="3"/>
                    <a:pt x="31" y="3"/>
                  </a:cubicBezTo>
                  <a:cubicBezTo>
                    <a:pt x="30" y="3"/>
                    <a:pt x="30" y="3"/>
                    <a:pt x="29" y="2"/>
                  </a:cubicBezTo>
                  <a:cubicBezTo>
                    <a:pt x="27" y="2"/>
                    <a:pt x="26" y="3"/>
                    <a:pt x="24" y="3"/>
                  </a:cubicBezTo>
                  <a:cubicBezTo>
                    <a:pt x="23" y="3"/>
                    <a:pt x="21" y="3"/>
                    <a:pt x="20" y="3"/>
                  </a:cubicBezTo>
                  <a:cubicBezTo>
                    <a:pt x="18" y="4"/>
                    <a:pt x="17" y="4"/>
                    <a:pt x="15" y="4"/>
                  </a:cubicBezTo>
                  <a:cubicBezTo>
                    <a:pt x="12" y="5"/>
                    <a:pt x="10" y="6"/>
                    <a:pt x="7" y="6"/>
                  </a:cubicBezTo>
                  <a:cubicBezTo>
                    <a:pt x="3" y="8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8" name="íśľïdê"/>
            <p:cNvSpPr/>
            <p:nvPr/>
          </p:nvSpPr>
          <p:spPr bwMode="auto">
            <a:xfrm>
              <a:off x="7241645" y="1913647"/>
              <a:ext cx="115054" cy="52631"/>
            </a:xfrm>
            <a:custGeom>
              <a:avLst/>
              <a:gdLst>
                <a:gd name="T0" fmla="*/ 45 w 45"/>
                <a:gd name="T1" fmla="*/ 21 h 21"/>
                <a:gd name="T2" fmla="*/ 39 w 45"/>
                <a:gd name="T3" fmla="*/ 15 h 21"/>
                <a:gd name="T4" fmla="*/ 33 w 45"/>
                <a:gd name="T5" fmla="*/ 10 h 21"/>
                <a:gd name="T6" fmla="*/ 29 w 45"/>
                <a:gd name="T7" fmla="*/ 8 h 21"/>
                <a:gd name="T8" fmla="*/ 25 w 45"/>
                <a:gd name="T9" fmla="*/ 6 h 21"/>
                <a:gd name="T10" fmla="*/ 21 w 45"/>
                <a:gd name="T11" fmla="*/ 4 h 21"/>
                <a:gd name="T12" fmla="*/ 18 w 45"/>
                <a:gd name="T13" fmla="*/ 3 h 21"/>
                <a:gd name="T14" fmla="*/ 16 w 45"/>
                <a:gd name="T15" fmla="*/ 3 h 21"/>
                <a:gd name="T16" fmla="*/ 12 w 45"/>
                <a:gd name="T17" fmla="*/ 2 h 21"/>
                <a:gd name="T18" fmla="*/ 8 w 45"/>
                <a:gd name="T19" fmla="*/ 2 h 21"/>
                <a:gd name="T20" fmla="*/ 5 w 45"/>
                <a:gd name="T21" fmla="*/ 1 h 21"/>
                <a:gd name="T22" fmla="*/ 3 w 45"/>
                <a:gd name="T23" fmla="*/ 2 h 21"/>
                <a:gd name="T24" fmla="*/ 0 w 45"/>
                <a:gd name="T25" fmla="*/ 2 h 21"/>
                <a:gd name="T26" fmla="*/ 2 w 45"/>
                <a:gd name="T27" fmla="*/ 1 h 21"/>
                <a:gd name="T28" fmla="*/ 5 w 45"/>
                <a:gd name="T29" fmla="*/ 0 h 21"/>
                <a:gd name="T30" fmla="*/ 8 w 45"/>
                <a:gd name="T31" fmla="*/ 0 h 21"/>
                <a:gd name="T32" fmla="*/ 12 w 45"/>
                <a:gd name="T33" fmla="*/ 0 h 21"/>
                <a:gd name="T34" fmla="*/ 17 w 45"/>
                <a:gd name="T35" fmla="*/ 0 h 21"/>
                <a:gd name="T36" fmla="*/ 21 w 45"/>
                <a:gd name="T37" fmla="*/ 1 h 21"/>
                <a:gd name="T38" fmla="*/ 26 w 45"/>
                <a:gd name="T39" fmla="*/ 3 h 21"/>
                <a:gd name="T40" fmla="*/ 30 w 45"/>
                <a:gd name="T41" fmla="*/ 6 h 21"/>
                <a:gd name="T42" fmla="*/ 34 w 45"/>
                <a:gd name="T43" fmla="*/ 8 h 21"/>
                <a:gd name="T44" fmla="*/ 40 w 45"/>
                <a:gd name="T45" fmla="*/ 14 h 21"/>
                <a:gd name="T46" fmla="*/ 45 w 45"/>
                <a:gd name="T4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21">
                  <a:moveTo>
                    <a:pt x="45" y="21"/>
                  </a:moveTo>
                  <a:cubicBezTo>
                    <a:pt x="45" y="21"/>
                    <a:pt x="43" y="18"/>
                    <a:pt x="39" y="15"/>
                  </a:cubicBezTo>
                  <a:cubicBezTo>
                    <a:pt x="38" y="14"/>
                    <a:pt x="35" y="12"/>
                    <a:pt x="33" y="10"/>
                  </a:cubicBezTo>
                  <a:cubicBezTo>
                    <a:pt x="32" y="9"/>
                    <a:pt x="30" y="9"/>
                    <a:pt x="29" y="8"/>
                  </a:cubicBezTo>
                  <a:cubicBezTo>
                    <a:pt x="28" y="7"/>
                    <a:pt x="26" y="6"/>
                    <a:pt x="25" y="6"/>
                  </a:cubicBezTo>
                  <a:cubicBezTo>
                    <a:pt x="23" y="5"/>
                    <a:pt x="22" y="4"/>
                    <a:pt x="21" y="4"/>
                  </a:cubicBezTo>
                  <a:cubicBezTo>
                    <a:pt x="20" y="4"/>
                    <a:pt x="19" y="3"/>
                    <a:pt x="18" y="3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5" y="2"/>
                    <a:pt x="13" y="2"/>
                    <a:pt x="12" y="2"/>
                  </a:cubicBezTo>
                  <a:cubicBezTo>
                    <a:pt x="11" y="2"/>
                    <a:pt x="9" y="2"/>
                    <a:pt x="8" y="2"/>
                  </a:cubicBezTo>
                  <a:cubicBezTo>
                    <a:pt x="7" y="2"/>
                    <a:pt x="6" y="1"/>
                    <a:pt x="5" y="1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1" y="0"/>
                    <a:pt x="12" y="0"/>
                  </a:cubicBezTo>
                  <a:cubicBezTo>
                    <a:pt x="14" y="0"/>
                    <a:pt x="15" y="0"/>
                    <a:pt x="17" y="0"/>
                  </a:cubicBezTo>
                  <a:cubicBezTo>
                    <a:pt x="18" y="1"/>
                    <a:pt x="20" y="1"/>
                    <a:pt x="21" y="1"/>
                  </a:cubicBezTo>
                  <a:cubicBezTo>
                    <a:pt x="23" y="2"/>
                    <a:pt x="24" y="3"/>
                    <a:pt x="26" y="3"/>
                  </a:cubicBezTo>
                  <a:cubicBezTo>
                    <a:pt x="28" y="4"/>
                    <a:pt x="29" y="5"/>
                    <a:pt x="30" y="6"/>
                  </a:cubicBezTo>
                  <a:cubicBezTo>
                    <a:pt x="32" y="6"/>
                    <a:pt x="33" y="7"/>
                    <a:pt x="34" y="8"/>
                  </a:cubicBezTo>
                  <a:cubicBezTo>
                    <a:pt x="37" y="10"/>
                    <a:pt x="39" y="12"/>
                    <a:pt x="40" y="14"/>
                  </a:cubicBezTo>
                  <a:cubicBezTo>
                    <a:pt x="44" y="18"/>
                    <a:pt x="45" y="21"/>
                    <a:pt x="45" y="21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9" name="îşḷîdê"/>
            <p:cNvSpPr/>
            <p:nvPr/>
          </p:nvSpPr>
          <p:spPr bwMode="auto">
            <a:xfrm>
              <a:off x="6931978" y="2726369"/>
              <a:ext cx="167685" cy="995095"/>
            </a:xfrm>
            <a:custGeom>
              <a:avLst/>
              <a:gdLst>
                <a:gd name="T0" fmla="*/ 104 w 137"/>
                <a:gd name="T1" fmla="*/ 0 h 813"/>
                <a:gd name="T2" fmla="*/ 0 w 137"/>
                <a:gd name="T3" fmla="*/ 218 h 813"/>
                <a:gd name="T4" fmla="*/ 77 w 137"/>
                <a:gd name="T5" fmla="*/ 265 h 813"/>
                <a:gd name="T6" fmla="*/ 23 w 137"/>
                <a:gd name="T7" fmla="*/ 394 h 813"/>
                <a:gd name="T8" fmla="*/ 137 w 137"/>
                <a:gd name="T9" fmla="*/ 813 h 813"/>
                <a:gd name="T10" fmla="*/ 133 w 137"/>
                <a:gd name="T11" fmla="*/ 649 h 813"/>
                <a:gd name="T12" fmla="*/ 104 w 137"/>
                <a:gd name="T13" fmla="*/ 0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813">
                  <a:moveTo>
                    <a:pt x="104" y="0"/>
                  </a:moveTo>
                  <a:lnTo>
                    <a:pt x="0" y="218"/>
                  </a:lnTo>
                  <a:lnTo>
                    <a:pt x="77" y="265"/>
                  </a:lnTo>
                  <a:lnTo>
                    <a:pt x="23" y="394"/>
                  </a:lnTo>
                  <a:lnTo>
                    <a:pt x="137" y="813"/>
                  </a:lnTo>
                  <a:lnTo>
                    <a:pt x="133" y="649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0" name="iṧļïḓé"/>
            <p:cNvSpPr/>
            <p:nvPr/>
          </p:nvSpPr>
          <p:spPr bwMode="auto">
            <a:xfrm>
              <a:off x="7246541" y="2682306"/>
              <a:ext cx="188493" cy="1055070"/>
            </a:xfrm>
            <a:custGeom>
              <a:avLst/>
              <a:gdLst>
                <a:gd name="T0" fmla="*/ 46 w 154"/>
                <a:gd name="T1" fmla="*/ 0 h 862"/>
                <a:gd name="T2" fmla="*/ 154 w 154"/>
                <a:gd name="T3" fmla="*/ 264 h 862"/>
                <a:gd name="T4" fmla="*/ 73 w 154"/>
                <a:gd name="T5" fmla="*/ 299 h 862"/>
                <a:gd name="T6" fmla="*/ 140 w 154"/>
                <a:gd name="T7" fmla="*/ 409 h 862"/>
                <a:gd name="T8" fmla="*/ 23 w 154"/>
                <a:gd name="T9" fmla="*/ 862 h 862"/>
                <a:gd name="T10" fmla="*/ 0 w 154"/>
                <a:gd name="T11" fmla="*/ 801 h 862"/>
                <a:gd name="T12" fmla="*/ 0 w 154"/>
                <a:gd name="T13" fmla="*/ 380 h 862"/>
                <a:gd name="T14" fmla="*/ 46 w 154"/>
                <a:gd name="T15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862">
                  <a:moveTo>
                    <a:pt x="46" y="0"/>
                  </a:moveTo>
                  <a:lnTo>
                    <a:pt x="154" y="264"/>
                  </a:lnTo>
                  <a:lnTo>
                    <a:pt x="73" y="299"/>
                  </a:lnTo>
                  <a:lnTo>
                    <a:pt x="140" y="409"/>
                  </a:lnTo>
                  <a:lnTo>
                    <a:pt x="23" y="862"/>
                  </a:lnTo>
                  <a:lnTo>
                    <a:pt x="0" y="801"/>
                  </a:lnTo>
                  <a:lnTo>
                    <a:pt x="0" y="38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1" name="íṧ1ïďê"/>
            <p:cNvSpPr/>
            <p:nvPr/>
          </p:nvSpPr>
          <p:spPr bwMode="auto">
            <a:xfrm>
              <a:off x="6611295" y="5606392"/>
              <a:ext cx="478576" cy="324355"/>
            </a:xfrm>
            <a:custGeom>
              <a:avLst/>
              <a:gdLst>
                <a:gd name="T0" fmla="*/ 103 w 188"/>
                <a:gd name="T1" fmla="*/ 9 h 128"/>
                <a:gd name="T2" fmla="*/ 50 w 188"/>
                <a:gd name="T3" fmla="*/ 55 h 128"/>
                <a:gd name="T4" fmla="*/ 46 w 188"/>
                <a:gd name="T5" fmla="*/ 126 h 128"/>
                <a:gd name="T6" fmla="*/ 184 w 188"/>
                <a:gd name="T7" fmla="*/ 53 h 128"/>
                <a:gd name="T8" fmla="*/ 179 w 188"/>
                <a:gd name="T9" fmla="*/ 0 h 128"/>
                <a:gd name="T10" fmla="*/ 103 w 188"/>
                <a:gd name="T1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28">
                  <a:moveTo>
                    <a:pt x="103" y="9"/>
                  </a:moveTo>
                  <a:cubicBezTo>
                    <a:pt x="83" y="39"/>
                    <a:pt x="73" y="44"/>
                    <a:pt x="50" y="55"/>
                  </a:cubicBezTo>
                  <a:cubicBezTo>
                    <a:pt x="0" y="81"/>
                    <a:pt x="21" y="122"/>
                    <a:pt x="46" y="126"/>
                  </a:cubicBezTo>
                  <a:cubicBezTo>
                    <a:pt x="63" y="128"/>
                    <a:pt x="154" y="99"/>
                    <a:pt x="184" y="53"/>
                  </a:cubicBezTo>
                  <a:cubicBezTo>
                    <a:pt x="188" y="41"/>
                    <a:pt x="179" y="0"/>
                    <a:pt x="179" y="0"/>
                  </a:cubicBezTo>
                  <a:cubicBezTo>
                    <a:pt x="179" y="0"/>
                    <a:pt x="151" y="26"/>
                    <a:pt x="103" y="9"/>
                  </a:cubicBezTo>
                  <a:close/>
                </a:path>
              </a:pathLst>
            </a:custGeom>
            <a:solidFill>
              <a:srgbClr val="3D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2" name="iṣľiḋê"/>
            <p:cNvSpPr/>
            <p:nvPr/>
          </p:nvSpPr>
          <p:spPr bwMode="auto">
            <a:xfrm>
              <a:off x="7389746" y="5634544"/>
              <a:ext cx="384329" cy="591182"/>
            </a:xfrm>
            <a:custGeom>
              <a:avLst/>
              <a:gdLst>
                <a:gd name="T0" fmla="*/ 59 w 151"/>
                <a:gd name="T1" fmla="*/ 22 h 233"/>
                <a:gd name="T2" fmla="*/ 35 w 151"/>
                <a:gd name="T3" fmla="*/ 115 h 233"/>
                <a:gd name="T4" fmla="*/ 109 w 151"/>
                <a:gd name="T5" fmla="*/ 175 h 233"/>
                <a:gd name="T6" fmla="*/ 149 w 151"/>
                <a:gd name="T7" fmla="*/ 74 h 233"/>
                <a:gd name="T8" fmla="*/ 132 w 151"/>
                <a:gd name="T9" fmla="*/ 0 h 233"/>
                <a:gd name="T10" fmla="*/ 59 w 151"/>
                <a:gd name="T11" fmla="*/ 2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233">
                  <a:moveTo>
                    <a:pt x="59" y="22"/>
                  </a:moveTo>
                  <a:cubicBezTo>
                    <a:pt x="52" y="62"/>
                    <a:pt x="53" y="88"/>
                    <a:pt x="35" y="115"/>
                  </a:cubicBezTo>
                  <a:cubicBezTo>
                    <a:pt x="0" y="167"/>
                    <a:pt x="52" y="233"/>
                    <a:pt x="109" y="175"/>
                  </a:cubicBezTo>
                  <a:cubicBezTo>
                    <a:pt x="119" y="164"/>
                    <a:pt x="132" y="131"/>
                    <a:pt x="149" y="74"/>
                  </a:cubicBezTo>
                  <a:cubicBezTo>
                    <a:pt x="151" y="60"/>
                    <a:pt x="132" y="0"/>
                    <a:pt x="132" y="0"/>
                  </a:cubicBezTo>
                  <a:cubicBezTo>
                    <a:pt x="132" y="0"/>
                    <a:pt x="116" y="32"/>
                    <a:pt x="59" y="22"/>
                  </a:cubicBezTo>
                  <a:close/>
                </a:path>
              </a:pathLst>
            </a:custGeom>
            <a:solidFill>
              <a:srgbClr val="3D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3" name="iṧ1ïdè"/>
            <p:cNvSpPr/>
            <p:nvPr/>
          </p:nvSpPr>
          <p:spPr bwMode="auto">
            <a:xfrm>
              <a:off x="7000521" y="2712905"/>
              <a:ext cx="99142" cy="132190"/>
            </a:xfrm>
            <a:custGeom>
              <a:avLst/>
              <a:gdLst>
                <a:gd name="T0" fmla="*/ 45 w 81"/>
                <a:gd name="T1" fmla="*/ 0 h 108"/>
                <a:gd name="T2" fmla="*/ 0 w 81"/>
                <a:gd name="T3" fmla="*/ 52 h 108"/>
                <a:gd name="T4" fmla="*/ 41 w 81"/>
                <a:gd name="T5" fmla="*/ 108 h 108"/>
                <a:gd name="T6" fmla="*/ 81 w 81"/>
                <a:gd name="T7" fmla="*/ 60 h 108"/>
                <a:gd name="T8" fmla="*/ 45 w 81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08">
                  <a:moveTo>
                    <a:pt x="45" y="0"/>
                  </a:moveTo>
                  <a:lnTo>
                    <a:pt x="0" y="52"/>
                  </a:lnTo>
                  <a:lnTo>
                    <a:pt x="41" y="108"/>
                  </a:lnTo>
                  <a:lnTo>
                    <a:pt x="81" y="6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1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4" name="ïŝľîḋé"/>
            <p:cNvSpPr/>
            <p:nvPr/>
          </p:nvSpPr>
          <p:spPr bwMode="auto">
            <a:xfrm>
              <a:off x="7231853" y="2670066"/>
              <a:ext cx="124846" cy="198285"/>
            </a:xfrm>
            <a:custGeom>
              <a:avLst/>
              <a:gdLst>
                <a:gd name="T0" fmla="*/ 0 w 102"/>
                <a:gd name="T1" fmla="*/ 102 h 162"/>
                <a:gd name="T2" fmla="*/ 64 w 102"/>
                <a:gd name="T3" fmla="*/ 0 h 162"/>
                <a:gd name="T4" fmla="*/ 102 w 102"/>
                <a:gd name="T5" fmla="*/ 52 h 162"/>
                <a:gd name="T6" fmla="*/ 56 w 102"/>
                <a:gd name="T7" fmla="*/ 162 h 162"/>
                <a:gd name="T8" fmla="*/ 0 w 102"/>
                <a:gd name="T9" fmla="*/ 10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62">
                  <a:moveTo>
                    <a:pt x="0" y="102"/>
                  </a:moveTo>
                  <a:lnTo>
                    <a:pt x="64" y="0"/>
                  </a:lnTo>
                  <a:lnTo>
                    <a:pt x="102" y="52"/>
                  </a:lnTo>
                  <a:lnTo>
                    <a:pt x="56" y="162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F1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5" name="íṩľidè"/>
            <p:cNvSpPr/>
            <p:nvPr/>
          </p:nvSpPr>
          <p:spPr bwMode="auto">
            <a:xfrm>
              <a:off x="5934435" y="3393438"/>
              <a:ext cx="132190" cy="122398"/>
            </a:xfrm>
            <a:custGeom>
              <a:avLst/>
              <a:gdLst>
                <a:gd name="T0" fmla="*/ 46 w 52"/>
                <a:gd name="T1" fmla="*/ 18 h 48"/>
                <a:gd name="T2" fmla="*/ 46 w 52"/>
                <a:gd name="T3" fmla="*/ 41 h 48"/>
                <a:gd name="T4" fmla="*/ 46 w 52"/>
                <a:gd name="T5" fmla="*/ 41 h 48"/>
                <a:gd name="T6" fmla="*/ 23 w 52"/>
                <a:gd name="T7" fmla="*/ 41 h 48"/>
                <a:gd name="T8" fmla="*/ 6 w 52"/>
                <a:gd name="T9" fmla="*/ 30 h 48"/>
                <a:gd name="T10" fmla="*/ 6 w 52"/>
                <a:gd name="T11" fmla="*/ 7 h 48"/>
                <a:gd name="T12" fmla="*/ 6 w 52"/>
                <a:gd name="T13" fmla="*/ 7 h 48"/>
                <a:gd name="T14" fmla="*/ 29 w 52"/>
                <a:gd name="T15" fmla="*/ 7 h 48"/>
                <a:gd name="T16" fmla="*/ 46 w 52"/>
                <a:gd name="T1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48">
                  <a:moveTo>
                    <a:pt x="46" y="18"/>
                  </a:moveTo>
                  <a:cubicBezTo>
                    <a:pt x="52" y="24"/>
                    <a:pt x="52" y="35"/>
                    <a:pt x="46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0" y="47"/>
                    <a:pt x="30" y="48"/>
                    <a:pt x="23" y="4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24"/>
                    <a:pt x="0" y="13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2" y="1"/>
                    <a:pt x="22" y="0"/>
                    <a:pt x="29" y="7"/>
                  </a:cubicBezTo>
                  <a:lnTo>
                    <a:pt x="46" y="18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6" name="íŝ1iḋè"/>
            <p:cNvSpPr/>
            <p:nvPr/>
          </p:nvSpPr>
          <p:spPr bwMode="auto">
            <a:xfrm>
              <a:off x="5934435" y="3643130"/>
              <a:ext cx="80783" cy="118726"/>
            </a:xfrm>
            <a:custGeom>
              <a:avLst/>
              <a:gdLst>
                <a:gd name="T0" fmla="*/ 23 w 32"/>
                <a:gd name="T1" fmla="*/ 36 h 47"/>
                <a:gd name="T2" fmla="*/ 8 w 32"/>
                <a:gd name="T3" fmla="*/ 45 h 47"/>
                <a:gd name="T4" fmla="*/ 8 w 32"/>
                <a:gd name="T5" fmla="*/ 45 h 47"/>
                <a:gd name="T6" fmla="*/ 2 w 32"/>
                <a:gd name="T7" fmla="*/ 29 h 47"/>
                <a:gd name="T8" fmla="*/ 9 w 32"/>
                <a:gd name="T9" fmla="*/ 11 h 47"/>
                <a:gd name="T10" fmla="*/ 24 w 32"/>
                <a:gd name="T11" fmla="*/ 2 h 47"/>
                <a:gd name="T12" fmla="*/ 24 w 32"/>
                <a:gd name="T13" fmla="*/ 2 h 47"/>
                <a:gd name="T14" fmla="*/ 30 w 32"/>
                <a:gd name="T15" fmla="*/ 18 h 47"/>
                <a:gd name="T16" fmla="*/ 23 w 32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47">
                  <a:moveTo>
                    <a:pt x="23" y="36"/>
                  </a:moveTo>
                  <a:cubicBezTo>
                    <a:pt x="20" y="43"/>
                    <a:pt x="14" y="47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2" y="43"/>
                    <a:pt x="0" y="36"/>
                    <a:pt x="2" y="2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2" y="4"/>
                    <a:pt x="18" y="0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30" y="4"/>
                    <a:pt x="32" y="11"/>
                    <a:pt x="30" y="18"/>
                  </a:cubicBezTo>
                  <a:lnTo>
                    <a:pt x="23" y="36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7" name="ïṣľîḓè"/>
            <p:cNvSpPr/>
            <p:nvPr/>
          </p:nvSpPr>
          <p:spPr bwMode="auto">
            <a:xfrm>
              <a:off x="5984618" y="3605186"/>
              <a:ext cx="107710" cy="149325"/>
            </a:xfrm>
            <a:custGeom>
              <a:avLst/>
              <a:gdLst>
                <a:gd name="T0" fmla="*/ 29 w 42"/>
                <a:gd name="T1" fmla="*/ 46 h 59"/>
                <a:gd name="T2" fmla="*/ 11 w 42"/>
                <a:gd name="T3" fmla="*/ 57 h 59"/>
                <a:gd name="T4" fmla="*/ 11 w 42"/>
                <a:gd name="T5" fmla="*/ 57 h 59"/>
                <a:gd name="T6" fmla="*/ 3 w 42"/>
                <a:gd name="T7" fmla="*/ 37 h 59"/>
                <a:gd name="T8" fmla="*/ 12 w 42"/>
                <a:gd name="T9" fmla="*/ 13 h 59"/>
                <a:gd name="T10" fmla="*/ 31 w 42"/>
                <a:gd name="T11" fmla="*/ 3 h 59"/>
                <a:gd name="T12" fmla="*/ 31 w 42"/>
                <a:gd name="T13" fmla="*/ 3 h 59"/>
                <a:gd name="T14" fmla="*/ 39 w 42"/>
                <a:gd name="T15" fmla="*/ 23 h 59"/>
                <a:gd name="T16" fmla="*/ 29 w 42"/>
                <a:gd name="T17" fmla="*/ 4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9">
                  <a:moveTo>
                    <a:pt x="29" y="46"/>
                  </a:moveTo>
                  <a:cubicBezTo>
                    <a:pt x="26" y="55"/>
                    <a:pt x="18" y="59"/>
                    <a:pt x="11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4" y="54"/>
                    <a:pt x="0" y="45"/>
                    <a:pt x="3" y="3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5" y="5"/>
                    <a:pt x="24" y="0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8" y="6"/>
                    <a:pt x="42" y="15"/>
                    <a:pt x="39" y="23"/>
                  </a:cubicBezTo>
                  <a:lnTo>
                    <a:pt x="29" y="46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8" name="íṩļîḓè"/>
            <p:cNvSpPr/>
            <p:nvPr/>
          </p:nvSpPr>
          <p:spPr bwMode="auto">
            <a:xfrm>
              <a:off x="6059281" y="3569691"/>
              <a:ext cx="111382" cy="177477"/>
            </a:xfrm>
            <a:custGeom>
              <a:avLst/>
              <a:gdLst>
                <a:gd name="T0" fmla="*/ 30 w 44"/>
                <a:gd name="T1" fmla="*/ 54 h 70"/>
                <a:gd name="T2" fmla="*/ 10 w 44"/>
                <a:gd name="T3" fmla="*/ 67 h 70"/>
                <a:gd name="T4" fmla="*/ 10 w 44"/>
                <a:gd name="T5" fmla="*/ 67 h 70"/>
                <a:gd name="T6" fmla="*/ 3 w 44"/>
                <a:gd name="T7" fmla="*/ 44 h 70"/>
                <a:gd name="T8" fmla="*/ 14 w 44"/>
                <a:gd name="T9" fmla="*/ 16 h 70"/>
                <a:gd name="T10" fmla="*/ 34 w 44"/>
                <a:gd name="T11" fmla="*/ 3 h 70"/>
                <a:gd name="T12" fmla="*/ 34 w 44"/>
                <a:gd name="T13" fmla="*/ 3 h 70"/>
                <a:gd name="T14" fmla="*/ 41 w 44"/>
                <a:gd name="T15" fmla="*/ 26 h 70"/>
                <a:gd name="T16" fmla="*/ 30 w 44"/>
                <a:gd name="T17" fmla="*/ 5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70">
                  <a:moveTo>
                    <a:pt x="30" y="54"/>
                  </a:moveTo>
                  <a:cubicBezTo>
                    <a:pt x="26" y="64"/>
                    <a:pt x="17" y="70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3" y="64"/>
                    <a:pt x="0" y="54"/>
                    <a:pt x="3" y="44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8" y="6"/>
                    <a:pt x="27" y="0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41" y="5"/>
                    <a:pt x="44" y="16"/>
                    <a:pt x="41" y="26"/>
                  </a:cubicBezTo>
                  <a:lnTo>
                    <a:pt x="30" y="54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9" name="ïśḷiďê"/>
            <p:cNvSpPr/>
            <p:nvPr/>
          </p:nvSpPr>
          <p:spPr bwMode="auto">
            <a:xfrm>
              <a:off x="6116808" y="3589274"/>
              <a:ext cx="105262" cy="144430"/>
            </a:xfrm>
            <a:custGeom>
              <a:avLst/>
              <a:gdLst>
                <a:gd name="T0" fmla="*/ 29 w 41"/>
                <a:gd name="T1" fmla="*/ 45 h 57"/>
                <a:gd name="T2" fmla="*/ 11 w 41"/>
                <a:gd name="T3" fmla="*/ 55 h 57"/>
                <a:gd name="T4" fmla="*/ 11 w 41"/>
                <a:gd name="T5" fmla="*/ 55 h 57"/>
                <a:gd name="T6" fmla="*/ 3 w 41"/>
                <a:gd name="T7" fmla="*/ 35 h 57"/>
                <a:gd name="T8" fmla="*/ 12 w 41"/>
                <a:gd name="T9" fmla="*/ 13 h 57"/>
                <a:gd name="T10" fmla="*/ 30 w 41"/>
                <a:gd name="T11" fmla="*/ 3 h 57"/>
                <a:gd name="T12" fmla="*/ 30 w 41"/>
                <a:gd name="T13" fmla="*/ 3 h 57"/>
                <a:gd name="T14" fmla="*/ 38 w 41"/>
                <a:gd name="T15" fmla="*/ 22 h 57"/>
                <a:gd name="T16" fmla="*/ 29 w 41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7">
                  <a:moveTo>
                    <a:pt x="29" y="45"/>
                  </a:moveTo>
                  <a:cubicBezTo>
                    <a:pt x="26" y="53"/>
                    <a:pt x="18" y="57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3" y="52"/>
                    <a:pt x="0" y="43"/>
                    <a:pt x="3" y="35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5" y="4"/>
                    <a:pt x="23" y="0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8" y="5"/>
                    <a:pt x="41" y="14"/>
                    <a:pt x="38" y="22"/>
                  </a:cubicBezTo>
                  <a:lnTo>
                    <a:pt x="29" y="45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0" name="iŝľîḍé"/>
            <p:cNvSpPr/>
            <p:nvPr/>
          </p:nvSpPr>
          <p:spPr bwMode="auto">
            <a:xfrm>
              <a:off x="4570922" y="2419150"/>
              <a:ext cx="253364" cy="507951"/>
            </a:xfrm>
            <a:custGeom>
              <a:avLst/>
              <a:gdLst>
                <a:gd name="T0" fmla="*/ 0 w 207"/>
                <a:gd name="T1" fmla="*/ 373 h 415"/>
                <a:gd name="T2" fmla="*/ 207 w 207"/>
                <a:gd name="T3" fmla="*/ 415 h 415"/>
                <a:gd name="T4" fmla="*/ 207 w 207"/>
                <a:gd name="T5" fmla="*/ 0 h 415"/>
                <a:gd name="T6" fmla="*/ 0 w 207"/>
                <a:gd name="T7" fmla="*/ 0 h 415"/>
                <a:gd name="T8" fmla="*/ 0 w 207"/>
                <a:gd name="T9" fmla="*/ 37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415">
                  <a:moveTo>
                    <a:pt x="0" y="373"/>
                  </a:moveTo>
                  <a:lnTo>
                    <a:pt x="207" y="415"/>
                  </a:lnTo>
                  <a:lnTo>
                    <a:pt x="207" y="0"/>
                  </a:lnTo>
                  <a:lnTo>
                    <a:pt x="0" y="0"/>
                  </a:lnTo>
                  <a:lnTo>
                    <a:pt x="0" y="373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1" name="íSļiḓé"/>
            <p:cNvSpPr/>
            <p:nvPr/>
          </p:nvSpPr>
          <p:spPr bwMode="auto">
            <a:xfrm>
              <a:off x="4102138" y="4094778"/>
              <a:ext cx="921656" cy="1809041"/>
            </a:xfrm>
            <a:custGeom>
              <a:avLst/>
              <a:gdLst>
                <a:gd name="T0" fmla="*/ 751 w 753"/>
                <a:gd name="T1" fmla="*/ 0 h 1478"/>
                <a:gd name="T2" fmla="*/ 753 w 753"/>
                <a:gd name="T3" fmla="*/ 1444 h 1478"/>
                <a:gd name="T4" fmla="*/ 593 w 753"/>
                <a:gd name="T5" fmla="*/ 1420 h 1478"/>
                <a:gd name="T6" fmla="*/ 580 w 753"/>
                <a:gd name="T7" fmla="*/ 1386 h 1478"/>
                <a:gd name="T8" fmla="*/ 482 w 753"/>
                <a:gd name="T9" fmla="*/ 293 h 1478"/>
                <a:gd name="T10" fmla="*/ 426 w 753"/>
                <a:gd name="T11" fmla="*/ 307 h 1478"/>
                <a:gd name="T12" fmla="*/ 162 w 753"/>
                <a:gd name="T13" fmla="*/ 1420 h 1478"/>
                <a:gd name="T14" fmla="*/ 81 w 753"/>
                <a:gd name="T15" fmla="*/ 1478 h 1478"/>
                <a:gd name="T16" fmla="*/ 0 w 753"/>
                <a:gd name="T17" fmla="*/ 1395 h 1478"/>
                <a:gd name="T18" fmla="*/ 108 w 753"/>
                <a:gd name="T19" fmla="*/ 0 h 1478"/>
                <a:gd name="T20" fmla="*/ 751 w 753"/>
                <a:gd name="T21" fmla="*/ 0 h 1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3" h="1478">
                  <a:moveTo>
                    <a:pt x="751" y="0"/>
                  </a:moveTo>
                  <a:lnTo>
                    <a:pt x="753" y="1444"/>
                  </a:lnTo>
                  <a:lnTo>
                    <a:pt x="593" y="1420"/>
                  </a:lnTo>
                  <a:lnTo>
                    <a:pt x="580" y="1386"/>
                  </a:lnTo>
                  <a:lnTo>
                    <a:pt x="482" y="293"/>
                  </a:lnTo>
                  <a:lnTo>
                    <a:pt x="426" y="307"/>
                  </a:lnTo>
                  <a:lnTo>
                    <a:pt x="162" y="1420"/>
                  </a:lnTo>
                  <a:lnTo>
                    <a:pt x="81" y="1478"/>
                  </a:lnTo>
                  <a:lnTo>
                    <a:pt x="0" y="1395"/>
                  </a:lnTo>
                  <a:lnTo>
                    <a:pt x="108" y="0"/>
                  </a:lnTo>
                  <a:lnTo>
                    <a:pt x="751" y="0"/>
                  </a:lnTo>
                  <a:close/>
                </a:path>
              </a:pathLst>
            </a:custGeom>
            <a:solidFill>
              <a:srgbClr val="799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2" name="ïşľîḋè"/>
            <p:cNvSpPr/>
            <p:nvPr/>
          </p:nvSpPr>
          <p:spPr bwMode="auto">
            <a:xfrm>
              <a:off x="4102138" y="4094778"/>
              <a:ext cx="921656" cy="1809041"/>
            </a:xfrm>
            <a:custGeom>
              <a:avLst/>
              <a:gdLst>
                <a:gd name="T0" fmla="*/ 751 w 753"/>
                <a:gd name="T1" fmla="*/ 0 h 1478"/>
                <a:gd name="T2" fmla="*/ 753 w 753"/>
                <a:gd name="T3" fmla="*/ 1444 h 1478"/>
                <a:gd name="T4" fmla="*/ 593 w 753"/>
                <a:gd name="T5" fmla="*/ 1420 h 1478"/>
                <a:gd name="T6" fmla="*/ 580 w 753"/>
                <a:gd name="T7" fmla="*/ 1386 h 1478"/>
                <a:gd name="T8" fmla="*/ 482 w 753"/>
                <a:gd name="T9" fmla="*/ 293 h 1478"/>
                <a:gd name="T10" fmla="*/ 426 w 753"/>
                <a:gd name="T11" fmla="*/ 307 h 1478"/>
                <a:gd name="T12" fmla="*/ 162 w 753"/>
                <a:gd name="T13" fmla="*/ 1420 h 1478"/>
                <a:gd name="T14" fmla="*/ 81 w 753"/>
                <a:gd name="T15" fmla="*/ 1478 h 1478"/>
                <a:gd name="T16" fmla="*/ 0 w 753"/>
                <a:gd name="T17" fmla="*/ 1395 h 1478"/>
                <a:gd name="T18" fmla="*/ 108 w 753"/>
                <a:gd name="T19" fmla="*/ 0 h 1478"/>
                <a:gd name="T20" fmla="*/ 751 w 753"/>
                <a:gd name="T21" fmla="*/ 0 h 1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3" h="1478">
                  <a:moveTo>
                    <a:pt x="751" y="0"/>
                  </a:moveTo>
                  <a:lnTo>
                    <a:pt x="753" y="1444"/>
                  </a:lnTo>
                  <a:lnTo>
                    <a:pt x="593" y="1420"/>
                  </a:lnTo>
                  <a:lnTo>
                    <a:pt x="580" y="1386"/>
                  </a:lnTo>
                  <a:lnTo>
                    <a:pt x="482" y="293"/>
                  </a:lnTo>
                  <a:lnTo>
                    <a:pt x="426" y="307"/>
                  </a:lnTo>
                  <a:lnTo>
                    <a:pt x="162" y="1420"/>
                  </a:lnTo>
                  <a:lnTo>
                    <a:pt x="81" y="1478"/>
                  </a:lnTo>
                  <a:lnTo>
                    <a:pt x="0" y="1395"/>
                  </a:lnTo>
                  <a:lnTo>
                    <a:pt x="108" y="0"/>
                  </a:lnTo>
                  <a:lnTo>
                    <a:pt x="7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3" name="ïṡḻiḋê"/>
            <p:cNvSpPr/>
            <p:nvPr/>
          </p:nvSpPr>
          <p:spPr bwMode="auto">
            <a:xfrm>
              <a:off x="4812046" y="5776526"/>
              <a:ext cx="523863" cy="297427"/>
            </a:xfrm>
            <a:custGeom>
              <a:avLst/>
              <a:gdLst>
                <a:gd name="T0" fmla="*/ 83 w 206"/>
                <a:gd name="T1" fmla="*/ 0 h 117"/>
                <a:gd name="T2" fmla="*/ 149 w 206"/>
                <a:gd name="T3" fmla="*/ 37 h 117"/>
                <a:gd name="T4" fmla="*/ 168 w 206"/>
                <a:gd name="T5" fmla="*/ 111 h 117"/>
                <a:gd name="T6" fmla="*/ 7 w 206"/>
                <a:gd name="T7" fmla="*/ 62 h 117"/>
                <a:gd name="T8" fmla="*/ 0 w 206"/>
                <a:gd name="T9" fmla="*/ 6 h 117"/>
                <a:gd name="T10" fmla="*/ 83 w 206"/>
                <a:gd name="T1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6" h="117">
                  <a:moveTo>
                    <a:pt x="83" y="0"/>
                  </a:moveTo>
                  <a:cubicBezTo>
                    <a:pt x="111" y="27"/>
                    <a:pt x="122" y="30"/>
                    <a:pt x="149" y="37"/>
                  </a:cubicBezTo>
                  <a:cubicBezTo>
                    <a:pt x="206" y="53"/>
                    <a:pt x="193" y="102"/>
                    <a:pt x="168" y="111"/>
                  </a:cubicBezTo>
                  <a:cubicBezTo>
                    <a:pt x="150" y="117"/>
                    <a:pt x="48" y="105"/>
                    <a:pt x="7" y="62"/>
                  </a:cubicBezTo>
                  <a:cubicBezTo>
                    <a:pt x="0" y="51"/>
                    <a:pt x="0" y="6"/>
                    <a:pt x="0" y="6"/>
                  </a:cubicBezTo>
                  <a:cubicBezTo>
                    <a:pt x="0" y="6"/>
                    <a:pt x="36" y="27"/>
                    <a:pt x="83" y="0"/>
                  </a:cubicBezTo>
                </a:path>
              </a:pathLst>
            </a:custGeom>
            <a:solidFill>
              <a:srgbClr val="4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4" name="ïṣḷiḍê"/>
            <p:cNvSpPr/>
            <p:nvPr/>
          </p:nvSpPr>
          <p:spPr bwMode="auto">
            <a:xfrm>
              <a:off x="5036034" y="578876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5" name="î$ḷiďé"/>
            <p:cNvSpPr/>
            <p:nvPr/>
          </p:nvSpPr>
          <p:spPr bwMode="auto">
            <a:xfrm>
              <a:off x="4812046" y="5788765"/>
              <a:ext cx="0" cy="244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6D8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6" name="ï$lïḋé"/>
            <p:cNvSpPr/>
            <p:nvPr/>
          </p:nvSpPr>
          <p:spPr bwMode="auto">
            <a:xfrm>
              <a:off x="4812046" y="5776526"/>
              <a:ext cx="223988" cy="56303"/>
            </a:xfrm>
            <a:custGeom>
              <a:avLst/>
              <a:gdLst>
                <a:gd name="T0" fmla="*/ 83 w 88"/>
                <a:gd name="T1" fmla="*/ 0 h 22"/>
                <a:gd name="T2" fmla="*/ 35 w 88"/>
                <a:gd name="T3" fmla="*/ 14 h 22"/>
                <a:gd name="T4" fmla="*/ 0 w 88"/>
                <a:gd name="T5" fmla="*/ 6 h 22"/>
                <a:gd name="T6" fmla="*/ 1 w 88"/>
                <a:gd name="T7" fmla="*/ 16 h 22"/>
                <a:gd name="T8" fmla="*/ 35 w 88"/>
                <a:gd name="T9" fmla="*/ 22 h 22"/>
                <a:gd name="T10" fmla="*/ 44 w 88"/>
                <a:gd name="T11" fmla="*/ 21 h 22"/>
                <a:gd name="T12" fmla="*/ 57 w 88"/>
                <a:gd name="T13" fmla="*/ 19 h 22"/>
                <a:gd name="T14" fmla="*/ 54 w 88"/>
                <a:gd name="T15" fmla="*/ 13 h 22"/>
                <a:gd name="T16" fmla="*/ 58 w 88"/>
                <a:gd name="T17" fmla="*/ 19 h 22"/>
                <a:gd name="T18" fmla="*/ 88 w 88"/>
                <a:gd name="T19" fmla="*/ 5 h 22"/>
                <a:gd name="T20" fmla="*/ 88 w 88"/>
                <a:gd name="T21" fmla="*/ 5 h 22"/>
                <a:gd name="T22" fmla="*/ 83 w 88"/>
                <a:gd name="T23" fmla="*/ 0 h 22"/>
                <a:gd name="T24" fmla="*/ 83 w 88"/>
                <a:gd name="T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22">
                  <a:moveTo>
                    <a:pt x="83" y="0"/>
                  </a:moveTo>
                  <a:cubicBezTo>
                    <a:pt x="65" y="11"/>
                    <a:pt x="48" y="14"/>
                    <a:pt x="35" y="14"/>
                  </a:cubicBezTo>
                  <a:cubicBezTo>
                    <a:pt x="14" y="14"/>
                    <a:pt x="1" y="6"/>
                    <a:pt x="0" y="6"/>
                  </a:cubicBezTo>
                  <a:cubicBezTo>
                    <a:pt x="1" y="6"/>
                    <a:pt x="1" y="8"/>
                    <a:pt x="1" y="16"/>
                  </a:cubicBezTo>
                  <a:cubicBezTo>
                    <a:pt x="8" y="19"/>
                    <a:pt x="22" y="22"/>
                    <a:pt x="35" y="22"/>
                  </a:cubicBezTo>
                  <a:cubicBezTo>
                    <a:pt x="38" y="22"/>
                    <a:pt x="41" y="22"/>
                    <a:pt x="44" y="21"/>
                  </a:cubicBezTo>
                  <a:cubicBezTo>
                    <a:pt x="47" y="21"/>
                    <a:pt x="52" y="20"/>
                    <a:pt x="57" y="19"/>
                  </a:cubicBezTo>
                  <a:cubicBezTo>
                    <a:pt x="55" y="15"/>
                    <a:pt x="54" y="13"/>
                    <a:pt x="54" y="13"/>
                  </a:cubicBezTo>
                  <a:cubicBezTo>
                    <a:pt x="54" y="13"/>
                    <a:pt x="55" y="15"/>
                    <a:pt x="58" y="19"/>
                  </a:cubicBezTo>
                  <a:cubicBezTo>
                    <a:pt x="68" y="16"/>
                    <a:pt x="80" y="12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6" y="3"/>
                    <a:pt x="86" y="3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</a:path>
              </a:pathLst>
            </a:custGeom>
            <a:solidFill>
              <a:srgbClr val="473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7" name="ïśḷiḓê"/>
            <p:cNvSpPr/>
            <p:nvPr/>
          </p:nvSpPr>
          <p:spPr bwMode="auto">
            <a:xfrm>
              <a:off x="4468108" y="2698218"/>
              <a:ext cx="384329" cy="1394112"/>
            </a:xfrm>
            <a:custGeom>
              <a:avLst/>
              <a:gdLst>
                <a:gd name="T0" fmla="*/ 0 w 314"/>
                <a:gd name="T1" fmla="*/ 790 h 1139"/>
                <a:gd name="T2" fmla="*/ 25 w 314"/>
                <a:gd name="T3" fmla="*/ 1139 h 1139"/>
                <a:gd name="T4" fmla="*/ 306 w 314"/>
                <a:gd name="T5" fmla="*/ 1137 h 1139"/>
                <a:gd name="T6" fmla="*/ 314 w 314"/>
                <a:gd name="T7" fmla="*/ 135 h 1139"/>
                <a:gd name="T8" fmla="*/ 267 w 314"/>
                <a:gd name="T9" fmla="*/ 0 h 1139"/>
                <a:gd name="T10" fmla="*/ 181 w 314"/>
                <a:gd name="T11" fmla="*/ 137 h 1139"/>
                <a:gd name="T12" fmla="*/ 117 w 314"/>
                <a:gd name="T13" fmla="*/ 10 h 1139"/>
                <a:gd name="T14" fmla="*/ 0 w 314"/>
                <a:gd name="T15" fmla="*/ 124 h 1139"/>
                <a:gd name="T16" fmla="*/ 0 w 314"/>
                <a:gd name="T17" fmla="*/ 790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1139">
                  <a:moveTo>
                    <a:pt x="0" y="790"/>
                  </a:moveTo>
                  <a:lnTo>
                    <a:pt x="25" y="1139"/>
                  </a:lnTo>
                  <a:lnTo>
                    <a:pt x="306" y="1137"/>
                  </a:lnTo>
                  <a:lnTo>
                    <a:pt x="314" y="135"/>
                  </a:lnTo>
                  <a:lnTo>
                    <a:pt x="267" y="0"/>
                  </a:lnTo>
                  <a:lnTo>
                    <a:pt x="181" y="137"/>
                  </a:lnTo>
                  <a:lnTo>
                    <a:pt x="117" y="10"/>
                  </a:lnTo>
                  <a:lnTo>
                    <a:pt x="0" y="124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rgbClr val="F1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8" name="ï$1iḋé"/>
            <p:cNvSpPr/>
            <p:nvPr/>
          </p:nvSpPr>
          <p:spPr bwMode="auto">
            <a:xfrm>
              <a:off x="4468108" y="2698218"/>
              <a:ext cx="384329" cy="1394112"/>
            </a:xfrm>
            <a:custGeom>
              <a:avLst/>
              <a:gdLst>
                <a:gd name="T0" fmla="*/ 0 w 314"/>
                <a:gd name="T1" fmla="*/ 790 h 1139"/>
                <a:gd name="T2" fmla="*/ 25 w 314"/>
                <a:gd name="T3" fmla="*/ 1139 h 1139"/>
                <a:gd name="T4" fmla="*/ 306 w 314"/>
                <a:gd name="T5" fmla="*/ 1137 h 1139"/>
                <a:gd name="T6" fmla="*/ 314 w 314"/>
                <a:gd name="T7" fmla="*/ 135 h 1139"/>
                <a:gd name="T8" fmla="*/ 267 w 314"/>
                <a:gd name="T9" fmla="*/ 0 h 1139"/>
                <a:gd name="T10" fmla="*/ 181 w 314"/>
                <a:gd name="T11" fmla="*/ 137 h 1139"/>
                <a:gd name="T12" fmla="*/ 117 w 314"/>
                <a:gd name="T13" fmla="*/ 10 h 1139"/>
                <a:gd name="T14" fmla="*/ 0 w 314"/>
                <a:gd name="T15" fmla="*/ 124 h 1139"/>
                <a:gd name="T16" fmla="*/ 0 w 314"/>
                <a:gd name="T17" fmla="*/ 790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1139">
                  <a:moveTo>
                    <a:pt x="0" y="790"/>
                  </a:moveTo>
                  <a:lnTo>
                    <a:pt x="25" y="1139"/>
                  </a:lnTo>
                  <a:lnTo>
                    <a:pt x="306" y="1137"/>
                  </a:lnTo>
                  <a:lnTo>
                    <a:pt x="314" y="135"/>
                  </a:lnTo>
                  <a:lnTo>
                    <a:pt x="267" y="0"/>
                  </a:lnTo>
                  <a:lnTo>
                    <a:pt x="181" y="137"/>
                  </a:lnTo>
                  <a:lnTo>
                    <a:pt x="117" y="10"/>
                  </a:lnTo>
                  <a:lnTo>
                    <a:pt x="0" y="124"/>
                  </a:lnTo>
                  <a:lnTo>
                    <a:pt x="0" y="7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9" name="ïsľîḑê"/>
            <p:cNvSpPr/>
            <p:nvPr/>
          </p:nvSpPr>
          <p:spPr bwMode="auto">
            <a:xfrm>
              <a:off x="4641913" y="2779000"/>
              <a:ext cx="111382" cy="1135853"/>
            </a:xfrm>
            <a:custGeom>
              <a:avLst/>
              <a:gdLst>
                <a:gd name="T0" fmla="*/ 38 w 44"/>
                <a:gd name="T1" fmla="*/ 12 h 447"/>
                <a:gd name="T2" fmla="*/ 22 w 44"/>
                <a:gd name="T3" fmla="*/ 1 h 447"/>
                <a:gd name="T4" fmla="*/ 3 w 44"/>
                <a:gd name="T5" fmla="*/ 19 h 447"/>
                <a:gd name="T6" fmla="*/ 19 w 44"/>
                <a:gd name="T7" fmla="*/ 48 h 447"/>
                <a:gd name="T8" fmla="*/ 1 w 44"/>
                <a:gd name="T9" fmla="*/ 394 h 447"/>
                <a:gd name="T10" fmla="*/ 20 w 44"/>
                <a:gd name="T11" fmla="*/ 447 h 447"/>
                <a:gd name="T12" fmla="*/ 38 w 44"/>
                <a:gd name="T13" fmla="*/ 394 h 447"/>
                <a:gd name="T14" fmla="*/ 26 w 44"/>
                <a:gd name="T15" fmla="*/ 47 h 447"/>
                <a:gd name="T16" fmla="*/ 38 w 44"/>
                <a:gd name="T17" fmla="*/ 12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47">
                  <a:moveTo>
                    <a:pt x="38" y="12"/>
                  </a:moveTo>
                  <a:cubicBezTo>
                    <a:pt x="35" y="5"/>
                    <a:pt x="29" y="2"/>
                    <a:pt x="22" y="1"/>
                  </a:cubicBezTo>
                  <a:cubicBezTo>
                    <a:pt x="15" y="0"/>
                    <a:pt x="0" y="3"/>
                    <a:pt x="3" y="19"/>
                  </a:cubicBezTo>
                  <a:cubicBezTo>
                    <a:pt x="5" y="35"/>
                    <a:pt x="19" y="48"/>
                    <a:pt x="19" y="48"/>
                  </a:cubicBezTo>
                  <a:cubicBezTo>
                    <a:pt x="1" y="394"/>
                    <a:pt x="1" y="394"/>
                    <a:pt x="1" y="394"/>
                  </a:cubicBezTo>
                  <a:cubicBezTo>
                    <a:pt x="20" y="447"/>
                    <a:pt x="20" y="447"/>
                    <a:pt x="20" y="447"/>
                  </a:cubicBezTo>
                  <a:cubicBezTo>
                    <a:pt x="38" y="394"/>
                    <a:pt x="38" y="394"/>
                    <a:pt x="38" y="394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44" y="24"/>
                    <a:pt x="38" y="12"/>
                  </a:cubicBezTo>
                </a:path>
              </a:pathLst>
            </a:custGeom>
            <a:solidFill>
              <a:srgbClr val="384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0" name="ï$ļîḑé"/>
            <p:cNvSpPr/>
            <p:nvPr/>
          </p:nvSpPr>
          <p:spPr bwMode="auto">
            <a:xfrm>
              <a:off x="4731263" y="3541539"/>
              <a:ext cx="2448" cy="55079"/>
            </a:xfrm>
            <a:custGeom>
              <a:avLst/>
              <a:gdLst>
                <a:gd name="T0" fmla="*/ 0 w 2"/>
                <a:gd name="T1" fmla="*/ 0 h 45"/>
                <a:gd name="T2" fmla="*/ 2 w 2"/>
                <a:gd name="T3" fmla="*/ 45 h 45"/>
                <a:gd name="T4" fmla="*/ 2 w 2"/>
                <a:gd name="T5" fmla="*/ 45 h 45"/>
                <a:gd name="T6" fmla="*/ 0 w 2"/>
                <a:gd name="T7" fmla="*/ 0 h 45"/>
                <a:gd name="T8" fmla="*/ 0 w 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5">
                  <a:moveTo>
                    <a:pt x="0" y="0"/>
                  </a:moveTo>
                  <a:lnTo>
                    <a:pt x="2" y="45"/>
                  </a:lnTo>
                  <a:lnTo>
                    <a:pt x="2" y="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D8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1" name="ïṧḻïḑê"/>
            <p:cNvSpPr/>
            <p:nvPr/>
          </p:nvSpPr>
          <p:spPr bwMode="auto">
            <a:xfrm>
              <a:off x="4731263" y="3541539"/>
              <a:ext cx="2448" cy="55079"/>
            </a:xfrm>
            <a:custGeom>
              <a:avLst/>
              <a:gdLst>
                <a:gd name="T0" fmla="*/ 0 w 2"/>
                <a:gd name="T1" fmla="*/ 0 h 45"/>
                <a:gd name="T2" fmla="*/ 2 w 2"/>
                <a:gd name="T3" fmla="*/ 45 h 45"/>
                <a:gd name="T4" fmla="*/ 2 w 2"/>
                <a:gd name="T5" fmla="*/ 45 h 45"/>
                <a:gd name="T6" fmla="*/ 0 w 2"/>
                <a:gd name="T7" fmla="*/ 0 h 45"/>
                <a:gd name="T8" fmla="*/ 0 w 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5">
                  <a:moveTo>
                    <a:pt x="0" y="0"/>
                  </a:moveTo>
                  <a:lnTo>
                    <a:pt x="2" y="45"/>
                  </a:lnTo>
                  <a:lnTo>
                    <a:pt x="2" y="45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2" name="íS1íde"/>
            <p:cNvSpPr/>
            <p:nvPr/>
          </p:nvSpPr>
          <p:spPr bwMode="auto">
            <a:xfrm>
              <a:off x="4659048" y="3317551"/>
              <a:ext cx="74663" cy="406361"/>
            </a:xfrm>
            <a:custGeom>
              <a:avLst/>
              <a:gdLst>
                <a:gd name="T0" fmla="*/ 3 w 29"/>
                <a:gd name="T1" fmla="*/ 0 h 160"/>
                <a:gd name="T2" fmla="*/ 0 w 29"/>
                <a:gd name="T3" fmla="*/ 62 h 160"/>
                <a:gd name="T4" fmla="*/ 12 w 29"/>
                <a:gd name="T5" fmla="*/ 160 h 160"/>
                <a:gd name="T6" fmla="*/ 25 w 29"/>
                <a:gd name="T7" fmla="*/ 158 h 160"/>
                <a:gd name="T8" fmla="*/ 29 w 29"/>
                <a:gd name="T9" fmla="*/ 110 h 160"/>
                <a:gd name="T10" fmla="*/ 28 w 29"/>
                <a:gd name="T11" fmla="*/ 88 h 160"/>
                <a:gd name="T12" fmla="*/ 27 w 29"/>
                <a:gd name="T13" fmla="*/ 87 h 160"/>
                <a:gd name="T14" fmla="*/ 4 w 29"/>
                <a:gd name="T15" fmla="*/ 1 h 160"/>
                <a:gd name="T16" fmla="*/ 3 w 29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60">
                  <a:moveTo>
                    <a:pt x="3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29" y="110"/>
                    <a:pt x="29" y="110"/>
                    <a:pt x="29" y="110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13" y="62"/>
                    <a:pt x="11" y="29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</a:path>
              </a:pathLst>
            </a:custGeom>
            <a:solidFill>
              <a:srgbClr val="3243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3" name="iṧḻïḋe"/>
            <p:cNvSpPr/>
            <p:nvPr/>
          </p:nvSpPr>
          <p:spPr bwMode="auto">
            <a:xfrm>
              <a:off x="4214744" y="2794912"/>
              <a:ext cx="505503" cy="1587501"/>
            </a:xfrm>
            <a:custGeom>
              <a:avLst/>
              <a:gdLst>
                <a:gd name="T0" fmla="*/ 286 w 413"/>
                <a:gd name="T1" fmla="*/ 29 h 1297"/>
                <a:gd name="T2" fmla="*/ 95 w 413"/>
                <a:gd name="T3" fmla="*/ 0 h 1297"/>
                <a:gd name="T4" fmla="*/ 0 w 413"/>
                <a:gd name="T5" fmla="*/ 1274 h 1297"/>
                <a:gd name="T6" fmla="*/ 413 w 413"/>
                <a:gd name="T7" fmla="*/ 1297 h 1297"/>
                <a:gd name="T8" fmla="*/ 307 w 413"/>
                <a:gd name="T9" fmla="*/ 824 h 1297"/>
                <a:gd name="T10" fmla="*/ 286 w 413"/>
                <a:gd name="T11" fmla="*/ 29 h 1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3" h="1297">
                  <a:moveTo>
                    <a:pt x="286" y="29"/>
                  </a:moveTo>
                  <a:lnTo>
                    <a:pt x="95" y="0"/>
                  </a:lnTo>
                  <a:lnTo>
                    <a:pt x="0" y="1274"/>
                  </a:lnTo>
                  <a:lnTo>
                    <a:pt x="413" y="1297"/>
                  </a:lnTo>
                  <a:lnTo>
                    <a:pt x="307" y="824"/>
                  </a:lnTo>
                  <a:lnTo>
                    <a:pt x="286" y="29"/>
                  </a:lnTo>
                  <a:close/>
                </a:path>
              </a:pathLst>
            </a:custGeom>
            <a:solidFill>
              <a:srgbClr val="4F6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4" name="ïṡḻídê"/>
            <p:cNvSpPr/>
            <p:nvPr/>
          </p:nvSpPr>
          <p:spPr bwMode="auto">
            <a:xfrm>
              <a:off x="4214744" y="2794912"/>
              <a:ext cx="505503" cy="1587501"/>
            </a:xfrm>
            <a:custGeom>
              <a:avLst/>
              <a:gdLst>
                <a:gd name="T0" fmla="*/ 286 w 413"/>
                <a:gd name="T1" fmla="*/ 29 h 1297"/>
                <a:gd name="T2" fmla="*/ 95 w 413"/>
                <a:gd name="T3" fmla="*/ 0 h 1297"/>
                <a:gd name="T4" fmla="*/ 0 w 413"/>
                <a:gd name="T5" fmla="*/ 1274 h 1297"/>
                <a:gd name="T6" fmla="*/ 413 w 413"/>
                <a:gd name="T7" fmla="*/ 1297 h 1297"/>
                <a:gd name="T8" fmla="*/ 307 w 413"/>
                <a:gd name="T9" fmla="*/ 824 h 1297"/>
                <a:gd name="T10" fmla="*/ 286 w 413"/>
                <a:gd name="T11" fmla="*/ 29 h 1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3" h="1297">
                  <a:moveTo>
                    <a:pt x="286" y="29"/>
                  </a:moveTo>
                  <a:lnTo>
                    <a:pt x="95" y="0"/>
                  </a:lnTo>
                  <a:lnTo>
                    <a:pt x="0" y="1274"/>
                  </a:lnTo>
                  <a:lnTo>
                    <a:pt x="413" y="1297"/>
                  </a:lnTo>
                  <a:lnTo>
                    <a:pt x="307" y="824"/>
                  </a:lnTo>
                  <a:lnTo>
                    <a:pt x="286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5" name="iśļíde"/>
            <p:cNvSpPr/>
            <p:nvPr/>
          </p:nvSpPr>
          <p:spPr bwMode="auto">
            <a:xfrm>
              <a:off x="4672512" y="2842647"/>
              <a:ext cx="340266" cy="1566694"/>
            </a:xfrm>
            <a:custGeom>
              <a:avLst/>
              <a:gdLst>
                <a:gd name="T0" fmla="*/ 0 w 278"/>
                <a:gd name="T1" fmla="*/ 1280 h 1280"/>
                <a:gd name="T2" fmla="*/ 278 w 278"/>
                <a:gd name="T3" fmla="*/ 1210 h 1280"/>
                <a:gd name="T4" fmla="*/ 235 w 278"/>
                <a:gd name="T5" fmla="*/ 442 h 1280"/>
                <a:gd name="T6" fmla="*/ 183 w 278"/>
                <a:gd name="T7" fmla="*/ 19 h 1280"/>
                <a:gd name="T8" fmla="*/ 120 w 278"/>
                <a:gd name="T9" fmla="*/ 0 h 1280"/>
                <a:gd name="T10" fmla="*/ 75 w 278"/>
                <a:gd name="T11" fmla="*/ 822 h 1280"/>
                <a:gd name="T12" fmla="*/ 0 w 278"/>
                <a:gd name="T13" fmla="*/ 1280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1280">
                  <a:moveTo>
                    <a:pt x="0" y="1280"/>
                  </a:moveTo>
                  <a:lnTo>
                    <a:pt x="278" y="1210"/>
                  </a:lnTo>
                  <a:lnTo>
                    <a:pt x="235" y="442"/>
                  </a:lnTo>
                  <a:lnTo>
                    <a:pt x="183" y="19"/>
                  </a:lnTo>
                  <a:lnTo>
                    <a:pt x="120" y="0"/>
                  </a:lnTo>
                  <a:lnTo>
                    <a:pt x="75" y="822"/>
                  </a:lnTo>
                  <a:lnTo>
                    <a:pt x="0" y="1280"/>
                  </a:lnTo>
                  <a:close/>
                </a:path>
              </a:pathLst>
            </a:custGeom>
            <a:solidFill>
              <a:srgbClr val="4F6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6" name="i$ḷiḋê"/>
            <p:cNvSpPr/>
            <p:nvPr/>
          </p:nvSpPr>
          <p:spPr bwMode="auto">
            <a:xfrm>
              <a:off x="4672512" y="2842647"/>
              <a:ext cx="340266" cy="1566694"/>
            </a:xfrm>
            <a:custGeom>
              <a:avLst/>
              <a:gdLst>
                <a:gd name="T0" fmla="*/ 0 w 278"/>
                <a:gd name="T1" fmla="*/ 1280 h 1280"/>
                <a:gd name="T2" fmla="*/ 278 w 278"/>
                <a:gd name="T3" fmla="*/ 1210 h 1280"/>
                <a:gd name="T4" fmla="*/ 235 w 278"/>
                <a:gd name="T5" fmla="*/ 442 h 1280"/>
                <a:gd name="T6" fmla="*/ 183 w 278"/>
                <a:gd name="T7" fmla="*/ 19 h 1280"/>
                <a:gd name="T8" fmla="*/ 120 w 278"/>
                <a:gd name="T9" fmla="*/ 0 h 1280"/>
                <a:gd name="T10" fmla="*/ 75 w 278"/>
                <a:gd name="T11" fmla="*/ 822 h 1280"/>
                <a:gd name="T12" fmla="*/ 0 w 278"/>
                <a:gd name="T13" fmla="*/ 1280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1280">
                  <a:moveTo>
                    <a:pt x="0" y="1280"/>
                  </a:moveTo>
                  <a:lnTo>
                    <a:pt x="278" y="1210"/>
                  </a:lnTo>
                  <a:lnTo>
                    <a:pt x="235" y="442"/>
                  </a:lnTo>
                  <a:lnTo>
                    <a:pt x="183" y="19"/>
                  </a:lnTo>
                  <a:lnTo>
                    <a:pt x="120" y="0"/>
                  </a:lnTo>
                  <a:lnTo>
                    <a:pt x="75" y="822"/>
                  </a:lnTo>
                  <a:lnTo>
                    <a:pt x="0" y="12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7" name="ïsḷiďe"/>
            <p:cNvSpPr/>
            <p:nvPr/>
          </p:nvSpPr>
          <p:spPr bwMode="auto">
            <a:xfrm>
              <a:off x="4196384" y="2627227"/>
              <a:ext cx="598526" cy="1696435"/>
            </a:xfrm>
            <a:custGeom>
              <a:avLst/>
              <a:gdLst>
                <a:gd name="T0" fmla="*/ 295 w 489"/>
                <a:gd name="T1" fmla="*/ 0 h 1386"/>
                <a:gd name="T2" fmla="*/ 179 w 489"/>
                <a:gd name="T3" fmla="*/ 56 h 1386"/>
                <a:gd name="T4" fmla="*/ 87 w 489"/>
                <a:gd name="T5" fmla="*/ 365 h 1386"/>
                <a:gd name="T6" fmla="*/ 50 w 489"/>
                <a:gd name="T7" fmla="*/ 861 h 1386"/>
                <a:gd name="T8" fmla="*/ 44 w 489"/>
                <a:gd name="T9" fmla="*/ 927 h 1386"/>
                <a:gd name="T10" fmla="*/ 0 w 489"/>
                <a:gd name="T11" fmla="*/ 1386 h 1386"/>
                <a:gd name="T12" fmla="*/ 457 w 489"/>
                <a:gd name="T13" fmla="*/ 1382 h 1386"/>
                <a:gd name="T14" fmla="*/ 489 w 489"/>
                <a:gd name="T15" fmla="*/ 884 h 1386"/>
                <a:gd name="T16" fmla="*/ 403 w 489"/>
                <a:gd name="T17" fmla="*/ 896 h 1386"/>
                <a:gd name="T18" fmla="*/ 295 w 489"/>
                <a:gd name="T19" fmla="*/ 0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9" h="1386">
                  <a:moveTo>
                    <a:pt x="295" y="0"/>
                  </a:moveTo>
                  <a:lnTo>
                    <a:pt x="179" y="56"/>
                  </a:lnTo>
                  <a:lnTo>
                    <a:pt x="87" y="365"/>
                  </a:lnTo>
                  <a:lnTo>
                    <a:pt x="50" y="861"/>
                  </a:lnTo>
                  <a:lnTo>
                    <a:pt x="44" y="927"/>
                  </a:lnTo>
                  <a:lnTo>
                    <a:pt x="0" y="1386"/>
                  </a:lnTo>
                  <a:lnTo>
                    <a:pt x="457" y="1382"/>
                  </a:lnTo>
                  <a:lnTo>
                    <a:pt x="489" y="884"/>
                  </a:lnTo>
                  <a:lnTo>
                    <a:pt x="403" y="896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799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8" name="îŝḻíḑê"/>
            <p:cNvSpPr/>
            <p:nvPr/>
          </p:nvSpPr>
          <p:spPr bwMode="auto">
            <a:xfrm>
              <a:off x="4196384" y="2627227"/>
              <a:ext cx="598526" cy="1696435"/>
            </a:xfrm>
            <a:custGeom>
              <a:avLst/>
              <a:gdLst>
                <a:gd name="T0" fmla="*/ 295 w 489"/>
                <a:gd name="T1" fmla="*/ 0 h 1386"/>
                <a:gd name="T2" fmla="*/ 179 w 489"/>
                <a:gd name="T3" fmla="*/ 56 h 1386"/>
                <a:gd name="T4" fmla="*/ 87 w 489"/>
                <a:gd name="T5" fmla="*/ 365 h 1386"/>
                <a:gd name="T6" fmla="*/ 50 w 489"/>
                <a:gd name="T7" fmla="*/ 861 h 1386"/>
                <a:gd name="T8" fmla="*/ 44 w 489"/>
                <a:gd name="T9" fmla="*/ 927 h 1386"/>
                <a:gd name="T10" fmla="*/ 0 w 489"/>
                <a:gd name="T11" fmla="*/ 1386 h 1386"/>
                <a:gd name="T12" fmla="*/ 457 w 489"/>
                <a:gd name="T13" fmla="*/ 1382 h 1386"/>
                <a:gd name="T14" fmla="*/ 489 w 489"/>
                <a:gd name="T15" fmla="*/ 884 h 1386"/>
                <a:gd name="T16" fmla="*/ 403 w 489"/>
                <a:gd name="T17" fmla="*/ 896 h 1386"/>
                <a:gd name="T18" fmla="*/ 295 w 489"/>
                <a:gd name="T19" fmla="*/ 0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9" h="1386">
                  <a:moveTo>
                    <a:pt x="295" y="0"/>
                  </a:moveTo>
                  <a:lnTo>
                    <a:pt x="179" y="56"/>
                  </a:lnTo>
                  <a:lnTo>
                    <a:pt x="87" y="365"/>
                  </a:lnTo>
                  <a:lnTo>
                    <a:pt x="50" y="861"/>
                  </a:lnTo>
                  <a:lnTo>
                    <a:pt x="44" y="927"/>
                  </a:lnTo>
                  <a:lnTo>
                    <a:pt x="0" y="1386"/>
                  </a:lnTo>
                  <a:lnTo>
                    <a:pt x="457" y="1382"/>
                  </a:lnTo>
                  <a:lnTo>
                    <a:pt x="489" y="884"/>
                  </a:lnTo>
                  <a:lnTo>
                    <a:pt x="403" y="896"/>
                  </a:lnTo>
                  <a:lnTo>
                    <a:pt x="2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9" name="ïṧ1íďe"/>
            <p:cNvSpPr/>
            <p:nvPr/>
          </p:nvSpPr>
          <p:spPr bwMode="auto">
            <a:xfrm>
              <a:off x="4679856" y="2705561"/>
              <a:ext cx="376986" cy="1676852"/>
            </a:xfrm>
            <a:custGeom>
              <a:avLst/>
              <a:gdLst>
                <a:gd name="T0" fmla="*/ 245 w 308"/>
                <a:gd name="T1" fmla="*/ 554 h 1370"/>
                <a:gd name="T2" fmla="*/ 308 w 308"/>
                <a:gd name="T3" fmla="*/ 1287 h 1370"/>
                <a:gd name="T4" fmla="*/ 0 w 308"/>
                <a:gd name="T5" fmla="*/ 1370 h 1370"/>
                <a:gd name="T6" fmla="*/ 44 w 308"/>
                <a:gd name="T7" fmla="*/ 716 h 1370"/>
                <a:gd name="T8" fmla="*/ 110 w 308"/>
                <a:gd name="T9" fmla="*/ 0 h 1370"/>
                <a:gd name="T10" fmla="*/ 200 w 308"/>
                <a:gd name="T11" fmla="*/ 42 h 1370"/>
                <a:gd name="T12" fmla="*/ 245 w 308"/>
                <a:gd name="T13" fmla="*/ 554 h 1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1370">
                  <a:moveTo>
                    <a:pt x="245" y="554"/>
                  </a:moveTo>
                  <a:lnTo>
                    <a:pt x="308" y="1287"/>
                  </a:lnTo>
                  <a:lnTo>
                    <a:pt x="0" y="1370"/>
                  </a:lnTo>
                  <a:lnTo>
                    <a:pt x="44" y="716"/>
                  </a:lnTo>
                  <a:lnTo>
                    <a:pt x="110" y="0"/>
                  </a:lnTo>
                  <a:lnTo>
                    <a:pt x="200" y="42"/>
                  </a:lnTo>
                  <a:lnTo>
                    <a:pt x="245" y="554"/>
                  </a:lnTo>
                  <a:close/>
                </a:path>
              </a:pathLst>
            </a:custGeom>
            <a:solidFill>
              <a:srgbClr val="799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0" name="îṩḷiḑè"/>
            <p:cNvSpPr/>
            <p:nvPr/>
          </p:nvSpPr>
          <p:spPr bwMode="auto">
            <a:xfrm>
              <a:off x="4679856" y="2705561"/>
              <a:ext cx="376986" cy="1676852"/>
            </a:xfrm>
            <a:custGeom>
              <a:avLst/>
              <a:gdLst>
                <a:gd name="T0" fmla="*/ 245 w 308"/>
                <a:gd name="T1" fmla="*/ 554 h 1370"/>
                <a:gd name="T2" fmla="*/ 308 w 308"/>
                <a:gd name="T3" fmla="*/ 1287 h 1370"/>
                <a:gd name="T4" fmla="*/ 0 w 308"/>
                <a:gd name="T5" fmla="*/ 1370 h 1370"/>
                <a:gd name="T6" fmla="*/ 44 w 308"/>
                <a:gd name="T7" fmla="*/ 716 h 1370"/>
                <a:gd name="T8" fmla="*/ 110 w 308"/>
                <a:gd name="T9" fmla="*/ 0 h 1370"/>
                <a:gd name="T10" fmla="*/ 200 w 308"/>
                <a:gd name="T11" fmla="*/ 42 h 1370"/>
                <a:gd name="T12" fmla="*/ 245 w 308"/>
                <a:gd name="T13" fmla="*/ 554 h 1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1370">
                  <a:moveTo>
                    <a:pt x="245" y="554"/>
                  </a:moveTo>
                  <a:lnTo>
                    <a:pt x="308" y="1287"/>
                  </a:lnTo>
                  <a:lnTo>
                    <a:pt x="0" y="1370"/>
                  </a:lnTo>
                  <a:lnTo>
                    <a:pt x="44" y="716"/>
                  </a:lnTo>
                  <a:lnTo>
                    <a:pt x="110" y="0"/>
                  </a:lnTo>
                  <a:lnTo>
                    <a:pt x="200" y="42"/>
                  </a:lnTo>
                  <a:lnTo>
                    <a:pt x="245" y="5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1" name="íşḻïdê"/>
            <p:cNvSpPr/>
            <p:nvPr/>
          </p:nvSpPr>
          <p:spPr bwMode="auto">
            <a:xfrm>
              <a:off x="4674960" y="3785111"/>
              <a:ext cx="47735" cy="47735"/>
            </a:xfrm>
            <a:prstGeom prst="ellipse">
              <a:avLst/>
            </a:prstGeom>
            <a:solidFill>
              <a:srgbClr val="384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2" name="íşļïḋe"/>
            <p:cNvSpPr/>
            <p:nvPr/>
          </p:nvSpPr>
          <p:spPr bwMode="auto">
            <a:xfrm>
              <a:off x="4674960" y="4069074"/>
              <a:ext cx="47735" cy="48959"/>
            </a:xfrm>
            <a:prstGeom prst="ellipse">
              <a:avLst/>
            </a:prstGeom>
            <a:solidFill>
              <a:srgbClr val="384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3" name="íŝľîḓè"/>
            <p:cNvSpPr/>
            <p:nvPr/>
          </p:nvSpPr>
          <p:spPr bwMode="auto">
            <a:xfrm>
              <a:off x="4679856" y="4356710"/>
              <a:ext cx="1224" cy="7344"/>
            </a:xfrm>
            <a:prstGeom prst="rect">
              <a:avLst/>
            </a:prstGeom>
            <a:solidFill>
              <a:srgbClr val="3F4E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4" name="ïṧḷïḍè"/>
            <p:cNvSpPr/>
            <p:nvPr/>
          </p:nvSpPr>
          <p:spPr bwMode="auto">
            <a:xfrm>
              <a:off x="4679856" y="4356710"/>
              <a:ext cx="0" cy="7344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5" name="iṣľîḍê"/>
            <p:cNvSpPr/>
            <p:nvPr/>
          </p:nvSpPr>
          <p:spPr bwMode="auto">
            <a:xfrm>
              <a:off x="4679856" y="4356710"/>
              <a:ext cx="2448" cy="7344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0 h 6"/>
                <a:gd name="T4" fmla="*/ 0 w 2"/>
                <a:gd name="T5" fmla="*/ 6 h 6"/>
                <a:gd name="T6" fmla="*/ 0 w 2"/>
                <a:gd name="T7" fmla="*/ 6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F4E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6" name="iŝļíḓê"/>
            <p:cNvSpPr/>
            <p:nvPr/>
          </p:nvSpPr>
          <p:spPr bwMode="auto">
            <a:xfrm>
              <a:off x="4679856" y="4356710"/>
              <a:ext cx="2448" cy="7344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0 h 6"/>
                <a:gd name="T4" fmla="*/ 0 w 2"/>
                <a:gd name="T5" fmla="*/ 6 h 6"/>
                <a:gd name="T6" fmla="*/ 0 w 2"/>
                <a:gd name="T7" fmla="*/ 6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7" name="iṣļidé"/>
            <p:cNvSpPr/>
            <p:nvPr/>
          </p:nvSpPr>
          <p:spPr bwMode="auto">
            <a:xfrm>
              <a:off x="4679856" y="3665161"/>
              <a:ext cx="134638" cy="698892"/>
            </a:xfrm>
            <a:custGeom>
              <a:avLst/>
              <a:gdLst>
                <a:gd name="T0" fmla="*/ 48 w 110"/>
                <a:gd name="T1" fmla="*/ 0 h 571"/>
                <a:gd name="T2" fmla="*/ 69 w 110"/>
                <a:gd name="T3" fmla="*/ 538 h 571"/>
                <a:gd name="T4" fmla="*/ 6 w 110"/>
                <a:gd name="T5" fmla="*/ 544 h 571"/>
                <a:gd name="T6" fmla="*/ 2 w 110"/>
                <a:gd name="T7" fmla="*/ 565 h 571"/>
                <a:gd name="T8" fmla="*/ 0 w 110"/>
                <a:gd name="T9" fmla="*/ 571 h 571"/>
                <a:gd name="T10" fmla="*/ 110 w 110"/>
                <a:gd name="T11" fmla="*/ 555 h 571"/>
                <a:gd name="T12" fmla="*/ 48 w 110"/>
                <a:gd name="T13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571">
                  <a:moveTo>
                    <a:pt x="48" y="0"/>
                  </a:moveTo>
                  <a:lnTo>
                    <a:pt x="69" y="538"/>
                  </a:lnTo>
                  <a:lnTo>
                    <a:pt x="6" y="544"/>
                  </a:lnTo>
                  <a:lnTo>
                    <a:pt x="2" y="565"/>
                  </a:lnTo>
                  <a:lnTo>
                    <a:pt x="0" y="571"/>
                  </a:lnTo>
                  <a:lnTo>
                    <a:pt x="110" y="55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61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8" name="íşļïde"/>
            <p:cNvSpPr/>
            <p:nvPr/>
          </p:nvSpPr>
          <p:spPr bwMode="auto">
            <a:xfrm>
              <a:off x="4679856" y="3665161"/>
              <a:ext cx="134638" cy="698892"/>
            </a:xfrm>
            <a:custGeom>
              <a:avLst/>
              <a:gdLst>
                <a:gd name="T0" fmla="*/ 48 w 110"/>
                <a:gd name="T1" fmla="*/ 0 h 571"/>
                <a:gd name="T2" fmla="*/ 69 w 110"/>
                <a:gd name="T3" fmla="*/ 538 h 571"/>
                <a:gd name="T4" fmla="*/ 6 w 110"/>
                <a:gd name="T5" fmla="*/ 544 h 571"/>
                <a:gd name="T6" fmla="*/ 2 w 110"/>
                <a:gd name="T7" fmla="*/ 565 h 571"/>
                <a:gd name="T8" fmla="*/ 0 w 110"/>
                <a:gd name="T9" fmla="*/ 571 h 571"/>
                <a:gd name="T10" fmla="*/ 110 w 110"/>
                <a:gd name="T11" fmla="*/ 555 h 571"/>
                <a:gd name="T12" fmla="*/ 48 w 110"/>
                <a:gd name="T13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571">
                  <a:moveTo>
                    <a:pt x="48" y="0"/>
                  </a:moveTo>
                  <a:lnTo>
                    <a:pt x="69" y="538"/>
                  </a:lnTo>
                  <a:lnTo>
                    <a:pt x="6" y="544"/>
                  </a:lnTo>
                  <a:lnTo>
                    <a:pt x="2" y="565"/>
                  </a:lnTo>
                  <a:lnTo>
                    <a:pt x="0" y="571"/>
                  </a:lnTo>
                  <a:lnTo>
                    <a:pt x="110" y="555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9" name="îşḷídê"/>
            <p:cNvSpPr/>
            <p:nvPr/>
          </p:nvSpPr>
          <p:spPr bwMode="auto">
            <a:xfrm>
              <a:off x="4155993" y="1171915"/>
              <a:ext cx="1132181" cy="1462655"/>
            </a:xfrm>
            <a:custGeom>
              <a:avLst/>
              <a:gdLst>
                <a:gd name="T0" fmla="*/ 54 w 445"/>
                <a:gd name="T1" fmla="*/ 376 h 576"/>
                <a:gd name="T2" fmla="*/ 352 w 445"/>
                <a:gd name="T3" fmla="*/ 540 h 576"/>
                <a:gd name="T4" fmla="*/ 413 w 445"/>
                <a:gd name="T5" fmla="*/ 255 h 576"/>
                <a:gd name="T6" fmla="*/ 155 w 445"/>
                <a:gd name="T7" fmla="*/ 65 h 576"/>
                <a:gd name="T8" fmla="*/ 54 w 445"/>
                <a:gd name="T9" fmla="*/ 37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576">
                  <a:moveTo>
                    <a:pt x="54" y="376"/>
                  </a:moveTo>
                  <a:cubicBezTo>
                    <a:pt x="127" y="541"/>
                    <a:pt x="242" y="576"/>
                    <a:pt x="352" y="540"/>
                  </a:cubicBezTo>
                  <a:cubicBezTo>
                    <a:pt x="421" y="507"/>
                    <a:pt x="445" y="398"/>
                    <a:pt x="413" y="255"/>
                  </a:cubicBezTo>
                  <a:cubicBezTo>
                    <a:pt x="371" y="0"/>
                    <a:pt x="266" y="28"/>
                    <a:pt x="155" y="65"/>
                  </a:cubicBezTo>
                  <a:cubicBezTo>
                    <a:pt x="45" y="102"/>
                    <a:pt x="0" y="239"/>
                    <a:pt x="54" y="376"/>
                  </a:cubicBez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0" name="îṥļîḓé"/>
            <p:cNvSpPr/>
            <p:nvPr/>
          </p:nvSpPr>
          <p:spPr bwMode="auto">
            <a:xfrm>
              <a:off x="4883037" y="1979742"/>
              <a:ext cx="247244" cy="238676"/>
            </a:xfrm>
            <a:custGeom>
              <a:avLst/>
              <a:gdLst>
                <a:gd name="T0" fmla="*/ 3 w 97"/>
                <a:gd name="T1" fmla="*/ 0 h 94"/>
                <a:gd name="T2" fmla="*/ 39 w 97"/>
                <a:gd name="T3" fmla="*/ 23 h 94"/>
                <a:gd name="T4" fmla="*/ 89 w 97"/>
                <a:gd name="T5" fmla="*/ 20 h 94"/>
                <a:gd name="T6" fmla="*/ 54 w 97"/>
                <a:gd name="T7" fmla="*/ 75 h 94"/>
                <a:gd name="T8" fmla="*/ 5 w 97"/>
                <a:gd name="T9" fmla="*/ 60 h 94"/>
                <a:gd name="T10" fmla="*/ 36 w 97"/>
                <a:gd name="T11" fmla="*/ 71 h 94"/>
                <a:gd name="T12" fmla="*/ 78 w 97"/>
                <a:gd name="T13" fmla="*/ 24 h 94"/>
                <a:gd name="T14" fmla="*/ 36 w 97"/>
                <a:gd name="T15" fmla="*/ 34 h 94"/>
                <a:gd name="T16" fmla="*/ 3 w 9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4">
                  <a:moveTo>
                    <a:pt x="3" y="0"/>
                  </a:moveTo>
                  <a:cubicBezTo>
                    <a:pt x="3" y="0"/>
                    <a:pt x="21" y="33"/>
                    <a:pt x="39" y="23"/>
                  </a:cubicBezTo>
                  <a:cubicBezTo>
                    <a:pt x="57" y="12"/>
                    <a:pt x="80" y="5"/>
                    <a:pt x="89" y="20"/>
                  </a:cubicBezTo>
                  <a:cubicBezTo>
                    <a:pt x="97" y="35"/>
                    <a:pt x="92" y="56"/>
                    <a:pt x="54" y="75"/>
                  </a:cubicBezTo>
                  <a:cubicBezTo>
                    <a:pt x="16" y="94"/>
                    <a:pt x="2" y="73"/>
                    <a:pt x="5" y="60"/>
                  </a:cubicBezTo>
                  <a:cubicBezTo>
                    <a:pt x="5" y="60"/>
                    <a:pt x="13" y="77"/>
                    <a:pt x="36" y="71"/>
                  </a:cubicBezTo>
                  <a:cubicBezTo>
                    <a:pt x="59" y="64"/>
                    <a:pt x="93" y="46"/>
                    <a:pt x="78" y="24"/>
                  </a:cubicBezTo>
                  <a:cubicBezTo>
                    <a:pt x="69" y="11"/>
                    <a:pt x="35" y="30"/>
                    <a:pt x="36" y="34"/>
                  </a:cubicBezTo>
                  <a:cubicBezTo>
                    <a:pt x="36" y="34"/>
                    <a:pt x="0" y="26"/>
                    <a:pt x="3" y="0"/>
                  </a:cubicBezTo>
                  <a:close/>
                </a:path>
              </a:pathLst>
            </a:custGeom>
            <a:solidFill>
              <a:srgbClr val="5209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1" name="îṧļîḓé"/>
            <p:cNvSpPr/>
            <p:nvPr/>
          </p:nvSpPr>
          <p:spPr bwMode="auto">
            <a:xfrm>
              <a:off x="4127841" y="1872031"/>
              <a:ext cx="254588" cy="389225"/>
            </a:xfrm>
            <a:custGeom>
              <a:avLst/>
              <a:gdLst>
                <a:gd name="T0" fmla="*/ 71 w 100"/>
                <a:gd name="T1" fmla="*/ 18 h 153"/>
                <a:gd name="T2" fmla="*/ 10 w 100"/>
                <a:gd name="T3" fmla="*/ 60 h 153"/>
                <a:gd name="T4" fmla="*/ 100 w 100"/>
                <a:gd name="T5" fmla="*/ 133 h 153"/>
                <a:gd name="T6" fmla="*/ 71 w 100"/>
                <a:gd name="T7" fmla="*/ 1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53">
                  <a:moveTo>
                    <a:pt x="71" y="18"/>
                  </a:moveTo>
                  <a:cubicBezTo>
                    <a:pt x="71" y="18"/>
                    <a:pt x="0" y="0"/>
                    <a:pt x="10" y="60"/>
                  </a:cubicBezTo>
                  <a:cubicBezTo>
                    <a:pt x="20" y="120"/>
                    <a:pt x="52" y="153"/>
                    <a:pt x="100" y="133"/>
                  </a:cubicBezTo>
                  <a:lnTo>
                    <a:pt x="71" y="18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2" name="îSḻíḍe"/>
            <p:cNvSpPr/>
            <p:nvPr/>
          </p:nvSpPr>
          <p:spPr bwMode="auto">
            <a:xfrm>
              <a:off x="5033586" y="1387336"/>
              <a:ext cx="157893" cy="246020"/>
            </a:xfrm>
            <a:custGeom>
              <a:avLst/>
              <a:gdLst>
                <a:gd name="T0" fmla="*/ 20 w 62"/>
                <a:gd name="T1" fmla="*/ 76 h 97"/>
                <a:gd name="T2" fmla="*/ 56 w 62"/>
                <a:gd name="T3" fmla="*/ 91 h 97"/>
                <a:gd name="T4" fmla="*/ 30 w 62"/>
                <a:gd name="T5" fmla="*/ 14 h 97"/>
                <a:gd name="T6" fmla="*/ 6 w 62"/>
                <a:gd name="T7" fmla="*/ 40 h 97"/>
                <a:gd name="T8" fmla="*/ 20 w 62"/>
                <a:gd name="T9" fmla="*/ 7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97">
                  <a:moveTo>
                    <a:pt x="20" y="76"/>
                  </a:moveTo>
                  <a:cubicBezTo>
                    <a:pt x="34" y="90"/>
                    <a:pt x="50" y="97"/>
                    <a:pt x="56" y="91"/>
                  </a:cubicBezTo>
                  <a:cubicBezTo>
                    <a:pt x="62" y="85"/>
                    <a:pt x="43" y="28"/>
                    <a:pt x="30" y="14"/>
                  </a:cubicBezTo>
                  <a:cubicBezTo>
                    <a:pt x="16" y="0"/>
                    <a:pt x="12" y="34"/>
                    <a:pt x="6" y="40"/>
                  </a:cubicBezTo>
                  <a:cubicBezTo>
                    <a:pt x="0" y="45"/>
                    <a:pt x="6" y="62"/>
                    <a:pt x="20" y="76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3" name="ïšḷiḑè"/>
            <p:cNvSpPr/>
            <p:nvPr/>
          </p:nvSpPr>
          <p:spPr bwMode="auto">
            <a:xfrm>
              <a:off x="4918532" y="1441191"/>
              <a:ext cx="162789" cy="215420"/>
            </a:xfrm>
            <a:custGeom>
              <a:avLst/>
              <a:gdLst>
                <a:gd name="T0" fmla="*/ 10 w 64"/>
                <a:gd name="T1" fmla="*/ 53 h 85"/>
                <a:gd name="T2" fmla="*/ 50 w 64"/>
                <a:gd name="T3" fmla="*/ 79 h 85"/>
                <a:gd name="T4" fmla="*/ 54 w 64"/>
                <a:gd name="T5" fmla="*/ 31 h 85"/>
                <a:gd name="T6" fmla="*/ 14 w 64"/>
                <a:gd name="T7" fmla="*/ 6 h 85"/>
                <a:gd name="T8" fmla="*/ 10 w 64"/>
                <a:gd name="T9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5">
                  <a:moveTo>
                    <a:pt x="10" y="53"/>
                  </a:moveTo>
                  <a:cubicBezTo>
                    <a:pt x="20" y="73"/>
                    <a:pt x="38" y="85"/>
                    <a:pt x="50" y="79"/>
                  </a:cubicBezTo>
                  <a:cubicBezTo>
                    <a:pt x="62" y="73"/>
                    <a:pt x="64" y="51"/>
                    <a:pt x="54" y="31"/>
                  </a:cubicBezTo>
                  <a:cubicBezTo>
                    <a:pt x="44" y="11"/>
                    <a:pt x="26" y="0"/>
                    <a:pt x="14" y="6"/>
                  </a:cubicBezTo>
                  <a:cubicBezTo>
                    <a:pt x="2" y="12"/>
                    <a:pt x="0" y="33"/>
                    <a:pt x="10" y="53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4" name="î$ļiḓé"/>
            <p:cNvSpPr/>
            <p:nvPr/>
          </p:nvSpPr>
          <p:spPr bwMode="auto">
            <a:xfrm>
              <a:off x="4160889" y="1651715"/>
              <a:ext cx="129742" cy="210524"/>
            </a:xfrm>
            <a:custGeom>
              <a:avLst/>
              <a:gdLst>
                <a:gd name="T0" fmla="*/ 1 w 51"/>
                <a:gd name="T1" fmla="*/ 40 h 83"/>
                <a:gd name="T2" fmla="*/ 24 w 51"/>
                <a:gd name="T3" fmla="*/ 82 h 83"/>
                <a:gd name="T4" fmla="*/ 50 w 51"/>
                <a:gd name="T5" fmla="*/ 43 h 83"/>
                <a:gd name="T6" fmla="*/ 28 w 51"/>
                <a:gd name="T7" fmla="*/ 1 h 83"/>
                <a:gd name="T8" fmla="*/ 1 w 51"/>
                <a:gd name="T9" fmla="*/ 4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3">
                  <a:moveTo>
                    <a:pt x="1" y="40"/>
                  </a:moveTo>
                  <a:cubicBezTo>
                    <a:pt x="0" y="63"/>
                    <a:pt x="10" y="82"/>
                    <a:pt x="24" y="82"/>
                  </a:cubicBezTo>
                  <a:cubicBezTo>
                    <a:pt x="37" y="83"/>
                    <a:pt x="49" y="65"/>
                    <a:pt x="50" y="43"/>
                  </a:cubicBezTo>
                  <a:cubicBezTo>
                    <a:pt x="51" y="20"/>
                    <a:pt x="41" y="1"/>
                    <a:pt x="28" y="1"/>
                  </a:cubicBezTo>
                  <a:cubicBezTo>
                    <a:pt x="14" y="0"/>
                    <a:pt x="3" y="18"/>
                    <a:pt x="1" y="40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5" name="işļîḓe"/>
            <p:cNvSpPr/>
            <p:nvPr/>
          </p:nvSpPr>
          <p:spPr bwMode="auto">
            <a:xfrm>
              <a:off x="4788790" y="1450983"/>
              <a:ext cx="160341" cy="217868"/>
            </a:xfrm>
            <a:custGeom>
              <a:avLst/>
              <a:gdLst>
                <a:gd name="T0" fmla="*/ 5 w 63"/>
                <a:gd name="T1" fmla="*/ 49 h 86"/>
                <a:gd name="T2" fmla="*/ 41 w 63"/>
                <a:gd name="T3" fmla="*/ 83 h 86"/>
                <a:gd name="T4" fmla="*/ 58 w 63"/>
                <a:gd name="T5" fmla="*/ 37 h 86"/>
                <a:gd name="T6" fmla="*/ 22 w 63"/>
                <a:gd name="T7" fmla="*/ 3 h 86"/>
                <a:gd name="T8" fmla="*/ 5 w 63"/>
                <a:gd name="T9" fmla="*/ 4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6">
                  <a:moveTo>
                    <a:pt x="5" y="49"/>
                  </a:moveTo>
                  <a:cubicBezTo>
                    <a:pt x="11" y="71"/>
                    <a:pt x="27" y="86"/>
                    <a:pt x="41" y="83"/>
                  </a:cubicBezTo>
                  <a:cubicBezTo>
                    <a:pt x="56" y="79"/>
                    <a:pt x="63" y="59"/>
                    <a:pt x="58" y="37"/>
                  </a:cubicBezTo>
                  <a:cubicBezTo>
                    <a:pt x="53" y="15"/>
                    <a:pt x="37" y="0"/>
                    <a:pt x="22" y="3"/>
                  </a:cubicBezTo>
                  <a:cubicBezTo>
                    <a:pt x="8" y="7"/>
                    <a:pt x="0" y="28"/>
                    <a:pt x="5" y="49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6" name="íṥḷiḑè"/>
            <p:cNvSpPr/>
            <p:nvPr/>
          </p:nvSpPr>
          <p:spPr bwMode="auto">
            <a:xfrm>
              <a:off x="4486467" y="1547677"/>
              <a:ext cx="148101" cy="212972"/>
            </a:xfrm>
            <a:custGeom>
              <a:avLst/>
              <a:gdLst>
                <a:gd name="T0" fmla="*/ 2 w 58"/>
                <a:gd name="T1" fmla="*/ 44 h 84"/>
                <a:gd name="T2" fmla="*/ 32 w 58"/>
                <a:gd name="T3" fmla="*/ 83 h 84"/>
                <a:gd name="T4" fmla="*/ 56 w 58"/>
                <a:gd name="T5" fmla="*/ 40 h 84"/>
                <a:gd name="T6" fmla="*/ 25 w 58"/>
                <a:gd name="T7" fmla="*/ 1 h 84"/>
                <a:gd name="T8" fmla="*/ 2 w 58"/>
                <a:gd name="T9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4">
                  <a:moveTo>
                    <a:pt x="2" y="44"/>
                  </a:moveTo>
                  <a:cubicBezTo>
                    <a:pt x="3" y="67"/>
                    <a:pt x="17" y="84"/>
                    <a:pt x="32" y="83"/>
                  </a:cubicBezTo>
                  <a:cubicBezTo>
                    <a:pt x="47" y="81"/>
                    <a:pt x="58" y="62"/>
                    <a:pt x="56" y="40"/>
                  </a:cubicBezTo>
                  <a:cubicBezTo>
                    <a:pt x="54" y="17"/>
                    <a:pt x="40" y="0"/>
                    <a:pt x="25" y="1"/>
                  </a:cubicBezTo>
                  <a:cubicBezTo>
                    <a:pt x="10" y="3"/>
                    <a:pt x="0" y="22"/>
                    <a:pt x="2" y="44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7" name="iṥliḋê"/>
            <p:cNvSpPr/>
            <p:nvPr/>
          </p:nvSpPr>
          <p:spPr bwMode="auto">
            <a:xfrm>
              <a:off x="4601521" y="1481582"/>
              <a:ext cx="231332" cy="241124"/>
            </a:xfrm>
            <a:custGeom>
              <a:avLst/>
              <a:gdLst>
                <a:gd name="T0" fmla="*/ 16 w 91"/>
                <a:gd name="T1" fmla="*/ 63 h 95"/>
                <a:gd name="T2" fmla="*/ 74 w 91"/>
                <a:gd name="T3" fmla="*/ 88 h 95"/>
                <a:gd name="T4" fmla="*/ 79 w 91"/>
                <a:gd name="T5" fmla="*/ 36 h 95"/>
                <a:gd name="T6" fmla="*/ 30 w 91"/>
                <a:gd name="T7" fmla="*/ 7 h 95"/>
                <a:gd name="T8" fmla="*/ 16 w 91"/>
                <a:gd name="T9" fmla="*/ 6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5">
                  <a:moveTo>
                    <a:pt x="16" y="63"/>
                  </a:moveTo>
                  <a:cubicBezTo>
                    <a:pt x="35" y="86"/>
                    <a:pt x="56" y="95"/>
                    <a:pt x="74" y="88"/>
                  </a:cubicBezTo>
                  <a:cubicBezTo>
                    <a:pt x="91" y="80"/>
                    <a:pt x="89" y="60"/>
                    <a:pt x="79" y="36"/>
                  </a:cubicBezTo>
                  <a:cubicBezTo>
                    <a:pt x="69" y="13"/>
                    <a:pt x="47" y="0"/>
                    <a:pt x="30" y="7"/>
                  </a:cubicBezTo>
                  <a:cubicBezTo>
                    <a:pt x="12" y="14"/>
                    <a:pt x="0" y="43"/>
                    <a:pt x="16" y="63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8" name="íśľîḍè"/>
            <p:cNvSpPr/>
            <p:nvPr/>
          </p:nvSpPr>
          <p:spPr bwMode="auto">
            <a:xfrm>
              <a:off x="3995652" y="1130300"/>
              <a:ext cx="1170124" cy="960824"/>
            </a:xfrm>
            <a:custGeom>
              <a:avLst/>
              <a:gdLst>
                <a:gd name="T0" fmla="*/ 444 w 460"/>
                <a:gd name="T1" fmla="*/ 156 h 378"/>
                <a:gd name="T2" fmla="*/ 255 w 460"/>
                <a:gd name="T3" fmla="*/ 201 h 378"/>
                <a:gd name="T4" fmla="*/ 120 w 460"/>
                <a:gd name="T5" fmla="*/ 378 h 378"/>
                <a:gd name="T6" fmla="*/ 116 w 460"/>
                <a:gd name="T7" fmla="*/ 139 h 378"/>
                <a:gd name="T8" fmla="*/ 226 w 460"/>
                <a:gd name="T9" fmla="*/ 41 h 378"/>
                <a:gd name="T10" fmla="*/ 449 w 460"/>
                <a:gd name="T11" fmla="*/ 152 h 378"/>
                <a:gd name="T12" fmla="*/ 444 w 460"/>
                <a:gd name="T13" fmla="*/ 156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0" h="378">
                  <a:moveTo>
                    <a:pt x="444" y="156"/>
                  </a:moveTo>
                  <a:cubicBezTo>
                    <a:pt x="444" y="156"/>
                    <a:pt x="304" y="197"/>
                    <a:pt x="255" y="201"/>
                  </a:cubicBezTo>
                  <a:cubicBezTo>
                    <a:pt x="107" y="210"/>
                    <a:pt x="120" y="378"/>
                    <a:pt x="120" y="378"/>
                  </a:cubicBezTo>
                  <a:cubicBezTo>
                    <a:pt x="100" y="354"/>
                    <a:pt x="0" y="194"/>
                    <a:pt x="116" y="139"/>
                  </a:cubicBezTo>
                  <a:cubicBezTo>
                    <a:pt x="121" y="75"/>
                    <a:pt x="179" y="53"/>
                    <a:pt x="226" y="41"/>
                  </a:cubicBezTo>
                  <a:cubicBezTo>
                    <a:pt x="393" y="0"/>
                    <a:pt x="460" y="139"/>
                    <a:pt x="449" y="152"/>
                  </a:cubicBezTo>
                  <a:cubicBezTo>
                    <a:pt x="447" y="153"/>
                    <a:pt x="445" y="154"/>
                    <a:pt x="444" y="156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9" name="iṥḻiďé"/>
            <p:cNvSpPr/>
            <p:nvPr/>
          </p:nvSpPr>
          <p:spPr bwMode="auto">
            <a:xfrm>
              <a:off x="4201280" y="1306553"/>
              <a:ext cx="173805" cy="217868"/>
            </a:xfrm>
            <a:custGeom>
              <a:avLst/>
              <a:gdLst>
                <a:gd name="T0" fmla="*/ 42 w 68"/>
                <a:gd name="T1" fmla="*/ 45 h 86"/>
                <a:gd name="T2" fmla="*/ 39 w 68"/>
                <a:gd name="T3" fmla="*/ 18 h 86"/>
                <a:gd name="T4" fmla="*/ 18 w 68"/>
                <a:gd name="T5" fmla="*/ 48 h 86"/>
                <a:gd name="T6" fmla="*/ 68 w 68"/>
                <a:gd name="T7" fmla="*/ 86 h 86"/>
                <a:gd name="T8" fmla="*/ 42 w 68"/>
                <a:gd name="T9" fmla="*/ 4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86">
                  <a:moveTo>
                    <a:pt x="42" y="45"/>
                  </a:moveTo>
                  <a:cubicBezTo>
                    <a:pt x="42" y="45"/>
                    <a:pt x="29" y="37"/>
                    <a:pt x="39" y="18"/>
                  </a:cubicBezTo>
                  <a:cubicBezTo>
                    <a:pt x="49" y="0"/>
                    <a:pt x="0" y="10"/>
                    <a:pt x="18" y="48"/>
                  </a:cubicBezTo>
                  <a:cubicBezTo>
                    <a:pt x="35" y="85"/>
                    <a:pt x="68" y="86"/>
                    <a:pt x="68" y="86"/>
                  </a:cubicBezTo>
                  <a:lnTo>
                    <a:pt x="42" y="45"/>
                  </a:ln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0" name="ïś1ïḓê"/>
            <p:cNvSpPr/>
            <p:nvPr/>
          </p:nvSpPr>
          <p:spPr bwMode="auto">
            <a:xfrm>
              <a:off x="4140081" y="1397127"/>
              <a:ext cx="198285" cy="112606"/>
            </a:xfrm>
            <a:custGeom>
              <a:avLst/>
              <a:gdLst>
                <a:gd name="T0" fmla="*/ 78 w 78"/>
                <a:gd name="T1" fmla="*/ 27 h 44"/>
                <a:gd name="T2" fmla="*/ 17 w 78"/>
                <a:gd name="T3" fmla="*/ 14 h 44"/>
                <a:gd name="T4" fmla="*/ 19 w 78"/>
                <a:gd name="T5" fmla="*/ 37 h 44"/>
                <a:gd name="T6" fmla="*/ 48 w 78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44">
                  <a:moveTo>
                    <a:pt x="78" y="27"/>
                  </a:moveTo>
                  <a:cubicBezTo>
                    <a:pt x="78" y="27"/>
                    <a:pt x="34" y="0"/>
                    <a:pt x="17" y="14"/>
                  </a:cubicBezTo>
                  <a:cubicBezTo>
                    <a:pt x="0" y="27"/>
                    <a:pt x="12" y="40"/>
                    <a:pt x="19" y="37"/>
                  </a:cubicBezTo>
                  <a:cubicBezTo>
                    <a:pt x="25" y="35"/>
                    <a:pt x="46" y="21"/>
                    <a:pt x="48" y="44"/>
                  </a:cubicBezTo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1" name="išlîdê"/>
            <p:cNvSpPr/>
            <p:nvPr/>
          </p:nvSpPr>
          <p:spPr bwMode="auto">
            <a:xfrm>
              <a:off x="5017674" y="1722706"/>
              <a:ext cx="129742" cy="42839"/>
            </a:xfrm>
            <a:custGeom>
              <a:avLst/>
              <a:gdLst>
                <a:gd name="T0" fmla="*/ 51 w 51"/>
                <a:gd name="T1" fmla="*/ 17 h 17"/>
                <a:gd name="T2" fmla="*/ 44 w 51"/>
                <a:gd name="T3" fmla="*/ 13 h 17"/>
                <a:gd name="T4" fmla="*/ 36 w 51"/>
                <a:gd name="T5" fmla="*/ 8 h 17"/>
                <a:gd name="T6" fmla="*/ 32 w 51"/>
                <a:gd name="T7" fmla="*/ 6 h 17"/>
                <a:gd name="T8" fmla="*/ 27 w 51"/>
                <a:gd name="T9" fmla="*/ 5 h 17"/>
                <a:gd name="T10" fmla="*/ 22 w 51"/>
                <a:gd name="T11" fmla="*/ 4 h 17"/>
                <a:gd name="T12" fmla="*/ 20 w 51"/>
                <a:gd name="T13" fmla="*/ 3 h 17"/>
                <a:gd name="T14" fmla="*/ 17 w 51"/>
                <a:gd name="T15" fmla="*/ 3 h 17"/>
                <a:gd name="T16" fmla="*/ 13 w 51"/>
                <a:gd name="T17" fmla="*/ 3 h 17"/>
                <a:gd name="T18" fmla="*/ 9 w 51"/>
                <a:gd name="T19" fmla="*/ 3 h 17"/>
                <a:gd name="T20" fmla="*/ 5 w 51"/>
                <a:gd name="T21" fmla="*/ 3 h 17"/>
                <a:gd name="T22" fmla="*/ 3 w 51"/>
                <a:gd name="T23" fmla="*/ 4 h 17"/>
                <a:gd name="T24" fmla="*/ 0 w 51"/>
                <a:gd name="T25" fmla="*/ 5 h 17"/>
                <a:gd name="T26" fmla="*/ 2 w 51"/>
                <a:gd name="T27" fmla="*/ 4 h 17"/>
                <a:gd name="T28" fmla="*/ 5 w 51"/>
                <a:gd name="T29" fmla="*/ 2 h 17"/>
                <a:gd name="T30" fmla="*/ 8 w 51"/>
                <a:gd name="T31" fmla="*/ 1 h 17"/>
                <a:gd name="T32" fmla="*/ 13 w 51"/>
                <a:gd name="T33" fmla="*/ 1 h 17"/>
                <a:gd name="T34" fmla="*/ 17 w 51"/>
                <a:gd name="T35" fmla="*/ 0 h 17"/>
                <a:gd name="T36" fmla="*/ 23 w 51"/>
                <a:gd name="T37" fmla="*/ 1 h 17"/>
                <a:gd name="T38" fmla="*/ 28 w 51"/>
                <a:gd name="T39" fmla="*/ 2 h 17"/>
                <a:gd name="T40" fmla="*/ 33 w 51"/>
                <a:gd name="T41" fmla="*/ 4 h 17"/>
                <a:gd name="T42" fmla="*/ 37 w 51"/>
                <a:gd name="T43" fmla="*/ 6 h 17"/>
                <a:gd name="T44" fmla="*/ 45 w 51"/>
                <a:gd name="T45" fmla="*/ 11 h 17"/>
                <a:gd name="T46" fmla="*/ 51 w 51"/>
                <a:gd name="T4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17">
                  <a:moveTo>
                    <a:pt x="51" y="17"/>
                  </a:moveTo>
                  <a:cubicBezTo>
                    <a:pt x="51" y="17"/>
                    <a:pt x="48" y="15"/>
                    <a:pt x="44" y="13"/>
                  </a:cubicBezTo>
                  <a:cubicBezTo>
                    <a:pt x="42" y="11"/>
                    <a:pt x="39" y="10"/>
                    <a:pt x="36" y="8"/>
                  </a:cubicBezTo>
                  <a:cubicBezTo>
                    <a:pt x="35" y="8"/>
                    <a:pt x="33" y="7"/>
                    <a:pt x="32" y="6"/>
                  </a:cubicBezTo>
                  <a:cubicBezTo>
                    <a:pt x="30" y="6"/>
                    <a:pt x="29" y="5"/>
                    <a:pt x="27" y="5"/>
                  </a:cubicBezTo>
                  <a:cubicBezTo>
                    <a:pt x="25" y="4"/>
                    <a:pt x="24" y="4"/>
                    <a:pt x="22" y="4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19" y="3"/>
                    <a:pt x="18" y="3"/>
                    <a:pt x="17" y="3"/>
                  </a:cubicBezTo>
                  <a:cubicBezTo>
                    <a:pt x="16" y="3"/>
                    <a:pt x="14" y="3"/>
                    <a:pt x="13" y="3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7" y="3"/>
                    <a:pt x="6" y="3"/>
                    <a:pt x="5" y="3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3" y="3"/>
                    <a:pt x="4" y="3"/>
                    <a:pt x="5" y="2"/>
                  </a:cubicBezTo>
                  <a:cubicBezTo>
                    <a:pt x="6" y="2"/>
                    <a:pt x="7" y="2"/>
                    <a:pt x="8" y="1"/>
                  </a:cubicBezTo>
                  <a:cubicBezTo>
                    <a:pt x="10" y="1"/>
                    <a:pt x="11" y="1"/>
                    <a:pt x="13" y="1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9" y="0"/>
                    <a:pt x="21" y="1"/>
                    <a:pt x="23" y="1"/>
                  </a:cubicBezTo>
                  <a:cubicBezTo>
                    <a:pt x="24" y="1"/>
                    <a:pt x="26" y="2"/>
                    <a:pt x="28" y="2"/>
                  </a:cubicBezTo>
                  <a:cubicBezTo>
                    <a:pt x="29" y="2"/>
                    <a:pt x="31" y="3"/>
                    <a:pt x="33" y="4"/>
                  </a:cubicBezTo>
                  <a:cubicBezTo>
                    <a:pt x="34" y="5"/>
                    <a:pt x="36" y="5"/>
                    <a:pt x="37" y="6"/>
                  </a:cubicBezTo>
                  <a:cubicBezTo>
                    <a:pt x="40" y="8"/>
                    <a:pt x="43" y="9"/>
                    <a:pt x="45" y="11"/>
                  </a:cubicBezTo>
                  <a:cubicBezTo>
                    <a:pt x="49" y="15"/>
                    <a:pt x="51" y="17"/>
                    <a:pt x="51" y="17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2" name="íṧľíďe"/>
            <p:cNvSpPr/>
            <p:nvPr/>
          </p:nvSpPr>
          <p:spPr bwMode="auto">
            <a:xfrm>
              <a:off x="4509723" y="1819400"/>
              <a:ext cx="101590" cy="85679"/>
            </a:xfrm>
            <a:custGeom>
              <a:avLst/>
              <a:gdLst>
                <a:gd name="T0" fmla="*/ 0 w 40"/>
                <a:gd name="T1" fmla="*/ 34 h 34"/>
                <a:gd name="T2" fmla="*/ 3 w 40"/>
                <a:gd name="T3" fmla="*/ 25 h 34"/>
                <a:gd name="T4" fmla="*/ 8 w 40"/>
                <a:gd name="T5" fmla="*/ 18 h 34"/>
                <a:gd name="T6" fmla="*/ 11 w 40"/>
                <a:gd name="T7" fmla="*/ 14 h 34"/>
                <a:gd name="T8" fmla="*/ 14 w 40"/>
                <a:gd name="T9" fmla="*/ 10 h 34"/>
                <a:gd name="T10" fmla="*/ 19 w 40"/>
                <a:gd name="T11" fmla="*/ 7 h 34"/>
                <a:gd name="T12" fmla="*/ 23 w 40"/>
                <a:gd name="T13" fmla="*/ 4 h 34"/>
                <a:gd name="T14" fmla="*/ 27 w 40"/>
                <a:gd name="T15" fmla="*/ 2 h 34"/>
                <a:gd name="T16" fmla="*/ 32 w 40"/>
                <a:gd name="T17" fmla="*/ 1 h 34"/>
                <a:gd name="T18" fmla="*/ 35 w 40"/>
                <a:gd name="T19" fmla="*/ 0 h 34"/>
                <a:gd name="T20" fmla="*/ 38 w 40"/>
                <a:gd name="T21" fmla="*/ 0 h 34"/>
                <a:gd name="T22" fmla="*/ 40 w 40"/>
                <a:gd name="T23" fmla="*/ 0 h 34"/>
                <a:gd name="T24" fmla="*/ 38 w 40"/>
                <a:gd name="T25" fmla="*/ 1 h 34"/>
                <a:gd name="T26" fmla="*/ 35 w 40"/>
                <a:gd name="T27" fmla="*/ 1 h 34"/>
                <a:gd name="T28" fmla="*/ 32 w 40"/>
                <a:gd name="T29" fmla="*/ 3 h 34"/>
                <a:gd name="T30" fmla="*/ 28 w 40"/>
                <a:gd name="T31" fmla="*/ 4 h 34"/>
                <a:gd name="T32" fmla="*/ 24 w 40"/>
                <a:gd name="T33" fmla="*/ 6 h 34"/>
                <a:gd name="T34" fmla="*/ 22 w 40"/>
                <a:gd name="T35" fmla="*/ 7 h 34"/>
                <a:gd name="T36" fmla="*/ 20 w 40"/>
                <a:gd name="T37" fmla="*/ 9 h 34"/>
                <a:gd name="T38" fmla="*/ 16 w 40"/>
                <a:gd name="T39" fmla="*/ 12 h 34"/>
                <a:gd name="T40" fmla="*/ 13 w 40"/>
                <a:gd name="T41" fmla="*/ 15 h 34"/>
                <a:gd name="T42" fmla="*/ 10 w 40"/>
                <a:gd name="T43" fmla="*/ 19 h 34"/>
                <a:gd name="T44" fmla="*/ 5 w 40"/>
                <a:gd name="T45" fmla="*/ 26 h 34"/>
                <a:gd name="T46" fmla="*/ 0 w 40"/>
                <a:gd name="T4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34">
                  <a:moveTo>
                    <a:pt x="0" y="34"/>
                  </a:moveTo>
                  <a:cubicBezTo>
                    <a:pt x="0" y="34"/>
                    <a:pt x="1" y="30"/>
                    <a:pt x="3" y="25"/>
                  </a:cubicBezTo>
                  <a:cubicBezTo>
                    <a:pt x="4" y="23"/>
                    <a:pt x="6" y="20"/>
                    <a:pt x="8" y="18"/>
                  </a:cubicBezTo>
                  <a:cubicBezTo>
                    <a:pt x="8" y="16"/>
                    <a:pt x="10" y="15"/>
                    <a:pt x="11" y="14"/>
                  </a:cubicBezTo>
                  <a:cubicBezTo>
                    <a:pt x="12" y="12"/>
                    <a:pt x="13" y="11"/>
                    <a:pt x="14" y="10"/>
                  </a:cubicBezTo>
                  <a:cubicBezTo>
                    <a:pt x="16" y="9"/>
                    <a:pt x="17" y="8"/>
                    <a:pt x="19" y="7"/>
                  </a:cubicBezTo>
                  <a:cubicBezTo>
                    <a:pt x="20" y="6"/>
                    <a:pt x="22" y="5"/>
                    <a:pt x="23" y="4"/>
                  </a:cubicBezTo>
                  <a:cubicBezTo>
                    <a:pt x="25" y="3"/>
                    <a:pt x="26" y="3"/>
                    <a:pt x="27" y="2"/>
                  </a:cubicBezTo>
                  <a:cubicBezTo>
                    <a:pt x="29" y="2"/>
                    <a:pt x="30" y="1"/>
                    <a:pt x="32" y="1"/>
                  </a:cubicBezTo>
                  <a:cubicBezTo>
                    <a:pt x="33" y="1"/>
                    <a:pt x="34" y="0"/>
                    <a:pt x="35" y="0"/>
                  </a:cubicBezTo>
                  <a:cubicBezTo>
                    <a:pt x="36" y="0"/>
                    <a:pt x="37" y="0"/>
                    <a:pt x="38" y="0"/>
                  </a:cubicBezTo>
                  <a:cubicBezTo>
                    <a:pt x="39" y="0"/>
                    <a:pt x="40" y="0"/>
                    <a:pt x="40" y="0"/>
                  </a:cubicBezTo>
                  <a:cubicBezTo>
                    <a:pt x="40" y="0"/>
                    <a:pt x="39" y="0"/>
                    <a:pt x="38" y="1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4" y="2"/>
                    <a:pt x="33" y="2"/>
                    <a:pt x="32" y="3"/>
                  </a:cubicBezTo>
                  <a:cubicBezTo>
                    <a:pt x="31" y="3"/>
                    <a:pt x="30" y="3"/>
                    <a:pt x="28" y="4"/>
                  </a:cubicBezTo>
                  <a:cubicBezTo>
                    <a:pt x="27" y="5"/>
                    <a:pt x="26" y="5"/>
                    <a:pt x="24" y="6"/>
                  </a:cubicBezTo>
                  <a:cubicBezTo>
                    <a:pt x="24" y="7"/>
                    <a:pt x="23" y="7"/>
                    <a:pt x="22" y="7"/>
                  </a:cubicBezTo>
                  <a:cubicBezTo>
                    <a:pt x="22" y="8"/>
                    <a:pt x="21" y="8"/>
                    <a:pt x="20" y="9"/>
                  </a:cubicBezTo>
                  <a:cubicBezTo>
                    <a:pt x="19" y="10"/>
                    <a:pt x="18" y="11"/>
                    <a:pt x="16" y="12"/>
                  </a:cubicBezTo>
                  <a:cubicBezTo>
                    <a:pt x="15" y="13"/>
                    <a:pt x="14" y="14"/>
                    <a:pt x="13" y="15"/>
                  </a:cubicBezTo>
                  <a:cubicBezTo>
                    <a:pt x="12" y="17"/>
                    <a:pt x="11" y="18"/>
                    <a:pt x="10" y="19"/>
                  </a:cubicBezTo>
                  <a:cubicBezTo>
                    <a:pt x="8" y="22"/>
                    <a:pt x="6" y="24"/>
                    <a:pt x="5" y="26"/>
                  </a:cubicBezTo>
                  <a:cubicBezTo>
                    <a:pt x="2" y="31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3" name="iŝḻîďè"/>
            <p:cNvSpPr/>
            <p:nvPr/>
          </p:nvSpPr>
          <p:spPr bwMode="auto">
            <a:xfrm>
              <a:off x="4649257" y="2159667"/>
              <a:ext cx="485920" cy="319459"/>
            </a:xfrm>
            <a:custGeom>
              <a:avLst/>
              <a:gdLst>
                <a:gd name="T0" fmla="*/ 181 w 191"/>
                <a:gd name="T1" fmla="*/ 0 h 126"/>
                <a:gd name="T2" fmla="*/ 102 w 191"/>
                <a:gd name="T3" fmla="*/ 51 h 126"/>
                <a:gd name="T4" fmla="*/ 0 w 191"/>
                <a:gd name="T5" fmla="*/ 24 h 126"/>
                <a:gd name="T6" fmla="*/ 131 w 191"/>
                <a:gd name="T7" fmla="*/ 101 h 126"/>
                <a:gd name="T8" fmla="*/ 181 w 191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26">
                  <a:moveTo>
                    <a:pt x="181" y="0"/>
                  </a:moveTo>
                  <a:cubicBezTo>
                    <a:pt x="181" y="0"/>
                    <a:pt x="160" y="49"/>
                    <a:pt x="102" y="51"/>
                  </a:cubicBezTo>
                  <a:cubicBezTo>
                    <a:pt x="55" y="53"/>
                    <a:pt x="22" y="40"/>
                    <a:pt x="0" y="24"/>
                  </a:cubicBezTo>
                  <a:cubicBezTo>
                    <a:pt x="0" y="24"/>
                    <a:pt x="48" y="126"/>
                    <a:pt x="131" y="101"/>
                  </a:cubicBezTo>
                  <a:cubicBezTo>
                    <a:pt x="169" y="90"/>
                    <a:pt x="191" y="36"/>
                    <a:pt x="181" y="0"/>
                  </a:cubicBezTo>
                  <a:close/>
                </a:path>
              </a:pathLst>
            </a:custGeom>
            <a:solidFill>
              <a:srgbClr val="C471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4" name="iṥļíḓè"/>
            <p:cNvSpPr/>
            <p:nvPr/>
          </p:nvSpPr>
          <p:spPr bwMode="auto">
            <a:xfrm>
              <a:off x="4585610" y="1883047"/>
              <a:ext cx="75887" cy="132190"/>
            </a:xfrm>
            <a:custGeom>
              <a:avLst/>
              <a:gdLst>
                <a:gd name="T0" fmla="*/ 22 w 30"/>
                <a:gd name="T1" fmla="*/ 46 h 52"/>
                <a:gd name="T2" fmla="*/ 28 w 30"/>
                <a:gd name="T3" fmla="*/ 47 h 52"/>
                <a:gd name="T4" fmla="*/ 30 w 30"/>
                <a:gd name="T5" fmla="*/ 32 h 52"/>
                <a:gd name="T6" fmla="*/ 15 w 30"/>
                <a:gd name="T7" fmla="*/ 0 h 52"/>
                <a:gd name="T8" fmla="*/ 0 w 30"/>
                <a:gd name="T9" fmla="*/ 32 h 52"/>
                <a:gd name="T10" fmla="*/ 3 w 30"/>
                <a:gd name="T11" fmla="*/ 52 h 52"/>
                <a:gd name="T12" fmla="*/ 22 w 30"/>
                <a:gd name="T13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2">
                  <a:moveTo>
                    <a:pt x="22" y="46"/>
                  </a:moveTo>
                  <a:cubicBezTo>
                    <a:pt x="24" y="46"/>
                    <a:pt x="27" y="46"/>
                    <a:pt x="28" y="47"/>
                  </a:cubicBezTo>
                  <a:cubicBezTo>
                    <a:pt x="30" y="42"/>
                    <a:pt x="30" y="37"/>
                    <a:pt x="30" y="32"/>
                  </a:cubicBezTo>
                  <a:cubicBezTo>
                    <a:pt x="30" y="14"/>
                    <a:pt x="23" y="0"/>
                    <a:pt x="15" y="0"/>
                  </a:cubicBezTo>
                  <a:cubicBezTo>
                    <a:pt x="6" y="0"/>
                    <a:pt x="0" y="14"/>
                    <a:pt x="0" y="32"/>
                  </a:cubicBezTo>
                  <a:cubicBezTo>
                    <a:pt x="0" y="40"/>
                    <a:pt x="1" y="47"/>
                    <a:pt x="3" y="52"/>
                  </a:cubicBezTo>
                  <a:cubicBezTo>
                    <a:pt x="8" y="49"/>
                    <a:pt x="15" y="46"/>
                    <a:pt x="22" y="46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5" name="iśļide"/>
            <p:cNvSpPr/>
            <p:nvPr/>
          </p:nvSpPr>
          <p:spPr bwMode="auto">
            <a:xfrm>
              <a:off x="5043378" y="1836536"/>
              <a:ext cx="61199" cy="99142"/>
            </a:xfrm>
            <a:custGeom>
              <a:avLst/>
              <a:gdLst>
                <a:gd name="T0" fmla="*/ 16 w 24"/>
                <a:gd name="T1" fmla="*/ 36 h 39"/>
                <a:gd name="T2" fmla="*/ 22 w 24"/>
                <a:gd name="T3" fmla="*/ 36 h 39"/>
                <a:gd name="T4" fmla="*/ 24 w 24"/>
                <a:gd name="T5" fmla="*/ 25 h 39"/>
                <a:gd name="T6" fmla="*/ 12 w 24"/>
                <a:gd name="T7" fmla="*/ 0 h 39"/>
                <a:gd name="T8" fmla="*/ 0 w 24"/>
                <a:gd name="T9" fmla="*/ 25 h 39"/>
                <a:gd name="T10" fmla="*/ 2 w 24"/>
                <a:gd name="T11" fmla="*/ 39 h 39"/>
                <a:gd name="T12" fmla="*/ 16 w 24"/>
                <a:gd name="T13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9">
                  <a:moveTo>
                    <a:pt x="16" y="36"/>
                  </a:moveTo>
                  <a:cubicBezTo>
                    <a:pt x="18" y="36"/>
                    <a:pt x="20" y="36"/>
                    <a:pt x="22" y="36"/>
                  </a:cubicBezTo>
                  <a:cubicBezTo>
                    <a:pt x="23" y="33"/>
                    <a:pt x="24" y="29"/>
                    <a:pt x="24" y="25"/>
                  </a:cubicBezTo>
                  <a:cubicBezTo>
                    <a:pt x="24" y="11"/>
                    <a:pt x="18" y="0"/>
                    <a:pt x="12" y="0"/>
                  </a:cubicBezTo>
                  <a:cubicBezTo>
                    <a:pt x="5" y="0"/>
                    <a:pt x="0" y="11"/>
                    <a:pt x="0" y="25"/>
                  </a:cubicBezTo>
                  <a:cubicBezTo>
                    <a:pt x="0" y="30"/>
                    <a:pt x="0" y="35"/>
                    <a:pt x="2" y="39"/>
                  </a:cubicBezTo>
                  <a:cubicBezTo>
                    <a:pt x="6" y="37"/>
                    <a:pt x="10" y="36"/>
                    <a:pt x="16" y="36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6" name="ísḻídè"/>
            <p:cNvSpPr/>
            <p:nvPr/>
          </p:nvSpPr>
          <p:spPr bwMode="auto">
            <a:xfrm>
              <a:off x="3794919" y="5781421"/>
              <a:ext cx="523863" cy="403913"/>
            </a:xfrm>
            <a:custGeom>
              <a:avLst/>
              <a:gdLst>
                <a:gd name="T0" fmla="*/ 121 w 206"/>
                <a:gd name="T1" fmla="*/ 1 h 159"/>
                <a:gd name="T2" fmla="*/ 64 w 206"/>
                <a:gd name="T3" fmla="*/ 57 h 159"/>
                <a:gd name="T4" fmla="*/ 52 w 206"/>
                <a:gd name="T5" fmla="*/ 144 h 159"/>
                <a:gd name="T6" fmla="*/ 141 w 206"/>
                <a:gd name="T7" fmla="*/ 115 h 159"/>
                <a:gd name="T8" fmla="*/ 201 w 206"/>
                <a:gd name="T9" fmla="*/ 49 h 159"/>
                <a:gd name="T10" fmla="*/ 199 w 206"/>
                <a:gd name="T11" fmla="*/ 0 h 159"/>
                <a:gd name="T12" fmla="*/ 121 w 206"/>
                <a:gd name="T13" fmla="*/ 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9">
                  <a:moveTo>
                    <a:pt x="121" y="1"/>
                  </a:moveTo>
                  <a:cubicBezTo>
                    <a:pt x="107" y="20"/>
                    <a:pt x="77" y="42"/>
                    <a:pt x="64" y="57"/>
                  </a:cubicBezTo>
                  <a:cubicBezTo>
                    <a:pt x="50" y="75"/>
                    <a:pt x="0" y="115"/>
                    <a:pt x="52" y="144"/>
                  </a:cubicBezTo>
                  <a:cubicBezTo>
                    <a:pt x="80" y="159"/>
                    <a:pt x="113" y="135"/>
                    <a:pt x="141" y="115"/>
                  </a:cubicBezTo>
                  <a:cubicBezTo>
                    <a:pt x="176" y="89"/>
                    <a:pt x="188" y="68"/>
                    <a:pt x="201" y="49"/>
                  </a:cubicBezTo>
                  <a:cubicBezTo>
                    <a:pt x="206" y="35"/>
                    <a:pt x="199" y="0"/>
                    <a:pt x="199" y="0"/>
                  </a:cubicBezTo>
                  <a:cubicBezTo>
                    <a:pt x="199" y="0"/>
                    <a:pt x="172" y="20"/>
                    <a:pt x="121" y="1"/>
                  </a:cubicBezTo>
                </a:path>
              </a:pathLst>
            </a:custGeom>
            <a:solidFill>
              <a:srgbClr val="4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7" name="îṣlîdé"/>
            <p:cNvSpPr/>
            <p:nvPr/>
          </p:nvSpPr>
          <p:spPr bwMode="auto">
            <a:xfrm>
              <a:off x="3988308" y="5826709"/>
              <a:ext cx="208076" cy="139534"/>
            </a:xfrm>
            <a:custGeom>
              <a:avLst/>
              <a:gdLst>
                <a:gd name="T0" fmla="*/ 78 w 82"/>
                <a:gd name="T1" fmla="*/ 0 h 55"/>
                <a:gd name="T2" fmla="*/ 30 w 82"/>
                <a:gd name="T3" fmla="*/ 45 h 55"/>
                <a:gd name="T4" fmla="*/ 27 w 82"/>
                <a:gd name="T5" fmla="*/ 46 h 55"/>
                <a:gd name="T6" fmla="*/ 12 w 82"/>
                <a:gd name="T7" fmla="*/ 29 h 55"/>
                <a:gd name="T8" fmla="*/ 21 w 82"/>
                <a:gd name="T9" fmla="*/ 11 h 55"/>
                <a:gd name="T10" fmla="*/ 22 w 82"/>
                <a:gd name="T11" fmla="*/ 8 h 55"/>
                <a:gd name="T12" fmla="*/ 10 w 82"/>
                <a:gd name="T13" fmla="*/ 20 h 55"/>
                <a:gd name="T14" fmla="*/ 0 w 82"/>
                <a:gd name="T15" fmla="*/ 31 h 55"/>
                <a:gd name="T16" fmla="*/ 26 w 82"/>
                <a:gd name="T17" fmla="*/ 55 h 55"/>
                <a:gd name="T18" fmla="*/ 41 w 82"/>
                <a:gd name="T19" fmla="*/ 49 h 55"/>
                <a:gd name="T20" fmla="*/ 82 w 82"/>
                <a:gd name="T21" fmla="*/ 0 h 55"/>
                <a:gd name="T22" fmla="*/ 78 w 82"/>
                <a:gd name="T2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55">
                  <a:moveTo>
                    <a:pt x="78" y="0"/>
                  </a:moveTo>
                  <a:cubicBezTo>
                    <a:pt x="61" y="17"/>
                    <a:pt x="46" y="39"/>
                    <a:pt x="30" y="45"/>
                  </a:cubicBezTo>
                  <a:cubicBezTo>
                    <a:pt x="29" y="46"/>
                    <a:pt x="28" y="46"/>
                    <a:pt x="27" y="46"/>
                  </a:cubicBezTo>
                  <a:cubicBezTo>
                    <a:pt x="19" y="46"/>
                    <a:pt x="13" y="36"/>
                    <a:pt x="12" y="29"/>
                  </a:cubicBezTo>
                  <a:cubicBezTo>
                    <a:pt x="12" y="21"/>
                    <a:pt x="21" y="11"/>
                    <a:pt x="21" y="1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50"/>
                    <a:pt x="18" y="55"/>
                    <a:pt x="26" y="55"/>
                  </a:cubicBezTo>
                  <a:cubicBezTo>
                    <a:pt x="35" y="55"/>
                    <a:pt x="41" y="49"/>
                    <a:pt x="41" y="49"/>
                  </a:cubicBezTo>
                  <a:cubicBezTo>
                    <a:pt x="52" y="45"/>
                    <a:pt x="72" y="15"/>
                    <a:pt x="82" y="0"/>
                  </a:cubicBezTo>
                  <a:cubicBezTo>
                    <a:pt x="80" y="0"/>
                    <a:pt x="79" y="0"/>
                    <a:pt x="78" y="0"/>
                  </a:cubicBezTo>
                </a:path>
              </a:pathLst>
            </a:custGeom>
            <a:solidFill>
              <a:srgbClr val="37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8" name="ïṥļïďe"/>
            <p:cNvSpPr/>
            <p:nvPr/>
          </p:nvSpPr>
          <p:spPr bwMode="auto">
            <a:xfrm>
              <a:off x="4300422" y="5778974"/>
              <a:ext cx="2448" cy="12240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1 h 5"/>
                <a:gd name="T4" fmla="*/ 0 w 1"/>
                <a:gd name="T5" fmla="*/ 1 h 5"/>
                <a:gd name="T6" fmla="*/ 0 w 1"/>
                <a:gd name="T7" fmla="*/ 1 h 5"/>
                <a:gd name="T8" fmla="*/ 1 w 1"/>
                <a:gd name="T9" fmla="*/ 5 h 5"/>
                <a:gd name="T10" fmla="*/ 1 w 1"/>
                <a:gd name="T11" fmla="*/ 5 h 5"/>
                <a:gd name="T12" fmla="*/ 1 w 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6D8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9" name="î$ľîďe"/>
            <p:cNvSpPr/>
            <p:nvPr/>
          </p:nvSpPr>
          <p:spPr bwMode="auto">
            <a:xfrm>
              <a:off x="4092346" y="5783869"/>
              <a:ext cx="12240" cy="12240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5 h 5"/>
                <a:gd name="T4" fmla="*/ 0 w 5"/>
                <a:gd name="T5" fmla="*/ 5 h 5"/>
                <a:gd name="T6" fmla="*/ 4 w 5"/>
                <a:gd name="T7" fmla="*/ 0 h 5"/>
                <a:gd name="T8" fmla="*/ 5 w 5"/>
                <a:gd name="T9" fmla="*/ 0 h 5"/>
                <a:gd name="T10" fmla="*/ 5 w 5"/>
                <a:gd name="T11" fmla="*/ 0 h 5"/>
                <a:gd name="T12" fmla="*/ 4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3" y="2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0" name="íṧ1ïḍé"/>
            <p:cNvSpPr/>
            <p:nvPr/>
          </p:nvSpPr>
          <p:spPr bwMode="auto">
            <a:xfrm>
              <a:off x="4104586" y="5783869"/>
              <a:ext cx="101590" cy="20808"/>
            </a:xfrm>
            <a:custGeom>
              <a:avLst/>
              <a:gdLst>
                <a:gd name="T0" fmla="*/ 40 w 40"/>
                <a:gd name="T1" fmla="*/ 8 h 8"/>
                <a:gd name="T2" fmla="*/ 40 w 40"/>
                <a:gd name="T3" fmla="*/ 8 h 8"/>
                <a:gd name="T4" fmla="*/ 40 w 40"/>
                <a:gd name="T5" fmla="*/ 8 h 8"/>
                <a:gd name="T6" fmla="*/ 40 w 40"/>
                <a:gd name="T7" fmla="*/ 8 h 8"/>
                <a:gd name="T8" fmla="*/ 0 w 40"/>
                <a:gd name="T9" fmla="*/ 0 h 8"/>
                <a:gd name="T10" fmla="*/ 0 w 40"/>
                <a:gd name="T11" fmla="*/ 0 h 8"/>
                <a:gd name="T12" fmla="*/ 40 w 40"/>
                <a:gd name="T13" fmla="*/ 8 h 8"/>
                <a:gd name="T14" fmla="*/ 0 w 40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8">
                  <a:moveTo>
                    <a:pt x="40" y="8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6"/>
                    <a:pt x="29" y="8"/>
                    <a:pt x="40" y="8"/>
                  </a:cubicBezTo>
                  <a:cubicBezTo>
                    <a:pt x="29" y="8"/>
                    <a:pt x="16" y="6"/>
                    <a:pt x="0" y="0"/>
                  </a:cubicBezTo>
                </a:path>
              </a:pathLst>
            </a:custGeom>
            <a:solidFill>
              <a:srgbClr val="6D8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1" name="í$ḷiḋê"/>
            <p:cNvSpPr/>
            <p:nvPr/>
          </p:nvSpPr>
          <p:spPr bwMode="auto">
            <a:xfrm>
              <a:off x="4092346" y="5781421"/>
              <a:ext cx="210524" cy="45287"/>
            </a:xfrm>
            <a:custGeom>
              <a:avLst/>
              <a:gdLst>
                <a:gd name="T0" fmla="*/ 82 w 83"/>
                <a:gd name="T1" fmla="*/ 0 h 18"/>
                <a:gd name="T2" fmla="*/ 82 w 83"/>
                <a:gd name="T3" fmla="*/ 0 h 18"/>
                <a:gd name="T4" fmla="*/ 45 w 83"/>
                <a:gd name="T5" fmla="*/ 9 h 18"/>
                <a:gd name="T6" fmla="*/ 45 w 83"/>
                <a:gd name="T7" fmla="*/ 9 h 18"/>
                <a:gd name="T8" fmla="*/ 45 w 83"/>
                <a:gd name="T9" fmla="*/ 9 h 18"/>
                <a:gd name="T10" fmla="*/ 45 w 83"/>
                <a:gd name="T11" fmla="*/ 9 h 18"/>
                <a:gd name="T12" fmla="*/ 45 w 83"/>
                <a:gd name="T13" fmla="*/ 9 h 18"/>
                <a:gd name="T14" fmla="*/ 5 w 83"/>
                <a:gd name="T15" fmla="*/ 1 h 18"/>
                <a:gd name="T16" fmla="*/ 4 w 83"/>
                <a:gd name="T17" fmla="*/ 1 h 18"/>
                <a:gd name="T18" fmla="*/ 0 w 83"/>
                <a:gd name="T19" fmla="*/ 6 h 18"/>
                <a:gd name="T20" fmla="*/ 23 w 83"/>
                <a:gd name="T21" fmla="*/ 15 h 18"/>
                <a:gd name="T22" fmla="*/ 37 w 83"/>
                <a:gd name="T23" fmla="*/ 18 h 18"/>
                <a:gd name="T24" fmla="*/ 46 w 83"/>
                <a:gd name="T25" fmla="*/ 9 h 18"/>
                <a:gd name="T26" fmla="*/ 41 w 83"/>
                <a:gd name="T27" fmla="*/ 18 h 18"/>
                <a:gd name="T28" fmla="*/ 45 w 83"/>
                <a:gd name="T29" fmla="*/ 18 h 18"/>
                <a:gd name="T30" fmla="*/ 83 w 83"/>
                <a:gd name="T31" fmla="*/ 4 h 18"/>
                <a:gd name="T32" fmla="*/ 82 w 83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1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70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34" y="9"/>
                    <a:pt x="21" y="7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3"/>
                    <a:pt x="1" y="5"/>
                    <a:pt x="0" y="6"/>
                  </a:cubicBezTo>
                  <a:cubicBezTo>
                    <a:pt x="5" y="11"/>
                    <a:pt x="16" y="13"/>
                    <a:pt x="23" y="15"/>
                  </a:cubicBezTo>
                  <a:cubicBezTo>
                    <a:pt x="28" y="16"/>
                    <a:pt x="32" y="17"/>
                    <a:pt x="37" y="18"/>
                  </a:cubicBezTo>
                  <a:cubicBezTo>
                    <a:pt x="40" y="15"/>
                    <a:pt x="43" y="12"/>
                    <a:pt x="46" y="9"/>
                  </a:cubicBezTo>
                  <a:cubicBezTo>
                    <a:pt x="46" y="9"/>
                    <a:pt x="44" y="13"/>
                    <a:pt x="41" y="18"/>
                  </a:cubicBezTo>
                  <a:cubicBezTo>
                    <a:pt x="42" y="18"/>
                    <a:pt x="44" y="18"/>
                    <a:pt x="45" y="18"/>
                  </a:cubicBezTo>
                  <a:cubicBezTo>
                    <a:pt x="60" y="18"/>
                    <a:pt x="71" y="13"/>
                    <a:pt x="83" y="4"/>
                  </a:cubicBezTo>
                  <a:cubicBezTo>
                    <a:pt x="83" y="1"/>
                    <a:pt x="82" y="0"/>
                    <a:pt x="82" y="0"/>
                  </a:cubicBezTo>
                </a:path>
              </a:pathLst>
            </a:custGeom>
            <a:solidFill>
              <a:srgbClr val="473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2" name="iŝḷíďè"/>
            <p:cNvSpPr/>
            <p:nvPr/>
          </p:nvSpPr>
          <p:spPr bwMode="auto">
            <a:xfrm>
              <a:off x="4186592" y="5804677"/>
              <a:ext cx="22032" cy="22032"/>
            </a:xfrm>
            <a:custGeom>
              <a:avLst/>
              <a:gdLst>
                <a:gd name="T0" fmla="*/ 9 w 9"/>
                <a:gd name="T1" fmla="*/ 0 h 9"/>
                <a:gd name="T2" fmla="*/ 0 w 9"/>
                <a:gd name="T3" fmla="*/ 9 h 9"/>
                <a:gd name="T4" fmla="*/ 4 w 9"/>
                <a:gd name="T5" fmla="*/ 9 h 9"/>
                <a:gd name="T6" fmla="*/ 9 w 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cubicBezTo>
                    <a:pt x="6" y="3"/>
                    <a:pt x="3" y="6"/>
                    <a:pt x="0" y="9"/>
                  </a:cubicBezTo>
                  <a:cubicBezTo>
                    <a:pt x="1" y="9"/>
                    <a:pt x="2" y="9"/>
                    <a:pt x="4" y="9"/>
                  </a:cubicBezTo>
                  <a:cubicBezTo>
                    <a:pt x="7" y="4"/>
                    <a:pt x="9" y="0"/>
                    <a:pt x="9" y="0"/>
                  </a:cubicBezTo>
                </a:path>
              </a:pathLst>
            </a:custGeom>
            <a:solidFill>
              <a:srgbClr val="31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3" name="iṥľïḍe"/>
            <p:cNvSpPr/>
            <p:nvPr/>
          </p:nvSpPr>
          <p:spPr bwMode="auto">
            <a:xfrm>
              <a:off x="4720247" y="2674962"/>
              <a:ext cx="216644" cy="1041606"/>
            </a:xfrm>
            <a:custGeom>
              <a:avLst/>
              <a:gdLst>
                <a:gd name="T0" fmla="*/ 81 w 177"/>
                <a:gd name="T1" fmla="*/ 0 h 851"/>
                <a:gd name="T2" fmla="*/ 177 w 177"/>
                <a:gd name="T3" fmla="*/ 268 h 851"/>
                <a:gd name="T4" fmla="*/ 110 w 177"/>
                <a:gd name="T5" fmla="*/ 237 h 851"/>
                <a:gd name="T6" fmla="*/ 164 w 177"/>
                <a:gd name="T7" fmla="*/ 390 h 851"/>
                <a:gd name="T8" fmla="*/ 2 w 177"/>
                <a:gd name="T9" fmla="*/ 851 h 851"/>
                <a:gd name="T10" fmla="*/ 0 w 177"/>
                <a:gd name="T11" fmla="*/ 699 h 851"/>
                <a:gd name="T12" fmla="*/ 81 w 177"/>
                <a:gd name="T13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851">
                  <a:moveTo>
                    <a:pt x="81" y="0"/>
                  </a:moveTo>
                  <a:lnTo>
                    <a:pt x="177" y="268"/>
                  </a:lnTo>
                  <a:lnTo>
                    <a:pt x="110" y="237"/>
                  </a:lnTo>
                  <a:lnTo>
                    <a:pt x="164" y="390"/>
                  </a:lnTo>
                  <a:lnTo>
                    <a:pt x="2" y="851"/>
                  </a:lnTo>
                  <a:lnTo>
                    <a:pt x="0" y="69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4F6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4" name="î$ľíḑê"/>
            <p:cNvSpPr/>
            <p:nvPr/>
          </p:nvSpPr>
          <p:spPr bwMode="auto">
            <a:xfrm>
              <a:off x="4415476" y="2627227"/>
              <a:ext cx="307219" cy="1096685"/>
            </a:xfrm>
            <a:custGeom>
              <a:avLst/>
              <a:gdLst>
                <a:gd name="T0" fmla="*/ 116 w 251"/>
                <a:gd name="T1" fmla="*/ 0 h 896"/>
                <a:gd name="T2" fmla="*/ 0 w 251"/>
                <a:gd name="T3" fmla="*/ 301 h 896"/>
                <a:gd name="T4" fmla="*/ 87 w 251"/>
                <a:gd name="T5" fmla="*/ 286 h 896"/>
                <a:gd name="T6" fmla="*/ 14 w 251"/>
                <a:gd name="T7" fmla="*/ 440 h 896"/>
                <a:gd name="T8" fmla="*/ 224 w 251"/>
                <a:gd name="T9" fmla="*/ 896 h 896"/>
                <a:gd name="T10" fmla="*/ 251 w 251"/>
                <a:gd name="T11" fmla="*/ 890 h 896"/>
                <a:gd name="T12" fmla="*/ 168 w 251"/>
                <a:gd name="T13" fmla="*/ 409 h 896"/>
                <a:gd name="T14" fmla="*/ 116 w 251"/>
                <a:gd name="T15" fmla="*/ 0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896">
                  <a:moveTo>
                    <a:pt x="116" y="0"/>
                  </a:moveTo>
                  <a:lnTo>
                    <a:pt x="0" y="301"/>
                  </a:lnTo>
                  <a:lnTo>
                    <a:pt x="87" y="286"/>
                  </a:lnTo>
                  <a:lnTo>
                    <a:pt x="14" y="440"/>
                  </a:lnTo>
                  <a:lnTo>
                    <a:pt x="224" y="896"/>
                  </a:lnTo>
                  <a:lnTo>
                    <a:pt x="251" y="890"/>
                  </a:lnTo>
                  <a:lnTo>
                    <a:pt x="168" y="409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4F6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5" name="ïŝlîde"/>
            <p:cNvSpPr/>
            <p:nvPr/>
          </p:nvSpPr>
          <p:spPr bwMode="auto">
            <a:xfrm>
              <a:off x="4957699" y="5824261"/>
              <a:ext cx="187269" cy="91798"/>
            </a:xfrm>
            <a:custGeom>
              <a:avLst/>
              <a:gdLst>
                <a:gd name="T0" fmla="*/ 1 w 74"/>
                <a:gd name="T1" fmla="*/ 0 h 36"/>
                <a:gd name="T2" fmla="*/ 0 w 74"/>
                <a:gd name="T3" fmla="*/ 0 h 36"/>
                <a:gd name="T4" fmla="*/ 20 w 74"/>
                <a:gd name="T5" fmla="*/ 27 h 36"/>
                <a:gd name="T6" fmla="*/ 49 w 74"/>
                <a:gd name="T7" fmla="*/ 36 h 36"/>
                <a:gd name="T8" fmla="*/ 50 w 74"/>
                <a:gd name="T9" fmla="*/ 36 h 36"/>
                <a:gd name="T10" fmla="*/ 74 w 74"/>
                <a:gd name="T11" fmla="*/ 14 h 36"/>
                <a:gd name="T12" fmla="*/ 58 w 74"/>
                <a:gd name="T13" fmla="*/ 9 h 36"/>
                <a:gd name="T14" fmla="*/ 61 w 74"/>
                <a:gd name="T15" fmla="*/ 12 h 36"/>
                <a:gd name="T16" fmla="*/ 45 w 74"/>
                <a:gd name="T17" fmla="*/ 24 h 36"/>
                <a:gd name="T18" fmla="*/ 41 w 74"/>
                <a:gd name="T19" fmla="*/ 24 h 36"/>
                <a:gd name="T20" fmla="*/ 1 w 74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36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10" y="20"/>
                    <a:pt x="20" y="27"/>
                  </a:cubicBezTo>
                  <a:cubicBezTo>
                    <a:pt x="32" y="36"/>
                    <a:pt x="46" y="36"/>
                    <a:pt x="49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4"/>
                    <a:pt x="43" y="24"/>
                    <a:pt x="41" y="24"/>
                  </a:cubicBezTo>
                  <a:cubicBezTo>
                    <a:pt x="21" y="24"/>
                    <a:pt x="7" y="9"/>
                    <a:pt x="1" y="0"/>
                  </a:cubicBezTo>
                </a:path>
              </a:pathLst>
            </a:custGeom>
            <a:solidFill>
              <a:srgbClr val="37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6" name="íŝlîḋê"/>
            <p:cNvSpPr/>
            <p:nvPr/>
          </p:nvSpPr>
          <p:spPr bwMode="auto">
            <a:xfrm>
              <a:off x="4949131" y="5809573"/>
              <a:ext cx="11016" cy="14688"/>
            </a:xfrm>
            <a:custGeom>
              <a:avLst/>
              <a:gdLst>
                <a:gd name="T0" fmla="*/ 0 w 4"/>
                <a:gd name="T1" fmla="*/ 0 h 6"/>
                <a:gd name="T2" fmla="*/ 3 w 4"/>
                <a:gd name="T3" fmla="*/ 6 h 6"/>
                <a:gd name="T4" fmla="*/ 4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1" y="2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1" y="2"/>
                    <a:pt x="0" y="0"/>
                    <a:pt x="0" y="0"/>
                  </a:cubicBezTo>
                </a:path>
              </a:pathLst>
            </a:custGeom>
            <a:solidFill>
              <a:srgbClr val="32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7" name="ïṣlïďe"/>
            <p:cNvSpPr/>
            <p:nvPr/>
          </p:nvSpPr>
          <p:spPr bwMode="auto">
            <a:xfrm>
              <a:off x="4776550" y="2627227"/>
              <a:ext cx="104038" cy="222764"/>
            </a:xfrm>
            <a:custGeom>
              <a:avLst/>
              <a:gdLst>
                <a:gd name="T0" fmla="*/ 37 w 85"/>
                <a:gd name="T1" fmla="*/ 0 h 182"/>
                <a:gd name="T2" fmla="*/ 85 w 85"/>
                <a:gd name="T3" fmla="*/ 56 h 182"/>
                <a:gd name="T4" fmla="*/ 50 w 85"/>
                <a:gd name="T5" fmla="*/ 182 h 182"/>
                <a:gd name="T6" fmla="*/ 0 w 85"/>
                <a:gd name="T7" fmla="*/ 91 h 182"/>
                <a:gd name="T8" fmla="*/ 37 w 85"/>
                <a:gd name="T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82">
                  <a:moveTo>
                    <a:pt x="37" y="0"/>
                  </a:moveTo>
                  <a:lnTo>
                    <a:pt x="85" y="56"/>
                  </a:lnTo>
                  <a:lnTo>
                    <a:pt x="50" y="182"/>
                  </a:lnTo>
                  <a:lnTo>
                    <a:pt x="0" y="9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1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8" name="í$liḍè"/>
            <p:cNvSpPr/>
            <p:nvPr/>
          </p:nvSpPr>
          <p:spPr bwMode="auto">
            <a:xfrm>
              <a:off x="3918541" y="2608867"/>
              <a:ext cx="1641356" cy="1176244"/>
            </a:xfrm>
            <a:custGeom>
              <a:avLst/>
              <a:gdLst>
                <a:gd name="T0" fmla="*/ 231 w 645"/>
                <a:gd name="T1" fmla="*/ 12 h 463"/>
                <a:gd name="T2" fmla="*/ 104 w 645"/>
                <a:gd name="T3" fmla="*/ 85 h 463"/>
                <a:gd name="T4" fmla="*/ 394 w 645"/>
                <a:gd name="T5" fmla="*/ 439 h 463"/>
                <a:gd name="T6" fmla="*/ 645 w 645"/>
                <a:gd name="T7" fmla="*/ 446 h 463"/>
                <a:gd name="T8" fmla="*/ 601 w 645"/>
                <a:gd name="T9" fmla="*/ 337 h 463"/>
                <a:gd name="T10" fmla="*/ 202 w 645"/>
                <a:gd name="T11" fmla="*/ 219 h 463"/>
                <a:gd name="T12" fmla="*/ 195 w 645"/>
                <a:gd name="T13" fmla="*/ 101 h 463"/>
                <a:gd name="T14" fmla="*/ 231 w 645"/>
                <a:gd name="T15" fmla="*/ 12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5" h="463">
                  <a:moveTo>
                    <a:pt x="231" y="12"/>
                  </a:moveTo>
                  <a:cubicBezTo>
                    <a:pt x="231" y="12"/>
                    <a:pt x="154" y="0"/>
                    <a:pt x="104" y="85"/>
                  </a:cubicBezTo>
                  <a:cubicBezTo>
                    <a:pt x="72" y="139"/>
                    <a:pt x="0" y="401"/>
                    <a:pt x="394" y="439"/>
                  </a:cubicBezTo>
                  <a:cubicBezTo>
                    <a:pt x="645" y="463"/>
                    <a:pt x="645" y="446"/>
                    <a:pt x="645" y="446"/>
                  </a:cubicBezTo>
                  <a:cubicBezTo>
                    <a:pt x="601" y="337"/>
                    <a:pt x="601" y="337"/>
                    <a:pt x="601" y="337"/>
                  </a:cubicBezTo>
                  <a:cubicBezTo>
                    <a:pt x="601" y="337"/>
                    <a:pt x="307" y="383"/>
                    <a:pt x="202" y="219"/>
                  </a:cubicBezTo>
                  <a:cubicBezTo>
                    <a:pt x="159" y="152"/>
                    <a:pt x="195" y="101"/>
                    <a:pt x="195" y="101"/>
                  </a:cubicBezTo>
                  <a:lnTo>
                    <a:pt x="231" y="12"/>
                  </a:lnTo>
                  <a:close/>
                </a:path>
              </a:pathLst>
            </a:custGeom>
            <a:solidFill>
              <a:srgbClr val="799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9" name="îṡľïḋe"/>
            <p:cNvSpPr/>
            <p:nvPr/>
          </p:nvSpPr>
          <p:spPr bwMode="auto">
            <a:xfrm>
              <a:off x="4479123" y="2570924"/>
              <a:ext cx="144430" cy="223988"/>
            </a:xfrm>
            <a:custGeom>
              <a:avLst/>
              <a:gdLst>
                <a:gd name="T0" fmla="*/ 118 w 118"/>
                <a:gd name="T1" fmla="*/ 143 h 183"/>
                <a:gd name="T2" fmla="*/ 66 w 118"/>
                <a:gd name="T3" fmla="*/ 0 h 183"/>
                <a:gd name="T4" fmla="*/ 0 w 118"/>
                <a:gd name="T5" fmla="*/ 48 h 183"/>
                <a:gd name="T6" fmla="*/ 66 w 118"/>
                <a:gd name="T7" fmla="*/ 183 h 183"/>
                <a:gd name="T8" fmla="*/ 118 w 118"/>
                <a:gd name="T9" fmla="*/ 14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83">
                  <a:moveTo>
                    <a:pt x="118" y="143"/>
                  </a:moveTo>
                  <a:lnTo>
                    <a:pt x="66" y="0"/>
                  </a:lnTo>
                  <a:lnTo>
                    <a:pt x="0" y="48"/>
                  </a:lnTo>
                  <a:lnTo>
                    <a:pt x="66" y="183"/>
                  </a:lnTo>
                  <a:lnTo>
                    <a:pt x="118" y="143"/>
                  </a:lnTo>
                  <a:close/>
                </a:path>
              </a:pathLst>
            </a:custGeom>
            <a:solidFill>
              <a:srgbClr val="F1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73" name="文本框 372"/>
          <p:cNvSpPr txBox="1"/>
          <p:nvPr/>
        </p:nvSpPr>
        <p:spPr>
          <a:xfrm>
            <a:off x="1159396" y="4442382"/>
            <a:ext cx="1754702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user make field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4" name="文本框 373"/>
          <p:cNvSpPr txBox="1"/>
          <p:nvPr/>
        </p:nvSpPr>
        <p:spPr>
          <a:xfrm>
            <a:off x="3180022" y="4442382"/>
            <a:ext cx="1754702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user make field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5" name="文本框 374"/>
          <p:cNvSpPr txBox="1"/>
          <p:nvPr/>
        </p:nvSpPr>
        <p:spPr>
          <a:xfrm>
            <a:off x="5218647" y="4442382"/>
            <a:ext cx="1754702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user make field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6" name="文本框 375"/>
          <p:cNvSpPr txBox="1"/>
          <p:nvPr/>
        </p:nvSpPr>
        <p:spPr>
          <a:xfrm>
            <a:off x="7252136" y="4442382"/>
            <a:ext cx="1754702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user make field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7" name="文本框 376"/>
          <p:cNvSpPr txBox="1"/>
          <p:nvPr/>
        </p:nvSpPr>
        <p:spPr>
          <a:xfrm>
            <a:off x="9285627" y="4442382"/>
            <a:ext cx="1754702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user make field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78" name="组合 377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379" name="文本框 378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0" name="文本框 379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1" name="文本框 380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5278 L 3.75E-6 2.22222E-6 " pathEditMode="relative" rAng="0" ptsTypes="AA">
                                      <p:cBhvr>
                                        <p:cTn id="6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3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5278 L 3.75E-6 2.22222E-6 " pathEditMode="relative" rAng="0" ptsTypes="AA">
                                      <p:cBhvr>
                                        <p:cTn id="6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39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5278 L 3.75E-6 2.22222E-6 " pathEditMode="relative" rAng="0" ptsTypes="AA">
                                      <p:cBhvr>
                                        <p:cTn id="7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39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5278 L 3.75E-6 2.22222E-6 " pathEditMode="relative" rAng="0" ptsTypes="AA">
                                      <p:cBhvr>
                                        <p:cTn id="7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39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5278 L 3.75E-6 2.22222E-6 " pathEditMode="relative" rAng="0" ptsTypes="AA">
                                      <p:cBhvr>
                                        <p:cTn id="8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39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.04028 L -3.75E-6 -2.96296E-6 " pathEditMode="relative" rAng="0" ptsTypes="AA">
                                      <p:cBhvr>
                                        <p:cTn id="85" dur="75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14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.04028 L -3.75E-6 -2.96296E-6 " pathEditMode="relative" rAng="0" ptsTypes="AA">
                                      <p:cBhvr>
                                        <p:cTn id="90" dur="75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14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.04028 L -3.75E-6 -2.96296E-6 " pathEditMode="relative" rAng="0" ptsTypes="AA">
                                      <p:cBhvr>
                                        <p:cTn id="95" dur="7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1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.04028 L -3.75E-6 -2.96296E-6 " pathEditMode="relative" rAng="0" ptsTypes="AA">
                                      <p:cBhvr>
                                        <p:cTn id="100" dur="75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14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.04028 L -3.75E-6 -2.96296E-6 " pathEditMode="relative" rAng="0" ptsTypes="AA">
                                      <p:cBhvr>
                                        <p:cTn id="105" dur="75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 animBg="1"/>
      <p:bldP spid="8" grpId="0" animBg="1"/>
      <p:bldP spid="9" grpId="0" animBg="1"/>
      <p:bldP spid="10" grpId="0" animBg="1"/>
      <p:bldP spid="11" grpId="0" animBg="1"/>
      <p:bldP spid="373" grpId="0"/>
      <p:bldP spid="373" grpId="1"/>
      <p:bldP spid="374" grpId="0"/>
      <p:bldP spid="374" grpId="1"/>
      <p:bldP spid="375" grpId="0"/>
      <p:bldP spid="375" grpId="1"/>
      <p:bldP spid="376" grpId="0"/>
      <p:bldP spid="376" grpId="1"/>
      <p:bldP spid="377" grpId="0"/>
      <p:bldP spid="37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图片占位符 87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screen"/>
          <a:srcRect/>
          <a:stretch>
            <a:fillRect/>
          </a:stretch>
        </p:blipFill>
        <p:spPr>
          <a:xfrm>
            <a:off x="6210965" y="4800323"/>
            <a:ext cx="752877" cy="752874"/>
          </a:xfrm>
        </p:spPr>
      </p:pic>
      <p:pic>
        <p:nvPicPr>
          <p:cNvPr id="96" name="图片占位符 95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6177493" y="3524908"/>
            <a:ext cx="752877" cy="772047"/>
          </a:xfrm>
        </p:spPr>
      </p:pic>
      <p:pic>
        <p:nvPicPr>
          <p:cNvPr id="76" name="图片占位符 7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1832998" y="2770969"/>
            <a:ext cx="752877" cy="832024"/>
          </a:xfrm>
        </p:spPr>
      </p:pic>
      <p:pic>
        <p:nvPicPr>
          <p:cNvPr id="78" name="图片占位符 7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1877557" y="4305294"/>
            <a:ext cx="752877" cy="731588"/>
          </a:xfrm>
        </p:spPr>
      </p:pic>
      <p:pic>
        <p:nvPicPr>
          <p:cNvPr id="80" name="图片占位符 79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/>
          <a:srcRect/>
          <a:stretch>
            <a:fillRect/>
          </a:stretch>
        </p:blipFill>
        <p:spPr>
          <a:xfrm>
            <a:off x="6210966" y="2230700"/>
            <a:ext cx="752877" cy="807869"/>
          </a:xfrm>
        </p:spPr>
      </p:pic>
      <p:sp>
        <p:nvSpPr>
          <p:cNvPr id="52" name="iṥ1íďê"/>
          <p:cNvSpPr/>
          <p:nvPr/>
        </p:nvSpPr>
        <p:spPr>
          <a:xfrm>
            <a:off x="1781850" y="2736754"/>
            <a:ext cx="922155" cy="9221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25400" cap="flat" cmpd="sng" algn="ctr">
            <a:solidFill>
              <a:schemeClr val="bg1">
                <a:lumMod val="95000"/>
              </a:schemeClr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0" name="ïŝḷíḍè"/>
          <p:cNvSpPr/>
          <p:nvPr/>
        </p:nvSpPr>
        <p:spPr>
          <a:xfrm>
            <a:off x="2355105" y="2656213"/>
            <a:ext cx="305676" cy="30567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" name="išḷïḍé"/>
          <p:cNvSpPr/>
          <p:nvPr/>
        </p:nvSpPr>
        <p:spPr bwMode="auto">
          <a:xfrm>
            <a:off x="2430010" y="2732639"/>
            <a:ext cx="155865" cy="15282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200" dirty="0">
              <a:cs typeface="+mn-ea"/>
              <a:sym typeface="+mn-lt"/>
            </a:endParaRPr>
          </a:p>
        </p:txBody>
      </p:sp>
      <p:sp>
        <p:nvSpPr>
          <p:cNvPr id="43" name="işļíḋê"/>
          <p:cNvSpPr/>
          <p:nvPr/>
        </p:nvSpPr>
        <p:spPr>
          <a:xfrm>
            <a:off x="1781850" y="4224657"/>
            <a:ext cx="922155" cy="9221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25400" cap="flat" cmpd="sng" algn="ctr">
            <a:solidFill>
              <a:schemeClr val="bg1">
                <a:lumMod val="95000"/>
              </a:schemeClr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ïSļiḓè"/>
          <p:cNvSpPr/>
          <p:nvPr/>
        </p:nvSpPr>
        <p:spPr>
          <a:xfrm>
            <a:off x="2355105" y="4144116"/>
            <a:ext cx="305676" cy="30567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ï$1íḑê"/>
          <p:cNvSpPr/>
          <p:nvPr/>
        </p:nvSpPr>
        <p:spPr bwMode="auto">
          <a:xfrm>
            <a:off x="2430010" y="4220542"/>
            <a:ext cx="155865" cy="15282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200" dirty="0">
              <a:cs typeface="+mn-ea"/>
              <a:sym typeface="+mn-lt"/>
            </a:endParaRPr>
          </a:p>
        </p:txBody>
      </p:sp>
      <p:sp>
        <p:nvSpPr>
          <p:cNvPr id="34" name="îšļïḑé"/>
          <p:cNvSpPr/>
          <p:nvPr/>
        </p:nvSpPr>
        <p:spPr>
          <a:xfrm>
            <a:off x="6126345" y="2196954"/>
            <a:ext cx="922155" cy="9221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25400" cap="flat" cmpd="sng" algn="ctr">
            <a:solidFill>
              <a:schemeClr val="bg1">
                <a:lumMod val="95000"/>
              </a:schemeClr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íşľîḑê"/>
          <p:cNvSpPr/>
          <p:nvPr/>
        </p:nvSpPr>
        <p:spPr>
          <a:xfrm>
            <a:off x="6699600" y="2116413"/>
            <a:ext cx="305676" cy="305679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iṧľïḋe"/>
          <p:cNvSpPr/>
          <p:nvPr/>
        </p:nvSpPr>
        <p:spPr bwMode="auto">
          <a:xfrm>
            <a:off x="6774505" y="2192839"/>
            <a:ext cx="155865" cy="15282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200" dirty="0">
              <a:cs typeface="+mn-ea"/>
              <a:sym typeface="+mn-lt"/>
            </a:endParaRPr>
          </a:p>
        </p:txBody>
      </p:sp>
      <p:sp>
        <p:nvSpPr>
          <p:cNvPr id="25" name="ïSļíḑé"/>
          <p:cNvSpPr/>
          <p:nvPr/>
        </p:nvSpPr>
        <p:spPr>
          <a:xfrm>
            <a:off x="6126345" y="3454281"/>
            <a:ext cx="922155" cy="9221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25400" cap="flat" cmpd="sng" algn="ctr">
            <a:solidFill>
              <a:schemeClr val="bg1">
                <a:lumMod val="95000"/>
              </a:schemeClr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ïṥḷïḑè"/>
          <p:cNvSpPr/>
          <p:nvPr/>
        </p:nvSpPr>
        <p:spPr>
          <a:xfrm>
            <a:off x="6699600" y="3373740"/>
            <a:ext cx="305676" cy="305679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işļîḓé"/>
          <p:cNvSpPr/>
          <p:nvPr/>
        </p:nvSpPr>
        <p:spPr bwMode="auto">
          <a:xfrm>
            <a:off x="6774505" y="3450166"/>
            <a:ext cx="155865" cy="15282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200" dirty="0">
              <a:cs typeface="+mn-ea"/>
              <a:sym typeface="+mn-lt"/>
            </a:endParaRPr>
          </a:p>
        </p:txBody>
      </p:sp>
      <p:sp>
        <p:nvSpPr>
          <p:cNvPr id="16" name="iṥlîďé"/>
          <p:cNvSpPr/>
          <p:nvPr/>
        </p:nvSpPr>
        <p:spPr>
          <a:xfrm>
            <a:off x="6126345" y="4711607"/>
            <a:ext cx="922155" cy="9221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25400" cap="flat" cmpd="sng" algn="ctr">
            <a:solidFill>
              <a:schemeClr val="bg1">
                <a:lumMod val="95000"/>
              </a:schemeClr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isļidé"/>
          <p:cNvSpPr/>
          <p:nvPr/>
        </p:nvSpPr>
        <p:spPr>
          <a:xfrm>
            <a:off x="6699600" y="4631066"/>
            <a:ext cx="305676" cy="305679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í$lïḓè"/>
          <p:cNvSpPr/>
          <p:nvPr/>
        </p:nvSpPr>
        <p:spPr bwMode="auto">
          <a:xfrm>
            <a:off x="6774505" y="4707492"/>
            <a:ext cx="155865" cy="15282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200" dirty="0"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2863000" y="2750056"/>
            <a:ext cx="2531096" cy="909399"/>
            <a:chOff x="2741785" y="2343753"/>
            <a:chExt cx="2531096" cy="909399"/>
          </a:xfrm>
        </p:grpSpPr>
        <p:sp>
          <p:nvSpPr>
            <p:cNvPr id="56" name="文本框 55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863000" y="4184971"/>
            <a:ext cx="2531096" cy="909399"/>
            <a:chOff x="2741785" y="2343753"/>
            <a:chExt cx="2531096" cy="909399"/>
          </a:xfrm>
        </p:grpSpPr>
        <p:sp>
          <p:nvSpPr>
            <p:cNvPr id="59" name="文本框 58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244422" y="2208438"/>
            <a:ext cx="2531096" cy="909399"/>
            <a:chOff x="2741785" y="2343753"/>
            <a:chExt cx="2531096" cy="909399"/>
          </a:xfrm>
        </p:grpSpPr>
        <p:sp>
          <p:nvSpPr>
            <p:cNvPr id="62" name="文本框 61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244422" y="3453383"/>
            <a:ext cx="2531096" cy="909399"/>
            <a:chOff x="2741785" y="2343753"/>
            <a:chExt cx="2531096" cy="909399"/>
          </a:xfrm>
        </p:grpSpPr>
        <p:sp>
          <p:nvSpPr>
            <p:cNvPr id="65" name="文本框 64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244422" y="4698328"/>
            <a:ext cx="2531096" cy="909399"/>
            <a:chOff x="2741785" y="2343753"/>
            <a:chExt cx="2531096" cy="909399"/>
          </a:xfrm>
        </p:grpSpPr>
        <p:sp>
          <p:nvSpPr>
            <p:cNvPr id="68" name="文本框 67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98" name="文本框 97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0" grpId="0" animBg="1"/>
      <p:bldP spid="51" grpId="0" animBg="1"/>
      <p:bldP spid="43" grpId="0" animBg="1"/>
      <p:bldP spid="41" grpId="0" animBg="1"/>
      <p:bldP spid="42" grpId="0" animBg="1"/>
      <p:bldP spid="34" grpId="0" animBg="1"/>
      <p:bldP spid="32" grpId="0" animBg="1"/>
      <p:bldP spid="33" grpId="0" animBg="1"/>
      <p:bldP spid="25" grpId="0" animBg="1"/>
      <p:bldP spid="23" grpId="0" animBg="1"/>
      <p:bldP spid="24" grpId="0" animBg="1"/>
      <p:bldP spid="16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iSḷïḓé"/>
          <p:cNvGrpSpPr/>
          <p:nvPr/>
        </p:nvGrpSpPr>
        <p:grpSpPr>
          <a:xfrm>
            <a:off x="4581103" y="2413248"/>
            <a:ext cx="3057948" cy="2752230"/>
            <a:chOff x="4244789" y="1589537"/>
            <a:chExt cx="3730578" cy="3357616"/>
          </a:xfrm>
        </p:grpSpPr>
        <p:sp>
          <p:nvSpPr>
            <p:cNvPr id="12" name="îSľîḑè"/>
            <p:cNvSpPr/>
            <p:nvPr/>
          </p:nvSpPr>
          <p:spPr bwMode="auto">
            <a:xfrm>
              <a:off x="4244789" y="2387925"/>
              <a:ext cx="1545266" cy="1977369"/>
            </a:xfrm>
            <a:custGeom>
              <a:avLst/>
              <a:gdLst>
                <a:gd name="T0" fmla="*/ 821 w 821"/>
                <a:gd name="T1" fmla="*/ 0 h 1051"/>
                <a:gd name="T2" fmla="*/ 387 w 821"/>
                <a:gd name="T3" fmla="*/ 66 h 1051"/>
                <a:gd name="T4" fmla="*/ 101 w 821"/>
                <a:gd name="T5" fmla="*/ 248 h 1051"/>
                <a:gd name="T6" fmla="*/ 25 w 821"/>
                <a:gd name="T7" fmla="*/ 371 h 1051"/>
                <a:gd name="T8" fmla="*/ 45 w 821"/>
                <a:gd name="T9" fmla="*/ 613 h 1051"/>
                <a:gd name="T10" fmla="*/ 298 w 821"/>
                <a:gd name="T11" fmla="*/ 1051 h 1051"/>
                <a:gd name="T12" fmla="*/ 306 w 821"/>
                <a:gd name="T13" fmla="*/ 783 h 1051"/>
                <a:gd name="T14" fmla="*/ 585 w 821"/>
                <a:gd name="T15" fmla="*/ 179 h 1051"/>
                <a:gd name="T16" fmla="*/ 821 w 821"/>
                <a:gd name="T17" fmla="*/ 0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1" h="1051">
                  <a:moveTo>
                    <a:pt x="821" y="0"/>
                  </a:moveTo>
                  <a:cubicBezTo>
                    <a:pt x="701" y="2"/>
                    <a:pt x="539" y="17"/>
                    <a:pt x="387" y="66"/>
                  </a:cubicBezTo>
                  <a:cubicBezTo>
                    <a:pt x="269" y="104"/>
                    <a:pt x="173" y="165"/>
                    <a:pt x="101" y="248"/>
                  </a:cubicBezTo>
                  <a:cubicBezTo>
                    <a:pt x="48" y="310"/>
                    <a:pt x="27" y="363"/>
                    <a:pt x="25" y="371"/>
                  </a:cubicBezTo>
                  <a:cubicBezTo>
                    <a:pt x="0" y="450"/>
                    <a:pt x="9" y="550"/>
                    <a:pt x="45" y="613"/>
                  </a:cubicBezTo>
                  <a:cubicBezTo>
                    <a:pt x="298" y="1051"/>
                    <a:pt x="298" y="1051"/>
                    <a:pt x="298" y="1051"/>
                  </a:cubicBezTo>
                  <a:cubicBezTo>
                    <a:pt x="285" y="978"/>
                    <a:pt x="283" y="889"/>
                    <a:pt x="306" y="783"/>
                  </a:cubicBezTo>
                  <a:cubicBezTo>
                    <a:pt x="371" y="478"/>
                    <a:pt x="564" y="209"/>
                    <a:pt x="585" y="179"/>
                  </a:cubicBezTo>
                  <a:cubicBezTo>
                    <a:pt x="644" y="96"/>
                    <a:pt x="727" y="34"/>
                    <a:pt x="821" y="0"/>
                  </a:cubicBezTo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íslîḓè"/>
            <p:cNvSpPr/>
            <p:nvPr/>
          </p:nvSpPr>
          <p:spPr bwMode="auto">
            <a:xfrm>
              <a:off x="4506148" y="1593352"/>
              <a:ext cx="2206296" cy="1095041"/>
            </a:xfrm>
            <a:custGeom>
              <a:avLst/>
              <a:gdLst>
                <a:gd name="T0" fmla="*/ 507 w 1172"/>
                <a:gd name="T1" fmla="*/ 0 h 582"/>
                <a:gd name="T2" fmla="*/ 453 w 1172"/>
                <a:gd name="T3" fmla="*/ 4 h 582"/>
                <a:gd name="T4" fmla="*/ 254 w 1172"/>
                <a:gd name="T5" fmla="*/ 143 h 582"/>
                <a:gd name="T6" fmla="*/ 0 w 1172"/>
                <a:gd name="T7" fmla="*/ 582 h 582"/>
                <a:gd name="T8" fmla="*/ 237 w 1172"/>
                <a:gd name="T9" fmla="*/ 454 h 582"/>
                <a:gd name="T10" fmla="*/ 721 w 1172"/>
                <a:gd name="T11" fmla="*/ 386 h 582"/>
                <a:gd name="T12" fmla="*/ 898 w 1172"/>
                <a:gd name="T13" fmla="*/ 394 h 582"/>
                <a:gd name="T14" fmla="*/ 1172 w 1172"/>
                <a:gd name="T15" fmla="*/ 508 h 582"/>
                <a:gd name="T16" fmla="*/ 898 w 1172"/>
                <a:gd name="T17" fmla="*/ 166 h 582"/>
                <a:gd name="T18" fmla="*/ 507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507" y="0"/>
                  </a:moveTo>
                  <a:cubicBezTo>
                    <a:pt x="477" y="0"/>
                    <a:pt x="457" y="4"/>
                    <a:pt x="453" y="4"/>
                  </a:cubicBezTo>
                  <a:cubicBezTo>
                    <a:pt x="372" y="23"/>
                    <a:pt x="290" y="80"/>
                    <a:pt x="254" y="143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57" y="534"/>
                    <a:pt x="134" y="487"/>
                    <a:pt x="237" y="454"/>
                  </a:cubicBezTo>
                  <a:cubicBezTo>
                    <a:pt x="411" y="397"/>
                    <a:pt x="596" y="386"/>
                    <a:pt x="721" y="386"/>
                  </a:cubicBezTo>
                  <a:cubicBezTo>
                    <a:pt x="812" y="386"/>
                    <a:pt x="879" y="392"/>
                    <a:pt x="898" y="394"/>
                  </a:cubicBezTo>
                  <a:cubicBezTo>
                    <a:pt x="1000" y="403"/>
                    <a:pt x="1095" y="444"/>
                    <a:pt x="1172" y="508"/>
                  </a:cubicBezTo>
                  <a:cubicBezTo>
                    <a:pt x="1108" y="403"/>
                    <a:pt x="1015" y="272"/>
                    <a:pt x="898" y="166"/>
                  </a:cubicBezTo>
                  <a:cubicBezTo>
                    <a:pt x="739" y="22"/>
                    <a:pt x="585" y="0"/>
                    <a:pt x="507" y="0"/>
                  </a:cubicBezTo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íṡḻíḋè"/>
            <p:cNvSpPr/>
            <p:nvPr/>
          </p:nvSpPr>
          <p:spPr bwMode="auto">
            <a:xfrm>
              <a:off x="5809133" y="1589537"/>
              <a:ext cx="1572928" cy="1839058"/>
            </a:xfrm>
            <a:custGeom>
              <a:avLst/>
              <a:gdLst>
                <a:gd name="T0" fmla="*/ 508 w 836"/>
                <a:gd name="T1" fmla="*/ 0 h 977"/>
                <a:gd name="T2" fmla="*/ 0 w 836"/>
                <a:gd name="T3" fmla="*/ 0 h 977"/>
                <a:gd name="T4" fmla="*/ 230 w 836"/>
                <a:gd name="T5" fmla="*/ 141 h 977"/>
                <a:gd name="T6" fmla="*/ 609 w 836"/>
                <a:gd name="T7" fmla="*/ 675 h 977"/>
                <a:gd name="T8" fmla="*/ 658 w 836"/>
                <a:gd name="T9" fmla="*/ 892 h 977"/>
                <a:gd name="T10" fmla="*/ 651 w 836"/>
                <a:gd name="T11" fmla="*/ 977 h 977"/>
                <a:gd name="T12" fmla="*/ 810 w 836"/>
                <a:gd name="T13" fmla="*/ 570 h 977"/>
                <a:gd name="T14" fmla="*/ 796 w 836"/>
                <a:gd name="T15" fmla="*/ 231 h 977"/>
                <a:gd name="T16" fmla="*/ 728 w 836"/>
                <a:gd name="T17" fmla="*/ 104 h 977"/>
                <a:gd name="T18" fmla="*/ 508 w 836"/>
                <a:gd name="T19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6" h="977">
                  <a:moveTo>
                    <a:pt x="5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0" y="25"/>
                    <a:pt x="150" y="68"/>
                    <a:pt x="230" y="141"/>
                  </a:cubicBezTo>
                  <a:cubicBezTo>
                    <a:pt x="443" y="333"/>
                    <a:pt x="574" y="598"/>
                    <a:pt x="609" y="675"/>
                  </a:cubicBezTo>
                  <a:cubicBezTo>
                    <a:pt x="642" y="743"/>
                    <a:pt x="658" y="816"/>
                    <a:pt x="658" y="892"/>
                  </a:cubicBezTo>
                  <a:cubicBezTo>
                    <a:pt x="658" y="921"/>
                    <a:pt x="656" y="949"/>
                    <a:pt x="651" y="977"/>
                  </a:cubicBezTo>
                  <a:cubicBezTo>
                    <a:pt x="711" y="869"/>
                    <a:pt x="777" y="724"/>
                    <a:pt x="810" y="570"/>
                  </a:cubicBezTo>
                  <a:cubicBezTo>
                    <a:pt x="836" y="448"/>
                    <a:pt x="831" y="334"/>
                    <a:pt x="796" y="231"/>
                  </a:cubicBezTo>
                  <a:cubicBezTo>
                    <a:pt x="769" y="154"/>
                    <a:pt x="733" y="110"/>
                    <a:pt x="728" y="104"/>
                  </a:cubicBezTo>
                  <a:cubicBezTo>
                    <a:pt x="671" y="43"/>
                    <a:pt x="581" y="0"/>
                    <a:pt x="508" y="0"/>
                  </a:cubicBezTo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îṣļíḓé"/>
            <p:cNvSpPr/>
            <p:nvPr/>
          </p:nvSpPr>
          <p:spPr bwMode="auto">
            <a:xfrm>
              <a:off x="6432009" y="2169489"/>
              <a:ext cx="1543358" cy="1979277"/>
            </a:xfrm>
            <a:custGeom>
              <a:avLst/>
              <a:gdLst>
                <a:gd name="T0" fmla="*/ 522 w 820"/>
                <a:gd name="T1" fmla="*/ 0 h 1052"/>
                <a:gd name="T2" fmla="*/ 515 w 820"/>
                <a:gd name="T3" fmla="*/ 269 h 1052"/>
                <a:gd name="T4" fmla="*/ 235 w 820"/>
                <a:gd name="T5" fmla="*/ 873 h 1052"/>
                <a:gd name="T6" fmla="*/ 0 w 820"/>
                <a:gd name="T7" fmla="*/ 1052 h 1052"/>
                <a:gd name="T8" fmla="*/ 433 w 820"/>
                <a:gd name="T9" fmla="*/ 986 h 1052"/>
                <a:gd name="T10" fmla="*/ 796 w 820"/>
                <a:gd name="T11" fmla="*/ 681 h 1052"/>
                <a:gd name="T12" fmla="*/ 775 w 820"/>
                <a:gd name="T13" fmla="*/ 439 h 1052"/>
                <a:gd name="T14" fmla="*/ 522 w 820"/>
                <a:gd name="T15" fmla="*/ 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0" h="1052">
                  <a:moveTo>
                    <a:pt x="522" y="0"/>
                  </a:moveTo>
                  <a:cubicBezTo>
                    <a:pt x="535" y="74"/>
                    <a:pt x="537" y="163"/>
                    <a:pt x="515" y="269"/>
                  </a:cubicBezTo>
                  <a:cubicBezTo>
                    <a:pt x="449" y="574"/>
                    <a:pt x="257" y="843"/>
                    <a:pt x="235" y="873"/>
                  </a:cubicBezTo>
                  <a:cubicBezTo>
                    <a:pt x="176" y="956"/>
                    <a:pt x="93" y="1018"/>
                    <a:pt x="0" y="1052"/>
                  </a:cubicBezTo>
                  <a:cubicBezTo>
                    <a:pt x="119" y="1050"/>
                    <a:pt x="281" y="1035"/>
                    <a:pt x="433" y="986"/>
                  </a:cubicBezTo>
                  <a:cubicBezTo>
                    <a:pt x="715" y="895"/>
                    <a:pt x="791" y="694"/>
                    <a:pt x="796" y="681"/>
                  </a:cubicBezTo>
                  <a:cubicBezTo>
                    <a:pt x="820" y="602"/>
                    <a:pt x="812" y="502"/>
                    <a:pt x="775" y="439"/>
                  </a:cubicBezTo>
                  <a:cubicBezTo>
                    <a:pt x="522" y="0"/>
                    <a:pt x="522" y="0"/>
                    <a:pt x="522" y="0"/>
                  </a:cubicBezTo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íṧľïdé"/>
            <p:cNvSpPr/>
            <p:nvPr/>
          </p:nvSpPr>
          <p:spPr bwMode="auto">
            <a:xfrm>
              <a:off x="4770370" y="3108095"/>
              <a:ext cx="1640654" cy="1839058"/>
            </a:xfrm>
            <a:custGeom>
              <a:avLst/>
              <a:gdLst>
                <a:gd name="T0" fmla="*/ 221 w 872"/>
                <a:gd name="T1" fmla="*/ 0 h 977"/>
                <a:gd name="T2" fmla="*/ 62 w 872"/>
                <a:gd name="T3" fmla="*/ 407 h 977"/>
                <a:gd name="T4" fmla="*/ 145 w 872"/>
                <a:gd name="T5" fmla="*/ 873 h 977"/>
                <a:gd name="T6" fmla="*/ 365 w 872"/>
                <a:gd name="T7" fmla="*/ 977 h 977"/>
                <a:gd name="T8" fmla="*/ 872 w 872"/>
                <a:gd name="T9" fmla="*/ 977 h 977"/>
                <a:gd name="T10" fmla="*/ 642 w 872"/>
                <a:gd name="T11" fmla="*/ 836 h 977"/>
                <a:gd name="T12" fmla="*/ 263 w 872"/>
                <a:gd name="T13" fmla="*/ 302 h 977"/>
                <a:gd name="T14" fmla="*/ 214 w 872"/>
                <a:gd name="T15" fmla="*/ 85 h 977"/>
                <a:gd name="T16" fmla="*/ 221 w 872"/>
                <a:gd name="T17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2" h="977">
                  <a:moveTo>
                    <a:pt x="221" y="0"/>
                  </a:moveTo>
                  <a:cubicBezTo>
                    <a:pt x="162" y="108"/>
                    <a:pt x="95" y="253"/>
                    <a:pt x="62" y="407"/>
                  </a:cubicBezTo>
                  <a:cubicBezTo>
                    <a:pt x="0" y="697"/>
                    <a:pt x="136" y="863"/>
                    <a:pt x="145" y="873"/>
                  </a:cubicBezTo>
                  <a:cubicBezTo>
                    <a:pt x="201" y="934"/>
                    <a:pt x="292" y="977"/>
                    <a:pt x="365" y="977"/>
                  </a:cubicBezTo>
                  <a:cubicBezTo>
                    <a:pt x="872" y="977"/>
                    <a:pt x="872" y="977"/>
                    <a:pt x="872" y="977"/>
                  </a:cubicBezTo>
                  <a:cubicBezTo>
                    <a:pt x="802" y="952"/>
                    <a:pt x="723" y="909"/>
                    <a:pt x="642" y="836"/>
                  </a:cubicBezTo>
                  <a:cubicBezTo>
                    <a:pt x="429" y="644"/>
                    <a:pt x="298" y="379"/>
                    <a:pt x="263" y="302"/>
                  </a:cubicBezTo>
                  <a:cubicBezTo>
                    <a:pt x="230" y="234"/>
                    <a:pt x="214" y="161"/>
                    <a:pt x="214" y="85"/>
                  </a:cubicBezTo>
                  <a:cubicBezTo>
                    <a:pt x="214" y="56"/>
                    <a:pt x="216" y="28"/>
                    <a:pt x="221" y="0"/>
                  </a:cubicBezTo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iśļiďê"/>
            <p:cNvSpPr/>
            <p:nvPr/>
          </p:nvSpPr>
          <p:spPr bwMode="auto">
            <a:xfrm>
              <a:off x="5507711" y="3848297"/>
              <a:ext cx="2205344" cy="1095041"/>
            </a:xfrm>
            <a:custGeom>
              <a:avLst/>
              <a:gdLst>
                <a:gd name="T0" fmla="*/ 1172 w 1172"/>
                <a:gd name="T1" fmla="*/ 0 h 582"/>
                <a:gd name="T2" fmla="*/ 936 w 1172"/>
                <a:gd name="T3" fmla="*/ 128 h 582"/>
                <a:gd name="T4" fmla="*/ 451 w 1172"/>
                <a:gd name="T5" fmla="*/ 196 h 582"/>
                <a:gd name="T6" fmla="*/ 275 w 1172"/>
                <a:gd name="T7" fmla="*/ 188 h 582"/>
                <a:gd name="T8" fmla="*/ 0 w 1172"/>
                <a:gd name="T9" fmla="*/ 74 h 582"/>
                <a:gd name="T10" fmla="*/ 274 w 1172"/>
                <a:gd name="T11" fmla="*/ 416 h 582"/>
                <a:gd name="T12" fmla="*/ 665 w 1172"/>
                <a:gd name="T13" fmla="*/ 582 h 582"/>
                <a:gd name="T14" fmla="*/ 719 w 1172"/>
                <a:gd name="T15" fmla="*/ 578 h 582"/>
                <a:gd name="T16" fmla="*/ 919 w 1172"/>
                <a:gd name="T17" fmla="*/ 439 h 582"/>
                <a:gd name="T18" fmla="*/ 1172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1172" y="0"/>
                  </a:moveTo>
                  <a:cubicBezTo>
                    <a:pt x="1115" y="48"/>
                    <a:pt x="1038" y="95"/>
                    <a:pt x="936" y="128"/>
                  </a:cubicBezTo>
                  <a:cubicBezTo>
                    <a:pt x="761" y="185"/>
                    <a:pt x="576" y="196"/>
                    <a:pt x="451" y="196"/>
                  </a:cubicBezTo>
                  <a:cubicBezTo>
                    <a:pt x="360" y="196"/>
                    <a:pt x="293" y="190"/>
                    <a:pt x="275" y="188"/>
                  </a:cubicBezTo>
                  <a:cubicBezTo>
                    <a:pt x="173" y="179"/>
                    <a:pt x="77" y="138"/>
                    <a:pt x="0" y="74"/>
                  </a:cubicBezTo>
                  <a:cubicBezTo>
                    <a:pt x="64" y="179"/>
                    <a:pt x="157" y="310"/>
                    <a:pt x="274" y="416"/>
                  </a:cubicBezTo>
                  <a:cubicBezTo>
                    <a:pt x="434" y="560"/>
                    <a:pt x="588" y="582"/>
                    <a:pt x="665" y="582"/>
                  </a:cubicBezTo>
                  <a:cubicBezTo>
                    <a:pt x="695" y="582"/>
                    <a:pt x="715" y="578"/>
                    <a:pt x="719" y="578"/>
                  </a:cubicBezTo>
                  <a:cubicBezTo>
                    <a:pt x="800" y="559"/>
                    <a:pt x="882" y="502"/>
                    <a:pt x="919" y="439"/>
                  </a:cubicBezTo>
                  <a:cubicBezTo>
                    <a:pt x="1172" y="0"/>
                    <a:pt x="1172" y="0"/>
                    <a:pt x="1172" y="0"/>
                  </a:cubicBezTo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8" name="íšḻïďê"/>
            <p:cNvGrpSpPr/>
            <p:nvPr/>
          </p:nvGrpSpPr>
          <p:grpSpPr>
            <a:xfrm>
              <a:off x="6712445" y="1832396"/>
              <a:ext cx="408494" cy="409192"/>
              <a:chOff x="9145588" y="4435475"/>
              <a:chExt cx="464344" cy="465138"/>
            </a:xfrm>
            <a:solidFill>
              <a:schemeClr val="bg1"/>
            </a:solidFill>
          </p:grpSpPr>
          <p:sp>
            <p:nvSpPr>
              <p:cNvPr id="44" name="ïšlíḑê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iṣḷídê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îslïdè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ï$lîḋê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iṥḻîḑé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ïsľiḑè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ïṡ1îḍe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ïşḷîḋe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íśliḋé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íSḻïḑè"/>
            <p:cNvGrpSpPr/>
            <p:nvPr/>
          </p:nvGrpSpPr>
          <p:grpSpPr>
            <a:xfrm>
              <a:off x="7406621" y="3119862"/>
              <a:ext cx="408497" cy="396622"/>
              <a:chOff x="8216107" y="4449763"/>
              <a:chExt cx="464344" cy="450850"/>
            </a:xfrm>
            <a:solidFill>
              <a:schemeClr val="bg1"/>
            </a:solidFill>
          </p:grpSpPr>
          <p:sp>
            <p:nvSpPr>
              <p:cNvPr id="42" name="î$ļîḍê"/>
              <p:cNvSpPr/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ïṩ1íḍê"/>
              <p:cNvSpPr/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í$líďe"/>
            <p:cNvGrpSpPr/>
            <p:nvPr/>
          </p:nvGrpSpPr>
          <p:grpSpPr>
            <a:xfrm>
              <a:off x="6558137" y="4439028"/>
              <a:ext cx="409193" cy="344253"/>
              <a:chOff x="5368132" y="2625725"/>
              <a:chExt cx="465138" cy="391319"/>
            </a:xfrm>
            <a:solidFill>
              <a:schemeClr val="bg1"/>
            </a:solidFill>
          </p:grpSpPr>
          <p:sp>
            <p:nvSpPr>
              <p:cNvPr id="39" name="íṥļïḓé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iṡḷiďè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iṩľïḋe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îş1îdè"/>
            <p:cNvGrpSpPr/>
            <p:nvPr/>
          </p:nvGrpSpPr>
          <p:grpSpPr>
            <a:xfrm>
              <a:off x="5099217" y="4288937"/>
              <a:ext cx="408494" cy="408494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36" name="íŝḻïḑè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îṩḻiḑê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iṩļîdé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ïśľîďê"/>
            <p:cNvGrpSpPr/>
            <p:nvPr/>
          </p:nvGrpSpPr>
          <p:grpSpPr>
            <a:xfrm>
              <a:off x="4419032" y="3043776"/>
              <a:ext cx="408495" cy="408495"/>
              <a:chOff x="4439444" y="1652588"/>
              <a:chExt cx="464344" cy="464344"/>
            </a:xfrm>
            <a:solidFill>
              <a:schemeClr val="bg1"/>
            </a:solidFill>
          </p:grpSpPr>
          <p:sp>
            <p:nvSpPr>
              <p:cNvPr id="33" name="íṩļîďê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ïṥlíḍê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îSlïdé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iṩlïḑé"/>
            <p:cNvGrpSpPr/>
            <p:nvPr/>
          </p:nvGrpSpPr>
          <p:grpSpPr>
            <a:xfrm>
              <a:off x="5250747" y="1794690"/>
              <a:ext cx="408494" cy="319114"/>
              <a:chOff x="2581275" y="1710532"/>
              <a:chExt cx="464344" cy="362744"/>
            </a:xfrm>
            <a:solidFill>
              <a:schemeClr val="bg1"/>
            </a:solidFill>
          </p:grpSpPr>
          <p:sp>
            <p:nvSpPr>
              <p:cNvPr id="26" name="ïŝḻíḋè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î$ḷïďè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îṡlîḑé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îŝḷiďê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ïś1iḍé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î$ľïḓè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îSliḓê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7776665" y="2160824"/>
            <a:ext cx="3347378" cy="751535"/>
            <a:chOff x="2741785" y="2343753"/>
            <a:chExt cx="3347378" cy="751535"/>
          </a:xfrm>
        </p:grpSpPr>
        <p:sp>
          <p:nvSpPr>
            <p:cNvPr id="66" name="文本框 65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776665" y="3369497"/>
            <a:ext cx="3347378" cy="751535"/>
            <a:chOff x="2741785" y="2343753"/>
            <a:chExt cx="3347378" cy="751535"/>
          </a:xfrm>
        </p:grpSpPr>
        <p:sp>
          <p:nvSpPr>
            <p:cNvPr id="69" name="文本框 68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776665" y="4578169"/>
            <a:ext cx="3347378" cy="751535"/>
            <a:chOff x="2741785" y="2343753"/>
            <a:chExt cx="3347378" cy="751535"/>
          </a:xfrm>
        </p:grpSpPr>
        <p:sp>
          <p:nvSpPr>
            <p:cNvPr id="72" name="文本框 71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101351" y="2160824"/>
            <a:ext cx="3347378" cy="751535"/>
            <a:chOff x="2741785" y="2343753"/>
            <a:chExt cx="3347378" cy="751535"/>
          </a:xfrm>
        </p:grpSpPr>
        <p:sp>
          <p:nvSpPr>
            <p:cNvPr id="75" name="文本框 74"/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101351" y="3369497"/>
            <a:ext cx="3347378" cy="751535"/>
            <a:chOff x="2741785" y="2343753"/>
            <a:chExt cx="3347378" cy="751535"/>
          </a:xfrm>
        </p:grpSpPr>
        <p:sp>
          <p:nvSpPr>
            <p:cNvPr id="78" name="文本框 77"/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01351" y="4578169"/>
            <a:ext cx="3347378" cy="751535"/>
            <a:chOff x="2741785" y="2343753"/>
            <a:chExt cx="3347378" cy="751535"/>
          </a:xfrm>
        </p:grpSpPr>
        <p:sp>
          <p:nvSpPr>
            <p:cNvPr id="81" name="文本框 80"/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84" name="文本框 83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íSlîdé"/>
          <p:cNvGrpSpPr/>
          <p:nvPr/>
        </p:nvGrpSpPr>
        <p:grpSpPr>
          <a:xfrm>
            <a:off x="6734871" y="2061847"/>
            <a:ext cx="3833641" cy="3455032"/>
            <a:chOff x="6896096" y="1569749"/>
            <a:chExt cx="4419615" cy="3983135"/>
          </a:xfrm>
        </p:grpSpPr>
        <p:grpSp>
          <p:nvGrpSpPr>
            <p:cNvPr id="21" name="îŝḷïḍe"/>
            <p:cNvGrpSpPr/>
            <p:nvPr/>
          </p:nvGrpSpPr>
          <p:grpSpPr>
            <a:xfrm>
              <a:off x="6896096" y="2780928"/>
              <a:ext cx="4419615" cy="2771956"/>
              <a:chOff x="6896096" y="2780928"/>
              <a:chExt cx="4419615" cy="2771956"/>
            </a:xfrm>
          </p:grpSpPr>
          <p:grpSp>
            <p:nvGrpSpPr>
              <p:cNvPr id="91" name="iṣḻîḋe"/>
              <p:cNvGrpSpPr/>
              <p:nvPr/>
            </p:nvGrpSpPr>
            <p:grpSpPr>
              <a:xfrm>
                <a:off x="6896096" y="2780928"/>
                <a:ext cx="4419615" cy="2771956"/>
                <a:chOff x="6896096" y="2780928"/>
                <a:chExt cx="4419615" cy="2771956"/>
              </a:xfrm>
            </p:grpSpPr>
            <p:sp>
              <p:nvSpPr>
                <p:cNvPr id="94" name="ïṩļíḋè"/>
                <p:cNvSpPr/>
                <p:nvPr/>
              </p:nvSpPr>
              <p:spPr bwMode="auto">
                <a:xfrm>
                  <a:off x="6896096" y="2780928"/>
                  <a:ext cx="4419615" cy="2699913"/>
                </a:xfrm>
                <a:custGeom>
                  <a:avLst/>
                  <a:gdLst>
                    <a:gd name="T0" fmla="*/ 0 w 7891"/>
                    <a:gd name="T1" fmla="*/ 3956 h 4797"/>
                    <a:gd name="T2" fmla="*/ 2655 w 7891"/>
                    <a:gd name="T3" fmla="*/ 2237 h 4797"/>
                    <a:gd name="T4" fmla="*/ 3513 w 7891"/>
                    <a:gd name="T5" fmla="*/ 2965 h 4797"/>
                    <a:gd name="T6" fmla="*/ 5274 w 7891"/>
                    <a:gd name="T7" fmla="*/ 1265 h 4797"/>
                    <a:gd name="T8" fmla="*/ 5728 w 7891"/>
                    <a:gd name="T9" fmla="*/ 1639 h 4797"/>
                    <a:gd name="T10" fmla="*/ 6751 w 7891"/>
                    <a:gd name="T11" fmla="*/ 759 h 4797"/>
                    <a:gd name="T12" fmla="*/ 6560 w 7891"/>
                    <a:gd name="T13" fmla="*/ 807 h 4797"/>
                    <a:gd name="T14" fmla="*/ 6560 w 7891"/>
                    <a:gd name="T15" fmla="*/ 480 h 4797"/>
                    <a:gd name="T16" fmla="*/ 7891 w 7891"/>
                    <a:gd name="T17" fmla="*/ 0 h 4797"/>
                    <a:gd name="T18" fmla="*/ 7891 w 7891"/>
                    <a:gd name="T19" fmla="*/ 327 h 4797"/>
                    <a:gd name="T20" fmla="*/ 7621 w 7891"/>
                    <a:gd name="T21" fmla="*/ 1497 h 4797"/>
                    <a:gd name="T22" fmla="*/ 7163 w 7891"/>
                    <a:gd name="T23" fmla="*/ 1062 h 4797"/>
                    <a:gd name="T24" fmla="*/ 5728 w 7891"/>
                    <a:gd name="T25" fmla="*/ 2480 h 4797"/>
                    <a:gd name="T26" fmla="*/ 5279 w 7891"/>
                    <a:gd name="T27" fmla="*/ 2045 h 4797"/>
                    <a:gd name="T28" fmla="*/ 3626 w 7891"/>
                    <a:gd name="T29" fmla="*/ 3731 h 4797"/>
                    <a:gd name="T30" fmla="*/ 2692 w 7891"/>
                    <a:gd name="T31" fmla="*/ 3067 h 4797"/>
                    <a:gd name="T32" fmla="*/ 515 w 7891"/>
                    <a:gd name="T33" fmla="*/ 4797 h 4797"/>
                    <a:gd name="T34" fmla="*/ 0 w 7891"/>
                    <a:gd name="T35" fmla="*/ 4282 h 4797"/>
                    <a:gd name="T36" fmla="*/ 0 w 7891"/>
                    <a:gd name="T37" fmla="*/ 3956 h 47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891" h="4797">
                      <a:moveTo>
                        <a:pt x="0" y="3956"/>
                      </a:moveTo>
                      <a:lnTo>
                        <a:pt x="2655" y="2237"/>
                      </a:lnTo>
                      <a:lnTo>
                        <a:pt x="3513" y="2965"/>
                      </a:lnTo>
                      <a:lnTo>
                        <a:pt x="5274" y="1265"/>
                      </a:lnTo>
                      <a:lnTo>
                        <a:pt x="5728" y="1639"/>
                      </a:lnTo>
                      <a:lnTo>
                        <a:pt x="6751" y="759"/>
                      </a:lnTo>
                      <a:lnTo>
                        <a:pt x="6560" y="807"/>
                      </a:lnTo>
                      <a:lnTo>
                        <a:pt x="6560" y="480"/>
                      </a:lnTo>
                      <a:lnTo>
                        <a:pt x="7891" y="0"/>
                      </a:lnTo>
                      <a:lnTo>
                        <a:pt x="7891" y="327"/>
                      </a:lnTo>
                      <a:lnTo>
                        <a:pt x="7621" y="1497"/>
                      </a:lnTo>
                      <a:lnTo>
                        <a:pt x="7163" y="1062"/>
                      </a:lnTo>
                      <a:lnTo>
                        <a:pt x="5728" y="2480"/>
                      </a:lnTo>
                      <a:lnTo>
                        <a:pt x="5279" y="2045"/>
                      </a:lnTo>
                      <a:lnTo>
                        <a:pt x="3626" y="3731"/>
                      </a:lnTo>
                      <a:lnTo>
                        <a:pt x="2692" y="3067"/>
                      </a:lnTo>
                      <a:lnTo>
                        <a:pt x="515" y="4797"/>
                      </a:lnTo>
                      <a:lnTo>
                        <a:pt x="0" y="4282"/>
                      </a:lnTo>
                      <a:lnTo>
                        <a:pt x="0" y="3956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>
                    <a:lnSpc>
                      <a:spcPct val="120000"/>
                    </a:lnSpc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îṥľîḑè"/>
                <p:cNvSpPr/>
                <p:nvPr/>
              </p:nvSpPr>
              <p:spPr bwMode="auto">
                <a:xfrm>
                  <a:off x="6896096" y="2964975"/>
                  <a:ext cx="4419615" cy="2587909"/>
                </a:xfrm>
                <a:custGeom>
                  <a:avLst/>
                  <a:gdLst>
                    <a:gd name="T0" fmla="*/ 0 w 7891"/>
                    <a:gd name="T1" fmla="*/ 3955 h 4598"/>
                    <a:gd name="T2" fmla="*/ 2655 w 7891"/>
                    <a:gd name="T3" fmla="*/ 2236 h 4598"/>
                    <a:gd name="T4" fmla="*/ 3513 w 7891"/>
                    <a:gd name="T5" fmla="*/ 2964 h 4598"/>
                    <a:gd name="T6" fmla="*/ 5274 w 7891"/>
                    <a:gd name="T7" fmla="*/ 1264 h 4598"/>
                    <a:gd name="T8" fmla="*/ 5728 w 7891"/>
                    <a:gd name="T9" fmla="*/ 1638 h 4598"/>
                    <a:gd name="T10" fmla="*/ 6829 w 7891"/>
                    <a:gd name="T11" fmla="*/ 692 h 4598"/>
                    <a:gd name="T12" fmla="*/ 6560 w 7891"/>
                    <a:gd name="T13" fmla="*/ 480 h 4598"/>
                    <a:gd name="T14" fmla="*/ 7891 w 7891"/>
                    <a:gd name="T15" fmla="*/ 0 h 4598"/>
                    <a:gd name="T16" fmla="*/ 7621 w 7891"/>
                    <a:gd name="T17" fmla="*/ 1496 h 4598"/>
                    <a:gd name="T18" fmla="*/ 7163 w 7891"/>
                    <a:gd name="T19" fmla="*/ 1061 h 4598"/>
                    <a:gd name="T20" fmla="*/ 5728 w 7891"/>
                    <a:gd name="T21" fmla="*/ 2480 h 4598"/>
                    <a:gd name="T22" fmla="*/ 5279 w 7891"/>
                    <a:gd name="T23" fmla="*/ 2045 h 4598"/>
                    <a:gd name="T24" fmla="*/ 3626 w 7891"/>
                    <a:gd name="T25" fmla="*/ 3730 h 4598"/>
                    <a:gd name="T26" fmla="*/ 2621 w 7891"/>
                    <a:gd name="T27" fmla="*/ 2950 h 4598"/>
                    <a:gd name="T28" fmla="*/ 392 w 7891"/>
                    <a:gd name="T29" fmla="*/ 4598 h 4598"/>
                    <a:gd name="T30" fmla="*/ 0 w 7891"/>
                    <a:gd name="T31" fmla="*/ 3955 h 4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891" h="4598">
                      <a:moveTo>
                        <a:pt x="0" y="3955"/>
                      </a:moveTo>
                      <a:lnTo>
                        <a:pt x="2655" y="2236"/>
                      </a:lnTo>
                      <a:lnTo>
                        <a:pt x="3513" y="2964"/>
                      </a:lnTo>
                      <a:lnTo>
                        <a:pt x="5274" y="1264"/>
                      </a:lnTo>
                      <a:lnTo>
                        <a:pt x="5728" y="1638"/>
                      </a:lnTo>
                      <a:lnTo>
                        <a:pt x="6829" y="692"/>
                      </a:lnTo>
                      <a:lnTo>
                        <a:pt x="6560" y="480"/>
                      </a:lnTo>
                      <a:lnTo>
                        <a:pt x="7891" y="0"/>
                      </a:lnTo>
                      <a:lnTo>
                        <a:pt x="7621" y="1496"/>
                      </a:lnTo>
                      <a:lnTo>
                        <a:pt x="7163" y="1061"/>
                      </a:lnTo>
                      <a:lnTo>
                        <a:pt x="5728" y="2480"/>
                      </a:lnTo>
                      <a:lnTo>
                        <a:pt x="5279" y="2045"/>
                      </a:lnTo>
                      <a:lnTo>
                        <a:pt x="3626" y="3730"/>
                      </a:lnTo>
                      <a:lnTo>
                        <a:pt x="2621" y="2950"/>
                      </a:lnTo>
                      <a:lnTo>
                        <a:pt x="392" y="4598"/>
                      </a:lnTo>
                      <a:lnTo>
                        <a:pt x="0" y="395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sz="1100">
                    <a:solidFill>
                      <a:schemeClr val="lt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2" name="í$ľíďé"/>
              <p:cNvSpPr/>
              <p:nvPr/>
            </p:nvSpPr>
            <p:spPr bwMode="auto">
              <a:xfrm>
                <a:off x="9602417" y="3274533"/>
                <a:ext cx="1110644" cy="552703"/>
              </a:xfrm>
              <a:custGeom>
                <a:avLst/>
                <a:gdLst>
                  <a:gd name="T0" fmla="*/ 0 w 839"/>
                  <a:gd name="T1" fmla="*/ 394 h 415"/>
                  <a:gd name="T2" fmla="*/ 205 w 839"/>
                  <a:gd name="T3" fmla="*/ 190 h 415"/>
                  <a:gd name="T4" fmla="*/ 379 w 839"/>
                  <a:gd name="T5" fmla="*/ 343 h 415"/>
                  <a:gd name="T6" fmla="*/ 770 w 839"/>
                  <a:gd name="T7" fmla="*/ 0 h 415"/>
                  <a:gd name="T8" fmla="*/ 839 w 839"/>
                  <a:gd name="T9" fmla="*/ 54 h 415"/>
                  <a:gd name="T10" fmla="*/ 379 w 839"/>
                  <a:gd name="T11" fmla="*/ 415 h 415"/>
                  <a:gd name="T12" fmla="*/ 187 w 839"/>
                  <a:gd name="T13" fmla="*/ 275 h 415"/>
                  <a:gd name="T14" fmla="*/ 0 w 839"/>
                  <a:gd name="T15" fmla="*/ 394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9" h="415">
                    <a:moveTo>
                      <a:pt x="0" y="394"/>
                    </a:moveTo>
                    <a:cubicBezTo>
                      <a:pt x="0" y="394"/>
                      <a:pt x="184" y="184"/>
                      <a:pt x="205" y="190"/>
                    </a:cubicBezTo>
                    <a:cubicBezTo>
                      <a:pt x="225" y="195"/>
                      <a:pt x="353" y="366"/>
                      <a:pt x="379" y="343"/>
                    </a:cubicBezTo>
                    <a:cubicBezTo>
                      <a:pt x="406" y="320"/>
                      <a:pt x="770" y="0"/>
                      <a:pt x="770" y="0"/>
                    </a:cubicBezTo>
                    <a:cubicBezTo>
                      <a:pt x="839" y="54"/>
                      <a:pt x="839" y="54"/>
                      <a:pt x="839" y="54"/>
                    </a:cubicBezTo>
                    <a:cubicBezTo>
                      <a:pt x="839" y="54"/>
                      <a:pt x="429" y="390"/>
                      <a:pt x="379" y="415"/>
                    </a:cubicBezTo>
                    <a:cubicBezTo>
                      <a:pt x="379" y="415"/>
                      <a:pt x="217" y="271"/>
                      <a:pt x="187" y="275"/>
                    </a:cubicBezTo>
                    <a:cubicBezTo>
                      <a:pt x="157" y="279"/>
                      <a:pt x="38" y="407"/>
                      <a:pt x="0" y="394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iş1íḍé"/>
              <p:cNvSpPr/>
              <p:nvPr/>
            </p:nvSpPr>
            <p:spPr bwMode="auto">
              <a:xfrm>
                <a:off x="10570240" y="2996493"/>
                <a:ext cx="246436" cy="181233"/>
              </a:xfrm>
              <a:custGeom>
                <a:avLst/>
                <a:gdLst>
                  <a:gd name="T0" fmla="*/ 0 w 186"/>
                  <a:gd name="T1" fmla="*/ 136 h 136"/>
                  <a:gd name="T2" fmla="*/ 182 w 186"/>
                  <a:gd name="T3" fmla="*/ 43 h 136"/>
                  <a:gd name="T4" fmla="*/ 0 w 186"/>
                  <a:gd name="T5" fmla="*/ 41 h 136"/>
                  <a:gd name="T6" fmla="*/ 0 w 186"/>
                  <a:gd name="T7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136">
                    <a:moveTo>
                      <a:pt x="0" y="136"/>
                    </a:moveTo>
                    <a:cubicBezTo>
                      <a:pt x="0" y="136"/>
                      <a:pt x="186" y="87"/>
                      <a:pt x="182" y="43"/>
                    </a:cubicBezTo>
                    <a:cubicBezTo>
                      <a:pt x="178" y="0"/>
                      <a:pt x="0" y="41"/>
                      <a:pt x="0" y="41"/>
                    </a:cubicBezTo>
                    <a:lnTo>
                      <a:pt x="0" y="13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2" name="ïŝḷíḍe"/>
            <p:cNvSpPr/>
            <p:nvPr/>
          </p:nvSpPr>
          <p:spPr bwMode="auto">
            <a:xfrm>
              <a:off x="8831742" y="3864382"/>
              <a:ext cx="525358" cy="475032"/>
            </a:xfrm>
            <a:custGeom>
              <a:avLst/>
              <a:gdLst>
                <a:gd name="T0" fmla="*/ 428 w 938"/>
                <a:gd name="T1" fmla="*/ 844 h 844"/>
                <a:gd name="T2" fmla="*/ 0 w 938"/>
                <a:gd name="T3" fmla="*/ 782 h 844"/>
                <a:gd name="T4" fmla="*/ 324 w 938"/>
                <a:gd name="T5" fmla="*/ 648 h 844"/>
                <a:gd name="T6" fmla="*/ 194 w 938"/>
                <a:gd name="T7" fmla="*/ 203 h 844"/>
                <a:gd name="T8" fmla="*/ 508 w 938"/>
                <a:gd name="T9" fmla="*/ 451 h 844"/>
                <a:gd name="T10" fmla="*/ 551 w 938"/>
                <a:gd name="T11" fmla="*/ 0 h 844"/>
                <a:gd name="T12" fmla="*/ 655 w 938"/>
                <a:gd name="T13" fmla="*/ 340 h 844"/>
                <a:gd name="T14" fmla="*/ 938 w 938"/>
                <a:gd name="T15" fmla="*/ 0 h 844"/>
                <a:gd name="T16" fmla="*/ 794 w 938"/>
                <a:gd name="T17" fmla="*/ 527 h 844"/>
                <a:gd name="T18" fmla="*/ 428 w 938"/>
                <a:gd name="T19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" h="844">
                  <a:moveTo>
                    <a:pt x="428" y="844"/>
                  </a:moveTo>
                  <a:lnTo>
                    <a:pt x="0" y="782"/>
                  </a:lnTo>
                  <a:lnTo>
                    <a:pt x="324" y="648"/>
                  </a:lnTo>
                  <a:lnTo>
                    <a:pt x="194" y="203"/>
                  </a:lnTo>
                  <a:lnTo>
                    <a:pt x="508" y="451"/>
                  </a:lnTo>
                  <a:lnTo>
                    <a:pt x="551" y="0"/>
                  </a:lnTo>
                  <a:lnTo>
                    <a:pt x="655" y="340"/>
                  </a:lnTo>
                  <a:lnTo>
                    <a:pt x="938" y="0"/>
                  </a:lnTo>
                  <a:lnTo>
                    <a:pt x="794" y="527"/>
                  </a:lnTo>
                  <a:lnTo>
                    <a:pt x="428" y="844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3" name="îṡliḍè"/>
            <p:cNvSpPr/>
            <p:nvPr/>
          </p:nvSpPr>
          <p:spPr bwMode="auto">
            <a:xfrm>
              <a:off x="7608521" y="3568895"/>
              <a:ext cx="1278670" cy="468278"/>
            </a:xfrm>
            <a:custGeom>
              <a:avLst/>
              <a:gdLst>
                <a:gd name="T0" fmla="*/ 0 w 966"/>
                <a:gd name="T1" fmla="*/ 352 h 352"/>
                <a:gd name="T2" fmla="*/ 966 w 966"/>
                <a:gd name="T3" fmla="*/ 27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66" h="352">
                  <a:moveTo>
                    <a:pt x="0" y="352"/>
                  </a:moveTo>
                  <a:cubicBezTo>
                    <a:pt x="539" y="0"/>
                    <a:pt x="805" y="152"/>
                    <a:pt x="966" y="276"/>
                  </a:cubicBezTo>
                </a:path>
              </a:pathLst>
            </a:custGeom>
            <a:noFill/>
            <a:ln w="44450" cap="flat">
              <a:solidFill>
                <a:schemeClr val="tx2">
                  <a:lumMod val="40000"/>
                  <a:lumOff val="6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4" name="íṧļïďè"/>
            <p:cNvSpPr/>
            <p:nvPr/>
          </p:nvSpPr>
          <p:spPr bwMode="auto">
            <a:xfrm>
              <a:off x="8887191" y="3338696"/>
              <a:ext cx="259879" cy="544260"/>
            </a:xfrm>
            <a:custGeom>
              <a:avLst/>
              <a:gdLst>
                <a:gd name="T0" fmla="*/ 56 w 196"/>
                <a:gd name="T1" fmla="*/ 409 h 409"/>
                <a:gd name="T2" fmla="*/ 196 w 196"/>
                <a:gd name="T3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6" h="409">
                  <a:moveTo>
                    <a:pt x="56" y="409"/>
                  </a:moveTo>
                  <a:cubicBezTo>
                    <a:pt x="0" y="227"/>
                    <a:pt x="131" y="62"/>
                    <a:pt x="196" y="0"/>
                  </a:cubicBezTo>
                </a:path>
              </a:pathLst>
            </a:custGeom>
            <a:noFill/>
            <a:ln w="44450" cap="flat">
              <a:solidFill>
                <a:schemeClr val="tx2">
                  <a:lumMod val="40000"/>
                  <a:lumOff val="6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5" name="isḻídê"/>
            <p:cNvSpPr/>
            <p:nvPr/>
          </p:nvSpPr>
          <p:spPr bwMode="auto">
            <a:xfrm>
              <a:off x="9708891" y="2379057"/>
              <a:ext cx="408475" cy="274401"/>
            </a:xfrm>
            <a:custGeom>
              <a:avLst/>
              <a:gdLst>
                <a:gd name="T0" fmla="*/ 0 w 249"/>
                <a:gd name="T1" fmla="*/ 0 h 167"/>
                <a:gd name="T2" fmla="*/ 249 w 249"/>
                <a:gd name="T3" fmla="*/ 109 h 167"/>
                <a:gd name="T4" fmla="*/ 171 w 249"/>
                <a:gd name="T5" fmla="*/ 142 h 167"/>
                <a:gd name="T6" fmla="*/ 0 w 249"/>
                <a:gd name="T7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167">
                  <a:moveTo>
                    <a:pt x="0" y="0"/>
                  </a:moveTo>
                  <a:cubicBezTo>
                    <a:pt x="0" y="0"/>
                    <a:pt x="187" y="44"/>
                    <a:pt x="249" y="109"/>
                  </a:cubicBezTo>
                  <a:cubicBezTo>
                    <a:pt x="249" y="109"/>
                    <a:pt x="210" y="167"/>
                    <a:pt x="171" y="142"/>
                  </a:cubicBezTo>
                  <a:cubicBezTo>
                    <a:pt x="132" y="117"/>
                    <a:pt x="0" y="28"/>
                    <a:pt x="0" y="0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6" name="işlíde"/>
            <p:cNvSpPr/>
            <p:nvPr/>
          </p:nvSpPr>
          <p:spPr bwMode="auto">
            <a:xfrm>
              <a:off x="9562312" y="2160926"/>
              <a:ext cx="297325" cy="272316"/>
            </a:xfrm>
            <a:custGeom>
              <a:avLst/>
              <a:gdLst>
                <a:gd name="T0" fmla="*/ 0 w 181"/>
                <a:gd name="T1" fmla="*/ 136 h 166"/>
                <a:gd name="T2" fmla="*/ 27 w 181"/>
                <a:gd name="T3" fmla="*/ 53 h 166"/>
                <a:gd name="T4" fmla="*/ 114 w 181"/>
                <a:gd name="T5" fmla="*/ 0 h 166"/>
                <a:gd name="T6" fmla="*/ 181 w 181"/>
                <a:gd name="T7" fmla="*/ 103 h 166"/>
                <a:gd name="T8" fmla="*/ 69 w 181"/>
                <a:gd name="T9" fmla="*/ 162 h 166"/>
                <a:gd name="T10" fmla="*/ 0 w 181"/>
                <a:gd name="T11" fmla="*/ 13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66">
                  <a:moveTo>
                    <a:pt x="0" y="136"/>
                  </a:moveTo>
                  <a:cubicBezTo>
                    <a:pt x="0" y="136"/>
                    <a:pt x="7" y="76"/>
                    <a:pt x="27" y="53"/>
                  </a:cubicBezTo>
                  <a:cubicBezTo>
                    <a:pt x="47" y="30"/>
                    <a:pt x="114" y="0"/>
                    <a:pt x="114" y="0"/>
                  </a:cubicBezTo>
                  <a:cubicBezTo>
                    <a:pt x="114" y="0"/>
                    <a:pt x="167" y="75"/>
                    <a:pt x="181" y="103"/>
                  </a:cubicBezTo>
                  <a:cubicBezTo>
                    <a:pt x="181" y="103"/>
                    <a:pt x="106" y="157"/>
                    <a:pt x="69" y="162"/>
                  </a:cubicBezTo>
                  <a:cubicBezTo>
                    <a:pt x="32" y="166"/>
                    <a:pt x="0" y="136"/>
                    <a:pt x="0" y="13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7" name="íṥ1iḍé"/>
            <p:cNvSpPr/>
            <p:nvPr/>
          </p:nvSpPr>
          <p:spPr bwMode="auto">
            <a:xfrm>
              <a:off x="9600520" y="2178988"/>
              <a:ext cx="218131" cy="200069"/>
            </a:xfrm>
            <a:custGeom>
              <a:avLst/>
              <a:gdLst>
                <a:gd name="T0" fmla="*/ 0 w 133"/>
                <a:gd name="T1" fmla="*/ 100 h 122"/>
                <a:gd name="T2" fmla="*/ 20 w 133"/>
                <a:gd name="T3" fmla="*/ 39 h 122"/>
                <a:gd name="T4" fmla="*/ 83 w 133"/>
                <a:gd name="T5" fmla="*/ 0 h 122"/>
                <a:gd name="T6" fmla="*/ 133 w 133"/>
                <a:gd name="T7" fmla="*/ 75 h 122"/>
                <a:gd name="T8" fmla="*/ 51 w 133"/>
                <a:gd name="T9" fmla="*/ 119 h 122"/>
                <a:gd name="T10" fmla="*/ 0 w 133"/>
                <a:gd name="T11" fmla="*/ 10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122">
                  <a:moveTo>
                    <a:pt x="0" y="100"/>
                  </a:moveTo>
                  <a:cubicBezTo>
                    <a:pt x="0" y="100"/>
                    <a:pt x="5" y="56"/>
                    <a:pt x="20" y="39"/>
                  </a:cubicBezTo>
                  <a:cubicBezTo>
                    <a:pt x="35" y="22"/>
                    <a:pt x="83" y="0"/>
                    <a:pt x="83" y="0"/>
                  </a:cubicBezTo>
                  <a:cubicBezTo>
                    <a:pt x="83" y="0"/>
                    <a:pt x="122" y="55"/>
                    <a:pt x="133" y="75"/>
                  </a:cubicBezTo>
                  <a:cubicBezTo>
                    <a:pt x="133" y="75"/>
                    <a:pt x="77" y="115"/>
                    <a:pt x="51" y="119"/>
                  </a:cubicBezTo>
                  <a:cubicBezTo>
                    <a:pt x="24" y="122"/>
                    <a:pt x="0" y="100"/>
                    <a:pt x="0" y="100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8" name="îṡ1iďe"/>
            <p:cNvSpPr/>
            <p:nvPr/>
          </p:nvSpPr>
          <p:spPr bwMode="auto">
            <a:xfrm>
              <a:off x="9687356" y="2192187"/>
              <a:ext cx="125043" cy="168808"/>
            </a:xfrm>
            <a:custGeom>
              <a:avLst/>
              <a:gdLst>
                <a:gd name="T0" fmla="*/ 0 w 76"/>
                <a:gd name="T1" fmla="*/ 0 h 103"/>
                <a:gd name="T2" fmla="*/ 76 w 76"/>
                <a:gd name="T3" fmla="*/ 103 h 103"/>
                <a:gd name="T4" fmla="*/ 0 w 76"/>
                <a:gd name="T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103">
                  <a:moveTo>
                    <a:pt x="0" y="0"/>
                  </a:moveTo>
                  <a:cubicBezTo>
                    <a:pt x="0" y="0"/>
                    <a:pt x="53" y="82"/>
                    <a:pt x="76" y="103"/>
                  </a:cubicBezTo>
                  <a:cubicBezTo>
                    <a:pt x="76" y="103"/>
                    <a:pt x="12" y="50"/>
                    <a:pt x="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9" name="isḷide"/>
            <p:cNvSpPr/>
            <p:nvPr/>
          </p:nvSpPr>
          <p:spPr bwMode="auto">
            <a:xfrm>
              <a:off x="8919034" y="3277284"/>
              <a:ext cx="605765" cy="606460"/>
            </a:xfrm>
            <a:custGeom>
              <a:avLst/>
              <a:gdLst>
                <a:gd name="T0" fmla="*/ 362 w 369"/>
                <a:gd name="T1" fmla="*/ 198 h 369"/>
                <a:gd name="T2" fmla="*/ 172 w 369"/>
                <a:gd name="T3" fmla="*/ 362 h 369"/>
                <a:gd name="T4" fmla="*/ 8 w 369"/>
                <a:gd name="T5" fmla="*/ 172 h 369"/>
                <a:gd name="T6" fmla="*/ 198 w 369"/>
                <a:gd name="T7" fmla="*/ 8 h 369"/>
                <a:gd name="T8" fmla="*/ 362 w 369"/>
                <a:gd name="T9" fmla="*/ 198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369">
                  <a:moveTo>
                    <a:pt x="362" y="198"/>
                  </a:moveTo>
                  <a:cubicBezTo>
                    <a:pt x="355" y="296"/>
                    <a:pt x="269" y="369"/>
                    <a:pt x="172" y="362"/>
                  </a:cubicBezTo>
                  <a:cubicBezTo>
                    <a:pt x="74" y="355"/>
                    <a:pt x="0" y="270"/>
                    <a:pt x="8" y="172"/>
                  </a:cubicBezTo>
                  <a:cubicBezTo>
                    <a:pt x="15" y="74"/>
                    <a:pt x="100" y="0"/>
                    <a:pt x="198" y="8"/>
                  </a:cubicBezTo>
                  <a:cubicBezTo>
                    <a:pt x="296" y="15"/>
                    <a:pt x="369" y="100"/>
                    <a:pt x="362" y="198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0" name="isḻïḋè"/>
            <p:cNvSpPr/>
            <p:nvPr/>
          </p:nvSpPr>
          <p:spPr bwMode="auto">
            <a:xfrm>
              <a:off x="8997533" y="3356479"/>
              <a:ext cx="450156" cy="450156"/>
            </a:xfrm>
            <a:custGeom>
              <a:avLst/>
              <a:gdLst>
                <a:gd name="T0" fmla="*/ 268 w 274"/>
                <a:gd name="T1" fmla="*/ 147 h 274"/>
                <a:gd name="T2" fmla="*/ 127 w 274"/>
                <a:gd name="T3" fmla="*/ 268 h 274"/>
                <a:gd name="T4" fmla="*/ 5 w 274"/>
                <a:gd name="T5" fmla="*/ 127 h 274"/>
                <a:gd name="T6" fmla="*/ 147 w 274"/>
                <a:gd name="T7" fmla="*/ 5 h 274"/>
                <a:gd name="T8" fmla="*/ 268 w 274"/>
                <a:gd name="T9" fmla="*/ 14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274">
                  <a:moveTo>
                    <a:pt x="268" y="147"/>
                  </a:moveTo>
                  <a:cubicBezTo>
                    <a:pt x="263" y="219"/>
                    <a:pt x="200" y="274"/>
                    <a:pt x="127" y="268"/>
                  </a:cubicBezTo>
                  <a:cubicBezTo>
                    <a:pt x="54" y="263"/>
                    <a:pt x="0" y="200"/>
                    <a:pt x="5" y="127"/>
                  </a:cubicBezTo>
                  <a:cubicBezTo>
                    <a:pt x="11" y="54"/>
                    <a:pt x="74" y="0"/>
                    <a:pt x="147" y="5"/>
                  </a:cubicBezTo>
                  <a:cubicBezTo>
                    <a:pt x="219" y="11"/>
                    <a:pt x="274" y="74"/>
                    <a:pt x="268" y="147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1" name="îṩļïḋé"/>
            <p:cNvSpPr/>
            <p:nvPr/>
          </p:nvSpPr>
          <p:spPr bwMode="auto">
            <a:xfrm>
              <a:off x="9028794" y="3389129"/>
              <a:ext cx="385550" cy="384161"/>
            </a:xfrm>
            <a:custGeom>
              <a:avLst/>
              <a:gdLst>
                <a:gd name="T0" fmla="*/ 231 w 235"/>
                <a:gd name="T1" fmla="*/ 125 h 234"/>
                <a:gd name="T2" fmla="*/ 109 w 235"/>
                <a:gd name="T3" fmla="*/ 230 h 234"/>
                <a:gd name="T4" fmla="*/ 5 w 235"/>
                <a:gd name="T5" fmla="*/ 108 h 234"/>
                <a:gd name="T6" fmla="*/ 126 w 235"/>
                <a:gd name="T7" fmla="*/ 4 h 234"/>
                <a:gd name="T8" fmla="*/ 231 w 235"/>
                <a:gd name="T9" fmla="*/ 12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234">
                  <a:moveTo>
                    <a:pt x="231" y="125"/>
                  </a:moveTo>
                  <a:cubicBezTo>
                    <a:pt x="226" y="188"/>
                    <a:pt x="172" y="234"/>
                    <a:pt x="109" y="230"/>
                  </a:cubicBezTo>
                  <a:cubicBezTo>
                    <a:pt x="47" y="225"/>
                    <a:pt x="0" y="171"/>
                    <a:pt x="5" y="108"/>
                  </a:cubicBezTo>
                  <a:cubicBezTo>
                    <a:pt x="10" y="46"/>
                    <a:pt x="64" y="0"/>
                    <a:pt x="126" y="4"/>
                  </a:cubicBezTo>
                  <a:cubicBezTo>
                    <a:pt x="189" y="9"/>
                    <a:pt x="235" y="63"/>
                    <a:pt x="231" y="125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2" name="ïṡliḓê"/>
            <p:cNvSpPr/>
            <p:nvPr/>
          </p:nvSpPr>
          <p:spPr bwMode="auto">
            <a:xfrm>
              <a:off x="9150364" y="3509309"/>
              <a:ext cx="144494" cy="144494"/>
            </a:xfrm>
            <a:custGeom>
              <a:avLst/>
              <a:gdLst>
                <a:gd name="T0" fmla="*/ 86 w 88"/>
                <a:gd name="T1" fmla="*/ 47 h 88"/>
                <a:gd name="T2" fmla="*/ 41 w 88"/>
                <a:gd name="T3" fmla="*/ 86 h 88"/>
                <a:gd name="T4" fmla="*/ 2 w 88"/>
                <a:gd name="T5" fmla="*/ 41 h 88"/>
                <a:gd name="T6" fmla="*/ 47 w 88"/>
                <a:gd name="T7" fmla="*/ 2 h 88"/>
                <a:gd name="T8" fmla="*/ 86 w 88"/>
                <a:gd name="T9" fmla="*/ 4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8">
                  <a:moveTo>
                    <a:pt x="86" y="47"/>
                  </a:moveTo>
                  <a:cubicBezTo>
                    <a:pt x="84" y="70"/>
                    <a:pt x="64" y="88"/>
                    <a:pt x="41" y="86"/>
                  </a:cubicBezTo>
                  <a:cubicBezTo>
                    <a:pt x="17" y="84"/>
                    <a:pt x="0" y="64"/>
                    <a:pt x="2" y="41"/>
                  </a:cubicBezTo>
                  <a:cubicBezTo>
                    <a:pt x="3" y="17"/>
                    <a:pt x="24" y="0"/>
                    <a:pt x="47" y="2"/>
                  </a:cubicBezTo>
                  <a:cubicBezTo>
                    <a:pt x="70" y="3"/>
                    <a:pt x="88" y="24"/>
                    <a:pt x="86" y="47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3" name="íṡľiḋé"/>
            <p:cNvSpPr/>
            <p:nvPr/>
          </p:nvSpPr>
          <p:spPr bwMode="auto">
            <a:xfrm>
              <a:off x="9050329" y="3396076"/>
              <a:ext cx="204932" cy="209795"/>
            </a:xfrm>
            <a:custGeom>
              <a:avLst/>
              <a:gdLst>
                <a:gd name="T0" fmla="*/ 0 w 295"/>
                <a:gd name="T1" fmla="*/ 59 h 302"/>
                <a:gd name="T2" fmla="*/ 231 w 295"/>
                <a:gd name="T3" fmla="*/ 302 h 302"/>
                <a:gd name="T4" fmla="*/ 295 w 295"/>
                <a:gd name="T5" fmla="*/ 248 h 302"/>
                <a:gd name="T6" fmla="*/ 71 w 295"/>
                <a:gd name="T7" fmla="*/ 0 h 302"/>
                <a:gd name="T8" fmla="*/ 0 w 295"/>
                <a:gd name="T9" fmla="*/ 59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302">
                  <a:moveTo>
                    <a:pt x="0" y="59"/>
                  </a:moveTo>
                  <a:lnTo>
                    <a:pt x="231" y="302"/>
                  </a:lnTo>
                  <a:lnTo>
                    <a:pt x="295" y="248"/>
                  </a:lnTo>
                  <a:lnTo>
                    <a:pt x="71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4" name="išlîḋê"/>
            <p:cNvSpPr/>
            <p:nvPr/>
          </p:nvSpPr>
          <p:spPr bwMode="auto">
            <a:xfrm>
              <a:off x="9181625" y="3540570"/>
              <a:ext cx="81973" cy="81973"/>
            </a:xfrm>
            <a:custGeom>
              <a:avLst/>
              <a:gdLst>
                <a:gd name="T0" fmla="*/ 49 w 50"/>
                <a:gd name="T1" fmla="*/ 27 h 50"/>
                <a:gd name="T2" fmla="*/ 23 w 50"/>
                <a:gd name="T3" fmla="*/ 49 h 50"/>
                <a:gd name="T4" fmla="*/ 1 w 50"/>
                <a:gd name="T5" fmla="*/ 23 h 50"/>
                <a:gd name="T6" fmla="*/ 27 w 50"/>
                <a:gd name="T7" fmla="*/ 1 h 50"/>
                <a:gd name="T8" fmla="*/ 49 w 50"/>
                <a:gd name="T9" fmla="*/ 2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49" y="27"/>
                  </a:moveTo>
                  <a:cubicBezTo>
                    <a:pt x="48" y="40"/>
                    <a:pt x="36" y="50"/>
                    <a:pt x="23" y="49"/>
                  </a:cubicBezTo>
                  <a:cubicBezTo>
                    <a:pt x="10" y="48"/>
                    <a:pt x="0" y="36"/>
                    <a:pt x="1" y="23"/>
                  </a:cubicBezTo>
                  <a:cubicBezTo>
                    <a:pt x="2" y="10"/>
                    <a:pt x="13" y="0"/>
                    <a:pt x="27" y="1"/>
                  </a:cubicBezTo>
                  <a:cubicBezTo>
                    <a:pt x="40" y="2"/>
                    <a:pt x="50" y="13"/>
                    <a:pt x="49" y="27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5" name="işḻiḋe"/>
            <p:cNvSpPr/>
            <p:nvPr/>
          </p:nvSpPr>
          <p:spPr bwMode="auto">
            <a:xfrm>
              <a:off x="10035393" y="2471450"/>
              <a:ext cx="604376" cy="605765"/>
            </a:xfrm>
            <a:custGeom>
              <a:avLst/>
              <a:gdLst>
                <a:gd name="T0" fmla="*/ 361 w 368"/>
                <a:gd name="T1" fmla="*/ 198 h 369"/>
                <a:gd name="T2" fmla="*/ 171 w 368"/>
                <a:gd name="T3" fmla="*/ 362 h 369"/>
                <a:gd name="T4" fmla="*/ 7 w 368"/>
                <a:gd name="T5" fmla="*/ 171 h 369"/>
                <a:gd name="T6" fmla="*/ 197 w 368"/>
                <a:gd name="T7" fmla="*/ 7 h 369"/>
                <a:gd name="T8" fmla="*/ 361 w 368"/>
                <a:gd name="T9" fmla="*/ 198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369">
                  <a:moveTo>
                    <a:pt x="361" y="198"/>
                  </a:moveTo>
                  <a:cubicBezTo>
                    <a:pt x="354" y="295"/>
                    <a:pt x="269" y="369"/>
                    <a:pt x="171" y="362"/>
                  </a:cubicBezTo>
                  <a:cubicBezTo>
                    <a:pt x="73" y="354"/>
                    <a:pt x="0" y="269"/>
                    <a:pt x="7" y="171"/>
                  </a:cubicBezTo>
                  <a:cubicBezTo>
                    <a:pt x="14" y="73"/>
                    <a:pt x="99" y="0"/>
                    <a:pt x="197" y="7"/>
                  </a:cubicBezTo>
                  <a:cubicBezTo>
                    <a:pt x="295" y="15"/>
                    <a:pt x="368" y="100"/>
                    <a:pt x="361" y="198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6" name="iṣlïḍê"/>
            <p:cNvSpPr/>
            <p:nvPr/>
          </p:nvSpPr>
          <p:spPr bwMode="auto">
            <a:xfrm>
              <a:off x="10112503" y="2548560"/>
              <a:ext cx="450156" cy="450156"/>
            </a:xfrm>
            <a:custGeom>
              <a:avLst/>
              <a:gdLst>
                <a:gd name="T0" fmla="*/ 269 w 274"/>
                <a:gd name="T1" fmla="*/ 147 h 274"/>
                <a:gd name="T2" fmla="*/ 127 w 274"/>
                <a:gd name="T3" fmla="*/ 269 h 274"/>
                <a:gd name="T4" fmla="*/ 6 w 274"/>
                <a:gd name="T5" fmla="*/ 128 h 274"/>
                <a:gd name="T6" fmla="*/ 147 w 274"/>
                <a:gd name="T7" fmla="*/ 6 h 274"/>
                <a:gd name="T8" fmla="*/ 269 w 274"/>
                <a:gd name="T9" fmla="*/ 14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274">
                  <a:moveTo>
                    <a:pt x="269" y="147"/>
                  </a:moveTo>
                  <a:cubicBezTo>
                    <a:pt x="263" y="220"/>
                    <a:pt x="200" y="274"/>
                    <a:pt x="127" y="269"/>
                  </a:cubicBezTo>
                  <a:cubicBezTo>
                    <a:pt x="55" y="263"/>
                    <a:pt x="0" y="200"/>
                    <a:pt x="6" y="128"/>
                  </a:cubicBezTo>
                  <a:cubicBezTo>
                    <a:pt x="11" y="55"/>
                    <a:pt x="74" y="0"/>
                    <a:pt x="147" y="6"/>
                  </a:cubicBezTo>
                  <a:cubicBezTo>
                    <a:pt x="219" y="11"/>
                    <a:pt x="274" y="75"/>
                    <a:pt x="269" y="147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7" name="ïṧ1îḋé"/>
            <p:cNvSpPr/>
            <p:nvPr/>
          </p:nvSpPr>
          <p:spPr bwMode="auto">
            <a:xfrm>
              <a:off x="10145848" y="2581210"/>
              <a:ext cx="384161" cy="386245"/>
            </a:xfrm>
            <a:custGeom>
              <a:avLst/>
              <a:gdLst>
                <a:gd name="T0" fmla="*/ 230 w 234"/>
                <a:gd name="T1" fmla="*/ 126 h 235"/>
                <a:gd name="T2" fmla="*/ 109 w 234"/>
                <a:gd name="T3" fmla="*/ 230 h 235"/>
                <a:gd name="T4" fmla="*/ 4 w 234"/>
                <a:gd name="T5" fmla="*/ 109 h 235"/>
                <a:gd name="T6" fmla="*/ 125 w 234"/>
                <a:gd name="T7" fmla="*/ 5 h 235"/>
                <a:gd name="T8" fmla="*/ 230 w 234"/>
                <a:gd name="T9" fmla="*/ 12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5">
                  <a:moveTo>
                    <a:pt x="230" y="126"/>
                  </a:moveTo>
                  <a:cubicBezTo>
                    <a:pt x="225" y="188"/>
                    <a:pt x="171" y="235"/>
                    <a:pt x="109" y="230"/>
                  </a:cubicBezTo>
                  <a:cubicBezTo>
                    <a:pt x="46" y="225"/>
                    <a:pt x="0" y="171"/>
                    <a:pt x="4" y="109"/>
                  </a:cubicBezTo>
                  <a:cubicBezTo>
                    <a:pt x="9" y="47"/>
                    <a:pt x="63" y="0"/>
                    <a:pt x="125" y="5"/>
                  </a:cubicBezTo>
                  <a:cubicBezTo>
                    <a:pt x="188" y="9"/>
                    <a:pt x="234" y="64"/>
                    <a:pt x="230" y="126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8" name="ï$ľïďé"/>
            <p:cNvSpPr/>
            <p:nvPr/>
          </p:nvSpPr>
          <p:spPr bwMode="auto">
            <a:xfrm>
              <a:off x="10265333" y="2701391"/>
              <a:ext cx="144494" cy="144494"/>
            </a:xfrm>
            <a:custGeom>
              <a:avLst/>
              <a:gdLst>
                <a:gd name="T0" fmla="*/ 86 w 88"/>
                <a:gd name="T1" fmla="*/ 48 h 88"/>
                <a:gd name="T2" fmla="*/ 41 w 88"/>
                <a:gd name="T3" fmla="*/ 87 h 88"/>
                <a:gd name="T4" fmla="*/ 2 w 88"/>
                <a:gd name="T5" fmla="*/ 41 h 88"/>
                <a:gd name="T6" fmla="*/ 47 w 88"/>
                <a:gd name="T7" fmla="*/ 2 h 88"/>
                <a:gd name="T8" fmla="*/ 86 w 88"/>
                <a:gd name="T9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8">
                  <a:moveTo>
                    <a:pt x="86" y="48"/>
                  </a:moveTo>
                  <a:cubicBezTo>
                    <a:pt x="85" y="71"/>
                    <a:pt x="64" y="88"/>
                    <a:pt x="41" y="87"/>
                  </a:cubicBezTo>
                  <a:cubicBezTo>
                    <a:pt x="18" y="85"/>
                    <a:pt x="0" y="65"/>
                    <a:pt x="2" y="41"/>
                  </a:cubicBezTo>
                  <a:cubicBezTo>
                    <a:pt x="3" y="18"/>
                    <a:pt x="24" y="0"/>
                    <a:pt x="47" y="2"/>
                  </a:cubicBezTo>
                  <a:cubicBezTo>
                    <a:pt x="71" y="4"/>
                    <a:pt x="88" y="24"/>
                    <a:pt x="86" y="48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9" name="ïSḻíḑè"/>
            <p:cNvSpPr/>
            <p:nvPr/>
          </p:nvSpPr>
          <p:spPr bwMode="auto">
            <a:xfrm>
              <a:off x="10166688" y="2589546"/>
              <a:ext cx="203543" cy="209795"/>
            </a:xfrm>
            <a:custGeom>
              <a:avLst/>
              <a:gdLst>
                <a:gd name="T0" fmla="*/ 0 w 293"/>
                <a:gd name="T1" fmla="*/ 59 h 302"/>
                <a:gd name="T2" fmla="*/ 230 w 293"/>
                <a:gd name="T3" fmla="*/ 302 h 302"/>
                <a:gd name="T4" fmla="*/ 293 w 293"/>
                <a:gd name="T5" fmla="*/ 248 h 302"/>
                <a:gd name="T6" fmla="*/ 71 w 293"/>
                <a:gd name="T7" fmla="*/ 0 h 302"/>
                <a:gd name="T8" fmla="*/ 0 w 293"/>
                <a:gd name="T9" fmla="*/ 59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302">
                  <a:moveTo>
                    <a:pt x="0" y="59"/>
                  </a:moveTo>
                  <a:lnTo>
                    <a:pt x="230" y="302"/>
                  </a:lnTo>
                  <a:lnTo>
                    <a:pt x="293" y="248"/>
                  </a:lnTo>
                  <a:lnTo>
                    <a:pt x="71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0" name="işlîḓè"/>
            <p:cNvSpPr/>
            <p:nvPr/>
          </p:nvSpPr>
          <p:spPr bwMode="auto">
            <a:xfrm>
              <a:off x="10296594" y="2732651"/>
              <a:ext cx="81973" cy="81973"/>
            </a:xfrm>
            <a:custGeom>
              <a:avLst/>
              <a:gdLst>
                <a:gd name="T0" fmla="*/ 49 w 50"/>
                <a:gd name="T1" fmla="*/ 27 h 50"/>
                <a:gd name="T2" fmla="*/ 23 w 50"/>
                <a:gd name="T3" fmla="*/ 49 h 50"/>
                <a:gd name="T4" fmla="*/ 1 w 50"/>
                <a:gd name="T5" fmla="*/ 24 h 50"/>
                <a:gd name="T6" fmla="*/ 27 w 50"/>
                <a:gd name="T7" fmla="*/ 1 h 50"/>
                <a:gd name="T8" fmla="*/ 49 w 50"/>
                <a:gd name="T9" fmla="*/ 2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49" y="27"/>
                  </a:moveTo>
                  <a:cubicBezTo>
                    <a:pt x="48" y="40"/>
                    <a:pt x="37" y="50"/>
                    <a:pt x="23" y="49"/>
                  </a:cubicBezTo>
                  <a:cubicBezTo>
                    <a:pt x="10" y="48"/>
                    <a:pt x="0" y="37"/>
                    <a:pt x="1" y="24"/>
                  </a:cubicBezTo>
                  <a:cubicBezTo>
                    <a:pt x="2" y="10"/>
                    <a:pt x="13" y="0"/>
                    <a:pt x="27" y="1"/>
                  </a:cubicBezTo>
                  <a:cubicBezTo>
                    <a:pt x="40" y="2"/>
                    <a:pt x="50" y="14"/>
                    <a:pt x="49" y="27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1" name="îṧ1iḓe"/>
            <p:cNvSpPr/>
            <p:nvPr/>
          </p:nvSpPr>
          <p:spPr bwMode="auto">
            <a:xfrm>
              <a:off x="8749531" y="2308894"/>
              <a:ext cx="1344910" cy="1139283"/>
            </a:xfrm>
            <a:custGeom>
              <a:avLst/>
              <a:gdLst>
                <a:gd name="T0" fmla="*/ 255 w 819"/>
                <a:gd name="T1" fmla="*/ 419 h 694"/>
                <a:gd name="T2" fmla="*/ 329 w 819"/>
                <a:gd name="T3" fmla="*/ 449 h 694"/>
                <a:gd name="T4" fmla="*/ 473 w 819"/>
                <a:gd name="T5" fmla="*/ 612 h 694"/>
                <a:gd name="T6" fmla="*/ 713 w 819"/>
                <a:gd name="T7" fmla="*/ 428 h 694"/>
                <a:gd name="T8" fmla="*/ 459 w 819"/>
                <a:gd name="T9" fmla="*/ 62 h 694"/>
                <a:gd name="T10" fmla="*/ 434 w 819"/>
                <a:gd name="T11" fmla="*/ 30 h 694"/>
                <a:gd name="T12" fmla="*/ 479 w 819"/>
                <a:gd name="T13" fmla="*/ 33 h 694"/>
                <a:gd name="T14" fmla="*/ 805 w 819"/>
                <a:gd name="T15" fmla="*/ 197 h 694"/>
                <a:gd name="T16" fmla="*/ 813 w 819"/>
                <a:gd name="T17" fmla="*/ 406 h 694"/>
                <a:gd name="T18" fmla="*/ 446 w 819"/>
                <a:gd name="T19" fmla="*/ 694 h 694"/>
                <a:gd name="T20" fmla="*/ 323 w 819"/>
                <a:gd name="T21" fmla="*/ 651 h 694"/>
                <a:gd name="T22" fmla="*/ 86 w 819"/>
                <a:gd name="T23" fmla="*/ 636 h 694"/>
                <a:gd name="T24" fmla="*/ 32 w 819"/>
                <a:gd name="T25" fmla="*/ 457 h 694"/>
                <a:gd name="T26" fmla="*/ 255 w 819"/>
                <a:gd name="T27" fmla="*/ 419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19" h="694">
                  <a:moveTo>
                    <a:pt x="255" y="419"/>
                  </a:moveTo>
                  <a:cubicBezTo>
                    <a:pt x="255" y="419"/>
                    <a:pt x="305" y="428"/>
                    <a:pt x="329" y="449"/>
                  </a:cubicBezTo>
                  <a:cubicBezTo>
                    <a:pt x="353" y="470"/>
                    <a:pt x="463" y="606"/>
                    <a:pt x="473" y="612"/>
                  </a:cubicBezTo>
                  <a:cubicBezTo>
                    <a:pt x="484" y="617"/>
                    <a:pt x="691" y="463"/>
                    <a:pt x="713" y="428"/>
                  </a:cubicBezTo>
                  <a:cubicBezTo>
                    <a:pt x="735" y="393"/>
                    <a:pt x="724" y="117"/>
                    <a:pt x="459" y="62"/>
                  </a:cubicBezTo>
                  <a:cubicBezTo>
                    <a:pt x="459" y="62"/>
                    <a:pt x="427" y="59"/>
                    <a:pt x="434" y="30"/>
                  </a:cubicBezTo>
                  <a:cubicBezTo>
                    <a:pt x="442" y="0"/>
                    <a:pt x="479" y="33"/>
                    <a:pt x="479" y="33"/>
                  </a:cubicBezTo>
                  <a:cubicBezTo>
                    <a:pt x="479" y="33"/>
                    <a:pt x="676" y="54"/>
                    <a:pt x="805" y="197"/>
                  </a:cubicBezTo>
                  <a:cubicBezTo>
                    <a:pt x="805" y="197"/>
                    <a:pt x="819" y="389"/>
                    <a:pt x="813" y="406"/>
                  </a:cubicBezTo>
                  <a:cubicBezTo>
                    <a:pt x="807" y="422"/>
                    <a:pt x="516" y="648"/>
                    <a:pt x="446" y="694"/>
                  </a:cubicBezTo>
                  <a:cubicBezTo>
                    <a:pt x="446" y="694"/>
                    <a:pt x="387" y="644"/>
                    <a:pt x="323" y="651"/>
                  </a:cubicBezTo>
                  <a:cubicBezTo>
                    <a:pt x="260" y="658"/>
                    <a:pt x="106" y="654"/>
                    <a:pt x="86" y="636"/>
                  </a:cubicBezTo>
                  <a:cubicBezTo>
                    <a:pt x="65" y="617"/>
                    <a:pt x="0" y="513"/>
                    <a:pt x="32" y="457"/>
                  </a:cubicBezTo>
                  <a:cubicBezTo>
                    <a:pt x="64" y="401"/>
                    <a:pt x="255" y="419"/>
                    <a:pt x="255" y="41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2" name="îṥḻídè"/>
            <p:cNvSpPr/>
            <p:nvPr/>
          </p:nvSpPr>
          <p:spPr bwMode="auto">
            <a:xfrm>
              <a:off x="8714797" y="3016778"/>
              <a:ext cx="681486" cy="656477"/>
            </a:xfrm>
            <a:custGeom>
              <a:avLst/>
              <a:gdLst>
                <a:gd name="T0" fmla="*/ 138 w 415"/>
                <a:gd name="T1" fmla="*/ 76 h 400"/>
                <a:gd name="T2" fmla="*/ 47 w 415"/>
                <a:gd name="T3" fmla="*/ 364 h 400"/>
                <a:gd name="T4" fmla="*/ 106 w 415"/>
                <a:gd name="T5" fmla="*/ 390 h 400"/>
                <a:gd name="T6" fmla="*/ 396 w 415"/>
                <a:gd name="T7" fmla="*/ 192 h 400"/>
                <a:gd name="T8" fmla="*/ 138 w 415"/>
                <a:gd name="T9" fmla="*/ 7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400">
                  <a:moveTo>
                    <a:pt x="138" y="76"/>
                  </a:moveTo>
                  <a:cubicBezTo>
                    <a:pt x="90" y="93"/>
                    <a:pt x="0" y="252"/>
                    <a:pt x="47" y="364"/>
                  </a:cubicBezTo>
                  <a:cubicBezTo>
                    <a:pt x="47" y="364"/>
                    <a:pt x="77" y="400"/>
                    <a:pt x="106" y="390"/>
                  </a:cubicBezTo>
                  <a:cubicBezTo>
                    <a:pt x="134" y="380"/>
                    <a:pt x="377" y="218"/>
                    <a:pt x="396" y="192"/>
                  </a:cubicBezTo>
                  <a:cubicBezTo>
                    <a:pt x="415" y="167"/>
                    <a:pt x="355" y="0"/>
                    <a:pt x="138" y="76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3" name="íŝļîḓe"/>
            <p:cNvSpPr/>
            <p:nvPr/>
          </p:nvSpPr>
          <p:spPr bwMode="auto">
            <a:xfrm>
              <a:off x="8614762" y="2942446"/>
              <a:ext cx="658561" cy="200764"/>
            </a:xfrm>
            <a:custGeom>
              <a:avLst/>
              <a:gdLst>
                <a:gd name="T0" fmla="*/ 384 w 401"/>
                <a:gd name="T1" fmla="*/ 15 h 122"/>
                <a:gd name="T2" fmla="*/ 119 w 401"/>
                <a:gd name="T3" fmla="*/ 17 h 122"/>
                <a:gd name="T4" fmla="*/ 15 w 401"/>
                <a:gd name="T5" fmla="*/ 29 h 122"/>
                <a:gd name="T6" fmla="*/ 111 w 401"/>
                <a:gd name="T7" fmla="*/ 114 h 122"/>
                <a:gd name="T8" fmla="*/ 380 w 401"/>
                <a:gd name="T9" fmla="*/ 72 h 122"/>
                <a:gd name="T10" fmla="*/ 384 w 401"/>
                <a:gd name="T11" fmla="*/ 1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1" h="122">
                  <a:moveTo>
                    <a:pt x="384" y="15"/>
                  </a:moveTo>
                  <a:cubicBezTo>
                    <a:pt x="371" y="0"/>
                    <a:pt x="185" y="12"/>
                    <a:pt x="119" y="17"/>
                  </a:cubicBezTo>
                  <a:cubicBezTo>
                    <a:pt x="52" y="22"/>
                    <a:pt x="26" y="5"/>
                    <a:pt x="15" y="29"/>
                  </a:cubicBezTo>
                  <a:cubicBezTo>
                    <a:pt x="0" y="58"/>
                    <a:pt x="55" y="106"/>
                    <a:pt x="111" y="114"/>
                  </a:cubicBezTo>
                  <a:cubicBezTo>
                    <a:pt x="168" y="122"/>
                    <a:pt x="361" y="84"/>
                    <a:pt x="380" y="72"/>
                  </a:cubicBezTo>
                  <a:cubicBezTo>
                    <a:pt x="399" y="60"/>
                    <a:pt x="401" y="35"/>
                    <a:pt x="384" y="15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4" name="íṡ1íḍe"/>
            <p:cNvSpPr/>
            <p:nvPr/>
          </p:nvSpPr>
          <p:spPr bwMode="auto">
            <a:xfrm>
              <a:off x="9997880" y="2412402"/>
              <a:ext cx="540465" cy="556443"/>
            </a:xfrm>
            <a:custGeom>
              <a:avLst/>
              <a:gdLst>
                <a:gd name="T0" fmla="*/ 41 w 329"/>
                <a:gd name="T1" fmla="*/ 339 h 339"/>
                <a:gd name="T2" fmla="*/ 25 w 329"/>
                <a:gd name="T3" fmla="*/ 133 h 339"/>
                <a:gd name="T4" fmla="*/ 187 w 329"/>
                <a:gd name="T5" fmla="*/ 5 h 339"/>
                <a:gd name="T6" fmla="*/ 329 w 329"/>
                <a:gd name="T7" fmla="*/ 63 h 339"/>
                <a:gd name="T8" fmla="*/ 191 w 329"/>
                <a:gd name="T9" fmla="*/ 167 h 339"/>
                <a:gd name="T10" fmla="*/ 94 w 329"/>
                <a:gd name="T11" fmla="*/ 305 h 339"/>
                <a:gd name="T12" fmla="*/ 41 w 329"/>
                <a:gd name="T13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339">
                  <a:moveTo>
                    <a:pt x="41" y="339"/>
                  </a:moveTo>
                  <a:cubicBezTo>
                    <a:pt x="41" y="339"/>
                    <a:pt x="0" y="178"/>
                    <a:pt x="25" y="133"/>
                  </a:cubicBezTo>
                  <a:cubicBezTo>
                    <a:pt x="50" y="87"/>
                    <a:pt x="94" y="12"/>
                    <a:pt x="187" y="5"/>
                  </a:cubicBezTo>
                  <a:cubicBezTo>
                    <a:pt x="249" y="0"/>
                    <a:pt x="305" y="29"/>
                    <a:pt x="329" y="63"/>
                  </a:cubicBezTo>
                  <a:cubicBezTo>
                    <a:pt x="329" y="63"/>
                    <a:pt x="239" y="136"/>
                    <a:pt x="191" y="167"/>
                  </a:cubicBezTo>
                  <a:cubicBezTo>
                    <a:pt x="143" y="198"/>
                    <a:pt x="74" y="244"/>
                    <a:pt x="94" y="305"/>
                  </a:cubicBezTo>
                  <a:cubicBezTo>
                    <a:pt x="94" y="305"/>
                    <a:pt x="82" y="325"/>
                    <a:pt x="41" y="339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5" name="iš1ïḓè"/>
            <p:cNvSpPr/>
            <p:nvPr/>
          </p:nvSpPr>
          <p:spPr bwMode="auto">
            <a:xfrm>
              <a:off x="9524799" y="3458597"/>
              <a:ext cx="59048" cy="163946"/>
            </a:xfrm>
            <a:custGeom>
              <a:avLst/>
              <a:gdLst>
                <a:gd name="T0" fmla="*/ 6 w 36"/>
                <a:gd name="T1" fmla="*/ 16 h 100"/>
                <a:gd name="T2" fmla="*/ 21 w 36"/>
                <a:gd name="T3" fmla="*/ 90 h 100"/>
                <a:gd name="T4" fmla="*/ 36 w 36"/>
                <a:gd name="T5" fmla="*/ 90 h 100"/>
                <a:gd name="T6" fmla="*/ 18 w 36"/>
                <a:gd name="T7" fmla="*/ 8 h 100"/>
                <a:gd name="T8" fmla="*/ 6 w 36"/>
                <a:gd name="T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00">
                  <a:moveTo>
                    <a:pt x="6" y="16"/>
                  </a:moveTo>
                  <a:cubicBezTo>
                    <a:pt x="20" y="38"/>
                    <a:pt x="20" y="64"/>
                    <a:pt x="21" y="90"/>
                  </a:cubicBezTo>
                  <a:cubicBezTo>
                    <a:pt x="21" y="100"/>
                    <a:pt x="36" y="100"/>
                    <a:pt x="36" y="90"/>
                  </a:cubicBezTo>
                  <a:cubicBezTo>
                    <a:pt x="35" y="61"/>
                    <a:pt x="35" y="33"/>
                    <a:pt x="18" y="8"/>
                  </a:cubicBezTo>
                  <a:cubicBezTo>
                    <a:pt x="13" y="0"/>
                    <a:pt x="0" y="8"/>
                    <a:pt x="6" y="16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6" name="ïś1ïďè"/>
            <p:cNvSpPr/>
            <p:nvPr/>
          </p:nvSpPr>
          <p:spPr bwMode="auto">
            <a:xfrm>
              <a:off x="9582458" y="3458597"/>
              <a:ext cx="47239" cy="124349"/>
            </a:xfrm>
            <a:custGeom>
              <a:avLst/>
              <a:gdLst>
                <a:gd name="T0" fmla="*/ 5 w 29"/>
                <a:gd name="T1" fmla="*/ 16 h 76"/>
                <a:gd name="T2" fmla="*/ 14 w 29"/>
                <a:gd name="T3" fmla="*/ 66 h 76"/>
                <a:gd name="T4" fmla="*/ 29 w 29"/>
                <a:gd name="T5" fmla="*/ 66 h 76"/>
                <a:gd name="T6" fmla="*/ 17 w 29"/>
                <a:gd name="T7" fmla="*/ 8 h 76"/>
                <a:gd name="T8" fmla="*/ 5 w 29"/>
                <a:gd name="T9" fmla="*/ 1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76">
                  <a:moveTo>
                    <a:pt x="5" y="16"/>
                  </a:moveTo>
                  <a:cubicBezTo>
                    <a:pt x="13" y="31"/>
                    <a:pt x="13" y="49"/>
                    <a:pt x="14" y="66"/>
                  </a:cubicBezTo>
                  <a:cubicBezTo>
                    <a:pt x="14" y="76"/>
                    <a:pt x="29" y="76"/>
                    <a:pt x="29" y="66"/>
                  </a:cubicBezTo>
                  <a:cubicBezTo>
                    <a:pt x="28" y="46"/>
                    <a:pt x="28" y="26"/>
                    <a:pt x="17" y="8"/>
                  </a:cubicBezTo>
                  <a:cubicBezTo>
                    <a:pt x="13" y="0"/>
                    <a:pt x="0" y="7"/>
                    <a:pt x="5" y="16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7" name="íṧľídè"/>
            <p:cNvSpPr/>
            <p:nvPr/>
          </p:nvSpPr>
          <p:spPr bwMode="auto">
            <a:xfrm>
              <a:off x="8872490" y="3709378"/>
              <a:ext cx="125043" cy="136853"/>
            </a:xfrm>
            <a:custGeom>
              <a:avLst/>
              <a:gdLst>
                <a:gd name="T0" fmla="*/ 5 w 76"/>
                <a:gd name="T1" fmla="*/ 17 h 83"/>
                <a:gd name="T2" fmla="*/ 58 w 76"/>
                <a:gd name="T3" fmla="*/ 76 h 83"/>
                <a:gd name="T4" fmla="*/ 68 w 76"/>
                <a:gd name="T5" fmla="*/ 66 h 83"/>
                <a:gd name="T6" fmla="*/ 17 w 76"/>
                <a:gd name="T7" fmla="*/ 9 h 83"/>
                <a:gd name="T8" fmla="*/ 5 w 76"/>
                <a:gd name="T9" fmla="*/ 1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3">
                  <a:moveTo>
                    <a:pt x="5" y="17"/>
                  </a:moveTo>
                  <a:cubicBezTo>
                    <a:pt x="17" y="41"/>
                    <a:pt x="38" y="58"/>
                    <a:pt x="58" y="76"/>
                  </a:cubicBezTo>
                  <a:cubicBezTo>
                    <a:pt x="65" y="83"/>
                    <a:pt x="76" y="72"/>
                    <a:pt x="68" y="66"/>
                  </a:cubicBezTo>
                  <a:cubicBezTo>
                    <a:pt x="49" y="49"/>
                    <a:pt x="30" y="32"/>
                    <a:pt x="17" y="9"/>
                  </a:cubicBezTo>
                  <a:cubicBezTo>
                    <a:pt x="13" y="0"/>
                    <a:pt x="0" y="8"/>
                    <a:pt x="5" y="17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8" name="îṡ1íďê"/>
            <p:cNvSpPr/>
            <p:nvPr/>
          </p:nvSpPr>
          <p:spPr bwMode="auto">
            <a:xfrm>
              <a:off x="8838450" y="3757312"/>
              <a:ext cx="85446" cy="95172"/>
            </a:xfrm>
            <a:custGeom>
              <a:avLst/>
              <a:gdLst>
                <a:gd name="T0" fmla="*/ 6 w 52"/>
                <a:gd name="T1" fmla="*/ 16 h 58"/>
                <a:gd name="T2" fmla="*/ 36 w 52"/>
                <a:gd name="T3" fmla="*/ 52 h 58"/>
                <a:gd name="T4" fmla="*/ 44 w 52"/>
                <a:gd name="T5" fmla="*/ 39 h 58"/>
                <a:gd name="T6" fmla="*/ 18 w 52"/>
                <a:gd name="T7" fmla="*/ 8 h 58"/>
                <a:gd name="T8" fmla="*/ 6 w 52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8">
                  <a:moveTo>
                    <a:pt x="6" y="16"/>
                  </a:moveTo>
                  <a:cubicBezTo>
                    <a:pt x="14" y="29"/>
                    <a:pt x="23" y="43"/>
                    <a:pt x="36" y="52"/>
                  </a:cubicBezTo>
                  <a:cubicBezTo>
                    <a:pt x="44" y="58"/>
                    <a:pt x="52" y="45"/>
                    <a:pt x="44" y="39"/>
                  </a:cubicBezTo>
                  <a:cubicBezTo>
                    <a:pt x="33" y="32"/>
                    <a:pt x="26" y="19"/>
                    <a:pt x="18" y="8"/>
                  </a:cubicBezTo>
                  <a:cubicBezTo>
                    <a:pt x="13" y="0"/>
                    <a:pt x="0" y="8"/>
                    <a:pt x="6" y="16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9" name="îś1iḋè"/>
            <p:cNvSpPr/>
            <p:nvPr/>
          </p:nvSpPr>
          <p:spPr bwMode="auto">
            <a:xfrm>
              <a:off x="10119450" y="3029282"/>
              <a:ext cx="109760" cy="67384"/>
            </a:xfrm>
            <a:custGeom>
              <a:avLst/>
              <a:gdLst>
                <a:gd name="T0" fmla="*/ 8 w 67"/>
                <a:gd name="T1" fmla="*/ 17 h 41"/>
                <a:gd name="T2" fmla="*/ 54 w 67"/>
                <a:gd name="T3" fmla="*/ 38 h 41"/>
                <a:gd name="T4" fmla="*/ 58 w 67"/>
                <a:gd name="T5" fmla="*/ 24 h 41"/>
                <a:gd name="T6" fmla="*/ 16 w 67"/>
                <a:gd name="T7" fmla="*/ 4 h 41"/>
                <a:gd name="T8" fmla="*/ 8 w 67"/>
                <a:gd name="T9" fmla="*/ 1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1">
                  <a:moveTo>
                    <a:pt x="8" y="17"/>
                  </a:moveTo>
                  <a:cubicBezTo>
                    <a:pt x="23" y="26"/>
                    <a:pt x="38" y="34"/>
                    <a:pt x="54" y="38"/>
                  </a:cubicBezTo>
                  <a:cubicBezTo>
                    <a:pt x="63" y="41"/>
                    <a:pt x="67" y="26"/>
                    <a:pt x="58" y="24"/>
                  </a:cubicBezTo>
                  <a:cubicBezTo>
                    <a:pt x="43" y="20"/>
                    <a:pt x="29" y="12"/>
                    <a:pt x="16" y="4"/>
                  </a:cubicBezTo>
                  <a:cubicBezTo>
                    <a:pt x="7" y="0"/>
                    <a:pt x="0" y="13"/>
                    <a:pt x="8" y="17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0" name="iṡľïďê"/>
            <p:cNvSpPr/>
            <p:nvPr/>
          </p:nvSpPr>
          <p:spPr bwMode="auto">
            <a:xfrm>
              <a:off x="10106251" y="3085551"/>
              <a:ext cx="90309" cy="49323"/>
            </a:xfrm>
            <a:custGeom>
              <a:avLst/>
              <a:gdLst>
                <a:gd name="T0" fmla="*/ 8 w 55"/>
                <a:gd name="T1" fmla="*/ 17 h 30"/>
                <a:gd name="T2" fmla="*/ 42 w 55"/>
                <a:gd name="T3" fmla="*/ 28 h 30"/>
                <a:gd name="T4" fmla="*/ 46 w 55"/>
                <a:gd name="T5" fmla="*/ 14 h 30"/>
                <a:gd name="T6" fmla="*/ 16 w 55"/>
                <a:gd name="T7" fmla="*/ 4 h 30"/>
                <a:gd name="T8" fmla="*/ 8 w 55"/>
                <a:gd name="T9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0">
                  <a:moveTo>
                    <a:pt x="8" y="17"/>
                  </a:moveTo>
                  <a:cubicBezTo>
                    <a:pt x="19" y="23"/>
                    <a:pt x="30" y="26"/>
                    <a:pt x="42" y="28"/>
                  </a:cubicBezTo>
                  <a:cubicBezTo>
                    <a:pt x="51" y="30"/>
                    <a:pt x="55" y="15"/>
                    <a:pt x="46" y="14"/>
                  </a:cubicBezTo>
                  <a:cubicBezTo>
                    <a:pt x="36" y="12"/>
                    <a:pt x="25" y="10"/>
                    <a:pt x="16" y="4"/>
                  </a:cubicBezTo>
                  <a:cubicBezTo>
                    <a:pt x="7" y="0"/>
                    <a:pt x="0" y="13"/>
                    <a:pt x="8" y="17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1" name="iŝḷîḑê"/>
            <p:cNvSpPr/>
            <p:nvPr/>
          </p:nvSpPr>
          <p:spPr bwMode="auto">
            <a:xfrm>
              <a:off x="10639769" y="2624281"/>
              <a:ext cx="47933" cy="118096"/>
            </a:xfrm>
            <a:custGeom>
              <a:avLst/>
              <a:gdLst>
                <a:gd name="T0" fmla="*/ 5 w 29"/>
                <a:gd name="T1" fmla="*/ 16 h 72"/>
                <a:gd name="T2" fmla="*/ 14 w 29"/>
                <a:gd name="T3" fmla="*/ 62 h 72"/>
                <a:gd name="T4" fmla="*/ 29 w 29"/>
                <a:gd name="T5" fmla="*/ 62 h 72"/>
                <a:gd name="T6" fmla="*/ 17 w 29"/>
                <a:gd name="T7" fmla="*/ 8 h 72"/>
                <a:gd name="T8" fmla="*/ 5 w 29"/>
                <a:gd name="T9" fmla="*/ 1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72">
                  <a:moveTo>
                    <a:pt x="5" y="16"/>
                  </a:moveTo>
                  <a:cubicBezTo>
                    <a:pt x="12" y="30"/>
                    <a:pt x="13" y="46"/>
                    <a:pt x="14" y="62"/>
                  </a:cubicBezTo>
                  <a:cubicBezTo>
                    <a:pt x="14" y="72"/>
                    <a:pt x="29" y="72"/>
                    <a:pt x="29" y="62"/>
                  </a:cubicBezTo>
                  <a:cubicBezTo>
                    <a:pt x="28" y="43"/>
                    <a:pt x="26" y="25"/>
                    <a:pt x="17" y="8"/>
                  </a:cubicBezTo>
                  <a:cubicBezTo>
                    <a:pt x="13" y="0"/>
                    <a:pt x="0" y="7"/>
                    <a:pt x="5" y="16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2" name="íṥḷiḋe"/>
            <p:cNvSpPr/>
            <p:nvPr/>
          </p:nvSpPr>
          <p:spPr bwMode="auto">
            <a:xfrm>
              <a:off x="10695343" y="2608998"/>
              <a:ext cx="44460" cy="110455"/>
            </a:xfrm>
            <a:custGeom>
              <a:avLst/>
              <a:gdLst>
                <a:gd name="T0" fmla="*/ 4 w 27"/>
                <a:gd name="T1" fmla="*/ 13 h 67"/>
                <a:gd name="T2" fmla="*/ 12 w 27"/>
                <a:gd name="T3" fmla="*/ 57 h 67"/>
                <a:gd name="T4" fmla="*/ 27 w 27"/>
                <a:gd name="T5" fmla="*/ 57 h 67"/>
                <a:gd name="T6" fmla="*/ 18 w 27"/>
                <a:gd name="T7" fmla="*/ 9 h 67"/>
                <a:gd name="T8" fmla="*/ 4 w 27"/>
                <a:gd name="T9" fmla="*/ 1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7">
                  <a:moveTo>
                    <a:pt x="4" y="13"/>
                  </a:moveTo>
                  <a:cubicBezTo>
                    <a:pt x="9" y="27"/>
                    <a:pt x="11" y="42"/>
                    <a:pt x="12" y="57"/>
                  </a:cubicBezTo>
                  <a:cubicBezTo>
                    <a:pt x="12" y="67"/>
                    <a:pt x="27" y="67"/>
                    <a:pt x="27" y="57"/>
                  </a:cubicBezTo>
                  <a:cubicBezTo>
                    <a:pt x="26" y="40"/>
                    <a:pt x="24" y="24"/>
                    <a:pt x="18" y="9"/>
                  </a:cubicBezTo>
                  <a:cubicBezTo>
                    <a:pt x="15" y="0"/>
                    <a:pt x="0" y="4"/>
                    <a:pt x="4" y="13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3" name="îSlîḑê"/>
            <p:cNvSpPr/>
            <p:nvPr/>
          </p:nvSpPr>
          <p:spPr bwMode="auto">
            <a:xfrm>
              <a:off x="9453941" y="2709032"/>
              <a:ext cx="277874" cy="187565"/>
            </a:xfrm>
            <a:custGeom>
              <a:avLst/>
              <a:gdLst>
                <a:gd name="T0" fmla="*/ 39 w 169"/>
                <a:gd name="T1" fmla="*/ 48 h 114"/>
                <a:gd name="T2" fmla="*/ 85 w 169"/>
                <a:gd name="T3" fmla="*/ 51 h 114"/>
                <a:gd name="T4" fmla="*/ 135 w 169"/>
                <a:gd name="T5" fmla="*/ 5 h 114"/>
                <a:gd name="T6" fmla="*/ 169 w 169"/>
                <a:gd name="T7" fmla="*/ 32 h 114"/>
                <a:gd name="T8" fmla="*/ 75 w 169"/>
                <a:gd name="T9" fmla="*/ 103 h 114"/>
                <a:gd name="T10" fmla="*/ 57 w 169"/>
                <a:gd name="T11" fmla="*/ 101 h 114"/>
                <a:gd name="T12" fmla="*/ 46 w 169"/>
                <a:gd name="T13" fmla="*/ 108 h 114"/>
                <a:gd name="T14" fmla="*/ 6 w 169"/>
                <a:gd name="T15" fmla="*/ 106 h 114"/>
                <a:gd name="T16" fmla="*/ 9 w 169"/>
                <a:gd name="T17" fmla="*/ 53 h 114"/>
                <a:gd name="T18" fmla="*/ 39 w 169"/>
                <a:gd name="T19" fmla="*/ 4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" h="114">
                  <a:moveTo>
                    <a:pt x="39" y="48"/>
                  </a:moveTo>
                  <a:cubicBezTo>
                    <a:pt x="39" y="48"/>
                    <a:pt x="73" y="53"/>
                    <a:pt x="85" y="51"/>
                  </a:cubicBezTo>
                  <a:cubicBezTo>
                    <a:pt x="98" y="48"/>
                    <a:pt x="128" y="10"/>
                    <a:pt x="135" y="5"/>
                  </a:cubicBezTo>
                  <a:cubicBezTo>
                    <a:pt x="143" y="0"/>
                    <a:pt x="169" y="32"/>
                    <a:pt x="169" y="32"/>
                  </a:cubicBezTo>
                  <a:cubicBezTo>
                    <a:pt x="169" y="32"/>
                    <a:pt x="91" y="96"/>
                    <a:pt x="75" y="103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8"/>
                    <a:pt x="12" y="114"/>
                    <a:pt x="6" y="106"/>
                  </a:cubicBezTo>
                  <a:cubicBezTo>
                    <a:pt x="0" y="97"/>
                    <a:pt x="9" y="53"/>
                    <a:pt x="9" y="53"/>
                  </a:cubicBezTo>
                  <a:cubicBezTo>
                    <a:pt x="9" y="53"/>
                    <a:pt x="28" y="47"/>
                    <a:pt x="39" y="48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4" name="iṧḻiḋè"/>
            <p:cNvSpPr/>
            <p:nvPr/>
          </p:nvSpPr>
          <p:spPr bwMode="auto">
            <a:xfrm>
              <a:off x="8762730" y="2530498"/>
              <a:ext cx="771795" cy="288989"/>
            </a:xfrm>
            <a:custGeom>
              <a:avLst/>
              <a:gdLst>
                <a:gd name="T0" fmla="*/ 161 w 470"/>
                <a:gd name="T1" fmla="*/ 119 h 176"/>
                <a:gd name="T2" fmla="*/ 362 w 470"/>
                <a:gd name="T3" fmla="*/ 14 h 176"/>
                <a:gd name="T4" fmla="*/ 470 w 470"/>
                <a:gd name="T5" fmla="*/ 157 h 176"/>
                <a:gd name="T6" fmla="*/ 428 w 470"/>
                <a:gd name="T7" fmla="*/ 173 h 176"/>
                <a:gd name="T8" fmla="*/ 360 w 470"/>
                <a:gd name="T9" fmla="*/ 52 h 176"/>
                <a:gd name="T10" fmla="*/ 169 w 470"/>
                <a:gd name="T11" fmla="*/ 157 h 176"/>
                <a:gd name="T12" fmla="*/ 161 w 470"/>
                <a:gd name="T13" fmla="*/ 1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0" h="176">
                  <a:moveTo>
                    <a:pt x="161" y="119"/>
                  </a:moveTo>
                  <a:cubicBezTo>
                    <a:pt x="161" y="119"/>
                    <a:pt x="287" y="0"/>
                    <a:pt x="362" y="14"/>
                  </a:cubicBezTo>
                  <a:cubicBezTo>
                    <a:pt x="437" y="27"/>
                    <a:pt x="461" y="111"/>
                    <a:pt x="470" y="157"/>
                  </a:cubicBezTo>
                  <a:cubicBezTo>
                    <a:pt x="470" y="157"/>
                    <a:pt x="442" y="176"/>
                    <a:pt x="428" y="173"/>
                  </a:cubicBezTo>
                  <a:cubicBezTo>
                    <a:pt x="428" y="173"/>
                    <a:pt x="414" y="48"/>
                    <a:pt x="360" y="52"/>
                  </a:cubicBezTo>
                  <a:cubicBezTo>
                    <a:pt x="305" y="57"/>
                    <a:pt x="180" y="151"/>
                    <a:pt x="169" y="157"/>
                  </a:cubicBezTo>
                  <a:cubicBezTo>
                    <a:pt x="158" y="164"/>
                    <a:pt x="0" y="139"/>
                    <a:pt x="161" y="119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5" name="íṣ1îḓé"/>
            <p:cNvSpPr/>
            <p:nvPr/>
          </p:nvSpPr>
          <p:spPr bwMode="auto">
            <a:xfrm>
              <a:off x="9556060" y="2842412"/>
              <a:ext cx="248003" cy="336922"/>
            </a:xfrm>
            <a:custGeom>
              <a:avLst/>
              <a:gdLst>
                <a:gd name="T0" fmla="*/ 43 w 151"/>
                <a:gd name="T1" fmla="*/ 126 h 205"/>
                <a:gd name="T2" fmla="*/ 82 w 151"/>
                <a:gd name="T3" fmla="*/ 103 h 205"/>
                <a:gd name="T4" fmla="*/ 87 w 151"/>
                <a:gd name="T5" fmla="*/ 24 h 205"/>
                <a:gd name="T6" fmla="*/ 143 w 151"/>
                <a:gd name="T7" fmla="*/ 15 h 205"/>
                <a:gd name="T8" fmla="*/ 113 w 151"/>
                <a:gd name="T9" fmla="*/ 156 h 205"/>
                <a:gd name="T10" fmla="*/ 97 w 151"/>
                <a:gd name="T11" fmla="*/ 155 h 205"/>
                <a:gd name="T12" fmla="*/ 95 w 151"/>
                <a:gd name="T13" fmla="*/ 183 h 205"/>
                <a:gd name="T14" fmla="*/ 38 w 151"/>
                <a:gd name="T15" fmla="*/ 205 h 205"/>
                <a:gd name="T16" fmla="*/ 6 w 151"/>
                <a:gd name="T17" fmla="*/ 153 h 205"/>
                <a:gd name="T18" fmla="*/ 43 w 151"/>
                <a:gd name="T19" fmla="*/ 12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205">
                  <a:moveTo>
                    <a:pt x="43" y="126"/>
                  </a:moveTo>
                  <a:cubicBezTo>
                    <a:pt x="43" y="126"/>
                    <a:pt x="74" y="117"/>
                    <a:pt x="82" y="103"/>
                  </a:cubicBezTo>
                  <a:cubicBezTo>
                    <a:pt x="90" y="89"/>
                    <a:pt x="97" y="41"/>
                    <a:pt x="87" y="24"/>
                  </a:cubicBezTo>
                  <a:cubicBezTo>
                    <a:pt x="87" y="24"/>
                    <a:pt x="130" y="0"/>
                    <a:pt x="143" y="15"/>
                  </a:cubicBezTo>
                  <a:cubicBezTo>
                    <a:pt x="143" y="15"/>
                    <a:pt x="151" y="126"/>
                    <a:pt x="113" y="156"/>
                  </a:cubicBezTo>
                  <a:cubicBezTo>
                    <a:pt x="97" y="155"/>
                    <a:pt x="97" y="155"/>
                    <a:pt x="97" y="155"/>
                  </a:cubicBezTo>
                  <a:cubicBezTo>
                    <a:pt x="97" y="155"/>
                    <a:pt x="106" y="177"/>
                    <a:pt x="95" y="183"/>
                  </a:cubicBezTo>
                  <a:cubicBezTo>
                    <a:pt x="84" y="190"/>
                    <a:pt x="41" y="205"/>
                    <a:pt x="38" y="205"/>
                  </a:cubicBezTo>
                  <a:cubicBezTo>
                    <a:pt x="38" y="205"/>
                    <a:pt x="13" y="166"/>
                    <a:pt x="6" y="153"/>
                  </a:cubicBezTo>
                  <a:cubicBezTo>
                    <a:pt x="0" y="141"/>
                    <a:pt x="43" y="126"/>
                    <a:pt x="43" y="126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6" name="iṥḷíḍè"/>
            <p:cNvSpPr/>
            <p:nvPr/>
          </p:nvSpPr>
          <p:spPr bwMode="auto">
            <a:xfrm>
              <a:off x="8677284" y="2699307"/>
              <a:ext cx="948940" cy="409169"/>
            </a:xfrm>
            <a:custGeom>
              <a:avLst/>
              <a:gdLst>
                <a:gd name="T0" fmla="*/ 176 w 578"/>
                <a:gd name="T1" fmla="*/ 40 h 249"/>
                <a:gd name="T2" fmla="*/ 578 w 578"/>
                <a:gd name="T3" fmla="*/ 213 h 249"/>
                <a:gd name="T4" fmla="*/ 545 w 578"/>
                <a:gd name="T5" fmla="*/ 249 h 249"/>
                <a:gd name="T6" fmla="*/ 161 w 578"/>
                <a:gd name="T7" fmla="*/ 88 h 249"/>
                <a:gd name="T8" fmla="*/ 34 w 578"/>
                <a:gd name="T9" fmla="*/ 82 h 249"/>
                <a:gd name="T10" fmla="*/ 176 w 578"/>
                <a:gd name="T11" fmla="*/ 4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8" h="249">
                  <a:moveTo>
                    <a:pt x="176" y="40"/>
                  </a:moveTo>
                  <a:cubicBezTo>
                    <a:pt x="176" y="40"/>
                    <a:pt x="473" y="12"/>
                    <a:pt x="578" y="213"/>
                  </a:cubicBezTo>
                  <a:cubicBezTo>
                    <a:pt x="578" y="213"/>
                    <a:pt x="551" y="239"/>
                    <a:pt x="545" y="249"/>
                  </a:cubicBezTo>
                  <a:cubicBezTo>
                    <a:pt x="545" y="249"/>
                    <a:pt x="478" y="50"/>
                    <a:pt x="161" y="88"/>
                  </a:cubicBezTo>
                  <a:cubicBezTo>
                    <a:pt x="153" y="86"/>
                    <a:pt x="57" y="139"/>
                    <a:pt x="34" y="82"/>
                  </a:cubicBezTo>
                  <a:cubicBezTo>
                    <a:pt x="0" y="0"/>
                    <a:pt x="176" y="40"/>
                    <a:pt x="176" y="4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7" name="îsḷidè"/>
            <p:cNvSpPr/>
            <p:nvPr/>
          </p:nvSpPr>
          <p:spPr bwMode="auto">
            <a:xfrm>
              <a:off x="9109378" y="1630187"/>
              <a:ext cx="390413" cy="607849"/>
            </a:xfrm>
            <a:custGeom>
              <a:avLst/>
              <a:gdLst>
                <a:gd name="T0" fmla="*/ 231 w 238"/>
                <a:gd name="T1" fmla="*/ 325 h 370"/>
                <a:gd name="T2" fmla="*/ 222 w 238"/>
                <a:gd name="T3" fmla="*/ 281 h 370"/>
                <a:gd name="T4" fmla="*/ 96 w 238"/>
                <a:gd name="T5" fmla="*/ 258 h 370"/>
                <a:gd name="T6" fmla="*/ 207 w 238"/>
                <a:gd name="T7" fmla="*/ 227 h 370"/>
                <a:gd name="T8" fmla="*/ 203 w 238"/>
                <a:gd name="T9" fmla="*/ 211 h 370"/>
                <a:gd name="T10" fmla="*/ 216 w 238"/>
                <a:gd name="T11" fmla="*/ 184 h 370"/>
                <a:gd name="T12" fmla="*/ 190 w 238"/>
                <a:gd name="T13" fmla="*/ 170 h 370"/>
                <a:gd name="T14" fmla="*/ 189 w 238"/>
                <a:gd name="T15" fmla="*/ 166 h 370"/>
                <a:gd name="T16" fmla="*/ 189 w 238"/>
                <a:gd name="T17" fmla="*/ 166 h 370"/>
                <a:gd name="T18" fmla="*/ 168 w 238"/>
                <a:gd name="T19" fmla="*/ 98 h 370"/>
                <a:gd name="T20" fmla="*/ 7 w 238"/>
                <a:gd name="T21" fmla="*/ 181 h 370"/>
                <a:gd name="T22" fmla="*/ 73 w 238"/>
                <a:gd name="T23" fmla="*/ 339 h 370"/>
                <a:gd name="T24" fmla="*/ 231 w 238"/>
                <a:gd name="T25" fmla="*/ 325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8" h="370">
                  <a:moveTo>
                    <a:pt x="231" y="325"/>
                  </a:moveTo>
                  <a:cubicBezTo>
                    <a:pt x="231" y="316"/>
                    <a:pt x="227" y="300"/>
                    <a:pt x="222" y="281"/>
                  </a:cubicBezTo>
                  <a:cubicBezTo>
                    <a:pt x="140" y="369"/>
                    <a:pt x="96" y="258"/>
                    <a:pt x="96" y="258"/>
                  </a:cubicBezTo>
                  <a:cubicBezTo>
                    <a:pt x="106" y="257"/>
                    <a:pt x="177" y="236"/>
                    <a:pt x="207" y="227"/>
                  </a:cubicBezTo>
                  <a:cubicBezTo>
                    <a:pt x="206" y="221"/>
                    <a:pt x="204" y="216"/>
                    <a:pt x="203" y="211"/>
                  </a:cubicBezTo>
                  <a:cubicBezTo>
                    <a:pt x="231" y="212"/>
                    <a:pt x="238" y="174"/>
                    <a:pt x="216" y="184"/>
                  </a:cubicBezTo>
                  <a:cubicBezTo>
                    <a:pt x="201" y="191"/>
                    <a:pt x="193" y="178"/>
                    <a:pt x="190" y="170"/>
                  </a:cubicBezTo>
                  <a:cubicBezTo>
                    <a:pt x="190" y="169"/>
                    <a:pt x="189" y="167"/>
                    <a:pt x="189" y="166"/>
                  </a:cubicBezTo>
                  <a:cubicBezTo>
                    <a:pt x="189" y="166"/>
                    <a:pt x="189" y="166"/>
                    <a:pt x="189" y="166"/>
                  </a:cubicBezTo>
                  <a:cubicBezTo>
                    <a:pt x="177" y="127"/>
                    <a:pt x="168" y="98"/>
                    <a:pt x="168" y="98"/>
                  </a:cubicBezTo>
                  <a:cubicBezTo>
                    <a:pt x="53" y="0"/>
                    <a:pt x="0" y="162"/>
                    <a:pt x="7" y="181"/>
                  </a:cubicBezTo>
                  <a:cubicBezTo>
                    <a:pt x="13" y="201"/>
                    <a:pt x="43" y="309"/>
                    <a:pt x="73" y="339"/>
                  </a:cubicBezTo>
                  <a:cubicBezTo>
                    <a:pt x="103" y="370"/>
                    <a:pt x="235" y="366"/>
                    <a:pt x="231" y="325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8" name="iṣḻiḍe"/>
            <p:cNvSpPr/>
            <p:nvPr/>
          </p:nvSpPr>
          <p:spPr bwMode="auto">
            <a:xfrm>
              <a:off x="8926675" y="1569749"/>
              <a:ext cx="522403" cy="536991"/>
            </a:xfrm>
            <a:custGeom>
              <a:avLst/>
              <a:gdLst>
                <a:gd name="T0" fmla="*/ 155 w 318"/>
                <a:gd name="T1" fmla="*/ 293 h 327"/>
                <a:gd name="T2" fmla="*/ 127 w 318"/>
                <a:gd name="T3" fmla="*/ 175 h 327"/>
                <a:gd name="T4" fmla="*/ 231 w 318"/>
                <a:gd name="T5" fmla="*/ 154 h 327"/>
                <a:gd name="T6" fmla="*/ 201 w 318"/>
                <a:gd name="T7" fmla="*/ 142 h 327"/>
                <a:gd name="T8" fmla="*/ 309 w 318"/>
                <a:gd name="T9" fmla="*/ 124 h 327"/>
                <a:gd name="T10" fmla="*/ 290 w 318"/>
                <a:gd name="T11" fmla="*/ 129 h 327"/>
                <a:gd name="T12" fmla="*/ 262 w 318"/>
                <a:gd name="T13" fmla="*/ 11 h 327"/>
                <a:gd name="T14" fmla="*/ 245 w 318"/>
                <a:gd name="T15" fmla="*/ 58 h 327"/>
                <a:gd name="T16" fmla="*/ 168 w 318"/>
                <a:gd name="T17" fmla="*/ 8 h 327"/>
                <a:gd name="T18" fmla="*/ 162 w 318"/>
                <a:gd name="T19" fmla="*/ 56 h 327"/>
                <a:gd name="T20" fmla="*/ 50 w 318"/>
                <a:gd name="T21" fmla="*/ 118 h 327"/>
                <a:gd name="T22" fmla="*/ 3 w 318"/>
                <a:gd name="T23" fmla="*/ 134 h 327"/>
                <a:gd name="T24" fmla="*/ 31 w 318"/>
                <a:gd name="T25" fmla="*/ 140 h 327"/>
                <a:gd name="T26" fmla="*/ 15 w 318"/>
                <a:gd name="T27" fmla="*/ 168 h 327"/>
                <a:gd name="T28" fmla="*/ 32 w 318"/>
                <a:gd name="T29" fmla="*/ 158 h 327"/>
                <a:gd name="T30" fmla="*/ 93 w 318"/>
                <a:gd name="T31" fmla="*/ 266 h 327"/>
                <a:gd name="T32" fmla="*/ 85 w 318"/>
                <a:gd name="T33" fmla="*/ 300 h 327"/>
                <a:gd name="T34" fmla="*/ 102 w 318"/>
                <a:gd name="T35" fmla="*/ 291 h 327"/>
                <a:gd name="T36" fmla="*/ 111 w 318"/>
                <a:gd name="T37" fmla="*/ 317 h 327"/>
                <a:gd name="T38" fmla="*/ 155 w 318"/>
                <a:gd name="T39" fmla="*/ 29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8" h="327">
                  <a:moveTo>
                    <a:pt x="155" y="293"/>
                  </a:moveTo>
                  <a:cubicBezTo>
                    <a:pt x="155" y="293"/>
                    <a:pt x="196" y="217"/>
                    <a:pt x="127" y="175"/>
                  </a:cubicBezTo>
                  <a:cubicBezTo>
                    <a:pt x="127" y="175"/>
                    <a:pt x="249" y="167"/>
                    <a:pt x="231" y="154"/>
                  </a:cubicBezTo>
                  <a:cubicBezTo>
                    <a:pt x="215" y="142"/>
                    <a:pt x="201" y="142"/>
                    <a:pt x="201" y="142"/>
                  </a:cubicBezTo>
                  <a:cubicBezTo>
                    <a:pt x="201" y="142"/>
                    <a:pt x="301" y="156"/>
                    <a:pt x="309" y="124"/>
                  </a:cubicBezTo>
                  <a:cubicBezTo>
                    <a:pt x="318" y="90"/>
                    <a:pt x="290" y="129"/>
                    <a:pt x="290" y="129"/>
                  </a:cubicBezTo>
                  <a:cubicBezTo>
                    <a:pt x="290" y="129"/>
                    <a:pt x="309" y="19"/>
                    <a:pt x="262" y="11"/>
                  </a:cubicBezTo>
                  <a:cubicBezTo>
                    <a:pt x="215" y="4"/>
                    <a:pt x="245" y="58"/>
                    <a:pt x="245" y="58"/>
                  </a:cubicBezTo>
                  <a:cubicBezTo>
                    <a:pt x="245" y="58"/>
                    <a:pt x="223" y="16"/>
                    <a:pt x="168" y="8"/>
                  </a:cubicBezTo>
                  <a:cubicBezTo>
                    <a:pt x="113" y="0"/>
                    <a:pt x="130" y="46"/>
                    <a:pt x="162" y="56"/>
                  </a:cubicBezTo>
                  <a:cubicBezTo>
                    <a:pt x="162" y="56"/>
                    <a:pt x="77" y="67"/>
                    <a:pt x="50" y="118"/>
                  </a:cubicBezTo>
                  <a:cubicBezTo>
                    <a:pt x="50" y="118"/>
                    <a:pt x="6" y="110"/>
                    <a:pt x="3" y="134"/>
                  </a:cubicBezTo>
                  <a:cubicBezTo>
                    <a:pt x="0" y="158"/>
                    <a:pt x="31" y="140"/>
                    <a:pt x="31" y="140"/>
                  </a:cubicBezTo>
                  <a:cubicBezTo>
                    <a:pt x="31" y="140"/>
                    <a:pt x="2" y="161"/>
                    <a:pt x="15" y="168"/>
                  </a:cubicBezTo>
                  <a:cubicBezTo>
                    <a:pt x="27" y="176"/>
                    <a:pt x="32" y="158"/>
                    <a:pt x="32" y="158"/>
                  </a:cubicBezTo>
                  <a:cubicBezTo>
                    <a:pt x="32" y="158"/>
                    <a:pt x="26" y="249"/>
                    <a:pt x="93" y="266"/>
                  </a:cubicBezTo>
                  <a:cubicBezTo>
                    <a:pt x="93" y="266"/>
                    <a:pt x="76" y="295"/>
                    <a:pt x="85" y="300"/>
                  </a:cubicBezTo>
                  <a:cubicBezTo>
                    <a:pt x="94" y="306"/>
                    <a:pt x="102" y="291"/>
                    <a:pt x="102" y="291"/>
                  </a:cubicBezTo>
                  <a:cubicBezTo>
                    <a:pt x="102" y="291"/>
                    <a:pt x="92" y="327"/>
                    <a:pt x="111" y="317"/>
                  </a:cubicBezTo>
                  <a:cubicBezTo>
                    <a:pt x="129" y="308"/>
                    <a:pt x="149" y="308"/>
                    <a:pt x="155" y="29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9" name="iṩḷíḑe"/>
            <p:cNvSpPr/>
            <p:nvPr/>
          </p:nvSpPr>
          <p:spPr bwMode="auto">
            <a:xfrm>
              <a:off x="9289996" y="2068533"/>
              <a:ext cx="141021" cy="103508"/>
            </a:xfrm>
            <a:custGeom>
              <a:avLst/>
              <a:gdLst>
                <a:gd name="T0" fmla="*/ 0 w 86"/>
                <a:gd name="T1" fmla="*/ 16 h 63"/>
                <a:gd name="T2" fmla="*/ 86 w 86"/>
                <a:gd name="T3" fmla="*/ 36 h 63"/>
                <a:gd name="T4" fmla="*/ 0 w 86"/>
                <a:gd name="T5" fmla="*/ 1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63">
                  <a:moveTo>
                    <a:pt x="0" y="16"/>
                  </a:moveTo>
                  <a:cubicBezTo>
                    <a:pt x="16" y="38"/>
                    <a:pt x="45" y="63"/>
                    <a:pt x="86" y="36"/>
                  </a:cubicBezTo>
                  <a:cubicBezTo>
                    <a:pt x="66" y="0"/>
                    <a:pt x="23" y="8"/>
                    <a:pt x="0" y="16"/>
                  </a:cubicBezTo>
                </a:path>
              </a:pathLst>
            </a:custGeom>
            <a:solidFill>
              <a:srgbClr val="DA9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0" name="ïṧľiḋe"/>
            <p:cNvSpPr/>
            <p:nvPr/>
          </p:nvSpPr>
          <p:spPr bwMode="auto">
            <a:xfrm>
              <a:off x="9267071" y="2003232"/>
              <a:ext cx="207016" cy="125043"/>
            </a:xfrm>
            <a:custGeom>
              <a:avLst/>
              <a:gdLst>
                <a:gd name="T0" fmla="*/ 111 w 126"/>
                <a:gd name="T1" fmla="*/ 0 h 76"/>
                <a:gd name="T2" fmla="*/ 0 w 126"/>
                <a:gd name="T3" fmla="*/ 31 h 76"/>
                <a:gd name="T4" fmla="*/ 14 w 126"/>
                <a:gd name="T5" fmla="*/ 56 h 76"/>
                <a:gd name="T6" fmla="*/ 100 w 126"/>
                <a:gd name="T7" fmla="*/ 76 h 76"/>
                <a:gd name="T8" fmla="*/ 126 w 126"/>
                <a:gd name="T9" fmla="*/ 54 h 76"/>
                <a:gd name="T10" fmla="*/ 111 w 126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76">
                  <a:moveTo>
                    <a:pt x="111" y="0"/>
                  </a:moveTo>
                  <a:cubicBezTo>
                    <a:pt x="81" y="9"/>
                    <a:pt x="10" y="30"/>
                    <a:pt x="0" y="31"/>
                  </a:cubicBezTo>
                  <a:cubicBezTo>
                    <a:pt x="0" y="31"/>
                    <a:pt x="5" y="43"/>
                    <a:pt x="14" y="56"/>
                  </a:cubicBezTo>
                  <a:cubicBezTo>
                    <a:pt x="37" y="48"/>
                    <a:pt x="80" y="40"/>
                    <a:pt x="100" y="76"/>
                  </a:cubicBezTo>
                  <a:cubicBezTo>
                    <a:pt x="108" y="71"/>
                    <a:pt x="117" y="64"/>
                    <a:pt x="126" y="54"/>
                  </a:cubicBezTo>
                  <a:cubicBezTo>
                    <a:pt x="122" y="38"/>
                    <a:pt x="117" y="19"/>
                    <a:pt x="111" y="0"/>
                  </a:cubicBezTo>
                </a:path>
              </a:pathLst>
            </a:custGeom>
            <a:solidFill>
              <a:srgbClr val="75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1" name="ïŝḻídê"/>
            <p:cNvSpPr/>
            <p:nvPr/>
          </p:nvSpPr>
          <p:spPr bwMode="auto">
            <a:xfrm>
              <a:off x="9337234" y="1889999"/>
              <a:ext cx="39597" cy="63911"/>
            </a:xfrm>
            <a:custGeom>
              <a:avLst/>
              <a:gdLst>
                <a:gd name="T0" fmla="*/ 21 w 24"/>
                <a:gd name="T1" fmla="*/ 17 h 39"/>
                <a:gd name="T2" fmla="*/ 17 w 24"/>
                <a:gd name="T3" fmla="*/ 37 h 39"/>
                <a:gd name="T4" fmla="*/ 3 w 24"/>
                <a:gd name="T5" fmla="*/ 22 h 39"/>
                <a:gd name="T6" fmla="*/ 7 w 24"/>
                <a:gd name="T7" fmla="*/ 1 h 39"/>
                <a:gd name="T8" fmla="*/ 21 w 2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9">
                  <a:moveTo>
                    <a:pt x="21" y="17"/>
                  </a:moveTo>
                  <a:cubicBezTo>
                    <a:pt x="24" y="27"/>
                    <a:pt x="22" y="36"/>
                    <a:pt x="17" y="37"/>
                  </a:cubicBezTo>
                  <a:cubicBezTo>
                    <a:pt x="12" y="39"/>
                    <a:pt x="6" y="32"/>
                    <a:pt x="3" y="22"/>
                  </a:cubicBezTo>
                  <a:cubicBezTo>
                    <a:pt x="0" y="11"/>
                    <a:pt x="2" y="2"/>
                    <a:pt x="7" y="1"/>
                  </a:cubicBezTo>
                  <a:cubicBezTo>
                    <a:pt x="12" y="0"/>
                    <a:pt x="18" y="7"/>
                    <a:pt x="21" y="17"/>
                  </a:cubicBezTo>
                </a:path>
              </a:pathLst>
            </a:custGeom>
            <a:solidFill>
              <a:srgbClr val="190F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2" name="í$ļïdé"/>
            <p:cNvSpPr/>
            <p:nvPr/>
          </p:nvSpPr>
          <p:spPr bwMode="auto">
            <a:xfrm>
              <a:off x="9092705" y="1978224"/>
              <a:ext cx="128517" cy="129906"/>
            </a:xfrm>
            <a:custGeom>
              <a:avLst/>
              <a:gdLst>
                <a:gd name="T0" fmla="*/ 75 w 78"/>
                <a:gd name="T1" fmla="*/ 35 h 79"/>
                <a:gd name="T2" fmla="*/ 30 w 78"/>
                <a:gd name="T3" fmla="*/ 10 h 79"/>
                <a:gd name="T4" fmla="*/ 28 w 78"/>
                <a:gd name="T5" fmla="*/ 59 h 79"/>
                <a:gd name="T6" fmla="*/ 75 w 78"/>
                <a:gd name="T7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9">
                  <a:moveTo>
                    <a:pt x="75" y="35"/>
                  </a:moveTo>
                  <a:cubicBezTo>
                    <a:pt x="75" y="35"/>
                    <a:pt x="59" y="0"/>
                    <a:pt x="30" y="10"/>
                  </a:cubicBezTo>
                  <a:cubicBezTo>
                    <a:pt x="0" y="21"/>
                    <a:pt x="16" y="47"/>
                    <a:pt x="28" y="59"/>
                  </a:cubicBezTo>
                  <a:cubicBezTo>
                    <a:pt x="40" y="71"/>
                    <a:pt x="78" y="79"/>
                    <a:pt x="75" y="35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3" name="íşḷîdé"/>
            <p:cNvSpPr/>
            <p:nvPr/>
          </p:nvSpPr>
          <p:spPr bwMode="auto">
            <a:xfrm>
              <a:off x="9289996" y="1778154"/>
              <a:ext cx="65300" cy="78499"/>
            </a:xfrm>
            <a:custGeom>
              <a:avLst/>
              <a:gdLst>
                <a:gd name="T0" fmla="*/ 40 w 40"/>
                <a:gd name="T1" fmla="*/ 38 h 48"/>
                <a:gd name="T2" fmla="*/ 0 w 40"/>
                <a:gd name="T3" fmla="*/ 48 h 48"/>
                <a:gd name="T4" fmla="*/ 40 w 40"/>
                <a:gd name="T5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8">
                  <a:moveTo>
                    <a:pt x="40" y="38"/>
                  </a:moveTo>
                  <a:cubicBezTo>
                    <a:pt x="40" y="38"/>
                    <a:pt x="12" y="16"/>
                    <a:pt x="0" y="48"/>
                  </a:cubicBezTo>
                  <a:cubicBezTo>
                    <a:pt x="0" y="48"/>
                    <a:pt x="6" y="0"/>
                    <a:pt x="40" y="38"/>
                  </a:cubicBezTo>
                </a:path>
              </a:pathLst>
            </a:custGeom>
            <a:solidFill>
              <a:srgbClr val="3A2B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4" name="îś1ïḍe"/>
            <p:cNvSpPr/>
            <p:nvPr/>
          </p:nvSpPr>
          <p:spPr bwMode="auto">
            <a:xfrm>
              <a:off x="9119103" y="2097015"/>
              <a:ext cx="180618" cy="96561"/>
            </a:xfrm>
            <a:custGeom>
              <a:avLst/>
              <a:gdLst>
                <a:gd name="T0" fmla="*/ 110 w 110"/>
                <a:gd name="T1" fmla="*/ 55 h 59"/>
                <a:gd name="T2" fmla="*/ 30 w 110"/>
                <a:gd name="T3" fmla="*/ 54 h 59"/>
                <a:gd name="T4" fmla="*/ 1 w 110"/>
                <a:gd name="T5" fmla="*/ 36 h 59"/>
                <a:gd name="T6" fmla="*/ 71 w 110"/>
                <a:gd name="T7" fmla="*/ 0 h 59"/>
                <a:gd name="T8" fmla="*/ 110 w 110"/>
                <a:gd name="T9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59">
                  <a:moveTo>
                    <a:pt x="110" y="55"/>
                  </a:moveTo>
                  <a:cubicBezTo>
                    <a:pt x="110" y="55"/>
                    <a:pt x="52" y="48"/>
                    <a:pt x="30" y="54"/>
                  </a:cubicBezTo>
                  <a:cubicBezTo>
                    <a:pt x="30" y="54"/>
                    <a:pt x="1" y="59"/>
                    <a:pt x="1" y="36"/>
                  </a:cubicBezTo>
                  <a:cubicBezTo>
                    <a:pt x="0" y="12"/>
                    <a:pt x="40" y="14"/>
                    <a:pt x="71" y="0"/>
                  </a:cubicBezTo>
                  <a:lnTo>
                    <a:pt x="110" y="55"/>
                  </a:ln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5" name="ïṥḻîḑé"/>
            <p:cNvSpPr/>
            <p:nvPr/>
          </p:nvSpPr>
          <p:spPr bwMode="auto">
            <a:xfrm>
              <a:off x="8647412" y="2093541"/>
              <a:ext cx="522403" cy="700937"/>
            </a:xfrm>
            <a:custGeom>
              <a:avLst/>
              <a:gdLst>
                <a:gd name="T0" fmla="*/ 273 w 318"/>
                <a:gd name="T1" fmla="*/ 18 h 427"/>
                <a:gd name="T2" fmla="*/ 118 w 318"/>
                <a:gd name="T3" fmla="*/ 83 h 427"/>
                <a:gd name="T4" fmla="*/ 41 w 318"/>
                <a:gd name="T5" fmla="*/ 427 h 427"/>
                <a:gd name="T6" fmla="*/ 259 w 318"/>
                <a:gd name="T7" fmla="*/ 361 h 427"/>
                <a:gd name="T8" fmla="*/ 256 w 318"/>
                <a:gd name="T9" fmla="*/ 184 h 427"/>
                <a:gd name="T10" fmla="*/ 305 w 318"/>
                <a:gd name="T11" fmla="*/ 56 h 427"/>
                <a:gd name="T12" fmla="*/ 273 w 318"/>
                <a:gd name="T13" fmla="*/ 1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427">
                  <a:moveTo>
                    <a:pt x="273" y="18"/>
                  </a:moveTo>
                  <a:cubicBezTo>
                    <a:pt x="273" y="18"/>
                    <a:pt x="198" y="0"/>
                    <a:pt x="118" y="83"/>
                  </a:cubicBezTo>
                  <a:cubicBezTo>
                    <a:pt x="37" y="166"/>
                    <a:pt x="0" y="359"/>
                    <a:pt x="41" y="427"/>
                  </a:cubicBezTo>
                  <a:cubicBezTo>
                    <a:pt x="41" y="427"/>
                    <a:pt x="240" y="407"/>
                    <a:pt x="259" y="361"/>
                  </a:cubicBezTo>
                  <a:cubicBezTo>
                    <a:pt x="259" y="361"/>
                    <a:pt x="203" y="254"/>
                    <a:pt x="256" y="184"/>
                  </a:cubicBezTo>
                  <a:cubicBezTo>
                    <a:pt x="318" y="101"/>
                    <a:pt x="298" y="78"/>
                    <a:pt x="305" y="56"/>
                  </a:cubicBezTo>
                  <a:cubicBezTo>
                    <a:pt x="298" y="30"/>
                    <a:pt x="310" y="30"/>
                    <a:pt x="273" y="18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6" name="ïṡḻîḍè"/>
            <p:cNvSpPr/>
            <p:nvPr/>
          </p:nvSpPr>
          <p:spPr bwMode="auto">
            <a:xfrm>
              <a:off x="9039909" y="2109519"/>
              <a:ext cx="131990" cy="368183"/>
            </a:xfrm>
            <a:custGeom>
              <a:avLst/>
              <a:gdLst>
                <a:gd name="T0" fmla="*/ 43 w 80"/>
                <a:gd name="T1" fmla="*/ 0 h 224"/>
                <a:gd name="T2" fmla="*/ 33 w 80"/>
                <a:gd name="T3" fmla="*/ 122 h 224"/>
                <a:gd name="T4" fmla="*/ 22 w 80"/>
                <a:gd name="T5" fmla="*/ 141 h 224"/>
                <a:gd name="T6" fmla="*/ 9 w 80"/>
                <a:gd name="T7" fmla="*/ 203 h 224"/>
                <a:gd name="T8" fmla="*/ 76 w 80"/>
                <a:gd name="T9" fmla="*/ 72 h 224"/>
                <a:gd name="T10" fmla="*/ 45 w 80"/>
                <a:gd name="T11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224">
                  <a:moveTo>
                    <a:pt x="43" y="0"/>
                  </a:moveTo>
                  <a:cubicBezTo>
                    <a:pt x="43" y="0"/>
                    <a:pt x="36" y="111"/>
                    <a:pt x="33" y="122"/>
                  </a:cubicBezTo>
                  <a:cubicBezTo>
                    <a:pt x="31" y="133"/>
                    <a:pt x="22" y="141"/>
                    <a:pt x="22" y="141"/>
                  </a:cubicBezTo>
                  <a:cubicBezTo>
                    <a:pt x="22" y="141"/>
                    <a:pt x="0" y="182"/>
                    <a:pt x="9" y="203"/>
                  </a:cubicBezTo>
                  <a:cubicBezTo>
                    <a:pt x="17" y="224"/>
                    <a:pt x="80" y="100"/>
                    <a:pt x="76" y="72"/>
                  </a:cubicBezTo>
                  <a:cubicBezTo>
                    <a:pt x="72" y="44"/>
                    <a:pt x="45" y="0"/>
                    <a:pt x="45" y="0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7" name="íṧļiḓè"/>
            <p:cNvSpPr/>
            <p:nvPr/>
          </p:nvSpPr>
          <p:spPr bwMode="auto">
            <a:xfrm>
              <a:off x="8627961" y="2711116"/>
              <a:ext cx="197291" cy="127822"/>
            </a:xfrm>
            <a:custGeom>
              <a:avLst/>
              <a:gdLst>
                <a:gd name="T0" fmla="*/ 120 w 120"/>
                <a:gd name="T1" fmla="*/ 43 h 78"/>
                <a:gd name="T2" fmla="*/ 0 w 120"/>
                <a:gd name="T3" fmla="*/ 21 h 78"/>
                <a:gd name="T4" fmla="*/ 37 w 120"/>
                <a:gd name="T5" fmla="*/ 0 h 78"/>
                <a:gd name="T6" fmla="*/ 120 w 120"/>
                <a:gd name="T7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78">
                  <a:moveTo>
                    <a:pt x="120" y="43"/>
                  </a:moveTo>
                  <a:cubicBezTo>
                    <a:pt x="120" y="43"/>
                    <a:pt x="54" y="78"/>
                    <a:pt x="0" y="21"/>
                  </a:cubicBezTo>
                  <a:cubicBezTo>
                    <a:pt x="0" y="21"/>
                    <a:pt x="39" y="40"/>
                    <a:pt x="37" y="0"/>
                  </a:cubicBezTo>
                  <a:cubicBezTo>
                    <a:pt x="37" y="0"/>
                    <a:pt x="47" y="51"/>
                    <a:pt x="120" y="43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8" name="îṡľiḋé"/>
            <p:cNvSpPr/>
            <p:nvPr/>
          </p:nvSpPr>
          <p:spPr bwMode="auto">
            <a:xfrm>
              <a:off x="8559187" y="2073396"/>
              <a:ext cx="592566" cy="228551"/>
            </a:xfrm>
            <a:custGeom>
              <a:avLst/>
              <a:gdLst>
                <a:gd name="T0" fmla="*/ 361 w 361"/>
                <a:gd name="T1" fmla="*/ 78 h 139"/>
                <a:gd name="T2" fmla="*/ 290 w 361"/>
                <a:gd name="T3" fmla="*/ 17 h 139"/>
                <a:gd name="T4" fmla="*/ 83 w 361"/>
                <a:gd name="T5" fmla="*/ 0 h 139"/>
                <a:gd name="T6" fmla="*/ 0 w 361"/>
                <a:gd name="T7" fmla="*/ 10 h 139"/>
                <a:gd name="T8" fmla="*/ 23 w 361"/>
                <a:gd name="T9" fmla="*/ 99 h 139"/>
                <a:gd name="T10" fmla="*/ 142 w 361"/>
                <a:gd name="T11" fmla="*/ 107 h 139"/>
                <a:gd name="T12" fmla="*/ 361 w 361"/>
                <a:gd name="T13" fmla="*/ 95 h 139"/>
                <a:gd name="T14" fmla="*/ 361 w 361"/>
                <a:gd name="T15" fmla="*/ 7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1" h="139">
                  <a:moveTo>
                    <a:pt x="361" y="78"/>
                  </a:moveTo>
                  <a:cubicBezTo>
                    <a:pt x="361" y="78"/>
                    <a:pt x="352" y="34"/>
                    <a:pt x="290" y="17"/>
                  </a:cubicBezTo>
                  <a:cubicBezTo>
                    <a:pt x="228" y="0"/>
                    <a:pt x="149" y="74"/>
                    <a:pt x="83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3" y="86"/>
                    <a:pt x="23" y="99"/>
                  </a:cubicBezTo>
                  <a:cubicBezTo>
                    <a:pt x="23" y="99"/>
                    <a:pt x="91" y="139"/>
                    <a:pt x="142" y="107"/>
                  </a:cubicBezTo>
                  <a:cubicBezTo>
                    <a:pt x="235" y="47"/>
                    <a:pt x="299" y="15"/>
                    <a:pt x="361" y="95"/>
                  </a:cubicBezTo>
                  <a:lnTo>
                    <a:pt x="361" y="7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9" name="í$ḷïḓê"/>
            <p:cNvSpPr/>
            <p:nvPr/>
          </p:nvSpPr>
          <p:spPr bwMode="auto">
            <a:xfrm>
              <a:off x="9123966" y="2169262"/>
              <a:ext cx="54185" cy="42376"/>
            </a:xfrm>
            <a:custGeom>
              <a:avLst/>
              <a:gdLst>
                <a:gd name="T0" fmla="*/ 33 w 33"/>
                <a:gd name="T1" fmla="*/ 10 h 26"/>
                <a:gd name="T2" fmla="*/ 19 w 33"/>
                <a:gd name="T3" fmla="*/ 26 h 26"/>
                <a:gd name="T4" fmla="*/ 2 w 33"/>
                <a:gd name="T5" fmla="*/ 10 h 26"/>
                <a:gd name="T6" fmla="*/ 33 w 33"/>
                <a:gd name="T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6">
                  <a:moveTo>
                    <a:pt x="33" y="10"/>
                  </a:move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0" y="19"/>
                    <a:pt x="2" y="10"/>
                  </a:cubicBezTo>
                  <a:cubicBezTo>
                    <a:pt x="3" y="0"/>
                    <a:pt x="33" y="10"/>
                    <a:pt x="33" y="10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0" name="ïşlîḍé"/>
            <p:cNvSpPr/>
            <p:nvPr/>
          </p:nvSpPr>
          <p:spPr bwMode="auto">
            <a:xfrm>
              <a:off x="9145501" y="2201912"/>
              <a:ext cx="14588" cy="49323"/>
            </a:xfrm>
            <a:custGeom>
              <a:avLst/>
              <a:gdLst>
                <a:gd name="T0" fmla="*/ 4 w 9"/>
                <a:gd name="T1" fmla="*/ 0 h 30"/>
                <a:gd name="T2" fmla="*/ 6 w 9"/>
                <a:gd name="T3" fmla="*/ 17 h 30"/>
                <a:gd name="T4" fmla="*/ 0 w 9"/>
                <a:gd name="T5" fmla="*/ 17 h 30"/>
                <a:gd name="T6" fmla="*/ 4 w 9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0">
                  <a:moveTo>
                    <a:pt x="4" y="0"/>
                  </a:moveTo>
                  <a:cubicBezTo>
                    <a:pt x="4" y="0"/>
                    <a:pt x="9" y="4"/>
                    <a:pt x="6" y="17"/>
                  </a:cubicBezTo>
                  <a:cubicBezTo>
                    <a:pt x="3" y="30"/>
                    <a:pt x="0" y="17"/>
                    <a:pt x="0" y="17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1" name="ïṥļiďé"/>
            <p:cNvSpPr/>
            <p:nvPr/>
          </p:nvSpPr>
          <p:spPr bwMode="auto">
            <a:xfrm>
              <a:off x="8966273" y="2275549"/>
              <a:ext cx="127822" cy="311914"/>
            </a:xfrm>
            <a:custGeom>
              <a:avLst/>
              <a:gdLst>
                <a:gd name="T0" fmla="*/ 78 w 78"/>
                <a:gd name="T1" fmla="*/ 28 h 190"/>
                <a:gd name="T2" fmla="*/ 26 w 78"/>
                <a:gd name="T3" fmla="*/ 0 h 190"/>
                <a:gd name="T4" fmla="*/ 44 w 78"/>
                <a:gd name="T5" fmla="*/ 190 h 190"/>
                <a:gd name="T6" fmla="*/ 78 w 78"/>
                <a:gd name="T7" fmla="*/ 2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90">
                  <a:moveTo>
                    <a:pt x="78" y="28"/>
                  </a:moveTo>
                  <a:cubicBezTo>
                    <a:pt x="78" y="28"/>
                    <a:pt x="51" y="21"/>
                    <a:pt x="26" y="0"/>
                  </a:cubicBezTo>
                  <a:cubicBezTo>
                    <a:pt x="26" y="0"/>
                    <a:pt x="0" y="137"/>
                    <a:pt x="44" y="190"/>
                  </a:cubicBezTo>
                  <a:cubicBezTo>
                    <a:pt x="44" y="190"/>
                    <a:pt x="33" y="121"/>
                    <a:pt x="78" y="28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2" name="îṣļíḋè"/>
            <p:cNvSpPr/>
            <p:nvPr/>
          </p:nvSpPr>
          <p:spPr bwMode="auto">
            <a:xfrm>
              <a:off x="9027405" y="2156063"/>
              <a:ext cx="118096" cy="165335"/>
            </a:xfrm>
            <a:custGeom>
              <a:avLst/>
              <a:gdLst>
                <a:gd name="T0" fmla="*/ 54 w 72"/>
                <a:gd name="T1" fmla="*/ 0 h 101"/>
                <a:gd name="T2" fmla="*/ 0 w 72"/>
                <a:gd name="T3" fmla="*/ 9 h 101"/>
                <a:gd name="T4" fmla="*/ 41 w 72"/>
                <a:gd name="T5" fmla="*/ 101 h 101"/>
                <a:gd name="T6" fmla="*/ 54 w 72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01">
                  <a:moveTo>
                    <a:pt x="54" y="0"/>
                  </a:moveTo>
                  <a:cubicBezTo>
                    <a:pt x="54" y="0"/>
                    <a:pt x="26" y="18"/>
                    <a:pt x="0" y="9"/>
                  </a:cubicBezTo>
                  <a:cubicBezTo>
                    <a:pt x="0" y="9"/>
                    <a:pt x="23" y="79"/>
                    <a:pt x="41" y="101"/>
                  </a:cubicBezTo>
                  <a:cubicBezTo>
                    <a:pt x="41" y="101"/>
                    <a:pt x="72" y="46"/>
                    <a:pt x="54" y="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3" name="iṡļïḋe"/>
            <p:cNvSpPr/>
            <p:nvPr/>
          </p:nvSpPr>
          <p:spPr bwMode="auto">
            <a:xfrm>
              <a:off x="9082980" y="2108130"/>
              <a:ext cx="95172" cy="103508"/>
            </a:xfrm>
            <a:custGeom>
              <a:avLst/>
              <a:gdLst>
                <a:gd name="T0" fmla="*/ 4 w 58"/>
                <a:gd name="T1" fmla="*/ 0 h 63"/>
                <a:gd name="T2" fmla="*/ 32 w 58"/>
                <a:gd name="T3" fmla="*/ 3 h 63"/>
                <a:gd name="T4" fmla="*/ 58 w 58"/>
                <a:gd name="T5" fmla="*/ 47 h 63"/>
                <a:gd name="T6" fmla="*/ 21 w 58"/>
                <a:gd name="T7" fmla="*/ 63 h 63"/>
                <a:gd name="T8" fmla="*/ 4 w 58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4" y="0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0" y="22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4" name="ïṣľíḍè"/>
            <p:cNvSpPr/>
            <p:nvPr/>
          </p:nvSpPr>
          <p:spPr bwMode="auto">
            <a:xfrm>
              <a:off x="8856512" y="2668046"/>
              <a:ext cx="216742" cy="105592"/>
            </a:xfrm>
            <a:custGeom>
              <a:avLst/>
              <a:gdLst>
                <a:gd name="T0" fmla="*/ 0 w 132"/>
                <a:gd name="T1" fmla="*/ 64 h 64"/>
                <a:gd name="T2" fmla="*/ 127 w 132"/>
                <a:gd name="T3" fmla="*/ 19 h 64"/>
                <a:gd name="T4" fmla="*/ 122 w 132"/>
                <a:gd name="T5" fmla="*/ 9 h 64"/>
                <a:gd name="T6" fmla="*/ 132 w 132"/>
                <a:gd name="T7" fmla="*/ 12 h 64"/>
                <a:gd name="T8" fmla="*/ 115 w 132"/>
                <a:gd name="T9" fmla="*/ 0 h 64"/>
                <a:gd name="T10" fmla="*/ 115 w 132"/>
                <a:gd name="T11" fmla="*/ 18 h 64"/>
                <a:gd name="T12" fmla="*/ 0 w 132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64">
                  <a:moveTo>
                    <a:pt x="0" y="64"/>
                  </a:moveTo>
                  <a:cubicBezTo>
                    <a:pt x="0" y="64"/>
                    <a:pt x="114" y="34"/>
                    <a:pt x="127" y="1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2" y="12"/>
                    <a:pt x="118" y="1"/>
                    <a:pt x="115" y="0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8"/>
                    <a:pt x="35" y="59"/>
                    <a:pt x="0" y="6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5" name="ïSḷiḓé"/>
            <p:cNvSpPr/>
            <p:nvPr/>
          </p:nvSpPr>
          <p:spPr bwMode="auto">
            <a:xfrm>
              <a:off x="8854428" y="2144253"/>
              <a:ext cx="606460" cy="518930"/>
            </a:xfrm>
            <a:custGeom>
              <a:avLst/>
              <a:gdLst>
                <a:gd name="T0" fmla="*/ 122 w 369"/>
                <a:gd name="T1" fmla="*/ 7 h 316"/>
                <a:gd name="T2" fmla="*/ 112 w 369"/>
                <a:gd name="T3" fmla="*/ 190 h 316"/>
                <a:gd name="T4" fmla="*/ 336 w 369"/>
                <a:gd name="T5" fmla="*/ 159 h 316"/>
                <a:gd name="T6" fmla="*/ 369 w 369"/>
                <a:gd name="T7" fmla="*/ 188 h 316"/>
                <a:gd name="T8" fmla="*/ 86 w 369"/>
                <a:gd name="T9" fmla="*/ 235 h 316"/>
                <a:gd name="T10" fmla="*/ 122 w 369"/>
                <a:gd name="T11" fmla="*/ 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9" h="316">
                  <a:moveTo>
                    <a:pt x="122" y="7"/>
                  </a:moveTo>
                  <a:cubicBezTo>
                    <a:pt x="143" y="12"/>
                    <a:pt x="70" y="113"/>
                    <a:pt x="112" y="190"/>
                  </a:cubicBezTo>
                  <a:cubicBezTo>
                    <a:pt x="148" y="256"/>
                    <a:pt x="255" y="204"/>
                    <a:pt x="336" y="159"/>
                  </a:cubicBezTo>
                  <a:cubicBezTo>
                    <a:pt x="336" y="159"/>
                    <a:pt x="350" y="183"/>
                    <a:pt x="369" y="188"/>
                  </a:cubicBezTo>
                  <a:cubicBezTo>
                    <a:pt x="369" y="188"/>
                    <a:pt x="159" y="316"/>
                    <a:pt x="86" y="235"/>
                  </a:cubicBezTo>
                  <a:cubicBezTo>
                    <a:pt x="0" y="140"/>
                    <a:pt x="86" y="0"/>
                    <a:pt x="122" y="7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6" name="iṧľïḋe"/>
            <p:cNvSpPr/>
            <p:nvPr/>
          </p:nvSpPr>
          <p:spPr bwMode="auto">
            <a:xfrm>
              <a:off x="8825251" y="2176904"/>
              <a:ext cx="191733" cy="371656"/>
            </a:xfrm>
            <a:custGeom>
              <a:avLst/>
              <a:gdLst>
                <a:gd name="T0" fmla="*/ 110 w 117"/>
                <a:gd name="T1" fmla="*/ 0 h 226"/>
                <a:gd name="T2" fmla="*/ 117 w 117"/>
                <a:gd name="T3" fmla="*/ 226 h 226"/>
                <a:gd name="T4" fmla="*/ 110 w 117"/>
                <a:gd name="T5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226">
                  <a:moveTo>
                    <a:pt x="110" y="0"/>
                  </a:moveTo>
                  <a:cubicBezTo>
                    <a:pt x="110" y="0"/>
                    <a:pt x="0" y="126"/>
                    <a:pt x="117" y="226"/>
                  </a:cubicBezTo>
                  <a:cubicBezTo>
                    <a:pt x="117" y="226"/>
                    <a:pt x="13" y="152"/>
                    <a:pt x="110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7" name="îṥļîḑé"/>
            <p:cNvSpPr/>
            <p:nvPr/>
          </p:nvSpPr>
          <p:spPr bwMode="auto">
            <a:xfrm>
              <a:off x="9399756" y="2293611"/>
              <a:ext cx="174366" cy="169503"/>
            </a:xfrm>
            <a:custGeom>
              <a:avLst/>
              <a:gdLst>
                <a:gd name="T0" fmla="*/ 4 w 106"/>
                <a:gd name="T1" fmla="*/ 68 h 103"/>
                <a:gd name="T2" fmla="*/ 17 w 106"/>
                <a:gd name="T3" fmla="*/ 8 h 103"/>
                <a:gd name="T4" fmla="*/ 43 w 106"/>
                <a:gd name="T5" fmla="*/ 10 h 103"/>
                <a:gd name="T6" fmla="*/ 76 w 106"/>
                <a:gd name="T7" fmla="*/ 20 h 103"/>
                <a:gd name="T8" fmla="*/ 97 w 106"/>
                <a:gd name="T9" fmla="*/ 59 h 103"/>
                <a:gd name="T10" fmla="*/ 81 w 106"/>
                <a:gd name="T11" fmla="*/ 56 h 103"/>
                <a:gd name="T12" fmla="*/ 55 w 106"/>
                <a:gd name="T13" fmla="*/ 49 h 103"/>
                <a:gd name="T14" fmla="*/ 37 w 106"/>
                <a:gd name="T15" fmla="*/ 97 h 103"/>
                <a:gd name="T16" fmla="*/ 4 w 106"/>
                <a:gd name="T17" fmla="*/ 6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03">
                  <a:moveTo>
                    <a:pt x="4" y="68"/>
                  </a:moveTo>
                  <a:cubicBezTo>
                    <a:pt x="4" y="68"/>
                    <a:pt x="0" y="19"/>
                    <a:pt x="17" y="8"/>
                  </a:cubicBezTo>
                  <a:cubicBezTo>
                    <a:pt x="17" y="8"/>
                    <a:pt x="33" y="0"/>
                    <a:pt x="43" y="10"/>
                  </a:cubicBezTo>
                  <a:cubicBezTo>
                    <a:pt x="43" y="10"/>
                    <a:pt x="72" y="3"/>
                    <a:pt x="76" y="20"/>
                  </a:cubicBezTo>
                  <a:cubicBezTo>
                    <a:pt x="76" y="20"/>
                    <a:pt x="106" y="27"/>
                    <a:pt x="97" y="59"/>
                  </a:cubicBezTo>
                  <a:cubicBezTo>
                    <a:pt x="97" y="59"/>
                    <a:pt x="88" y="67"/>
                    <a:pt x="81" y="56"/>
                  </a:cubicBezTo>
                  <a:cubicBezTo>
                    <a:pt x="75" y="45"/>
                    <a:pt x="59" y="31"/>
                    <a:pt x="55" y="49"/>
                  </a:cubicBezTo>
                  <a:cubicBezTo>
                    <a:pt x="52" y="67"/>
                    <a:pt x="61" y="91"/>
                    <a:pt x="37" y="97"/>
                  </a:cubicBezTo>
                  <a:cubicBezTo>
                    <a:pt x="13" y="103"/>
                    <a:pt x="4" y="82"/>
                    <a:pt x="4" y="68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8" name="iş1íḓè"/>
            <p:cNvSpPr/>
            <p:nvPr/>
          </p:nvSpPr>
          <p:spPr bwMode="auto">
            <a:xfrm>
              <a:off x="9435880" y="2324871"/>
              <a:ext cx="106981" cy="106981"/>
            </a:xfrm>
            <a:custGeom>
              <a:avLst/>
              <a:gdLst>
                <a:gd name="T0" fmla="*/ 64 w 65"/>
                <a:gd name="T1" fmla="*/ 35 h 65"/>
                <a:gd name="T2" fmla="*/ 30 w 65"/>
                <a:gd name="T3" fmla="*/ 64 h 65"/>
                <a:gd name="T4" fmla="*/ 1 w 65"/>
                <a:gd name="T5" fmla="*/ 30 h 65"/>
                <a:gd name="T6" fmla="*/ 35 w 65"/>
                <a:gd name="T7" fmla="*/ 1 h 65"/>
                <a:gd name="T8" fmla="*/ 64 w 65"/>
                <a:gd name="T9" fmla="*/ 3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64" y="35"/>
                  </a:moveTo>
                  <a:cubicBezTo>
                    <a:pt x="62" y="52"/>
                    <a:pt x="47" y="65"/>
                    <a:pt x="30" y="64"/>
                  </a:cubicBezTo>
                  <a:cubicBezTo>
                    <a:pt x="13" y="62"/>
                    <a:pt x="0" y="47"/>
                    <a:pt x="1" y="30"/>
                  </a:cubicBezTo>
                  <a:cubicBezTo>
                    <a:pt x="2" y="13"/>
                    <a:pt x="17" y="0"/>
                    <a:pt x="35" y="1"/>
                  </a:cubicBezTo>
                  <a:cubicBezTo>
                    <a:pt x="52" y="2"/>
                    <a:pt x="65" y="17"/>
                    <a:pt x="64" y="35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9" name="í$ḷiḓê"/>
            <p:cNvSpPr/>
            <p:nvPr/>
          </p:nvSpPr>
          <p:spPr bwMode="auto">
            <a:xfrm>
              <a:off x="9456025" y="2345017"/>
              <a:ext cx="67384" cy="67384"/>
            </a:xfrm>
            <a:custGeom>
              <a:avLst/>
              <a:gdLst>
                <a:gd name="T0" fmla="*/ 40 w 41"/>
                <a:gd name="T1" fmla="*/ 22 h 41"/>
                <a:gd name="T2" fmla="*/ 19 w 41"/>
                <a:gd name="T3" fmla="*/ 40 h 41"/>
                <a:gd name="T4" fmla="*/ 1 w 41"/>
                <a:gd name="T5" fmla="*/ 19 h 41"/>
                <a:gd name="T6" fmla="*/ 22 w 41"/>
                <a:gd name="T7" fmla="*/ 1 h 41"/>
                <a:gd name="T8" fmla="*/ 40 w 41"/>
                <a:gd name="T9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40" y="22"/>
                  </a:moveTo>
                  <a:cubicBezTo>
                    <a:pt x="39" y="33"/>
                    <a:pt x="30" y="41"/>
                    <a:pt x="19" y="40"/>
                  </a:cubicBezTo>
                  <a:cubicBezTo>
                    <a:pt x="8" y="39"/>
                    <a:pt x="0" y="30"/>
                    <a:pt x="1" y="19"/>
                  </a:cubicBezTo>
                  <a:cubicBezTo>
                    <a:pt x="1" y="8"/>
                    <a:pt x="11" y="0"/>
                    <a:pt x="22" y="1"/>
                  </a:cubicBezTo>
                  <a:cubicBezTo>
                    <a:pt x="33" y="2"/>
                    <a:pt x="41" y="11"/>
                    <a:pt x="40" y="22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0" name="iṣlídê"/>
            <p:cNvSpPr/>
            <p:nvPr/>
          </p:nvSpPr>
          <p:spPr bwMode="auto">
            <a:xfrm>
              <a:off x="8061098" y="2300557"/>
              <a:ext cx="182702" cy="167419"/>
            </a:xfrm>
            <a:custGeom>
              <a:avLst/>
              <a:gdLst>
                <a:gd name="T0" fmla="*/ 104 w 111"/>
                <a:gd name="T1" fmla="*/ 57 h 102"/>
                <a:gd name="T2" fmla="*/ 39 w 111"/>
                <a:gd name="T3" fmla="*/ 6 h 102"/>
                <a:gd name="T4" fmla="*/ 18 w 111"/>
                <a:gd name="T5" fmla="*/ 8 h 102"/>
                <a:gd name="T6" fmla="*/ 6 w 111"/>
                <a:gd name="T7" fmla="*/ 23 h 102"/>
                <a:gd name="T8" fmla="*/ 8 w 111"/>
                <a:gd name="T9" fmla="*/ 45 h 102"/>
                <a:gd name="T10" fmla="*/ 9 w 111"/>
                <a:gd name="T11" fmla="*/ 46 h 102"/>
                <a:gd name="T12" fmla="*/ 12 w 111"/>
                <a:gd name="T13" fmla="*/ 38 h 102"/>
                <a:gd name="T14" fmla="*/ 23 w 111"/>
                <a:gd name="T15" fmla="*/ 24 h 102"/>
                <a:gd name="T16" fmla="*/ 40 w 111"/>
                <a:gd name="T17" fmla="*/ 21 h 102"/>
                <a:gd name="T18" fmla="*/ 89 w 111"/>
                <a:gd name="T19" fmla="*/ 59 h 102"/>
                <a:gd name="T20" fmla="*/ 89 w 111"/>
                <a:gd name="T21" fmla="*/ 77 h 102"/>
                <a:gd name="T22" fmla="*/ 79 w 111"/>
                <a:gd name="T23" fmla="*/ 91 h 102"/>
                <a:gd name="T24" fmla="*/ 72 w 111"/>
                <a:gd name="T25" fmla="*/ 96 h 102"/>
                <a:gd name="T26" fmla="*/ 72 w 111"/>
                <a:gd name="T27" fmla="*/ 96 h 102"/>
                <a:gd name="T28" fmla="*/ 94 w 111"/>
                <a:gd name="T29" fmla="*/ 94 h 102"/>
                <a:gd name="T30" fmla="*/ 106 w 111"/>
                <a:gd name="T31" fmla="*/ 79 h 102"/>
                <a:gd name="T32" fmla="*/ 104 w 111"/>
                <a:gd name="T33" fmla="*/ 5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02">
                  <a:moveTo>
                    <a:pt x="104" y="57"/>
                  </a:moveTo>
                  <a:cubicBezTo>
                    <a:pt x="39" y="6"/>
                    <a:pt x="39" y="6"/>
                    <a:pt x="39" y="6"/>
                  </a:cubicBezTo>
                  <a:cubicBezTo>
                    <a:pt x="33" y="0"/>
                    <a:pt x="23" y="2"/>
                    <a:pt x="18" y="8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0" y="30"/>
                    <a:pt x="1" y="40"/>
                    <a:pt x="8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3"/>
                    <a:pt x="10" y="40"/>
                    <a:pt x="12" y="38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7" y="18"/>
                    <a:pt x="35" y="17"/>
                    <a:pt x="40" y="21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94" y="63"/>
                    <a:pt x="94" y="72"/>
                    <a:pt x="89" y="77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7" y="93"/>
                    <a:pt x="74" y="95"/>
                    <a:pt x="72" y="96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9" y="102"/>
                    <a:pt x="89" y="101"/>
                    <a:pt x="94" y="94"/>
                  </a:cubicBezTo>
                  <a:cubicBezTo>
                    <a:pt x="106" y="79"/>
                    <a:pt x="106" y="79"/>
                    <a:pt x="106" y="79"/>
                  </a:cubicBezTo>
                  <a:cubicBezTo>
                    <a:pt x="111" y="72"/>
                    <a:pt x="110" y="62"/>
                    <a:pt x="104" y="5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1" name="ïṩḻiḋè"/>
            <p:cNvSpPr/>
            <p:nvPr/>
          </p:nvSpPr>
          <p:spPr bwMode="auto">
            <a:xfrm>
              <a:off x="8049983" y="2292221"/>
              <a:ext cx="182007" cy="166030"/>
            </a:xfrm>
            <a:custGeom>
              <a:avLst/>
              <a:gdLst>
                <a:gd name="T0" fmla="*/ 103 w 111"/>
                <a:gd name="T1" fmla="*/ 56 h 101"/>
                <a:gd name="T2" fmla="*/ 39 w 111"/>
                <a:gd name="T3" fmla="*/ 5 h 101"/>
                <a:gd name="T4" fmla="*/ 17 w 111"/>
                <a:gd name="T5" fmla="*/ 7 h 101"/>
                <a:gd name="T6" fmla="*/ 5 w 111"/>
                <a:gd name="T7" fmla="*/ 23 h 101"/>
                <a:gd name="T8" fmla="*/ 8 w 111"/>
                <a:gd name="T9" fmla="*/ 44 h 101"/>
                <a:gd name="T10" fmla="*/ 8 w 111"/>
                <a:gd name="T11" fmla="*/ 45 h 101"/>
                <a:gd name="T12" fmla="*/ 12 w 111"/>
                <a:gd name="T13" fmla="*/ 37 h 101"/>
                <a:gd name="T14" fmla="*/ 22 w 111"/>
                <a:gd name="T15" fmla="*/ 24 h 101"/>
                <a:gd name="T16" fmla="*/ 40 w 111"/>
                <a:gd name="T17" fmla="*/ 20 h 101"/>
                <a:gd name="T18" fmla="*/ 88 w 111"/>
                <a:gd name="T19" fmla="*/ 59 h 101"/>
                <a:gd name="T20" fmla="*/ 89 w 111"/>
                <a:gd name="T21" fmla="*/ 77 h 101"/>
                <a:gd name="T22" fmla="*/ 78 w 111"/>
                <a:gd name="T23" fmla="*/ 90 h 101"/>
                <a:gd name="T24" fmla="*/ 71 w 111"/>
                <a:gd name="T25" fmla="*/ 95 h 101"/>
                <a:gd name="T26" fmla="*/ 72 w 111"/>
                <a:gd name="T27" fmla="*/ 96 h 101"/>
                <a:gd name="T28" fmla="*/ 94 w 111"/>
                <a:gd name="T29" fmla="*/ 93 h 101"/>
                <a:gd name="T30" fmla="*/ 106 w 111"/>
                <a:gd name="T31" fmla="*/ 78 h 101"/>
                <a:gd name="T32" fmla="*/ 103 w 111"/>
                <a:gd name="T33" fmla="*/ 5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01">
                  <a:moveTo>
                    <a:pt x="103" y="56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2" y="0"/>
                    <a:pt x="23" y="1"/>
                    <a:pt x="17" y="7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9"/>
                    <a:pt x="1" y="39"/>
                    <a:pt x="8" y="44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9" y="42"/>
                    <a:pt x="10" y="39"/>
                    <a:pt x="12" y="37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7" y="18"/>
                    <a:pt x="35" y="16"/>
                    <a:pt x="40" y="20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93" y="63"/>
                    <a:pt x="94" y="71"/>
                    <a:pt x="89" y="77"/>
                  </a:cubicBezTo>
                  <a:cubicBezTo>
                    <a:pt x="78" y="90"/>
                    <a:pt x="78" y="90"/>
                    <a:pt x="78" y="90"/>
                  </a:cubicBezTo>
                  <a:cubicBezTo>
                    <a:pt x="76" y="93"/>
                    <a:pt x="74" y="94"/>
                    <a:pt x="71" y="95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9" y="101"/>
                    <a:pt x="88" y="100"/>
                    <a:pt x="94" y="93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11" y="71"/>
                    <a:pt x="110" y="61"/>
                    <a:pt x="103" y="5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2" name="is1ídé"/>
            <p:cNvSpPr/>
            <p:nvPr/>
          </p:nvSpPr>
          <p:spPr bwMode="auto">
            <a:xfrm>
              <a:off x="7681800" y="2254708"/>
              <a:ext cx="724556" cy="700937"/>
            </a:xfrm>
            <a:custGeom>
              <a:avLst/>
              <a:gdLst>
                <a:gd name="T0" fmla="*/ 286 w 441"/>
                <a:gd name="T1" fmla="*/ 419 h 427"/>
                <a:gd name="T2" fmla="*/ 264 w 441"/>
                <a:gd name="T3" fmla="*/ 422 h 427"/>
                <a:gd name="T4" fmla="*/ 8 w 441"/>
                <a:gd name="T5" fmla="*/ 219 h 427"/>
                <a:gd name="T6" fmla="*/ 6 w 441"/>
                <a:gd name="T7" fmla="*/ 197 h 427"/>
                <a:gd name="T8" fmla="*/ 156 w 441"/>
                <a:gd name="T9" fmla="*/ 8 h 427"/>
                <a:gd name="T10" fmla="*/ 178 w 441"/>
                <a:gd name="T11" fmla="*/ 5 h 427"/>
                <a:gd name="T12" fmla="*/ 434 w 441"/>
                <a:gd name="T13" fmla="*/ 208 h 427"/>
                <a:gd name="T14" fmla="*/ 436 w 441"/>
                <a:gd name="T15" fmla="*/ 230 h 427"/>
                <a:gd name="T16" fmla="*/ 286 w 441"/>
                <a:gd name="T17" fmla="*/ 419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1" h="427">
                  <a:moveTo>
                    <a:pt x="286" y="419"/>
                  </a:moveTo>
                  <a:cubicBezTo>
                    <a:pt x="280" y="426"/>
                    <a:pt x="270" y="427"/>
                    <a:pt x="264" y="422"/>
                  </a:cubicBezTo>
                  <a:cubicBezTo>
                    <a:pt x="8" y="219"/>
                    <a:pt x="8" y="219"/>
                    <a:pt x="8" y="219"/>
                  </a:cubicBezTo>
                  <a:cubicBezTo>
                    <a:pt x="2" y="213"/>
                    <a:pt x="0" y="204"/>
                    <a:pt x="6" y="19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62" y="1"/>
                    <a:pt x="171" y="0"/>
                    <a:pt x="178" y="5"/>
                  </a:cubicBezTo>
                  <a:cubicBezTo>
                    <a:pt x="434" y="208"/>
                    <a:pt x="434" y="208"/>
                    <a:pt x="434" y="208"/>
                  </a:cubicBezTo>
                  <a:cubicBezTo>
                    <a:pt x="440" y="214"/>
                    <a:pt x="441" y="223"/>
                    <a:pt x="436" y="230"/>
                  </a:cubicBezTo>
                  <a:lnTo>
                    <a:pt x="286" y="41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3" name="îś1ïdè"/>
            <p:cNvSpPr/>
            <p:nvPr/>
          </p:nvSpPr>
          <p:spPr bwMode="auto">
            <a:xfrm>
              <a:off x="7681800" y="2254708"/>
              <a:ext cx="694685" cy="676623"/>
            </a:xfrm>
            <a:custGeom>
              <a:avLst/>
              <a:gdLst>
                <a:gd name="T0" fmla="*/ 267 w 423"/>
                <a:gd name="T1" fmla="*/ 404 h 412"/>
                <a:gd name="T2" fmla="*/ 246 w 423"/>
                <a:gd name="T3" fmla="*/ 407 h 412"/>
                <a:gd name="T4" fmla="*/ 8 w 423"/>
                <a:gd name="T5" fmla="*/ 218 h 412"/>
                <a:gd name="T6" fmla="*/ 6 w 423"/>
                <a:gd name="T7" fmla="*/ 197 h 412"/>
                <a:gd name="T8" fmla="*/ 156 w 423"/>
                <a:gd name="T9" fmla="*/ 8 h 412"/>
                <a:gd name="T10" fmla="*/ 177 w 423"/>
                <a:gd name="T11" fmla="*/ 5 h 412"/>
                <a:gd name="T12" fmla="*/ 415 w 423"/>
                <a:gd name="T13" fmla="*/ 194 h 412"/>
                <a:gd name="T14" fmla="*/ 417 w 423"/>
                <a:gd name="T15" fmla="*/ 215 h 412"/>
                <a:gd name="T16" fmla="*/ 267 w 423"/>
                <a:gd name="T17" fmla="*/ 404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" h="412">
                  <a:moveTo>
                    <a:pt x="267" y="404"/>
                  </a:moveTo>
                  <a:cubicBezTo>
                    <a:pt x="261" y="411"/>
                    <a:pt x="252" y="412"/>
                    <a:pt x="246" y="407"/>
                  </a:cubicBezTo>
                  <a:cubicBezTo>
                    <a:pt x="8" y="218"/>
                    <a:pt x="8" y="218"/>
                    <a:pt x="8" y="218"/>
                  </a:cubicBezTo>
                  <a:cubicBezTo>
                    <a:pt x="1" y="213"/>
                    <a:pt x="0" y="204"/>
                    <a:pt x="6" y="19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62" y="1"/>
                    <a:pt x="171" y="0"/>
                    <a:pt x="177" y="5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22" y="199"/>
                    <a:pt x="423" y="209"/>
                    <a:pt x="417" y="215"/>
                  </a:cubicBezTo>
                  <a:lnTo>
                    <a:pt x="267" y="40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4" name="íṥlíḓé"/>
            <p:cNvSpPr/>
            <p:nvPr/>
          </p:nvSpPr>
          <p:spPr bwMode="auto">
            <a:xfrm>
              <a:off x="7681800" y="2254708"/>
              <a:ext cx="694685" cy="676623"/>
            </a:xfrm>
            <a:custGeom>
              <a:avLst/>
              <a:gdLst>
                <a:gd name="T0" fmla="*/ 267 w 423"/>
                <a:gd name="T1" fmla="*/ 404 h 412"/>
                <a:gd name="T2" fmla="*/ 246 w 423"/>
                <a:gd name="T3" fmla="*/ 407 h 412"/>
                <a:gd name="T4" fmla="*/ 8 w 423"/>
                <a:gd name="T5" fmla="*/ 218 h 412"/>
                <a:gd name="T6" fmla="*/ 6 w 423"/>
                <a:gd name="T7" fmla="*/ 197 h 412"/>
                <a:gd name="T8" fmla="*/ 156 w 423"/>
                <a:gd name="T9" fmla="*/ 8 h 412"/>
                <a:gd name="T10" fmla="*/ 177 w 423"/>
                <a:gd name="T11" fmla="*/ 5 h 412"/>
                <a:gd name="T12" fmla="*/ 415 w 423"/>
                <a:gd name="T13" fmla="*/ 194 h 412"/>
                <a:gd name="T14" fmla="*/ 417 w 423"/>
                <a:gd name="T15" fmla="*/ 215 h 412"/>
                <a:gd name="T16" fmla="*/ 267 w 423"/>
                <a:gd name="T17" fmla="*/ 404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" h="412">
                  <a:moveTo>
                    <a:pt x="267" y="404"/>
                  </a:moveTo>
                  <a:cubicBezTo>
                    <a:pt x="261" y="411"/>
                    <a:pt x="252" y="412"/>
                    <a:pt x="246" y="407"/>
                  </a:cubicBezTo>
                  <a:cubicBezTo>
                    <a:pt x="8" y="218"/>
                    <a:pt x="8" y="218"/>
                    <a:pt x="8" y="218"/>
                  </a:cubicBezTo>
                  <a:cubicBezTo>
                    <a:pt x="1" y="213"/>
                    <a:pt x="0" y="204"/>
                    <a:pt x="6" y="19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62" y="1"/>
                    <a:pt x="171" y="0"/>
                    <a:pt x="177" y="5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22" y="199"/>
                    <a:pt x="423" y="209"/>
                    <a:pt x="417" y="215"/>
                  </a:cubicBezTo>
                  <a:lnTo>
                    <a:pt x="267" y="404"/>
                  </a:lnTo>
                  <a:close/>
                </a:path>
              </a:pathLst>
            </a:custGeom>
            <a:noFill/>
            <a:ln w="14288" cap="flat">
              <a:solidFill>
                <a:schemeClr val="tx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5" name="ïS1îḓé"/>
            <p:cNvSpPr/>
            <p:nvPr/>
          </p:nvSpPr>
          <p:spPr bwMode="auto">
            <a:xfrm>
              <a:off x="7639424" y="2219974"/>
              <a:ext cx="698158" cy="681486"/>
            </a:xfrm>
            <a:custGeom>
              <a:avLst/>
              <a:gdLst>
                <a:gd name="T0" fmla="*/ 269 w 425"/>
                <a:gd name="T1" fmla="*/ 406 h 415"/>
                <a:gd name="T2" fmla="*/ 248 w 425"/>
                <a:gd name="T3" fmla="*/ 409 h 415"/>
                <a:gd name="T4" fmla="*/ 8 w 425"/>
                <a:gd name="T5" fmla="*/ 218 h 415"/>
                <a:gd name="T6" fmla="*/ 6 w 425"/>
                <a:gd name="T7" fmla="*/ 197 h 415"/>
                <a:gd name="T8" fmla="*/ 156 w 425"/>
                <a:gd name="T9" fmla="*/ 8 h 415"/>
                <a:gd name="T10" fmla="*/ 177 w 425"/>
                <a:gd name="T11" fmla="*/ 5 h 415"/>
                <a:gd name="T12" fmla="*/ 418 w 425"/>
                <a:gd name="T13" fmla="*/ 196 h 415"/>
                <a:gd name="T14" fmla="*/ 419 w 425"/>
                <a:gd name="T15" fmla="*/ 217 h 415"/>
                <a:gd name="T16" fmla="*/ 269 w 425"/>
                <a:gd name="T17" fmla="*/ 406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" h="415">
                  <a:moveTo>
                    <a:pt x="269" y="406"/>
                  </a:moveTo>
                  <a:cubicBezTo>
                    <a:pt x="264" y="413"/>
                    <a:pt x="254" y="415"/>
                    <a:pt x="248" y="409"/>
                  </a:cubicBezTo>
                  <a:cubicBezTo>
                    <a:pt x="8" y="218"/>
                    <a:pt x="8" y="218"/>
                    <a:pt x="8" y="218"/>
                  </a:cubicBezTo>
                  <a:cubicBezTo>
                    <a:pt x="1" y="213"/>
                    <a:pt x="0" y="204"/>
                    <a:pt x="6" y="19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62" y="1"/>
                    <a:pt x="171" y="0"/>
                    <a:pt x="177" y="5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24" y="201"/>
                    <a:pt x="425" y="211"/>
                    <a:pt x="419" y="217"/>
                  </a:cubicBezTo>
                  <a:lnTo>
                    <a:pt x="269" y="40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6" name="iṩľîḑe"/>
            <p:cNvSpPr/>
            <p:nvPr/>
          </p:nvSpPr>
          <p:spPr bwMode="auto">
            <a:xfrm>
              <a:off x="7672074" y="2252624"/>
              <a:ext cx="617575" cy="602986"/>
            </a:xfrm>
            <a:custGeom>
              <a:avLst/>
              <a:gdLst>
                <a:gd name="T0" fmla="*/ 237 w 376"/>
                <a:gd name="T1" fmla="*/ 360 h 367"/>
                <a:gd name="T2" fmla="*/ 218 w 376"/>
                <a:gd name="T3" fmla="*/ 363 h 367"/>
                <a:gd name="T4" fmla="*/ 6 w 376"/>
                <a:gd name="T5" fmla="*/ 194 h 367"/>
                <a:gd name="T6" fmla="*/ 5 w 376"/>
                <a:gd name="T7" fmla="*/ 175 h 367"/>
                <a:gd name="T8" fmla="*/ 139 w 376"/>
                <a:gd name="T9" fmla="*/ 7 h 367"/>
                <a:gd name="T10" fmla="*/ 158 w 376"/>
                <a:gd name="T11" fmla="*/ 4 h 367"/>
                <a:gd name="T12" fmla="*/ 369 w 376"/>
                <a:gd name="T13" fmla="*/ 172 h 367"/>
                <a:gd name="T14" fmla="*/ 371 w 376"/>
                <a:gd name="T15" fmla="*/ 191 h 367"/>
                <a:gd name="T16" fmla="*/ 237 w 376"/>
                <a:gd name="T17" fmla="*/ 36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6" h="367">
                  <a:moveTo>
                    <a:pt x="237" y="360"/>
                  </a:moveTo>
                  <a:cubicBezTo>
                    <a:pt x="232" y="366"/>
                    <a:pt x="223" y="367"/>
                    <a:pt x="218" y="363"/>
                  </a:cubicBezTo>
                  <a:cubicBezTo>
                    <a:pt x="6" y="194"/>
                    <a:pt x="6" y="194"/>
                    <a:pt x="6" y="194"/>
                  </a:cubicBezTo>
                  <a:cubicBezTo>
                    <a:pt x="1" y="190"/>
                    <a:pt x="0" y="181"/>
                    <a:pt x="5" y="175"/>
                  </a:cubicBezTo>
                  <a:cubicBezTo>
                    <a:pt x="139" y="7"/>
                    <a:pt x="139" y="7"/>
                    <a:pt x="139" y="7"/>
                  </a:cubicBezTo>
                  <a:cubicBezTo>
                    <a:pt x="144" y="1"/>
                    <a:pt x="152" y="0"/>
                    <a:pt x="158" y="4"/>
                  </a:cubicBezTo>
                  <a:cubicBezTo>
                    <a:pt x="369" y="172"/>
                    <a:pt x="369" y="172"/>
                    <a:pt x="369" y="172"/>
                  </a:cubicBezTo>
                  <a:cubicBezTo>
                    <a:pt x="375" y="177"/>
                    <a:pt x="376" y="185"/>
                    <a:pt x="371" y="191"/>
                  </a:cubicBezTo>
                  <a:lnTo>
                    <a:pt x="237" y="36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7" name="îSḷîḋé"/>
            <p:cNvSpPr/>
            <p:nvPr/>
          </p:nvSpPr>
          <p:spPr bwMode="auto">
            <a:xfrm>
              <a:off x="8414693" y="2554812"/>
              <a:ext cx="42376" cy="72247"/>
            </a:xfrm>
            <a:custGeom>
              <a:avLst/>
              <a:gdLst>
                <a:gd name="T0" fmla="*/ 6 w 26"/>
                <a:gd name="T1" fmla="*/ 16 h 44"/>
                <a:gd name="T2" fmla="*/ 11 w 26"/>
                <a:gd name="T3" fmla="*/ 34 h 44"/>
                <a:gd name="T4" fmla="*/ 26 w 26"/>
                <a:gd name="T5" fmla="*/ 34 h 44"/>
                <a:gd name="T6" fmla="*/ 18 w 26"/>
                <a:gd name="T7" fmla="*/ 8 h 44"/>
                <a:gd name="T8" fmla="*/ 6 w 26"/>
                <a:gd name="T9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4">
                  <a:moveTo>
                    <a:pt x="6" y="16"/>
                  </a:moveTo>
                  <a:cubicBezTo>
                    <a:pt x="9" y="21"/>
                    <a:pt x="10" y="27"/>
                    <a:pt x="11" y="34"/>
                  </a:cubicBezTo>
                  <a:cubicBezTo>
                    <a:pt x="11" y="44"/>
                    <a:pt x="26" y="44"/>
                    <a:pt x="26" y="34"/>
                  </a:cubicBezTo>
                  <a:cubicBezTo>
                    <a:pt x="25" y="25"/>
                    <a:pt x="23" y="16"/>
                    <a:pt x="18" y="8"/>
                  </a:cubicBezTo>
                  <a:cubicBezTo>
                    <a:pt x="13" y="0"/>
                    <a:pt x="0" y="7"/>
                    <a:pt x="6" y="16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8" name="iş1iḑè"/>
            <p:cNvSpPr/>
            <p:nvPr/>
          </p:nvSpPr>
          <p:spPr bwMode="auto">
            <a:xfrm>
              <a:off x="8460542" y="2556896"/>
              <a:ext cx="32650" cy="60438"/>
            </a:xfrm>
            <a:custGeom>
              <a:avLst/>
              <a:gdLst>
                <a:gd name="T0" fmla="*/ 3 w 20"/>
                <a:gd name="T1" fmla="*/ 13 h 37"/>
                <a:gd name="T2" fmla="*/ 5 w 20"/>
                <a:gd name="T3" fmla="*/ 27 h 37"/>
                <a:gd name="T4" fmla="*/ 20 w 20"/>
                <a:gd name="T5" fmla="*/ 27 h 37"/>
                <a:gd name="T6" fmla="*/ 17 w 20"/>
                <a:gd name="T7" fmla="*/ 9 h 37"/>
                <a:gd name="T8" fmla="*/ 3 w 20"/>
                <a:gd name="T9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7">
                  <a:moveTo>
                    <a:pt x="3" y="13"/>
                  </a:moveTo>
                  <a:cubicBezTo>
                    <a:pt x="4" y="17"/>
                    <a:pt x="4" y="22"/>
                    <a:pt x="5" y="27"/>
                  </a:cubicBezTo>
                  <a:cubicBezTo>
                    <a:pt x="5" y="37"/>
                    <a:pt x="20" y="37"/>
                    <a:pt x="20" y="27"/>
                  </a:cubicBezTo>
                  <a:cubicBezTo>
                    <a:pt x="19" y="21"/>
                    <a:pt x="19" y="15"/>
                    <a:pt x="17" y="9"/>
                  </a:cubicBezTo>
                  <a:cubicBezTo>
                    <a:pt x="14" y="0"/>
                    <a:pt x="0" y="4"/>
                    <a:pt x="3" y="13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9" name="ïṡľïďé"/>
            <p:cNvSpPr/>
            <p:nvPr/>
          </p:nvSpPr>
          <p:spPr bwMode="auto">
            <a:xfrm>
              <a:off x="7549115" y="2507574"/>
              <a:ext cx="42376" cy="100035"/>
            </a:xfrm>
            <a:custGeom>
              <a:avLst/>
              <a:gdLst>
                <a:gd name="T0" fmla="*/ 7 w 26"/>
                <a:gd name="T1" fmla="*/ 9 h 61"/>
                <a:gd name="T2" fmla="*/ 9 w 26"/>
                <a:gd name="T3" fmla="*/ 53 h 61"/>
                <a:gd name="T4" fmla="*/ 21 w 26"/>
                <a:gd name="T5" fmla="*/ 45 h 61"/>
                <a:gd name="T6" fmla="*/ 19 w 26"/>
                <a:gd name="T7" fmla="*/ 17 h 61"/>
                <a:gd name="T8" fmla="*/ 7 w 26"/>
                <a:gd name="T9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1">
                  <a:moveTo>
                    <a:pt x="7" y="9"/>
                  </a:moveTo>
                  <a:cubicBezTo>
                    <a:pt x="0" y="24"/>
                    <a:pt x="2" y="38"/>
                    <a:pt x="9" y="53"/>
                  </a:cubicBezTo>
                  <a:cubicBezTo>
                    <a:pt x="13" y="61"/>
                    <a:pt x="26" y="54"/>
                    <a:pt x="21" y="45"/>
                  </a:cubicBezTo>
                  <a:cubicBezTo>
                    <a:pt x="17" y="36"/>
                    <a:pt x="15" y="26"/>
                    <a:pt x="19" y="17"/>
                  </a:cubicBezTo>
                  <a:cubicBezTo>
                    <a:pt x="23" y="8"/>
                    <a:pt x="11" y="0"/>
                    <a:pt x="7" y="9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90" name="îṥļíḋe"/>
            <p:cNvSpPr/>
            <p:nvPr/>
          </p:nvSpPr>
          <p:spPr bwMode="auto">
            <a:xfrm>
              <a:off x="7508129" y="2518689"/>
              <a:ext cx="31261" cy="80583"/>
            </a:xfrm>
            <a:custGeom>
              <a:avLst/>
              <a:gdLst>
                <a:gd name="T0" fmla="*/ 1 w 19"/>
                <a:gd name="T1" fmla="*/ 10 h 49"/>
                <a:gd name="T2" fmla="*/ 3 w 19"/>
                <a:gd name="T3" fmla="*/ 40 h 49"/>
                <a:gd name="T4" fmla="*/ 17 w 19"/>
                <a:gd name="T5" fmla="*/ 36 h 49"/>
                <a:gd name="T6" fmla="*/ 16 w 19"/>
                <a:gd name="T7" fmla="*/ 10 h 49"/>
                <a:gd name="T8" fmla="*/ 1 w 19"/>
                <a:gd name="T9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9">
                  <a:moveTo>
                    <a:pt x="1" y="10"/>
                  </a:moveTo>
                  <a:cubicBezTo>
                    <a:pt x="1" y="20"/>
                    <a:pt x="1" y="30"/>
                    <a:pt x="3" y="40"/>
                  </a:cubicBezTo>
                  <a:cubicBezTo>
                    <a:pt x="5" y="49"/>
                    <a:pt x="19" y="45"/>
                    <a:pt x="17" y="36"/>
                  </a:cubicBezTo>
                  <a:cubicBezTo>
                    <a:pt x="16" y="27"/>
                    <a:pt x="16" y="19"/>
                    <a:pt x="16" y="10"/>
                  </a:cubicBezTo>
                  <a:cubicBezTo>
                    <a:pt x="15" y="0"/>
                    <a:pt x="0" y="0"/>
                    <a:pt x="1" y="1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683497" y="2373131"/>
            <a:ext cx="4533183" cy="751535"/>
            <a:chOff x="2741784" y="2343753"/>
            <a:chExt cx="4533183" cy="751535"/>
          </a:xfrm>
        </p:grpSpPr>
        <p:sp>
          <p:nvSpPr>
            <p:cNvPr id="97" name="文本框 96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2741784" y="2687228"/>
              <a:ext cx="4533183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683497" y="3476770"/>
            <a:ext cx="4533183" cy="751535"/>
            <a:chOff x="2741784" y="2343753"/>
            <a:chExt cx="4533183" cy="751535"/>
          </a:xfrm>
        </p:grpSpPr>
        <p:sp>
          <p:nvSpPr>
            <p:cNvPr id="100" name="文本框 99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2741784" y="2687228"/>
              <a:ext cx="4533183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1683497" y="4580409"/>
            <a:ext cx="4533183" cy="751535"/>
            <a:chOff x="2741784" y="2343753"/>
            <a:chExt cx="4533183" cy="751535"/>
          </a:xfrm>
        </p:grpSpPr>
        <p:sp>
          <p:nvSpPr>
            <p:cNvPr id="103" name="文本框 102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2741784" y="2687228"/>
              <a:ext cx="4533183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06" name="直接连接符 105"/>
          <p:cNvCxnSpPr/>
          <p:nvPr/>
        </p:nvCxnSpPr>
        <p:spPr>
          <a:xfrm>
            <a:off x="1683497" y="3311899"/>
            <a:ext cx="453318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1683497" y="4411638"/>
            <a:ext cx="453318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109" name="文本框 108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1" name="文本框 110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17028" y="3290024"/>
            <a:ext cx="2463944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PART 02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578953" y="4083457"/>
            <a:ext cx="736600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455128" y="4173848"/>
            <a:ext cx="4252135" cy="995905"/>
            <a:chOff x="2755900" y="256321"/>
            <a:chExt cx="4252135" cy="995905"/>
          </a:xfrm>
        </p:grpSpPr>
        <p:sp>
          <p:nvSpPr>
            <p:cNvPr id="5" name="文本框 4"/>
            <p:cNvSpPr txBox="1"/>
            <p:nvPr/>
          </p:nvSpPr>
          <p:spPr>
            <a:xfrm>
              <a:off x="2755900" y="25632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阶段营销目标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755900" y="813388"/>
              <a:ext cx="4252135" cy="4388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presentation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fieldpresentation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field</a:t>
              </a:r>
              <a:endParaRPr lang="en-US" altLang="zh-CN" sz="8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7cd02daf-2923-4aeb-b270-5ef1fe5d5d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55907" y="1801093"/>
            <a:ext cx="4000486" cy="3491488"/>
            <a:chOff x="3768725" y="1563688"/>
            <a:chExt cx="4441826" cy="3876675"/>
          </a:xfrm>
        </p:grpSpPr>
        <p:sp>
          <p:nvSpPr>
            <p:cNvPr id="9" name="íṡliḋê"/>
            <p:cNvSpPr/>
            <p:nvPr/>
          </p:nvSpPr>
          <p:spPr bwMode="auto">
            <a:xfrm>
              <a:off x="3768725" y="4938713"/>
              <a:ext cx="896938" cy="501650"/>
            </a:xfrm>
            <a:custGeom>
              <a:avLst/>
              <a:gdLst>
                <a:gd name="T0" fmla="*/ 107 w 272"/>
                <a:gd name="T1" fmla="*/ 150 h 152"/>
                <a:gd name="T2" fmla="*/ 127 w 272"/>
                <a:gd name="T3" fmla="*/ 148 h 152"/>
                <a:gd name="T4" fmla="*/ 151 w 272"/>
                <a:gd name="T5" fmla="*/ 151 h 152"/>
                <a:gd name="T6" fmla="*/ 170 w 272"/>
                <a:gd name="T7" fmla="*/ 145 h 152"/>
                <a:gd name="T8" fmla="*/ 151 w 272"/>
                <a:gd name="T9" fmla="*/ 151 h 152"/>
                <a:gd name="T10" fmla="*/ 63 w 272"/>
                <a:gd name="T11" fmla="*/ 140 h 152"/>
                <a:gd name="T12" fmla="*/ 84 w 272"/>
                <a:gd name="T13" fmla="*/ 142 h 152"/>
                <a:gd name="T14" fmla="*/ 195 w 272"/>
                <a:gd name="T15" fmla="*/ 144 h 152"/>
                <a:gd name="T16" fmla="*/ 213 w 272"/>
                <a:gd name="T17" fmla="*/ 134 h 152"/>
                <a:gd name="T18" fmla="*/ 195 w 272"/>
                <a:gd name="T19" fmla="*/ 144 h 152"/>
                <a:gd name="T20" fmla="*/ 24 w 272"/>
                <a:gd name="T21" fmla="*/ 119 h 152"/>
                <a:gd name="T22" fmla="*/ 43 w 272"/>
                <a:gd name="T23" fmla="*/ 127 h 152"/>
                <a:gd name="T24" fmla="*/ 236 w 272"/>
                <a:gd name="T25" fmla="*/ 127 h 152"/>
                <a:gd name="T26" fmla="*/ 250 w 272"/>
                <a:gd name="T27" fmla="*/ 112 h 152"/>
                <a:gd name="T28" fmla="*/ 236 w 272"/>
                <a:gd name="T29" fmla="*/ 127 h 152"/>
                <a:gd name="T30" fmla="*/ 0 w 272"/>
                <a:gd name="T31" fmla="*/ 82 h 152"/>
                <a:gd name="T32" fmla="*/ 11 w 272"/>
                <a:gd name="T33" fmla="*/ 99 h 152"/>
                <a:gd name="T34" fmla="*/ 267 w 272"/>
                <a:gd name="T35" fmla="*/ 96 h 152"/>
                <a:gd name="T36" fmla="*/ 268 w 272"/>
                <a:gd name="T37" fmla="*/ 76 h 152"/>
                <a:gd name="T38" fmla="*/ 271 w 272"/>
                <a:gd name="T39" fmla="*/ 68 h 152"/>
                <a:gd name="T40" fmla="*/ 267 w 272"/>
                <a:gd name="T41" fmla="*/ 96 h 152"/>
                <a:gd name="T42" fmla="*/ 4 w 272"/>
                <a:gd name="T43" fmla="*/ 57 h 152"/>
                <a:gd name="T44" fmla="*/ 19 w 272"/>
                <a:gd name="T45" fmla="*/ 43 h 152"/>
                <a:gd name="T46" fmla="*/ 258 w 272"/>
                <a:gd name="T47" fmla="*/ 48 h 152"/>
                <a:gd name="T48" fmla="*/ 246 w 272"/>
                <a:gd name="T49" fmla="*/ 31 h 152"/>
                <a:gd name="T50" fmla="*/ 258 w 272"/>
                <a:gd name="T51" fmla="*/ 48 h 152"/>
                <a:gd name="T52" fmla="*/ 35 w 272"/>
                <a:gd name="T53" fmla="*/ 25 h 152"/>
                <a:gd name="T54" fmla="*/ 54 w 272"/>
                <a:gd name="T55" fmla="*/ 19 h 152"/>
                <a:gd name="T56" fmla="*/ 224 w 272"/>
                <a:gd name="T57" fmla="*/ 22 h 152"/>
                <a:gd name="T58" fmla="*/ 207 w 272"/>
                <a:gd name="T59" fmla="*/ 11 h 152"/>
                <a:gd name="T60" fmla="*/ 224 w 272"/>
                <a:gd name="T61" fmla="*/ 22 h 152"/>
                <a:gd name="T62" fmla="*/ 76 w 272"/>
                <a:gd name="T63" fmla="*/ 8 h 152"/>
                <a:gd name="T64" fmla="*/ 96 w 272"/>
                <a:gd name="T65" fmla="*/ 7 h 152"/>
                <a:gd name="T66" fmla="*/ 183 w 272"/>
                <a:gd name="T67" fmla="*/ 8 h 152"/>
                <a:gd name="T68" fmla="*/ 164 w 272"/>
                <a:gd name="T69" fmla="*/ 1 h 152"/>
                <a:gd name="T70" fmla="*/ 183 w 272"/>
                <a:gd name="T71" fmla="*/ 8 h 152"/>
                <a:gd name="T72" fmla="*/ 119 w 272"/>
                <a:gd name="T73" fmla="*/ 0 h 152"/>
                <a:gd name="T74" fmla="*/ 139 w 272"/>
                <a:gd name="T75" fmla="*/ 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2" h="152">
                  <a:moveTo>
                    <a:pt x="127" y="152"/>
                  </a:moveTo>
                  <a:cubicBezTo>
                    <a:pt x="120" y="151"/>
                    <a:pt x="113" y="151"/>
                    <a:pt x="107" y="15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14" y="147"/>
                    <a:pt x="120" y="147"/>
                    <a:pt x="127" y="148"/>
                  </a:cubicBezTo>
                  <a:lnTo>
                    <a:pt x="127" y="152"/>
                  </a:lnTo>
                  <a:close/>
                  <a:moveTo>
                    <a:pt x="151" y="151"/>
                  </a:moveTo>
                  <a:cubicBezTo>
                    <a:pt x="151" y="147"/>
                    <a:pt x="151" y="147"/>
                    <a:pt x="151" y="147"/>
                  </a:cubicBezTo>
                  <a:cubicBezTo>
                    <a:pt x="157" y="147"/>
                    <a:pt x="164" y="146"/>
                    <a:pt x="170" y="145"/>
                  </a:cubicBezTo>
                  <a:cubicBezTo>
                    <a:pt x="171" y="149"/>
                    <a:pt x="171" y="149"/>
                    <a:pt x="171" y="149"/>
                  </a:cubicBezTo>
                  <a:cubicBezTo>
                    <a:pt x="164" y="150"/>
                    <a:pt x="158" y="151"/>
                    <a:pt x="151" y="151"/>
                  </a:cubicBezTo>
                  <a:close/>
                  <a:moveTo>
                    <a:pt x="83" y="146"/>
                  </a:moveTo>
                  <a:cubicBezTo>
                    <a:pt x="76" y="144"/>
                    <a:pt x="70" y="142"/>
                    <a:pt x="63" y="140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71" y="138"/>
                    <a:pt x="77" y="140"/>
                    <a:pt x="84" y="142"/>
                  </a:cubicBezTo>
                  <a:lnTo>
                    <a:pt x="83" y="146"/>
                  </a:lnTo>
                  <a:close/>
                  <a:moveTo>
                    <a:pt x="195" y="144"/>
                  </a:moveTo>
                  <a:cubicBezTo>
                    <a:pt x="194" y="140"/>
                    <a:pt x="194" y="140"/>
                    <a:pt x="194" y="140"/>
                  </a:cubicBezTo>
                  <a:cubicBezTo>
                    <a:pt x="200" y="139"/>
                    <a:pt x="207" y="137"/>
                    <a:pt x="213" y="134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08" y="140"/>
                    <a:pt x="201" y="143"/>
                    <a:pt x="195" y="144"/>
                  </a:cubicBezTo>
                  <a:close/>
                  <a:moveTo>
                    <a:pt x="41" y="130"/>
                  </a:moveTo>
                  <a:cubicBezTo>
                    <a:pt x="35" y="127"/>
                    <a:pt x="29" y="123"/>
                    <a:pt x="24" y="119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32" y="120"/>
                    <a:pt x="37" y="124"/>
                    <a:pt x="43" y="127"/>
                  </a:cubicBezTo>
                  <a:lnTo>
                    <a:pt x="41" y="130"/>
                  </a:lnTo>
                  <a:close/>
                  <a:moveTo>
                    <a:pt x="236" y="127"/>
                  </a:moveTo>
                  <a:cubicBezTo>
                    <a:pt x="234" y="124"/>
                    <a:pt x="234" y="124"/>
                    <a:pt x="234" y="124"/>
                  </a:cubicBezTo>
                  <a:cubicBezTo>
                    <a:pt x="240" y="120"/>
                    <a:pt x="245" y="117"/>
                    <a:pt x="250" y="112"/>
                  </a:cubicBezTo>
                  <a:cubicBezTo>
                    <a:pt x="252" y="115"/>
                    <a:pt x="252" y="115"/>
                    <a:pt x="252" y="115"/>
                  </a:cubicBezTo>
                  <a:cubicBezTo>
                    <a:pt x="248" y="120"/>
                    <a:pt x="242" y="124"/>
                    <a:pt x="236" y="127"/>
                  </a:cubicBezTo>
                  <a:close/>
                  <a:moveTo>
                    <a:pt x="8" y="101"/>
                  </a:moveTo>
                  <a:cubicBezTo>
                    <a:pt x="4" y="95"/>
                    <a:pt x="1" y="88"/>
                    <a:pt x="0" y="82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7"/>
                    <a:pt x="7" y="93"/>
                    <a:pt x="11" y="99"/>
                  </a:cubicBezTo>
                  <a:lnTo>
                    <a:pt x="8" y="101"/>
                  </a:lnTo>
                  <a:close/>
                  <a:moveTo>
                    <a:pt x="267" y="96"/>
                  </a:moveTo>
                  <a:cubicBezTo>
                    <a:pt x="264" y="94"/>
                    <a:pt x="264" y="94"/>
                    <a:pt x="264" y="94"/>
                  </a:cubicBezTo>
                  <a:cubicBezTo>
                    <a:pt x="267" y="88"/>
                    <a:pt x="268" y="82"/>
                    <a:pt x="268" y="76"/>
                  </a:cubicBezTo>
                  <a:cubicBezTo>
                    <a:pt x="268" y="73"/>
                    <a:pt x="268" y="71"/>
                    <a:pt x="267" y="69"/>
                  </a:cubicBezTo>
                  <a:cubicBezTo>
                    <a:pt x="271" y="68"/>
                    <a:pt x="271" y="68"/>
                    <a:pt x="271" y="68"/>
                  </a:cubicBezTo>
                  <a:cubicBezTo>
                    <a:pt x="272" y="71"/>
                    <a:pt x="272" y="73"/>
                    <a:pt x="272" y="76"/>
                  </a:cubicBezTo>
                  <a:cubicBezTo>
                    <a:pt x="272" y="83"/>
                    <a:pt x="270" y="89"/>
                    <a:pt x="267" y="96"/>
                  </a:cubicBezTo>
                  <a:close/>
                  <a:moveTo>
                    <a:pt x="8" y="59"/>
                  </a:moveTo>
                  <a:cubicBezTo>
                    <a:pt x="4" y="57"/>
                    <a:pt x="4" y="57"/>
                    <a:pt x="4" y="57"/>
                  </a:cubicBezTo>
                  <a:cubicBezTo>
                    <a:pt x="7" y="51"/>
                    <a:pt x="11" y="46"/>
                    <a:pt x="16" y="40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4" y="48"/>
                    <a:pt x="10" y="53"/>
                    <a:pt x="8" y="59"/>
                  </a:cubicBezTo>
                  <a:close/>
                  <a:moveTo>
                    <a:pt x="258" y="48"/>
                  </a:moveTo>
                  <a:cubicBezTo>
                    <a:pt x="254" y="43"/>
                    <a:pt x="250" y="39"/>
                    <a:pt x="244" y="34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52" y="36"/>
                    <a:pt x="257" y="41"/>
                    <a:pt x="261" y="46"/>
                  </a:cubicBezTo>
                  <a:lnTo>
                    <a:pt x="258" y="48"/>
                  </a:lnTo>
                  <a:close/>
                  <a:moveTo>
                    <a:pt x="37" y="28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40" y="22"/>
                    <a:pt x="46" y="18"/>
                    <a:pt x="53" y="16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48" y="22"/>
                    <a:pt x="42" y="25"/>
                    <a:pt x="37" y="28"/>
                  </a:cubicBezTo>
                  <a:close/>
                  <a:moveTo>
                    <a:pt x="224" y="22"/>
                  </a:moveTo>
                  <a:cubicBezTo>
                    <a:pt x="218" y="19"/>
                    <a:pt x="212" y="17"/>
                    <a:pt x="206" y="15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14" y="13"/>
                    <a:pt x="220" y="16"/>
                    <a:pt x="226" y="19"/>
                  </a:cubicBezTo>
                  <a:lnTo>
                    <a:pt x="224" y="22"/>
                  </a:lnTo>
                  <a:close/>
                  <a:moveTo>
                    <a:pt x="77" y="11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82" y="6"/>
                    <a:pt x="89" y="4"/>
                    <a:pt x="95" y="3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89" y="8"/>
                    <a:pt x="83" y="10"/>
                    <a:pt x="77" y="11"/>
                  </a:cubicBezTo>
                  <a:close/>
                  <a:moveTo>
                    <a:pt x="183" y="8"/>
                  </a:moveTo>
                  <a:cubicBezTo>
                    <a:pt x="176" y="7"/>
                    <a:pt x="170" y="6"/>
                    <a:pt x="163" y="5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70" y="2"/>
                    <a:pt x="177" y="3"/>
                    <a:pt x="184" y="5"/>
                  </a:cubicBezTo>
                  <a:lnTo>
                    <a:pt x="183" y="8"/>
                  </a:lnTo>
                  <a:close/>
                  <a:moveTo>
                    <a:pt x="120" y="4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6" y="0"/>
                    <a:pt x="133" y="0"/>
                    <a:pt x="140" y="0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3" y="4"/>
                    <a:pt x="126" y="4"/>
                    <a:pt x="120" y="4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ïşļídè"/>
            <p:cNvSpPr/>
            <p:nvPr/>
          </p:nvSpPr>
          <p:spPr bwMode="auto">
            <a:xfrm>
              <a:off x="5557838" y="371316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śļiḑè"/>
            <p:cNvSpPr/>
            <p:nvPr/>
          </p:nvSpPr>
          <p:spPr bwMode="auto">
            <a:xfrm>
              <a:off x="4065588" y="286861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8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ïS1íḓê"/>
            <p:cNvSpPr/>
            <p:nvPr/>
          </p:nvSpPr>
          <p:spPr bwMode="auto">
            <a:xfrm>
              <a:off x="6983413" y="4518026"/>
              <a:ext cx="1227138" cy="681038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ŝliďe"/>
            <p:cNvSpPr/>
            <p:nvPr/>
          </p:nvSpPr>
          <p:spPr bwMode="auto">
            <a:xfrm>
              <a:off x="6586538" y="3106738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Sḻiḍê"/>
            <p:cNvSpPr/>
            <p:nvPr/>
          </p:nvSpPr>
          <p:spPr bwMode="auto">
            <a:xfrm>
              <a:off x="5213350" y="2262188"/>
              <a:ext cx="1228725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ïŝḻîḓê"/>
            <p:cNvSpPr/>
            <p:nvPr/>
          </p:nvSpPr>
          <p:spPr bwMode="auto">
            <a:xfrm>
              <a:off x="4530725" y="3113088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ṡļiḋê"/>
            <p:cNvSpPr/>
            <p:nvPr/>
          </p:nvSpPr>
          <p:spPr bwMode="auto">
            <a:xfrm>
              <a:off x="4511675" y="3014663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ṩlïdê"/>
            <p:cNvSpPr/>
            <p:nvPr/>
          </p:nvSpPr>
          <p:spPr bwMode="auto">
            <a:xfrm>
              <a:off x="4524375" y="3014663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7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7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iSļíḋè"/>
            <p:cNvSpPr/>
            <p:nvPr/>
          </p:nvSpPr>
          <p:spPr bwMode="auto">
            <a:xfrm>
              <a:off x="4699000" y="3122613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š1îḍe"/>
            <p:cNvSpPr/>
            <p:nvPr/>
          </p:nvSpPr>
          <p:spPr bwMode="auto">
            <a:xfrm>
              <a:off x="4294188" y="2163763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íşḷîḋê"/>
            <p:cNvSpPr/>
            <p:nvPr/>
          </p:nvSpPr>
          <p:spPr bwMode="auto">
            <a:xfrm>
              <a:off x="4322763" y="2209801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íṡlíḑè"/>
            <p:cNvSpPr/>
            <p:nvPr/>
          </p:nvSpPr>
          <p:spPr bwMode="auto">
            <a:xfrm>
              <a:off x="5160963" y="3303588"/>
              <a:ext cx="26988" cy="96838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iṣľíḓé"/>
            <p:cNvSpPr/>
            <p:nvPr/>
          </p:nvSpPr>
          <p:spPr bwMode="auto">
            <a:xfrm>
              <a:off x="5130800" y="2678113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3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3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ïśḻiďè"/>
            <p:cNvSpPr/>
            <p:nvPr/>
          </p:nvSpPr>
          <p:spPr bwMode="auto">
            <a:xfrm>
              <a:off x="4325938" y="2209801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íṩļîďê"/>
            <p:cNvSpPr/>
            <p:nvPr/>
          </p:nvSpPr>
          <p:spPr bwMode="auto">
            <a:xfrm>
              <a:off x="4294188" y="2163763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ïsḻîďè"/>
            <p:cNvSpPr/>
            <p:nvPr/>
          </p:nvSpPr>
          <p:spPr bwMode="auto">
            <a:xfrm>
              <a:off x="4283075" y="2170113"/>
              <a:ext cx="887413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ïṧlíḍê"/>
            <p:cNvSpPr/>
            <p:nvPr/>
          </p:nvSpPr>
          <p:spPr bwMode="auto">
            <a:xfrm>
              <a:off x="5983288" y="391795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íšľiḋé"/>
            <p:cNvSpPr/>
            <p:nvPr/>
          </p:nvSpPr>
          <p:spPr bwMode="auto">
            <a:xfrm>
              <a:off x="5962650" y="3817938"/>
              <a:ext cx="201613" cy="131763"/>
            </a:xfrm>
            <a:custGeom>
              <a:avLst/>
              <a:gdLst>
                <a:gd name="T0" fmla="*/ 127 w 127"/>
                <a:gd name="T1" fmla="*/ 69 h 83"/>
                <a:gd name="T2" fmla="*/ 9 w 127"/>
                <a:gd name="T3" fmla="*/ 0 h 83"/>
                <a:gd name="T4" fmla="*/ 0 w 127"/>
                <a:gd name="T5" fmla="*/ 15 h 83"/>
                <a:gd name="T6" fmla="*/ 119 w 127"/>
                <a:gd name="T7" fmla="*/ 83 h 83"/>
                <a:gd name="T8" fmla="*/ 127 w 127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9"/>
                  </a:moveTo>
                  <a:lnTo>
                    <a:pt x="9" y="0"/>
                  </a:lnTo>
                  <a:lnTo>
                    <a:pt x="0" y="15"/>
                  </a:lnTo>
                  <a:lnTo>
                    <a:pt x="119" y="83"/>
                  </a:lnTo>
                  <a:lnTo>
                    <a:pt x="127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ïślíḓe"/>
            <p:cNvSpPr/>
            <p:nvPr/>
          </p:nvSpPr>
          <p:spPr bwMode="auto">
            <a:xfrm>
              <a:off x="5976938" y="3817938"/>
              <a:ext cx="315913" cy="182563"/>
            </a:xfrm>
            <a:custGeom>
              <a:avLst/>
              <a:gdLst>
                <a:gd name="T0" fmla="*/ 199 w 199"/>
                <a:gd name="T1" fmla="*/ 115 h 115"/>
                <a:gd name="T2" fmla="*/ 83 w 199"/>
                <a:gd name="T3" fmla="*/ 48 h 115"/>
                <a:gd name="T4" fmla="*/ 0 w 199"/>
                <a:gd name="T5" fmla="*/ 0 h 115"/>
                <a:gd name="T6" fmla="*/ 118 w 199"/>
                <a:gd name="T7" fmla="*/ 69 h 115"/>
                <a:gd name="T8" fmla="*/ 199 w 199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5">
                  <a:moveTo>
                    <a:pt x="199" y="115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5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i$1íḋé"/>
            <p:cNvSpPr/>
            <p:nvPr/>
          </p:nvSpPr>
          <p:spPr bwMode="auto">
            <a:xfrm>
              <a:off x="6151563" y="3927476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íṧľíḍè"/>
            <p:cNvSpPr/>
            <p:nvPr/>
          </p:nvSpPr>
          <p:spPr bwMode="auto">
            <a:xfrm>
              <a:off x="5745163" y="2968626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ṣḷiḍê"/>
            <p:cNvSpPr/>
            <p:nvPr/>
          </p:nvSpPr>
          <p:spPr bwMode="auto">
            <a:xfrm>
              <a:off x="5775325" y="3014663"/>
              <a:ext cx="828675" cy="1031875"/>
            </a:xfrm>
            <a:custGeom>
              <a:avLst/>
              <a:gdLst>
                <a:gd name="T0" fmla="*/ 12 w 522"/>
                <a:gd name="T1" fmla="*/ 349 h 650"/>
                <a:gd name="T2" fmla="*/ 12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3 h 650"/>
                <a:gd name="T12" fmla="*/ 12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2" y="349"/>
                  </a:moveTo>
                  <a:lnTo>
                    <a:pt x="12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3"/>
                  </a:lnTo>
                  <a:lnTo>
                    <a:pt x="12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íṩḷiḑe"/>
            <p:cNvSpPr/>
            <p:nvPr/>
          </p:nvSpPr>
          <p:spPr bwMode="auto">
            <a:xfrm>
              <a:off x="6613525" y="4108451"/>
              <a:ext cx="25400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ïs1ïḑé"/>
            <p:cNvSpPr/>
            <p:nvPr/>
          </p:nvSpPr>
          <p:spPr bwMode="auto">
            <a:xfrm>
              <a:off x="6583363" y="3482976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8 h 355"/>
                <a:gd name="T4" fmla="*/ 13 w 13"/>
                <a:gd name="T5" fmla="*/ 0 h 355"/>
                <a:gd name="T6" fmla="*/ 2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8"/>
                  </a:lnTo>
                  <a:lnTo>
                    <a:pt x="13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îṡľïḍé"/>
            <p:cNvSpPr/>
            <p:nvPr/>
          </p:nvSpPr>
          <p:spPr bwMode="auto">
            <a:xfrm>
              <a:off x="5778500" y="301466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5 h 301"/>
                <a:gd name="T4" fmla="*/ 10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5"/>
                  </a:lnTo>
                  <a:lnTo>
                    <a:pt x="10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iṥļîďé"/>
            <p:cNvSpPr/>
            <p:nvPr/>
          </p:nvSpPr>
          <p:spPr bwMode="auto">
            <a:xfrm>
              <a:off x="5745163" y="2968626"/>
              <a:ext cx="896938" cy="1149350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şľiḓé"/>
            <p:cNvSpPr/>
            <p:nvPr/>
          </p:nvSpPr>
          <p:spPr bwMode="auto">
            <a:xfrm>
              <a:off x="5735638" y="297497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ïṧḻíḋe"/>
            <p:cNvSpPr/>
            <p:nvPr/>
          </p:nvSpPr>
          <p:spPr bwMode="auto">
            <a:xfrm>
              <a:off x="5586413" y="251936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íSļiḑe"/>
            <p:cNvSpPr/>
            <p:nvPr/>
          </p:nvSpPr>
          <p:spPr bwMode="auto">
            <a:xfrm>
              <a:off x="5567363" y="242093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îṩlïďe"/>
            <p:cNvSpPr/>
            <p:nvPr/>
          </p:nvSpPr>
          <p:spPr bwMode="auto">
            <a:xfrm>
              <a:off x="5580063" y="242093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iṣliďê"/>
            <p:cNvSpPr/>
            <p:nvPr/>
          </p:nvSpPr>
          <p:spPr bwMode="auto">
            <a:xfrm>
              <a:off x="5754688" y="252888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íṧļiďé"/>
            <p:cNvSpPr/>
            <p:nvPr/>
          </p:nvSpPr>
          <p:spPr bwMode="auto">
            <a:xfrm>
              <a:off x="5349875" y="157003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îšľíḋê"/>
            <p:cNvSpPr/>
            <p:nvPr/>
          </p:nvSpPr>
          <p:spPr bwMode="auto">
            <a:xfrm>
              <a:off x="5378450" y="161607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9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9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îśliḑè"/>
            <p:cNvSpPr/>
            <p:nvPr/>
          </p:nvSpPr>
          <p:spPr bwMode="auto">
            <a:xfrm>
              <a:off x="6216650" y="271145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i$ḻíďè"/>
            <p:cNvSpPr/>
            <p:nvPr/>
          </p:nvSpPr>
          <p:spPr bwMode="auto">
            <a:xfrm>
              <a:off x="6188075" y="208438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íś1íďe"/>
            <p:cNvSpPr/>
            <p:nvPr/>
          </p:nvSpPr>
          <p:spPr bwMode="auto">
            <a:xfrm>
              <a:off x="5381625" y="161607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9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9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íṣḷiďè"/>
            <p:cNvSpPr/>
            <p:nvPr/>
          </p:nvSpPr>
          <p:spPr bwMode="auto">
            <a:xfrm>
              <a:off x="5349875" y="157003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îs1ïḍé"/>
            <p:cNvSpPr/>
            <p:nvPr/>
          </p:nvSpPr>
          <p:spPr bwMode="auto">
            <a:xfrm>
              <a:off x="5338763" y="157638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îslîḍé"/>
            <p:cNvSpPr/>
            <p:nvPr/>
          </p:nvSpPr>
          <p:spPr bwMode="auto">
            <a:xfrm>
              <a:off x="6972300" y="337661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ïş1ïdê"/>
            <p:cNvSpPr/>
            <p:nvPr/>
          </p:nvSpPr>
          <p:spPr bwMode="auto">
            <a:xfrm>
              <a:off x="6953250" y="327818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ïSḷiḓé"/>
            <p:cNvSpPr/>
            <p:nvPr/>
          </p:nvSpPr>
          <p:spPr bwMode="auto">
            <a:xfrm>
              <a:off x="6965950" y="327818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î$ḻídé"/>
            <p:cNvSpPr/>
            <p:nvPr/>
          </p:nvSpPr>
          <p:spPr bwMode="auto">
            <a:xfrm>
              <a:off x="7140575" y="338613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ïṩľïḍè"/>
            <p:cNvSpPr/>
            <p:nvPr/>
          </p:nvSpPr>
          <p:spPr bwMode="auto">
            <a:xfrm>
              <a:off x="6735763" y="2427288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ísḷíḓê"/>
            <p:cNvSpPr/>
            <p:nvPr/>
          </p:nvSpPr>
          <p:spPr bwMode="auto">
            <a:xfrm>
              <a:off x="6764338" y="247332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išḻîḍe"/>
            <p:cNvSpPr/>
            <p:nvPr/>
          </p:nvSpPr>
          <p:spPr bwMode="auto">
            <a:xfrm>
              <a:off x="7602538" y="3568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ïṣľiḋê"/>
            <p:cNvSpPr/>
            <p:nvPr/>
          </p:nvSpPr>
          <p:spPr bwMode="auto">
            <a:xfrm>
              <a:off x="7573963" y="294163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îṥlíḍe"/>
            <p:cNvSpPr/>
            <p:nvPr/>
          </p:nvSpPr>
          <p:spPr bwMode="auto">
            <a:xfrm>
              <a:off x="6767513" y="247332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î$1îḑê"/>
            <p:cNvSpPr/>
            <p:nvPr/>
          </p:nvSpPr>
          <p:spPr bwMode="auto">
            <a:xfrm>
              <a:off x="6735763" y="242728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isľîḑe"/>
            <p:cNvSpPr/>
            <p:nvPr/>
          </p:nvSpPr>
          <p:spPr bwMode="auto">
            <a:xfrm>
              <a:off x="6724650" y="243363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ïṥlïdê"/>
            <p:cNvSpPr/>
            <p:nvPr/>
          </p:nvSpPr>
          <p:spPr bwMode="auto">
            <a:xfrm>
              <a:off x="7421563" y="477520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îSḷïḑè"/>
            <p:cNvSpPr/>
            <p:nvPr/>
          </p:nvSpPr>
          <p:spPr bwMode="auto">
            <a:xfrm>
              <a:off x="7402513" y="4675188"/>
              <a:ext cx="200025" cy="131763"/>
            </a:xfrm>
            <a:custGeom>
              <a:avLst/>
              <a:gdLst>
                <a:gd name="T0" fmla="*/ 126 w 126"/>
                <a:gd name="T1" fmla="*/ 69 h 83"/>
                <a:gd name="T2" fmla="*/ 8 w 126"/>
                <a:gd name="T3" fmla="*/ 0 h 83"/>
                <a:gd name="T4" fmla="*/ 0 w 126"/>
                <a:gd name="T5" fmla="*/ 15 h 83"/>
                <a:gd name="T6" fmla="*/ 118 w 126"/>
                <a:gd name="T7" fmla="*/ 83 h 83"/>
                <a:gd name="T8" fmla="*/ 126 w 126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83">
                  <a:moveTo>
                    <a:pt x="126" y="69"/>
                  </a:moveTo>
                  <a:lnTo>
                    <a:pt x="8" y="0"/>
                  </a:lnTo>
                  <a:lnTo>
                    <a:pt x="0" y="15"/>
                  </a:lnTo>
                  <a:lnTo>
                    <a:pt x="118" y="83"/>
                  </a:lnTo>
                  <a:lnTo>
                    <a:pt x="126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išlîdê"/>
            <p:cNvSpPr/>
            <p:nvPr/>
          </p:nvSpPr>
          <p:spPr bwMode="auto">
            <a:xfrm>
              <a:off x="7415213" y="4675188"/>
              <a:ext cx="315913" cy="180975"/>
            </a:xfrm>
            <a:custGeom>
              <a:avLst/>
              <a:gdLst>
                <a:gd name="T0" fmla="*/ 199 w 199"/>
                <a:gd name="T1" fmla="*/ 114 h 114"/>
                <a:gd name="T2" fmla="*/ 83 w 199"/>
                <a:gd name="T3" fmla="*/ 48 h 114"/>
                <a:gd name="T4" fmla="*/ 0 w 199"/>
                <a:gd name="T5" fmla="*/ 0 h 114"/>
                <a:gd name="T6" fmla="*/ 118 w 199"/>
                <a:gd name="T7" fmla="*/ 69 h 114"/>
                <a:gd name="T8" fmla="*/ 199 w 199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4">
                  <a:moveTo>
                    <a:pt x="199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iṧḷîḑé"/>
            <p:cNvSpPr/>
            <p:nvPr/>
          </p:nvSpPr>
          <p:spPr bwMode="auto">
            <a:xfrm>
              <a:off x="7589838" y="4784726"/>
              <a:ext cx="161925" cy="242888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ïṩliḍè"/>
            <p:cNvSpPr/>
            <p:nvPr/>
          </p:nvSpPr>
          <p:spPr bwMode="auto">
            <a:xfrm>
              <a:off x="7183438" y="382428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î$1ídé"/>
            <p:cNvSpPr/>
            <p:nvPr/>
          </p:nvSpPr>
          <p:spPr bwMode="auto">
            <a:xfrm>
              <a:off x="7213600" y="3871913"/>
              <a:ext cx="828675" cy="1030288"/>
            </a:xfrm>
            <a:custGeom>
              <a:avLst/>
              <a:gdLst>
                <a:gd name="T0" fmla="*/ 13 w 522"/>
                <a:gd name="T1" fmla="*/ 348 h 649"/>
                <a:gd name="T2" fmla="*/ 13 w 522"/>
                <a:gd name="T3" fmla="*/ 0 h 649"/>
                <a:gd name="T4" fmla="*/ 2 w 522"/>
                <a:gd name="T5" fmla="*/ 8 h 649"/>
                <a:gd name="T6" fmla="*/ 0 w 522"/>
                <a:gd name="T7" fmla="*/ 357 h 649"/>
                <a:gd name="T8" fmla="*/ 509 w 522"/>
                <a:gd name="T9" fmla="*/ 649 h 649"/>
                <a:gd name="T10" fmla="*/ 522 w 522"/>
                <a:gd name="T11" fmla="*/ 643 h 649"/>
                <a:gd name="T12" fmla="*/ 13 w 522"/>
                <a:gd name="T13" fmla="*/ 3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49">
                  <a:moveTo>
                    <a:pt x="13" y="348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49"/>
                  </a:lnTo>
                  <a:lnTo>
                    <a:pt x="522" y="643"/>
                  </a:lnTo>
                  <a:lnTo>
                    <a:pt x="13" y="348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îŝľíḓè"/>
            <p:cNvSpPr/>
            <p:nvPr/>
          </p:nvSpPr>
          <p:spPr bwMode="auto">
            <a:xfrm>
              <a:off x="8051800" y="4965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íṧḷïḑé"/>
            <p:cNvSpPr/>
            <p:nvPr/>
          </p:nvSpPr>
          <p:spPr bwMode="auto">
            <a:xfrm>
              <a:off x="8021638" y="4338638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2 w 13"/>
                <a:gd name="T7" fmla="*/ 7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2" y="7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îṣḻíḑé"/>
            <p:cNvSpPr/>
            <p:nvPr/>
          </p:nvSpPr>
          <p:spPr bwMode="auto">
            <a:xfrm>
              <a:off x="7216775" y="387191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4 h 301"/>
                <a:gd name="T4" fmla="*/ 11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4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íśḻïḋé"/>
            <p:cNvSpPr/>
            <p:nvPr/>
          </p:nvSpPr>
          <p:spPr bwMode="auto">
            <a:xfrm>
              <a:off x="7183438" y="3824288"/>
              <a:ext cx="898525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îŝļíḍè"/>
            <p:cNvSpPr/>
            <p:nvPr/>
          </p:nvSpPr>
          <p:spPr bwMode="auto">
            <a:xfrm>
              <a:off x="7173913" y="383222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iṧḷîďè"/>
            <p:cNvSpPr/>
            <p:nvPr/>
          </p:nvSpPr>
          <p:spPr bwMode="auto">
            <a:xfrm>
              <a:off x="5900738" y="1563688"/>
              <a:ext cx="444500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0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1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2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3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3 h 191"/>
                <a:gd name="T34" fmla="*/ 8 w 135"/>
                <a:gd name="T35" fmla="*/ 129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8 h 191"/>
                <a:gd name="T42" fmla="*/ 24 w 135"/>
                <a:gd name="T43" fmla="*/ 168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7 h 191"/>
                <a:gd name="T56" fmla="*/ 27 w 135"/>
                <a:gd name="T57" fmla="*/ 167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6 h 191"/>
                <a:gd name="T72" fmla="*/ 30 w 135"/>
                <a:gd name="T73" fmla="*/ 166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5 h 191"/>
                <a:gd name="T88" fmla="*/ 33 w 135"/>
                <a:gd name="T89" fmla="*/ 165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0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3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29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8"/>
                    <a:pt x="23" y="168"/>
                    <a:pt x="23" y="168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0"/>
                    <a:pt x="118" y="190"/>
                    <a:pt x="118" y="190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7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1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íṧḻíḋê"/>
            <p:cNvSpPr/>
            <p:nvPr/>
          </p:nvSpPr>
          <p:spPr bwMode="auto">
            <a:xfrm>
              <a:off x="5900738" y="1570038"/>
              <a:ext cx="415925" cy="630238"/>
            </a:xfrm>
            <a:custGeom>
              <a:avLst/>
              <a:gdLst>
                <a:gd name="T0" fmla="*/ 118 w 126"/>
                <a:gd name="T1" fmla="*/ 63 h 191"/>
                <a:gd name="T2" fmla="*/ 8 w 126"/>
                <a:gd name="T3" fmla="*/ 3 h 191"/>
                <a:gd name="T4" fmla="*/ 0 w 126"/>
                <a:gd name="T5" fmla="*/ 11 h 191"/>
                <a:gd name="T6" fmla="*/ 0 w 126"/>
                <a:gd name="T7" fmla="*/ 110 h 191"/>
                <a:gd name="T8" fmla="*/ 8 w 126"/>
                <a:gd name="T9" fmla="*/ 127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8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7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ïşḻîḍê"/>
            <p:cNvSpPr/>
            <p:nvPr/>
          </p:nvSpPr>
          <p:spPr bwMode="auto">
            <a:xfrm>
              <a:off x="6008688" y="182086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ísḷídê"/>
            <p:cNvSpPr/>
            <p:nvPr/>
          </p:nvSpPr>
          <p:spPr bwMode="auto">
            <a:xfrm>
              <a:off x="6088063" y="1870076"/>
              <a:ext cx="26988" cy="52388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ïṧľïḓe"/>
            <p:cNvSpPr/>
            <p:nvPr/>
          </p:nvSpPr>
          <p:spPr bwMode="auto">
            <a:xfrm>
              <a:off x="6167438" y="19161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ïSľíḑê"/>
            <p:cNvSpPr/>
            <p:nvPr/>
          </p:nvSpPr>
          <p:spPr bwMode="auto">
            <a:xfrm>
              <a:off x="7219950" y="2308226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ïsḷîďé"/>
            <p:cNvSpPr/>
            <p:nvPr/>
          </p:nvSpPr>
          <p:spPr bwMode="auto">
            <a:xfrm>
              <a:off x="7219950" y="2314576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îš1iďe"/>
            <p:cNvSpPr/>
            <p:nvPr/>
          </p:nvSpPr>
          <p:spPr bwMode="auto">
            <a:xfrm>
              <a:off x="7329488" y="2568576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îSlïdè"/>
            <p:cNvSpPr/>
            <p:nvPr/>
          </p:nvSpPr>
          <p:spPr bwMode="auto">
            <a:xfrm>
              <a:off x="7408863" y="2614613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îṧļïḓe"/>
            <p:cNvSpPr/>
            <p:nvPr/>
          </p:nvSpPr>
          <p:spPr bwMode="auto">
            <a:xfrm>
              <a:off x="7488238" y="26606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ïṥ1ïḓe"/>
            <p:cNvSpPr/>
            <p:nvPr/>
          </p:nvSpPr>
          <p:spPr bwMode="auto">
            <a:xfrm>
              <a:off x="4567238" y="1982788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íṩľiḓe"/>
            <p:cNvSpPr/>
            <p:nvPr/>
          </p:nvSpPr>
          <p:spPr bwMode="auto">
            <a:xfrm>
              <a:off x="4567238" y="1989138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išlïḓè"/>
            <p:cNvSpPr/>
            <p:nvPr/>
          </p:nvSpPr>
          <p:spPr bwMode="auto">
            <a:xfrm>
              <a:off x="4676775" y="2243138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ïṣḻíḋé"/>
            <p:cNvSpPr/>
            <p:nvPr/>
          </p:nvSpPr>
          <p:spPr bwMode="auto">
            <a:xfrm>
              <a:off x="4756150" y="22891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ïşḻiḓê"/>
            <p:cNvSpPr/>
            <p:nvPr/>
          </p:nvSpPr>
          <p:spPr bwMode="auto">
            <a:xfrm>
              <a:off x="4833938" y="23352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işľîḑè"/>
            <p:cNvSpPr/>
            <p:nvPr/>
          </p:nvSpPr>
          <p:spPr bwMode="auto">
            <a:xfrm>
              <a:off x="5992813" y="2760663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îš1ïḓè"/>
            <p:cNvSpPr/>
            <p:nvPr/>
          </p:nvSpPr>
          <p:spPr bwMode="auto">
            <a:xfrm>
              <a:off x="5992813" y="2767013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ïṣliḓe"/>
            <p:cNvSpPr/>
            <p:nvPr/>
          </p:nvSpPr>
          <p:spPr bwMode="auto">
            <a:xfrm>
              <a:off x="6102350" y="3021013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iṣ1íde"/>
            <p:cNvSpPr/>
            <p:nvPr/>
          </p:nvSpPr>
          <p:spPr bwMode="auto">
            <a:xfrm>
              <a:off x="6180138" y="3067051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iŝlídé"/>
            <p:cNvSpPr/>
            <p:nvPr/>
          </p:nvSpPr>
          <p:spPr bwMode="auto">
            <a:xfrm>
              <a:off x="6259513" y="3113088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iśḷîďé"/>
            <p:cNvSpPr/>
            <p:nvPr/>
          </p:nvSpPr>
          <p:spPr bwMode="auto">
            <a:xfrm>
              <a:off x="7510463" y="3560763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ïṩľïḍê"/>
            <p:cNvSpPr/>
            <p:nvPr/>
          </p:nvSpPr>
          <p:spPr bwMode="auto">
            <a:xfrm>
              <a:off x="7510463" y="3568701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işḻíḑé"/>
            <p:cNvSpPr/>
            <p:nvPr/>
          </p:nvSpPr>
          <p:spPr bwMode="auto">
            <a:xfrm>
              <a:off x="7620000" y="3821113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íŝlïde"/>
            <p:cNvSpPr/>
            <p:nvPr/>
          </p:nvSpPr>
          <p:spPr bwMode="auto">
            <a:xfrm>
              <a:off x="7699375" y="38671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îšḻiḍê"/>
            <p:cNvSpPr/>
            <p:nvPr/>
          </p:nvSpPr>
          <p:spPr bwMode="auto">
            <a:xfrm>
              <a:off x="7778750" y="39147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isḷíḑè"/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ïSḷîḋe"/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ïślíḋe"/>
            <p:cNvSpPr/>
            <p:nvPr/>
          </p:nvSpPr>
          <p:spPr bwMode="auto">
            <a:xfrm>
              <a:off x="4649788" y="2644776"/>
              <a:ext cx="52388" cy="165100"/>
            </a:xfrm>
            <a:custGeom>
              <a:avLst/>
              <a:gdLst>
                <a:gd name="T0" fmla="*/ 0 w 16"/>
                <a:gd name="T1" fmla="*/ 13 h 50"/>
                <a:gd name="T2" fmla="*/ 0 w 16"/>
                <a:gd name="T3" fmla="*/ 29 h 50"/>
                <a:gd name="T4" fmla="*/ 0 w 16"/>
                <a:gd name="T5" fmla="*/ 36 h 50"/>
                <a:gd name="T6" fmla="*/ 16 w 16"/>
                <a:gd name="T7" fmla="*/ 45 h 50"/>
                <a:gd name="T8" fmla="*/ 16 w 16"/>
                <a:gd name="T9" fmla="*/ 38 h 50"/>
                <a:gd name="T10" fmla="*/ 16 w 16"/>
                <a:gd name="T11" fmla="*/ 22 h 50"/>
                <a:gd name="T12" fmla="*/ 0 w 16"/>
                <a:gd name="T13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0" y="1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50"/>
                    <a:pt x="16" y="4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iŝ1îdè"/>
            <p:cNvSpPr/>
            <p:nvPr/>
          </p:nvSpPr>
          <p:spPr bwMode="auto">
            <a:xfrm>
              <a:off x="4616450" y="2622551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íṡlîde"/>
            <p:cNvSpPr/>
            <p:nvPr/>
          </p:nvSpPr>
          <p:spPr bwMode="auto">
            <a:xfrm>
              <a:off x="4716463" y="2681288"/>
              <a:ext cx="22225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3 h 12"/>
                <a:gd name="T4" fmla="*/ 2 w 7"/>
                <a:gd name="T5" fmla="*/ 11 h 12"/>
                <a:gd name="T6" fmla="*/ 6 w 7"/>
                <a:gd name="T7" fmla="*/ 8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6"/>
                    <a:pt x="0" y="9"/>
                    <a:pt x="2" y="11"/>
                  </a:cubicBezTo>
                  <a:cubicBezTo>
                    <a:pt x="3" y="12"/>
                    <a:pt x="5" y="11"/>
                    <a:pt x="6" y="8"/>
                  </a:cubicBezTo>
                  <a:cubicBezTo>
                    <a:pt x="7" y="6"/>
                    <a:pt x="6" y="2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ïṣ1îḓè"/>
            <p:cNvSpPr/>
            <p:nvPr/>
          </p:nvSpPr>
          <p:spPr bwMode="auto">
            <a:xfrm>
              <a:off x="4640263" y="2786063"/>
              <a:ext cx="68263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iṣľíḑè"/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ïṧľiďê"/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ïṡḷîdé"/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îṡḻíde"/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íś1îḓé"/>
            <p:cNvSpPr/>
            <p:nvPr/>
          </p:nvSpPr>
          <p:spPr bwMode="auto">
            <a:xfrm>
              <a:off x="4665663" y="2797176"/>
              <a:ext cx="23813" cy="28575"/>
            </a:xfrm>
            <a:custGeom>
              <a:avLst/>
              <a:gdLst>
                <a:gd name="T0" fmla="*/ 0 w 7"/>
                <a:gd name="T1" fmla="*/ 3 h 9"/>
                <a:gd name="T2" fmla="*/ 2 w 7"/>
                <a:gd name="T3" fmla="*/ 8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iśļïḋé"/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ïṧ1îḓè"/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ïśľíḑé"/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ísļíďè"/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íṥļiḋè"/>
            <p:cNvSpPr/>
            <p:nvPr/>
          </p:nvSpPr>
          <p:spPr bwMode="auto">
            <a:xfrm>
              <a:off x="4649788" y="2724151"/>
              <a:ext cx="52388" cy="42863"/>
            </a:xfrm>
            <a:custGeom>
              <a:avLst/>
              <a:gdLst>
                <a:gd name="T0" fmla="*/ 0 w 16"/>
                <a:gd name="T1" fmla="*/ 0 h 13"/>
                <a:gd name="T2" fmla="*/ 0 w 16"/>
                <a:gd name="T3" fmla="*/ 1 h 13"/>
                <a:gd name="T4" fmla="*/ 8 w 16"/>
                <a:gd name="T5" fmla="*/ 12 h 13"/>
                <a:gd name="T6" fmla="*/ 11 w 16"/>
                <a:gd name="T7" fmla="*/ 13 h 13"/>
                <a:gd name="T8" fmla="*/ 16 w 16"/>
                <a:gd name="T9" fmla="*/ 10 h 13"/>
                <a:gd name="T10" fmla="*/ 16 w 16"/>
                <a:gd name="T11" fmla="*/ 9 h 13"/>
                <a:gd name="T12" fmla="*/ 11 w 16"/>
                <a:gd name="T13" fmla="*/ 10 h 13"/>
                <a:gd name="T14" fmla="*/ 8 w 16"/>
                <a:gd name="T15" fmla="*/ 10 h 13"/>
                <a:gd name="T16" fmla="*/ 0 w 1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3"/>
                    <a:pt x="11" y="13"/>
                  </a:cubicBezTo>
                  <a:cubicBezTo>
                    <a:pt x="14" y="13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10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í$1îďé"/>
            <p:cNvSpPr/>
            <p:nvPr/>
          </p:nvSpPr>
          <p:spPr bwMode="auto">
            <a:xfrm>
              <a:off x="4597400" y="2519363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2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8"/>
                    <a:pt x="11" y="52"/>
                  </a:cubicBezTo>
                  <a:cubicBezTo>
                    <a:pt x="13" y="57"/>
                    <a:pt x="20" y="69"/>
                    <a:pt x="24" y="72"/>
                  </a:cubicBezTo>
                  <a:cubicBezTo>
                    <a:pt x="28" y="74"/>
                    <a:pt x="36" y="70"/>
                    <a:pt x="38" y="68"/>
                  </a:cubicBezTo>
                  <a:cubicBezTo>
                    <a:pt x="39" y="65"/>
                    <a:pt x="49" y="27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íS1iďè"/>
            <p:cNvSpPr/>
            <p:nvPr/>
          </p:nvSpPr>
          <p:spPr bwMode="auto">
            <a:xfrm>
              <a:off x="4616450" y="2536826"/>
              <a:ext cx="125413" cy="180975"/>
            </a:xfrm>
            <a:custGeom>
              <a:avLst/>
              <a:gdLst>
                <a:gd name="T0" fmla="*/ 29 w 38"/>
                <a:gd name="T1" fmla="*/ 16 h 55"/>
                <a:gd name="T2" fmla="*/ 4 w 38"/>
                <a:gd name="T3" fmla="*/ 5 h 55"/>
                <a:gd name="T4" fmla="*/ 2 w 38"/>
                <a:gd name="T5" fmla="*/ 36 h 55"/>
                <a:gd name="T6" fmla="*/ 2 w 38"/>
                <a:gd name="T7" fmla="*/ 36 h 55"/>
                <a:gd name="T8" fmla="*/ 2 w 38"/>
                <a:gd name="T9" fmla="*/ 36 h 55"/>
                <a:gd name="T10" fmla="*/ 3 w 38"/>
                <a:gd name="T11" fmla="*/ 37 h 55"/>
                <a:gd name="T12" fmla="*/ 3 w 38"/>
                <a:gd name="T13" fmla="*/ 37 h 55"/>
                <a:gd name="T14" fmla="*/ 3 w 38"/>
                <a:gd name="T15" fmla="*/ 37 h 55"/>
                <a:gd name="T16" fmla="*/ 3 w 38"/>
                <a:gd name="T17" fmla="*/ 34 h 55"/>
                <a:gd name="T18" fmla="*/ 3 w 38"/>
                <a:gd name="T19" fmla="*/ 30 h 55"/>
                <a:gd name="T20" fmla="*/ 7 w 38"/>
                <a:gd name="T21" fmla="*/ 17 h 55"/>
                <a:gd name="T22" fmla="*/ 8 w 38"/>
                <a:gd name="T23" fmla="*/ 16 h 55"/>
                <a:gd name="T24" fmla="*/ 9 w 38"/>
                <a:gd name="T25" fmla="*/ 15 h 55"/>
                <a:gd name="T26" fmla="*/ 9 w 38"/>
                <a:gd name="T27" fmla="*/ 15 h 55"/>
                <a:gd name="T28" fmla="*/ 23 w 38"/>
                <a:gd name="T29" fmla="*/ 25 h 55"/>
                <a:gd name="T30" fmla="*/ 28 w 38"/>
                <a:gd name="T31" fmla="*/ 30 h 55"/>
                <a:gd name="T32" fmla="*/ 29 w 38"/>
                <a:gd name="T33" fmla="*/ 29 h 55"/>
                <a:gd name="T34" fmla="*/ 34 w 38"/>
                <a:gd name="T35" fmla="*/ 49 h 55"/>
                <a:gd name="T36" fmla="*/ 33 w 38"/>
                <a:gd name="T37" fmla="*/ 51 h 55"/>
                <a:gd name="T38" fmla="*/ 33 w 38"/>
                <a:gd name="T39" fmla="*/ 54 h 55"/>
                <a:gd name="T40" fmla="*/ 33 w 38"/>
                <a:gd name="T41" fmla="*/ 54 h 55"/>
                <a:gd name="T42" fmla="*/ 34 w 38"/>
                <a:gd name="T43" fmla="*/ 55 h 55"/>
                <a:gd name="T44" fmla="*/ 34 w 38"/>
                <a:gd name="T45" fmla="*/ 54 h 55"/>
                <a:gd name="T46" fmla="*/ 34 w 38"/>
                <a:gd name="T47" fmla="*/ 53 h 55"/>
                <a:gd name="T48" fmla="*/ 34 w 38"/>
                <a:gd name="T49" fmla="*/ 52 h 55"/>
                <a:gd name="T50" fmla="*/ 29 w 38"/>
                <a:gd name="T51" fmla="*/ 16 h 55"/>
                <a:gd name="T52" fmla="*/ 17 w 38"/>
                <a:gd name="T53" fmla="*/ 17 h 55"/>
                <a:gd name="T54" fmla="*/ 16 w 38"/>
                <a:gd name="T55" fmla="*/ 16 h 55"/>
                <a:gd name="T56" fmla="*/ 17 w 38"/>
                <a:gd name="T5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5">
                  <a:moveTo>
                    <a:pt x="29" y="16"/>
                  </a:moveTo>
                  <a:cubicBezTo>
                    <a:pt x="21" y="3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1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9"/>
                  </a:cubicBezTo>
                  <a:cubicBezTo>
                    <a:pt x="34" y="50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îşļîḑê"/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ïšḷíḍé"/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išľiḑé"/>
            <p:cNvSpPr/>
            <p:nvPr/>
          </p:nvSpPr>
          <p:spPr bwMode="auto">
            <a:xfrm>
              <a:off x="4676775" y="27971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ïṣļîḋé"/>
            <p:cNvSpPr/>
            <p:nvPr/>
          </p:nvSpPr>
          <p:spPr bwMode="auto">
            <a:xfrm>
              <a:off x="4649788" y="2736851"/>
              <a:ext cx="52388" cy="60325"/>
            </a:xfrm>
            <a:custGeom>
              <a:avLst/>
              <a:gdLst>
                <a:gd name="T0" fmla="*/ 0 w 16"/>
                <a:gd name="T1" fmla="*/ 0 h 18"/>
                <a:gd name="T2" fmla="*/ 0 w 16"/>
                <a:gd name="T3" fmla="*/ 1 h 18"/>
                <a:gd name="T4" fmla="*/ 8 w 16"/>
                <a:gd name="T5" fmla="*/ 18 h 18"/>
                <a:gd name="T6" fmla="*/ 8 w 16"/>
                <a:gd name="T7" fmla="*/ 18 h 18"/>
                <a:gd name="T8" fmla="*/ 16 w 16"/>
                <a:gd name="T9" fmla="*/ 10 h 18"/>
                <a:gd name="T10" fmla="*/ 16 w 16"/>
                <a:gd name="T11" fmla="*/ 9 h 18"/>
                <a:gd name="T12" fmla="*/ 8 w 16"/>
                <a:gd name="T13" fmla="*/ 17 h 18"/>
                <a:gd name="T14" fmla="*/ 0 w 16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i$ľîdé"/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îs1íḓê"/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ïṣ1ïḍè"/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îSḻíḑe"/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i$ľíḋè"/>
            <p:cNvSpPr/>
            <p:nvPr/>
          </p:nvSpPr>
          <p:spPr bwMode="auto">
            <a:xfrm>
              <a:off x="6173788" y="3471863"/>
              <a:ext cx="53975" cy="161925"/>
            </a:xfrm>
            <a:custGeom>
              <a:avLst/>
              <a:gdLst>
                <a:gd name="T0" fmla="*/ 0 w 16"/>
                <a:gd name="T1" fmla="*/ 13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2 h 49"/>
                <a:gd name="T12" fmla="*/ 0 w 16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3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îšḷiḍè"/>
            <p:cNvSpPr/>
            <p:nvPr/>
          </p:nvSpPr>
          <p:spPr bwMode="auto">
            <a:xfrm>
              <a:off x="6142038" y="3449638"/>
              <a:ext cx="19050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íSḷiďè"/>
            <p:cNvSpPr/>
            <p:nvPr/>
          </p:nvSpPr>
          <p:spPr bwMode="auto">
            <a:xfrm>
              <a:off x="6240463" y="350520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2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2" y="2"/>
                    <a:pt x="1" y="4"/>
                  </a:cubicBezTo>
                  <a:cubicBezTo>
                    <a:pt x="0" y="7"/>
                    <a:pt x="0" y="10"/>
                    <a:pt x="2" y="12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7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îš1îḋê"/>
            <p:cNvSpPr/>
            <p:nvPr/>
          </p:nvSpPr>
          <p:spPr bwMode="auto">
            <a:xfrm>
              <a:off x="6164263" y="3614738"/>
              <a:ext cx="69850" cy="131763"/>
            </a:xfrm>
            <a:custGeom>
              <a:avLst/>
              <a:gdLst>
                <a:gd name="T0" fmla="*/ 11 w 21"/>
                <a:gd name="T1" fmla="*/ 3 h 40"/>
                <a:gd name="T2" fmla="*/ 0 w 21"/>
                <a:gd name="T3" fmla="*/ 1 h 40"/>
                <a:gd name="T4" fmla="*/ 4 w 21"/>
                <a:gd name="T5" fmla="*/ 32 h 40"/>
                <a:gd name="T6" fmla="*/ 19 w 21"/>
                <a:gd name="T7" fmla="*/ 40 h 40"/>
                <a:gd name="T8" fmla="*/ 21 w 21"/>
                <a:gd name="T9" fmla="*/ 13 h 40"/>
                <a:gd name="T10" fmla="*/ 11 w 21"/>
                <a:gd name="T1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0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1"/>
                    <a:pt x="4" y="32"/>
                    <a:pt x="4" y="32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î$líďè"/>
            <p:cNvSpPr/>
            <p:nvPr/>
          </p:nvSpPr>
          <p:spPr bwMode="auto">
            <a:xfrm>
              <a:off x="6191250" y="3624263"/>
              <a:ext cx="22225" cy="28575"/>
            </a:xfrm>
            <a:custGeom>
              <a:avLst/>
              <a:gdLst>
                <a:gd name="T0" fmla="*/ 0 w 7"/>
                <a:gd name="T1" fmla="*/ 2 h 9"/>
                <a:gd name="T2" fmla="*/ 2 w 7"/>
                <a:gd name="T3" fmla="*/ 7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2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îŝļíḑê"/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iSḻïḑê"/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iš1ïḍè"/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íṣ1îďé"/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ïṥḻîďe"/>
            <p:cNvSpPr/>
            <p:nvPr/>
          </p:nvSpPr>
          <p:spPr bwMode="auto">
            <a:xfrm>
              <a:off x="6173788" y="355123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1 h 12"/>
                <a:gd name="T4" fmla="*/ 8 w 16"/>
                <a:gd name="T5" fmla="*/ 12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iṩḻíḋê"/>
            <p:cNvSpPr/>
            <p:nvPr/>
          </p:nvSpPr>
          <p:spPr bwMode="auto">
            <a:xfrm>
              <a:off x="6121400" y="3343276"/>
              <a:ext cx="161925" cy="247650"/>
            </a:xfrm>
            <a:custGeom>
              <a:avLst/>
              <a:gdLst>
                <a:gd name="T0" fmla="*/ 24 w 49"/>
                <a:gd name="T1" fmla="*/ 14 h 75"/>
                <a:gd name="T2" fmla="*/ 11 w 49"/>
                <a:gd name="T3" fmla="*/ 53 h 75"/>
                <a:gd name="T4" fmla="*/ 24 w 49"/>
                <a:gd name="T5" fmla="*/ 72 h 75"/>
                <a:gd name="T6" fmla="*/ 38 w 49"/>
                <a:gd name="T7" fmla="*/ 68 h 75"/>
                <a:gd name="T8" fmla="*/ 24 w 49"/>
                <a:gd name="T9" fmla="*/ 1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5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3" y="58"/>
                    <a:pt x="20" y="70"/>
                    <a:pt x="24" y="72"/>
                  </a:cubicBezTo>
                  <a:cubicBezTo>
                    <a:pt x="28" y="75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îşľïdê"/>
            <p:cNvSpPr/>
            <p:nvPr/>
          </p:nvSpPr>
          <p:spPr bwMode="auto">
            <a:xfrm>
              <a:off x="6142038" y="3363913"/>
              <a:ext cx="125413" cy="177800"/>
            </a:xfrm>
            <a:custGeom>
              <a:avLst/>
              <a:gdLst>
                <a:gd name="T0" fmla="*/ 29 w 38"/>
                <a:gd name="T1" fmla="*/ 16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6 h 54"/>
                <a:gd name="T8" fmla="*/ 2 w 38"/>
                <a:gd name="T9" fmla="*/ 36 h 54"/>
                <a:gd name="T10" fmla="*/ 3 w 38"/>
                <a:gd name="T11" fmla="*/ 37 h 54"/>
                <a:gd name="T12" fmla="*/ 3 w 38"/>
                <a:gd name="T13" fmla="*/ 37 h 54"/>
                <a:gd name="T14" fmla="*/ 3 w 38"/>
                <a:gd name="T15" fmla="*/ 37 h 54"/>
                <a:gd name="T16" fmla="*/ 3 w 38"/>
                <a:gd name="T17" fmla="*/ 34 h 54"/>
                <a:gd name="T18" fmla="*/ 3 w 38"/>
                <a:gd name="T19" fmla="*/ 30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30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2 h 54"/>
                <a:gd name="T50" fmla="*/ 29 w 38"/>
                <a:gd name="T51" fmla="*/ 16 h 54"/>
                <a:gd name="T52" fmla="*/ 17 w 38"/>
                <a:gd name="T53" fmla="*/ 17 h 54"/>
                <a:gd name="T54" fmla="*/ 16 w 38"/>
                <a:gd name="T55" fmla="*/ 16 h 54"/>
                <a:gd name="T56" fmla="*/ 17 w 38"/>
                <a:gd name="T57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4">
                  <a:moveTo>
                    <a:pt x="29" y="16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íŝlíḍè"/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ïṧḷïḓè"/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isḷïḍê"/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ïṥlïḑe"/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ïṣļíḋè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ïṣļíḋ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íṣ1íḓ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í$ḷîḍ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ïṣľîďè"/>
            <p:cNvSpPr/>
            <p:nvPr/>
          </p:nvSpPr>
          <p:spPr bwMode="auto">
            <a:xfrm>
              <a:off x="6151563" y="3486151"/>
              <a:ext cx="104775" cy="107950"/>
            </a:xfrm>
            <a:custGeom>
              <a:avLst/>
              <a:gdLst>
                <a:gd name="T0" fmla="*/ 7 w 32"/>
                <a:gd name="T1" fmla="*/ 11 h 33"/>
                <a:gd name="T2" fmla="*/ 15 w 32"/>
                <a:gd name="T3" fmla="*/ 8 h 33"/>
                <a:gd name="T4" fmla="*/ 20 w 32"/>
                <a:gd name="T5" fmla="*/ 12 h 33"/>
                <a:gd name="T6" fmla="*/ 23 w 32"/>
                <a:gd name="T7" fmla="*/ 18 h 33"/>
                <a:gd name="T8" fmla="*/ 31 w 32"/>
                <a:gd name="T9" fmla="*/ 11 h 33"/>
                <a:gd name="T10" fmla="*/ 32 w 32"/>
                <a:gd name="T11" fmla="*/ 10 h 33"/>
                <a:gd name="T12" fmla="*/ 29 w 32"/>
                <a:gd name="T13" fmla="*/ 26 h 33"/>
                <a:gd name="T14" fmla="*/ 16 w 32"/>
                <a:gd name="T15" fmla="*/ 31 h 33"/>
                <a:gd name="T16" fmla="*/ 1 w 32"/>
                <a:gd name="T17" fmla="*/ 10 h 33"/>
                <a:gd name="T18" fmla="*/ 0 w 32"/>
                <a:gd name="T19" fmla="*/ 0 h 33"/>
                <a:gd name="T20" fmla="*/ 7 w 32"/>
                <a:gd name="T21" fmla="*/ 12 h 33"/>
                <a:gd name="T22" fmla="*/ 7 w 32"/>
                <a:gd name="T23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3">
                  <a:moveTo>
                    <a:pt x="7" y="11"/>
                  </a:moveTo>
                  <a:cubicBezTo>
                    <a:pt x="9" y="8"/>
                    <a:pt x="13" y="7"/>
                    <a:pt x="15" y="8"/>
                  </a:cubicBezTo>
                  <a:cubicBezTo>
                    <a:pt x="17" y="10"/>
                    <a:pt x="20" y="11"/>
                    <a:pt x="20" y="12"/>
                  </a:cubicBezTo>
                  <a:cubicBezTo>
                    <a:pt x="22" y="14"/>
                    <a:pt x="23" y="18"/>
                    <a:pt x="23" y="18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3" y="33"/>
                    <a:pt x="16" y="31"/>
                  </a:cubicBezTo>
                  <a:cubicBezTo>
                    <a:pt x="9" y="30"/>
                    <a:pt x="1" y="10"/>
                    <a:pt x="1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2"/>
                    <a:pt x="7" y="12"/>
                    <a:pt x="7" y="12"/>
                  </a:cubicBezTo>
                  <a:lnTo>
                    <a:pt x="7" y="11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îṥ1iḍê"/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ïṩļíde"/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ïṧḻîḑê"/>
            <p:cNvSpPr/>
            <p:nvPr/>
          </p:nvSpPr>
          <p:spPr bwMode="auto">
            <a:xfrm>
              <a:off x="7599363" y="4329113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ïṩḻiḑè"/>
            <p:cNvSpPr/>
            <p:nvPr/>
          </p:nvSpPr>
          <p:spPr bwMode="auto">
            <a:xfrm>
              <a:off x="7566025" y="4306888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íślíḍé"/>
            <p:cNvSpPr/>
            <p:nvPr/>
          </p:nvSpPr>
          <p:spPr bwMode="auto">
            <a:xfrm>
              <a:off x="7666038" y="436245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1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1" y="1"/>
                    <a:pt x="1" y="4"/>
                  </a:cubicBezTo>
                  <a:cubicBezTo>
                    <a:pt x="0" y="7"/>
                    <a:pt x="0" y="10"/>
                    <a:pt x="2" y="11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6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ïśļiḓé"/>
            <p:cNvSpPr/>
            <p:nvPr/>
          </p:nvSpPr>
          <p:spPr bwMode="auto">
            <a:xfrm>
              <a:off x="7589838" y="4467226"/>
              <a:ext cx="69850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3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3"/>
                    <a:pt x="4" y="33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iśliḑe"/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íşlíḓé"/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íṩ1îḑè"/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îṩḻîḓe"/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îṩ1iḍé"/>
            <p:cNvSpPr/>
            <p:nvPr/>
          </p:nvSpPr>
          <p:spPr bwMode="auto">
            <a:xfrm>
              <a:off x="7616825" y="4478338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îŝ1iḍè"/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îŝḻîḓé"/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íşļïdê"/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íṡḷiḍè"/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îṥļiḓe"/>
            <p:cNvSpPr/>
            <p:nvPr/>
          </p:nvSpPr>
          <p:spPr bwMode="auto">
            <a:xfrm>
              <a:off x="7599363" y="440848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iṡļíďe"/>
            <p:cNvSpPr/>
            <p:nvPr/>
          </p:nvSpPr>
          <p:spPr bwMode="auto">
            <a:xfrm>
              <a:off x="7546975" y="4200526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3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íS1ïďê"/>
            <p:cNvSpPr/>
            <p:nvPr/>
          </p:nvSpPr>
          <p:spPr bwMode="auto">
            <a:xfrm>
              <a:off x="7566025" y="4221163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29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1 h 54"/>
                <a:gd name="T50" fmla="*/ 29 w 38"/>
                <a:gd name="T51" fmla="*/ 15 h 54"/>
                <a:gd name="T52" fmla="*/ 17 w 38"/>
                <a:gd name="T53" fmla="*/ 16 h 54"/>
                <a:gd name="T54" fmla="*/ 16 w 38"/>
                <a:gd name="T55" fmla="*/ 16 h 54"/>
                <a:gd name="T56" fmla="*/ 17 w 38"/>
                <a:gd name="T57" fmla="*/ 17 h 54"/>
                <a:gd name="T58" fmla="*/ 17 w 38"/>
                <a:gd name="T5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6"/>
                    <a:pt x="26" y="28"/>
                    <a:pt x="28" y="29"/>
                  </a:cubicBezTo>
                  <a:cubicBezTo>
                    <a:pt x="28" y="30"/>
                    <a:pt x="29" y="29"/>
                    <a:pt x="29" y="29"/>
                  </a:cubicBezTo>
                  <a:cubicBezTo>
                    <a:pt x="31" y="3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  <a:moveTo>
                    <a:pt x="17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îşḷíḍê"/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íṧliḑê"/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ïślïḍê"/>
            <p:cNvSpPr/>
            <p:nvPr/>
          </p:nvSpPr>
          <p:spPr bwMode="auto">
            <a:xfrm>
              <a:off x="7626350" y="4478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îṩḻîḍè"/>
            <p:cNvSpPr/>
            <p:nvPr/>
          </p:nvSpPr>
          <p:spPr bwMode="auto">
            <a:xfrm>
              <a:off x="7599363" y="4421188"/>
              <a:ext cx="53975" cy="57150"/>
            </a:xfrm>
            <a:custGeom>
              <a:avLst/>
              <a:gdLst>
                <a:gd name="T0" fmla="*/ 0 w 16"/>
                <a:gd name="T1" fmla="*/ 0 h 17"/>
                <a:gd name="T2" fmla="*/ 0 w 16"/>
                <a:gd name="T3" fmla="*/ 0 h 17"/>
                <a:gd name="T4" fmla="*/ 8 w 16"/>
                <a:gd name="T5" fmla="*/ 17 h 17"/>
                <a:gd name="T6" fmla="*/ 8 w 16"/>
                <a:gd name="T7" fmla="*/ 17 h 17"/>
                <a:gd name="T8" fmla="*/ 16 w 16"/>
                <a:gd name="T9" fmla="*/ 9 h 17"/>
                <a:gd name="T10" fmla="*/ 16 w 16"/>
                <a:gd name="T11" fmla="*/ 9 h 17"/>
                <a:gd name="T12" fmla="*/ 8 w 16"/>
                <a:gd name="T13" fmla="*/ 17 h 17"/>
                <a:gd name="T14" fmla="*/ 0 w 16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ïṧḻîḋe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ïṥľïḑé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îś1ïḓê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ïSḷîḍé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ïŝļiḋè"/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ïşľíḑé"/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ïšľiḋe"/>
            <p:cNvSpPr/>
            <p:nvPr/>
          </p:nvSpPr>
          <p:spPr bwMode="auto">
            <a:xfrm>
              <a:off x="7143750" y="2901951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î$ļîḋe"/>
            <p:cNvSpPr/>
            <p:nvPr/>
          </p:nvSpPr>
          <p:spPr bwMode="auto">
            <a:xfrm>
              <a:off x="7112000" y="2874963"/>
              <a:ext cx="19050" cy="47625"/>
            </a:xfrm>
            <a:custGeom>
              <a:avLst/>
              <a:gdLst>
                <a:gd name="T0" fmla="*/ 1 w 6"/>
                <a:gd name="T1" fmla="*/ 1 h 14"/>
                <a:gd name="T2" fmla="*/ 5 w 6"/>
                <a:gd name="T3" fmla="*/ 7 h 14"/>
                <a:gd name="T4" fmla="*/ 4 w 6"/>
                <a:gd name="T5" fmla="*/ 14 h 14"/>
                <a:gd name="T6" fmla="*/ 0 w 6"/>
                <a:gd name="T7" fmla="*/ 7 h 14"/>
                <a:gd name="T8" fmla="*/ 1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1" y="1"/>
                  </a:moveTo>
                  <a:cubicBezTo>
                    <a:pt x="3" y="1"/>
                    <a:pt x="5" y="4"/>
                    <a:pt x="5" y="7"/>
                  </a:cubicBezTo>
                  <a:cubicBezTo>
                    <a:pt x="6" y="11"/>
                    <a:pt x="6" y="14"/>
                    <a:pt x="4" y="14"/>
                  </a:cubicBezTo>
                  <a:cubicBezTo>
                    <a:pt x="3" y="13"/>
                    <a:pt x="1" y="10"/>
                    <a:pt x="0" y="7"/>
                  </a:cubicBezTo>
                  <a:cubicBezTo>
                    <a:pt x="0" y="3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îšḷiḓè"/>
            <p:cNvSpPr/>
            <p:nvPr/>
          </p:nvSpPr>
          <p:spPr bwMode="auto">
            <a:xfrm>
              <a:off x="7210425" y="2935288"/>
              <a:ext cx="19050" cy="42863"/>
            </a:xfrm>
            <a:custGeom>
              <a:avLst/>
              <a:gdLst>
                <a:gd name="T0" fmla="*/ 4 w 6"/>
                <a:gd name="T1" fmla="*/ 1 h 13"/>
                <a:gd name="T2" fmla="*/ 0 w 6"/>
                <a:gd name="T3" fmla="*/ 4 h 13"/>
                <a:gd name="T4" fmla="*/ 2 w 6"/>
                <a:gd name="T5" fmla="*/ 11 h 13"/>
                <a:gd name="T6" fmla="*/ 5 w 6"/>
                <a:gd name="T7" fmla="*/ 9 h 13"/>
                <a:gd name="T8" fmla="*/ 4 w 6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4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3"/>
                    <a:pt x="5" y="11"/>
                    <a:pt x="5" y="9"/>
                  </a:cubicBezTo>
                  <a:cubicBezTo>
                    <a:pt x="6" y="6"/>
                    <a:pt x="6" y="3"/>
                    <a:pt x="4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îśľíḓé"/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íŝľïďé"/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i$ḷîdê"/>
            <p:cNvSpPr/>
            <p:nvPr/>
          </p:nvSpPr>
          <p:spPr bwMode="auto">
            <a:xfrm>
              <a:off x="7143750" y="2981326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3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9"/>
                    <a:pt x="13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íṣḷîdè"/>
            <p:cNvSpPr/>
            <p:nvPr/>
          </p:nvSpPr>
          <p:spPr bwMode="auto">
            <a:xfrm>
              <a:off x="7091363" y="2773363"/>
              <a:ext cx="158750" cy="244475"/>
            </a:xfrm>
            <a:custGeom>
              <a:avLst/>
              <a:gdLst>
                <a:gd name="T0" fmla="*/ 24 w 48"/>
                <a:gd name="T1" fmla="*/ 14 h 74"/>
                <a:gd name="T2" fmla="*/ 11 w 48"/>
                <a:gd name="T3" fmla="*/ 53 h 74"/>
                <a:gd name="T4" fmla="*/ 24 w 48"/>
                <a:gd name="T5" fmla="*/ 72 h 74"/>
                <a:gd name="T6" fmla="*/ 37 w 48"/>
                <a:gd name="T7" fmla="*/ 68 h 74"/>
                <a:gd name="T8" fmla="*/ 24 w 48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4">
                  <a:moveTo>
                    <a:pt x="24" y="14"/>
                  </a:moveTo>
                  <a:cubicBezTo>
                    <a:pt x="0" y="0"/>
                    <a:pt x="9" y="48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7" y="68"/>
                  </a:cubicBezTo>
                  <a:cubicBezTo>
                    <a:pt x="39" y="66"/>
                    <a:pt x="48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iSľíḍè"/>
            <p:cNvSpPr/>
            <p:nvPr/>
          </p:nvSpPr>
          <p:spPr bwMode="auto">
            <a:xfrm>
              <a:off x="7104063" y="2794001"/>
              <a:ext cx="133350" cy="177800"/>
            </a:xfrm>
            <a:custGeom>
              <a:avLst/>
              <a:gdLst>
                <a:gd name="T0" fmla="*/ 31 w 40"/>
                <a:gd name="T1" fmla="*/ 15 h 54"/>
                <a:gd name="T2" fmla="*/ 6 w 40"/>
                <a:gd name="T3" fmla="*/ 5 h 54"/>
                <a:gd name="T4" fmla="*/ 4 w 40"/>
                <a:gd name="T5" fmla="*/ 35 h 54"/>
                <a:gd name="T6" fmla="*/ 5 w 40"/>
                <a:gd name="T7" fmla="*/ 36 h 54"/>
                <a:gd name="T8" fmla="*/ 5 w 40"/>
                <a:gd name="T9" fmla="*/ 28 h 54"/>
                <a:gd name="T10" fmla="*/ 29 w 40"/>
                <a:gd name="T11" fmla="*/ 29 h 54"/>
                <a:gd name="T12" fmla="*/ 31 w 40"/>
                <a:gd name="T13" fmla="*/ 28 h 54"/>
                <a:gd name="T14" fmla="*/ 35 w 40"/>
                <a:gd name="T15" fmla="*/ 48 h 54"/>
                <a:gd name="T16" fmla="*/ 35 w 40"/>
                <a:gd name="T17" fmla="*/ 51 h 54"/>
                <a:gd name="T18" fmla="*/ 35 w 40"/>
                <a:gd name="T19" fmla="*/ 53 h 54"/>
                <a:gd name="T20" fmla="*/ 35 w 40"/>
                <a:gd name="T21" fmla="*/ 54 h 54"/>
                <a:gd name="T22" fmla="*/ 36 w 40"/>
                <a:gd name="T23" fmla="*/ 54 h 54"/>
                <a:gd name="T24" fmla="*/ 36 w 40"/>
                <a:gd name="T25" fmla="*/ 54 h 54"/>
                <a:gd name="T26" fmla="*/ 36 w 40"/>
                <a:gd name="T27" fmla="*/ 53 h 54"/>
                <a:gd name="T28" fmla="*/ 36 w 40"/>
                <a:gd name="T29" fmla="*/ 51 h 54"/>
                <a:gd name="T30" fmla="*/ 31 w 40"/>
                <a:gd name="T31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4">
                  <a:moveTo>
                    <a:pt x="31" y="15"/>
                  </a:moveTo>
                  <a:cubicBezTo>
                    <a:pt x="23" y="2"/>
                    <a:pt x="10" y="0"/>
                    <a:pt x="6" y="5"/>
                  </a:cubicBezTo>
                  <a:cubicBezTo>
                    <a:pt x="0" y="12"/>
                    <a:pt x="3" y="27"/>
                    <a:pt x="4" y="35"/>
                  </a:cubicBezTo>
                  <a:cubicBezTo>
                    <a:pt x="4" y="36"/>
                    <a:pt x="4" y="36"/>
                    <a:pt x="5" y="36"/>
                  </a:cubicBezTo>
                  <a:cubicBezTo>
                    <a:pt x="5" y="34"/>
                    <a:pt x="2" y="28"/>
                    <a:pt x="5" y="28"/>
                  </a:cubicBezTo>
                  <a:cubicBezTo>
                    <a:pt x="25" y="34"/>
                    <a:pt x="28" y="28"/>
                    <a:pt x="29" y="29"/>
                  </a:cubicBezTo>
                  <a:cubicBezTo>
                    <a:pt x="30" y="29"/>
                    <a:pt x="31" y="29"/>
                    <a:pt x="31" y="28"/>
                  </a:cubicBezTo>
                  <a:cubicBezTo>
                    <a:pt x="33" y="37"/>
                    <a:pt x="34" y="42"/>
                    <a:pt x="35" y="48"/>
                  </a:cubicBezTo>
                  <a:cubicBezTo>
                    <a:pt x="35" y="49"/>
                    <a:pt x="35" y="50"/>
                    <a:pt x="35" y="51"/>
                  </a:cubicBezTo>
                  <a:cubicBezTo>
                    <a:pt x="35" y="51"/>
                    <a:pt x="35" y="53"/>
                    <a:pt x="35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2"/>
                    <a:pt x="36" y="52"/>
                    <a:pt x="36" y="51"/>
                  </a:cubicBezTo>
                  <a:cubicBezTo>
                    <a:pt x="37" y="46"/>
                    <a:pt x="40" y="23"/>
                    <a:pt x="31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îşliďè"/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iṩ1ïḓé"/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îŝľïḑe"/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í$ḻiḑe"/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îṧliḋé"/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2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işliḋê"/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íSlíḋé"/>
            <p:cNvSpPr/>
            <p:nvPr/>
          </p:nvSpPr>
          <p:spPr bwMode="auto">
            <a:xfrm>
              <a:off x="7137400" y="2760663"/>
              <a:ext cx="79375" cy="92075"/>
            </a:xfrm>
            <a:custGeom>
              <a:avLst/>
              <a:gdLst>
                <a:gd name="T0" fmla="*/ 22 w 24"/>
                <a:gd name="T1" fmla="*/ 14 h 28"/>
                <a:gd name="T2" fmla="*/ 15 w 24"/>
                <a:gd name="T3" fmla="*/ 28 h 28"/>
                <a:gd name="T4" fmla="*/ 2 w 24"/>
                <a:gd name="T5" fmla="*/ 14 h 28"/>
                <a:gd name="T6" fmla="*/ 9 w 24"/>
                <a:gd name="T7" fmla="*/ 0 h 28"/>
                <a:gd name="T8" fmla="*/ 22 w 24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8">
                  <a:moveTo>
                    <a:pt x="22" y="14"/>
                  </a:moveTo>
                  <a:cubicBezTo>
                    <a:pt x="24" y="21"/>
                    <a:pt x="21" y="28"/>
                    <a:pt x="15" y="28"/>
                  </a:cubicBezTo>
                  <a:cubicBezTo>
                    <a:pt x="10" y="28"/>
                    <a:pt x="4" y="21"/>
                    <a:pt x="2" y="14"/>
                  </a:cubicBezTo>
                  <a:cubicBezTo>
                    <a:pt x="0" y="6"/>
                    <a:pt x="3" y="0"/>
                    <a:pt x="9" y="0"/>
                  </a:cubicBezTo>
                  <a:cubicBezTo>
                    <a:pt x="14" y="0"/>
                    <a:pt x="20" y="6"/>
                    <a:pt x="22" y="1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îṣḻídè"/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ïSľíde"/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íŝľiḍe"/>
            <p:cNvSpPr/>
            <p:nvPr/>
          </p:nvSpPr>
          <p:spPr bwMode="auto">
            <a:xfrm>
              <a:off x="5722938" y="2041526"/>
              <a:ext cx="52388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is1íḓê"/>
            <p:cNvSpPr/>
            <p:nvPr/>
          </p:nvSpPr>
          <p:spPr bwMode="auto">
            <a:xfrm>
              <a:off x="5689600" y="2014538"/>
              <a:ext cx="19050" cy="47625"/>
            </a:xfrm>
            <a:custGeom>
              <a:avLst/>
              <a:gdLst>
                <a:gd name="T0" fmla="*/ 2 w 6"/>
                <a:gd name="T1" fmla="*/ 1 h 14"/>
                <a:gd name="T2" fmla="*/ 6 w 6"/>
                <a:gd name="T3" fmla="*/ 7 h 14"/>
                <a:gd name="T4" fmla="*/ 5 w 6"/>
                <a:gd name="T5" fmla="*/ 14 h 14"/>
                <a:gd name="T6" fmla="*/ 1 w 6"/>
                <a:gd name="T7" fmla="*/ 7 h 14"/>
                <a:gd name="T8" fmla="*/ 2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2" y="1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4"/>
                    <a:pt x="5" y="14"/>
                  </a:cubicBezTo>
                  <a:cubicBezTo>
                    <a:pt x="3" y="13"/>
                    <a:pt x="1" y="10"/>
                    <a:pt x="1" y="7"/>
                  </a:cubicBezTo>
                  <a:cubicBezTo>
                    <a:pt x="0" y="3"/>
                    <a:pt x="0" y="0"/>
                    <a:pt x="2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iṣļíḍé"/>
            <p:cNvSpPr/>
            <p:nvPr/>
          </p:nvSpPr>
          <p:spPr bwMode="auto">
            <a:xfrm>
              <a:off x="5788025" y="2074863"/>
              <a:ext cx="23813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4 h 12"/>
                <a:gd name="T4" fmla="*/ 2 w 7"/>
                <a:gd name="T5" fmla="*/ 11 h 12"/>
                <a:gd name="T6" fmla="*/ 6 w 7"/>
                <a:gd name="T7" fmla="*/ 9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2" y="1"/>
                    <a:pt x="1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2"/>
                    <a:pt x="5" y="11"/>
                    <a:pt x="6" y="9"/>
                  </a:cubicBezTo>
                  <a:cubicBezTo>
                    <a:pt x="7" y="6"/>
                    <a:pt x="6" y="3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ïşḻiḍê"/>
            <p:cNvSpPr/>
            <p:nvPr/>
          </p:nvSpPr>
          <p:spPr bwMode="auto">
            <a:xfrm>
              <a:off x="5711825" y="2179638"/>
              <a:ext cx="69850" cy="134938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iṡḷïdè"/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íṣḻiḓé"/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îṡļiḍe"/>
            <p:cNvSpPr/>
            <p:nvPr/>
          </p:nvSpPr>
          <p:spPr bwMode="auto">
            <a:xfrm>
              <a:off x="5765800" y="2173288"/>
              <a:ext cx="42863" cy="144463"/>
            </a:xfrm>
            <a:custGeom>
              <a:avLst/>
              <a:gdLst>
                <a:gd name="T0" fmla="*/ 6 w 27"/>
                <a:gd name="T1" fmla="*/ 0 h 91"/>
                <a:gd name="T2" fmla="*/ 6 w 27"/>
                <a:gd name="T3" fmla="*/ 11 h 91"/>
                <a:gd name="T4" fmla="*/ 0 w 27"/>
                <a:gd name="T5" fmla="*/ 85 h 91"/>
                <a:gd name="T6" fmla="*/ 12 w 27"/>
                <a:gd name="T7" fmla="*/ 91 h 91"/>
                <a:gd name="T8" fmla="*/ 25 w 27"/>
                <a:gd name="T9" fmla="*/ 65 h 91"/>
                <a:gd name="T10" fmla="*/ 12 w 27"/>
                <a:gd name="T11" fmla="*/ 46 h 91"/>
                <a:gd name="T12" fmla="*/ 27 w 27"/>
                <a:gd name="T13" fmla="*/ 46 h 91"/>
                <a:gd name="T14" fmla="*/ 14 w 27"/>
                <a:gd name="T15" fmla="*/ 11 h 91"/>
                <a:gd name="T16" fmla="*/ 6 w 27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1">
                  <a:moveTo>
                    <a:pt x="6" y="0"/>
                  </a:moveTo>
                  <a:lnTo>
                    <a:pt x="6" y="11"/>
                  </a:lnTo>
                  <a:lnTo>
                    <a:pt x="0" y="85"/>
                  </a:lnTo>
                  <a:lnTo>
                    <a:pt x="12" y="91"/>
                  </a:lnTo>
                  <a:lnTo>
                    <a:pt x="25" y="65"/>
                  </a:lnTo>
                  <a:lnTo>
                    <a:pt x="12" y="46"/>
                  </a:lnTo>
                  <a:lnTo>
                    <a:pt x="27" y="46"/>
                  </a:lnTo>
                  <a:lnTo>
                    <a:pt x="14" y="1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î$ḻidè"/>
            <p:cNvSpPr/>
            <p:nvPr/>
          </p:nvSpPr>
          <p:spPr bwMode="auto">
            <a:xfrm>
              <a:off x="5738813" y="2190751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ïṥļïḓe"/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í$lîďe"/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ís1ïde"/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ïsḻïďe"/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iṥļîḓe"/>
            <p:cNvSpPr/>
            <p:nvPr/>
          </p:nvSpPr>
          <p:spPr bwMode="auto">
            <a:xfrm>
              <a:off x="5722938" y="2120901"/>
              <a:ext cx="52388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0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i$ľídé"/>
            <p:cNvSpPr/>
            <p:nvPr/>
          </p:nvSpPr>
          <p:spPr bwMode="auto">
            <a:xfrm>
              <a:off x="5672138" y="1903413"/>
              <a:ext cx="161925" cy="254000"/>
            </a:xfrm>
            <a:custGeom>
              <a:avLst/>
              <a:gdLst>
                <a:gd name="T0" fmla="*/ 24 w 49"/>
                <a:gd name="T1" fmla="*/ 14 h 77"/>
                <a:gd name="T2" fmla="*/ 10 w 49"/>
                <a:gd name="T3" fmla="*/ 56 h 77"/>
                <a:gd name="T4" fmla="*/ 23 w 49"/>
                <a:gd name="T5" fmla="*/ 75 h 77"/>
                <a:gd name="T6" fmla="*/ 37 w 49"/>
                <a:gd name="T7" fmla="*/ 71 h 77"/>
                <a:gd name="T8" fmla="*/ 24 w 49"/>
                <a:gd name="T9" fmla="*/ 1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7">
                  <a:moveTo>
                    <a:pt x="24" y="14"/>
                  </a:moveTo>
                  <a:cubicBezTo>
                    <a:pt x="0" y="0"/>
                    <a:pt x="8" y="51"/>
                    <a:pt x="10" y="56"/>
                  </a:cubicBezTo>
                  <a:cubicBezTo>
                    <a:pt x="12" y="60"/>
                    <a:pt x="19" y="73"/>
                    <a:pt x="23" y="75"/>
                  </a:cubicBezTo>
                  <a:cubicBezTo>
                    <a:pt x="27" y="77"/>
                    <a:pt x="35" y="74"/>
                    <a:pt x="37" y="71"/>
                  </a:cubicBezTo>
                  <a:cubicBezTo>
                    <a:pt x="38" y="69"/>
                    <a:pt x="49" y="28"/>
                    <a:pt x="24" y="14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îṩḻïḓé"/>
            <p:cNvSpPr/>
            <p:nvPr/>
          </p:nvSpPr>
          <p:spPr bwMode="auto">
            <a:xfrm>
              <a:off x="5689600" y="1933576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5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5 h 54"/>
                <a:gd name="T24" fmla="*/ 16 w 38"/>
                <a:gd name="T25" fmla="*/ 4 h 54"/>
                <a:gd name="T26" fmla="*/ 28 w 38"/>
                <a:gd name="T27" fmla="*/ 16 h 54"/>
                <a:gd name="T28" fmla="*/ 34 w 38"/>
                <a:gd name="T29" fmla="*/ 48 h 54"/>
                <a:gd name="T30" fmla="*/ 33 w 38"/>
                <a:gd name="T31" fmla="*/ 51 h 54"/>
                <a:gd name="T32" fmla="*/ 33 w 38"/>
                <a:gd name="T33" fmla="*/ 53 h 54"/>
                <a:gd name="T34" fmla="*/ 33 w 38"/>
                <a:gd name="T35" fmla="*/ 54 h 54"/>
                <a:gd name="T36" fmla="*/ 34 w 38"/>
                <a:gd name="T37" fmla="*/ 54 h 54"/>
                <a:gd name="T38" fmla="*/ 34 w 38"/>
                <a:gd name="T39" fmla="*/ 54 h 54"/>
                <a:gd name="T40" fmla="*/ 34 w 38"/>
                <a:gd name="T41" fmla="*/ 53 h 54"/>
                <a:gd name="T42" fmla="*/ 34 w 38"/>
                <a:gd name="T43" fmla="*/ 51 h 54"/>
                <a:gd name="T44" fmla="*/ 29 w 38"/>
                <a:gd name="T45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3"/>
                    <a:pt x="6" y="23"/>
                    <a:pt x="7" y="17"/>
                  </a:cubicBezTo>
                  <a:cubicBezTo>
                    <a:pt x="7" y="16"/>
                    <a:pt x="7" y="16"/>
                    <a:pt x="8" y="15"/>
                  </a:cubicBezTo>
                  <a:cubicBezTo>
                    <a:pt x="8" y="15"/>
                    <a:pt x="10" y="2"/>
                    <a:pt x="16" y="4"/>
                  </a:cubicBezTo>
                  <a:cubicBezTo>
                    <a:pt x="25" y="8"/>
                    <a:pt x="26" y="13"/>
                    <a:pt x="28" y="16"/>
                  </a:cubicBezTo>
                  <a:cubicBezTo>
                    <a:pt x="28" y="1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3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işľîďè"/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iŝ1ïḋê"/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îšļíḓe"/>
            <p:cNvSpPr/>
            <p:nvPr/>
          </p:nvSpPr>
          <p:spPr bwMode="auto">
            <a:xfrm>
              <a:off x="5748338" y="2190751"/>
              <a:ext cx="1588" cy="1588"/>
            </a:xfrm>
            <a:prstGeom prst="rect">
              <a:avLst/>
            </a:pr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íṣľiḍé"/>
            <p:cNvSpPr/>
            <p:nvPr/>
          </p:nvSpPr>
          <p:spPr bwMode="auto">
            <a:xfrm>
              <a:off x="5748338" y="2190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îş1ídé"/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iṧľíḓê"/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îṩḷiḑe"/>
            <p:cNvSpPr/>
            <p:nvPr/>
          </p:nvSpPr>
          <p:spPr bwMode="auto">
            <a:xfrm>
              <a:off x="5745163" y="2216151"/>
              <a:ext cx="1588" cy="1588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iśḻíďè"/>
            <p:cNvSpPr/>
            <p:nvPr/>
          </p:nvSpPr>
          <p:spPr bwMode="auto">
            <a:xfrm>
              <a:off x="5745163" y="22161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iśļïḍe"/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işļïďê"/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íṧļíḑè"/>
            <p:cNvSpPr/>
            <p:nvPr/>
          </p:nvSpPr>
          <p:spPr bwMode="auto">
            <a:xfrm>
              <a:off x="4606925" y="3768726"/>
              <a:ext cx="2487613" cy="1279525"/>
            </a:xfrm>
            <a:custGeom>
              <a:avLst/>
              <a:gdLst>
                <a:gd name="T0" fmla="*/ 52 w 1567"/>
                <a:gd name="T1" fmla="*/ 789 h 806"/>
                <a:gd name="T2" fmla="*/ 4 w 1567"/>
                <a:gd name="T3" fmla="*/ 800 h 806"/>
                <a:gd name="T4" fmla="*/ 39 w 1567"/>
                <a:gd name="T5" fmla="*/ 779 h 806"/>
                <a:gd name="T6" fmla="*/ 102 w 1567"/>
                <a:gd name="T7" fmla="*/ 779 h 806"/>
                <a:gd name="T8" fmla="*/ 104 w 1567"/>
                <a:gd name="T9" fmla="*/ 787 h 806"/>
                <a:gd name="T10" fmla="*/ 233 w 1567"/>
                <a:gd name="T11" fmla="*/ 752 h 806"/>
                <a:gd name="T12" fmla="*/ 83 w 1567"/>
                <a:gd name="T13" fmla="*/ 752 h 806"/>
                <a:gd name="T14" fmla="*/ 116 w 1567"/>
                <a:gd name="T15" fmla="*/ 729 h 806"/>
                <a:gd name="T16" fmla="*/ 281 w 1567"/>
                <a:gd name="T17" fmla="*/ 741 h 806"/>
                <a:gd name="T18" fmla="*/ 283 w 1567"/>
                <a:gd name="T19" fmla="*/ 750 h 806"/>
                <a:gd name="T20" fmla="*/ 412 w 1567"/>
                <a:gd name="T21" fmla="*/ 712 h 806"/>
                <a:gd name="T22" fmla="*/ 461 w 1567"/>
                <a:gd name="T23" fmla="*/ 710 h 806"/>
                <a:gd name="T24" fmla="*/ 501 w 1567"/>
                <a:gd name="T25" fmla="*/ 702 h 806"/>
                <a:gd name="T26" fmla="*/ 156 w 1567"/>
                <a:gd name="T27" fmla="*/ 696 h 806"/>
                <a:gd name="T28" fmla="*/ 160 w 1567"/>
                <a:gd name="T29" fmla="*/ 702 h 806"/>
                <a:gd name="T30" fmla="*/ 590 w 1567"/>
                <a:gd name="T31" fmla="*/ 675 h 806"/>
                <a:gd name="T32" fmla="*/ 640 w 1567"/>
                <a:gd name="T33" fmla="*/ 673 h 806"/>
                <a:gd name="T34" fmla="*/ 682 w 1567"/>
                <a:gd name="T35" fmla="*/ 665 h 806"/>
                <a:gd name="T36" fmla="*/ 727 w 1567"/>
                <a:gd name="T37" fmla="*/ 646 h 806"/>
                <a:gd name="T38" fmla="*/ 730 w 1567"/>
                <a:gd name="T39" fmla="*/ 654 h 806"/>
                <a:gd name="T40" fmla="*/ 268 w 1567"/>
                <a:gd name="T41" fmla="*/ 625 h 806"/>
                <a:gd name="T42" fmla="*/ 819 w 1567"/>
                <a:gd name="T43" fmla="*/ 636 h 806"/>
                <a:gd name="T44" fmla="*/ 861 w 1567"/>
                <a:gd name="T45" fmla="*/ 627 h 806"/>
                <a:gd name="T46" fmla="*/ 906 w 1567"/>
                <a:gd name="T47" fmla="*/ 609 h 806"/>
                <a:gd name="T48" fmla="*/ 908 w 1567"/>
                <a:gd name="T49" fmla="*/ 617 h 806"/>
                <a:gd name="T50" fmla="*/ 345 w 1567"/>
                <a:gd name="T51" fmla="*/ 575 h 806"/>
                <a:gd name="T52" fmla="*/ 998 w 1567"/>
                <a:gd name="T53" fmla="*/ 598 h 806"/>
                <a:gd name="T54" fmla="*/ 1039 w 1567"/>
                <a:gd name="T55" fmla="*/ 588 h 806"/>
                <a:gd name="T56" fmla="*/ 1085 w 1567"/>
                <a:gd name="T57" fmla="*/ 569 h 806"/>
                <a:gd name="T58" fmla="*/ 1087 w 1567"/>
                <a:gd name="T59" fmla="*/ 577 h 806"/>
                <a:gd name="T60" fmla="*/ 1197 w 1567"/>
                <a:gd name="T61" fmla="*/ 546 h 806"/>
                <a:gd name="T62" fmla="*/ 1201 w 1567"/>
                <a:gd name="T63" fmla="*/ 555 h 806"/>
                <a:gd name="T64" fmla="*/ 387 w 1567"/>
                <a:gd name="T65" fmla="*/ 548 h 806"/>
                <a:gd name="T66" fmla="*/ 391 w 1567"/>
                <a:gd name="T67" fmla="*/ 557 h 806"/>
                <a:gd name="T68" fmla="*/ 499 w 1567"/>
                <a:gd name="T69" fmla="*/ 478 h 806"/>
                <a:gd name="T70" fmla="*/ 1241 w 1567"/>
                <a:gd name="T71" fmla="*/ 496 h 806"/>
                <a:gd name="T72" fmla="*/ 1264 w 1567"/>
                <a:gd name="T73" fmla="*/ 461 h 806"/>
                <a:gd name="T74" fmla="*/ 540 w 1567"/>
                <a:gd name="T75" fmla="*/ 451 h 806"/>
                <a:gd name="T76" fmla="*/ 547 w 1567"/>
                <a:gd name="T77" fmla="*/ 457 h 806"/>
                <a:gd name="T78" fmla="*/ 1307 w 1567"/>
                <a:gd name="T79" fmla="*/ 380 h 806"/>
                <a:gd name="T80" fmla="*/ 624 w 1567"/>
                <a:gd name="T81" fmla="*/ 409 h 806"/>
                <a:gd name="T82" fmla="*/ 659 w 1567"/>
                <a:gd name="T83" fmla="*/ 386 h 806"/>
                <a:gd name="T84" fmla="*/ 696 w 1567"/>
                <a:gd name="T85" fmla="*/ 353 h 806"/>
                <a:gd name="T86" fmla="*/ 700 w 1567"/>
                <a:gd name="T87" fmla="*/ 359 h 806"/>
                <a:gd name="T88" fmla="*/ 1357 w 1567"/>
                <a:gd name="T89" fmla="*/ 305 h 806"/>
                <a:gd name="T90" fmla="*/ 1393 w 1567"/>
                <a:gd name="T91" fmla="*/ 268 h 806"/>
                <a:gd name="T92" fmla="*/ 1416 w 1567"/>
                <a:gd name="T93" fmla="*/ 233 h 806"/>
                <a:gd name="T94" fmla="*/ 1436 w 1567"/>
                <a:gd name="T95" fmla="*/ 187 h 806"/>
                <a:gd name="T96" fmla="*/ 1443 w 1567"/>
                <a:gd name="T97" fmla="*/ 191 h 806"/>
                <a:gd name="T98" fmla="*/ 1509 w 1567"/>
                <a:gd name="T99" fmla="*/ 77 h 806"/>
                <a:gd name="T100" fmla="*/ 1544 w 1567"/>
                <a:gd name="T101" fmla="*/ 40 h 806"/>
                <a:gd name="T102" fmla="*/ 1567 w 1567"/>
                <a:gd name="T103" fmla="*/ 4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67" h="806">
                  <a:moveTo>
                    <a:pt x="15" y="806"/>
                  </a:moveTo>
                  <a:lnTo>
                    <a:pt x="12" y="798"/>
                  </a:lnTo>
                  <a:lnTo>
                    <a:pt x="52" y="789"/>
                  </a:lnTo>
                  <a:lnTo>
                    <a:pt x="54" y="798"/>
                  </a:lnTo>
                  <a:lnTo>
                    <a:pt x="15" y="806"/>
                  </a:lnTo>
                  <a:close/>
                  <a:moveTo>
                    <a:pt x="4" y="800"/>
                  </a:moveTo>
                  <a:lnTo>
                    <a:pt x="0" y="793"/>
                  </a:lnTo>
                  <a:lnTo>
                    <a:pt x="35" y="771"/>
                  </a:lnTo>
                  <a:lnTo>
                    <a:pt x="39" y="779"/>
                  </a:lnTo>
                  <a:lnTo>
                    <a:pt x="4" y="800"/>
                  </a:lnTo>
                  <a:close/>
                  <a:moveTo>
                    <a:pt x="104" y="787"/>
                  </a:moveTo>
                  <a:lnTo>
                    <a:pt x="102" y="779"/>
                  </a:lnTo>
                  <a:lnTo>
                    <a:pt x="141" y="771"/>
                  </a:lnTo>
                  <a:lnTo>
                    <a:pt x="143" y="779"/>
                  </a:lnTo>
                  <a:lnTo>
                    <a:pt x="104" y="787"/>
                  </a:lnTo>
                  <a:close/>
                  <a:moveTo>
                    <a:pt x="193" y="768"/>
                  </a:moveTo>
                  <a:lnTo>
                    <a:pt x="191" y="760"/>
                  </a:lnTo>
                  <a:lnTo>
                    <a:pt x="233" y="752"/>
                  </a:lnTo>
                  <a:lnTo>
                    <a:pt x="233" y="760"/>
                  </a:lnTo>
                  <a:lnTo>
                    <a:pt x="193" y="768"/>
                  </a:lnTo>
                  <a:close/>
                  <a:moveTo>
                    <a:pt x="83" y="752"/>
                  </a:moveTo>
                  <a:lnTo>
                    <a:pt x="77" y="744"/>
                  </a:lnTo>
                  <a:lnTo>
                    <a:pt x="112" y="723"/>
                  </a:lnTo>
                  <a:lnTo>
                    <a:pt x="116" y="729"/>
                  </a:lnTo>
                  <a:lnTo>
                    <a:pt x="83" y="752"/>
                  </a:lnTo>
                  <a:close/>
                  <a:moveTo>
                    <a:pt x="283" y="750"/>
                  </a:moveTo>
                  <a:lnTo>
                    <a:pt x="281" y="741"/>
                  </a:lnTo>
                  <a:lnTo>
                    <a:pt x="322" y="733"/>
                  </a:lnTo>
                  <a:lnTo>
                    <a:pt x="322" y="741"/>
                  </a:lnTo>
                  <a:lnTo>
                    <a:pt x="283" y="750"/>
                  </a:lnTo>
                  <a:close/>
                  <a:moveTo>
                    <a:pt x="372" y="731"/>
                  </a:moveTo>
                  <a:lnTo>
                    <a:pt x="370" y="723"/>
                  </a:lnTo>
                  <a:lnTo>
                    <a:pt x="412" y="712"/>
                  </a:lnTo>
                  <a:lnTo>
                    <a:pt x="412" y="721"/>
                  </a:lnTo>
                  <a:lnTo>
                    <a:pt x="372" y="731"/>
                  </a:lnTo>
                  <a:close/>
                  <a:moveTo>
                    <a:pt x="461" y="710"/>
                  </a:moveTo>
                  <a:lnTo>
                    <a:pt x="459" y="702"/>
                  </a:lnTo>
                  <a:lnTo>
                    <a:pt x="501" y="694"/>
                  </a:lnTo>
                  <a:lnTo>
                    <a:pt x="501" y="702"/>
                  </a:lnTo>
                  <a:lnTo>
                    <a:pt x="461" y="710"/>
                  </a:lnTo>
                  <a:close/>
                  <a:moveTo>
                    <a:pt x="160" y="702"/>
                  </a:moveTo>
                  <a:lnTo>
                    <a:pt x="156" y="696"/>
                  </a:lnTo>
                  <a:lnTo>
                    <a:pt x="189" y="673"/>
                  </a:lnTo>
                  <a:lnTo>
                    <a:pt x="195" y="679"/>
                  </a:lnTo>
                  <a:lnTo>
                    <a:pt x="160" y="702"/>
                  </a:lnTo>
                  <a:close/>
                  <a:moveTo>
                    <a:pt x="551" y="692"/>
                  </a:moveTo>
                  <a:lnTo>
                    <a:pt x="549" y="683"/>
                  </a:lnTo>
                  <a:lnTo>
                    <a:pt x="590" y="675"/>
                  </a:lnTo>
                  <a:lnTo>
                    <a:pt x="592" y="683"/>
                  </a:lnTo>
                  <a:lnTo>
                    <a:pt x="551" y="692"/>
                  </a:lnTo>
                  <a:close/>
                  <a:moveTo>
                    <a:pt x="640" y="673"/>
                  </a:moveTo>
                  <a:lnTo>
                    <a:pt x="638" y="665"/>
                  </a:lnTo>
                  <a:lnTo>
                    <a:pt x="680" y="656"/>
                  </a:lnTo>
                  <a:lnTo>
                    <a:pt x="682" y="665"/>
                  </a:lnTo>
                  <a:lnTo>
                    <a:pt x="640" y="673"/>
                  </a:lnTo>
                  <a:close/>
                  <a:moveTo>
                    <a:pt x="730" y="654"/>
                  </a:moveTo>
                  <a:lnTo>
                    <a:pt x="727" y="646"/>
                  </a:lnTo>
                  <a:lnTo>
                    <a:pt x="769" y="638"/>
                  </a:lnTo>
                  <a:lnTo>
                    <a:pt x="771" y="646"/>
                  </a:lnTo>
                  <a:lnTo>
                    <a:pt x="730" y="654"/>
                  </a:lnTo>
                  <a:close/>
                  <a:moveTo>
                    <a:pt x="237" y="654"/>
                  </a:moveTo>
                  <a:lnTo>
                    <a:pt x="233" y="646"/>
                  </a:lnTo>
                  <a:lnTo>
                    <a:pt x="268" y="625"/>
                  </a:lnTo>
                  <a:lnTo>
                    <a:pt x="272" y="631"/>
                  </a:lnTo>
                  <a:lnTo>
                    <a:pt x="237" y="654"/>
                  </a:lnTo>
                  <a:close/>
                  <a:moveTo>
                    <a:pt x="819" y="636"/>
                  </a:moveTo>
                  <a:lnTo>
                    <a:pt x="817" y="627"/>
                  </a:lnTo>
                  <a:lnTo>
                    <a:pt x="858" y="619"/>
                  </a:lnTo>
                  <a:lnTo>
                    <a:pt x="861" y="627"/>
                  </a:lnTo>
                  <a:lnTo>
                    <a:pt x="819" y="636"/>
                  </a:lnTo>
                  <a:close/>
                  <a:moveTo>
                    <a:pt x="908" y="617"/>
                  </a:moveTo>
                  <a:lnTo>
                    <a:pt x="906" y="609"/>
                  </a:lnTo>
                  <a:lnTo>
                    <a:pt x="948" y="600"/>
                  </a:lnTo>
                  <a:lnTo>
                    <a:pt x="950" y="609"/>
                  </a:lnTo>
                  <a:lnTo>
                    <a:pt x="908" y="617"/>
                  </a:lnTo>
                  <a:close/>
                  <a:moveTo>
                    <a:pt x="314" y="604"/>
                  </a:moveTo>
                  <a:lnTo>
                    <a:pt x="310" y="598"/>
                  </a:lnTo>
                  <a:lnTo>
                    <a:pt x="345" y="575"/>
                  </a:lnTo>
                  <a:lnTo>
                    <a:pt x="349" y="582"/>
                  </a:lnTo>
                  <a:lnTo>
                    <a:pt x="314" y="604"/>
                  </a:lnTo>
                  <a:close/>
                  <a:moveTo>
                    <a:pt x="998" y="598"/>
                  </a:moveTo>
                  <a:lnTo>
                    <a:pt x="996" y="590"/>
                  </a:lnTo>
                  <a:lnTo>
                    <a:pt x="1037" y="580"/>
                  </a:lnTo>
                  <a:lnTo>
                    <a:pt x="1039" y="588"/>
                  </a:lnTo>
                  <a:lnTo>
                    <a:pt x="998" y="598"/>
                  </a:lnTo>
                  <a:close/>
                  <a:moveTo>
                    <a:pt x="1087" y="577"/>
                  </a:moveTo>
                  <a:lnTo>
                    <a:pt x="1085" y="569"/>
                  </a:lnTo>
                  <a:lnTo>
                    <a:pt x="1127" y="561"/>
                  </a:lnTo>
                  <a:lnTo>
                    <a:pt x="1129" y="569"/>
                  </a:lnTo>
                  <a:lnTo>
                    <a:pt x="1087" y="577"/>
                  </a:lnTo>
                  <a:close/>
                  <a:moveTo>
                    <a:pt x="1176" y="559"/>
                  </a:moveTo>
                  <a:lnTo>
                    <a:pt x="1174" y="550"/>
                  </a:lnTo>
                  <a:lnTo>
                    <a:pt x="1197" y="546"/>
                  </a:lnTo>
                  <a:lnTo>
                    <a:pt x="1206" y="534"/>
                  </a:lnTo>
                  <a:lnTo>
                    <a:pt x="1212" y="538"/>
                  </a:lnTo>
                  <a:lnTo>
                    <a:pt x="1201" y="555"/>
                  </a:lnTo>
                  <a:lnTo>
                    <a:pt x="1176" y="559"/>
                  </a:lnTo>
                  <a:close/>
                  <a:moveTo>
                    <a:pt x="391" y="557"/>
                  </a:moveTo>
                  <a:lnTo>
                    <a:pt x="387" y="548"/>
                  </a:lnTo>
                  <a:lnTo>
                    <a:pt x="422" y="526"/>
                  </a:lnTo>
                  <a:lnTo>
                    <a:pt x="426" y="534"/>
                  </a:lnTo>
                  <a:lnTo>
                    <a:pt x="391" y="557"/>
                  </a:lnTo>
                  <a:close/>
                  <a:moveTo>
                    <a:pt x="468" y="507"/>
                  </a:moveTo>
                  <a:lnTo>
                    <a:pt x="464" y="501"/>
                  </a:lnTo>
                  <a:lnTo>
                    <a:pt x="499" y="478"/>
                  </a:lnTo>
                  <a:lnTo>
                    <a:pt x="503" y="484"/>
                  </a:lnTo>
                  <a:lnTo>
                    <a:pt x="468" y="507"/>
                  </a:lnTo>
                  <a:close/>
                  <a:moveTo>
                    <a:pt x="1241" y="496"/>
                  </a:moveTo>
                  <a:lnTo>
                    <a:pt x="1233" y="492"/>
                  </a:lnTo>
                  <a:lnTo>
                    <a:pt x="1255" y="457"/>
                  </a:lnTo>
                  <a:lnTo>
                    <a:pt x="1264" y="461"/>
                  </a:lnTo>
                  <a:lnTo>
                    <a:pt x="1241" y="496"/>
                  </a:lnTo>
                  <a:close/>
                  <a:moveTo>
                    <a:pt x="547" y="457"/>
                  </a:moveTo>
                  <a:lnTo>
                    <a:pt x="540" y="451"/>
                  </a:lnTo>
                  <a:lnTo>
                    <a:pt x="576" y="428"/>
                  </a:lnTo>
                  <a:lnTo>
                    <a:pt x="580" y="436"/>
                  </a:lnTo>
                  <a:lnTo>
                    <a:pt x="547" y="457"/>
                  </a:lnTo>
                  <a:close/>
                  <a:moveTo>
                    <a:pt x="1291" y="420"/>
                  </a:moveTo>
                  <a:lnTo>
                    <a:pt x="1285" y="415"/>
                  </a:lnTo>
                  <a:lnTo>
                    <a:pt x="1307" y="380"/>
                  </a:lnTo>
                  <a:lnTo>
                    <a:pt x="1314" y="386"/>
                  </a:lnTo>
                  <a:lnTo>
                    <a:pt x="1291" y="420"/>
                  </a:lnTo>
                  <a:close/>
                  <a:moveTo>
                    <a:pt x="624" y="409"/>
                  </a:moveTo>
                  <a:lnTo>
                    <a:pt x="619" y="403"/>
                  </a:lnTo>
                  <a:lnTo>
                    <a:pt x="653" y="380"/>
                  </a:lnTo>
                  <a:lnTo>
                    <a:pt x="659" y="386"/>
                  </a:lnTo>
                  <a:lnTo>
                    <a:pt x="624" y="409"/>
                  </a:lnTo>
                  <a:close/>
                  <a:moveTo>
                    <a:pt x="700" y="359"/>
                  </a:moveTo>
                  <a:lnTo>
                    <a:pt x="696" y="353"/>
                  </a:lnTo>
                  <a:lnTo>
                    <a:pt x="732" y="330"/>
                  </a:lnTo>
                  <a:lnTo>
                    <a:pt x="736" y="339"/>
                  </a:lnTo>
                  <a:lnTo>
                    <a:pt x="700" y="359"/>
                  </a:lnTo>
                  <a:close/>
                  <a:moveTo>
                    <a:pt x="1341" y="345"/>
                  </a:moveTo>
                  <a:lnTo>
                    <a:pt x="1334" y="339"/>
                  </a:lnTo>
                  <a:lnTo>
                    <a:pt x="1357" y="305"/>
                  </a:lnTo>
                  <a:lnTo>
                    <a:pt x="1366" y="310"/>
                  </a:lnTo>
                  <a:lnTo>
                    <a:pt x="1341" y="345"/>
                  </a:lnTo>
                  <a:close/>
                  <a:moveTo>
                    <a:pt x="1393" y="268"/>
                  </a:moveTo>
                  <a:lnTo>
                    <a:pt x="1384" y="264"/>
                  </a:lnTo>
                  <a:lnTo>
                    <a:pt x="1409" y="229"/>
                  </a:lnTo>
                  <a:lnTo>
                    <a:pt x="1416" y="233"/>
                  </a:lnTo>
                  <a:lnTo>
                    <a:pt x="1393" y="268"/>
                  </a:lnTo>
                  <a:close/>
                  <a:moveTo>
                    <a:pt x="1443" y="191"/>
                  </a:moveTo>
                  <a:lnTo>
                    <a:pt x="1436" y="187"/>
                  </a:lnTo>
                  <a:lnTo>
                    <a:pt x="1459" y="152"/>
                  </a:lnTo>
                  <a:lnTo>
                    <a:pt x="1465" y="158"/>
                  </a:lnTo>
                  <a:lnTo>
                    <a:pt x="1443" y="191"/>
                  </a:lnTo>
                  <a:close/>
                  <a:moveTo>
                    <a:pt x="1494" y="116"/>
                  </a:moveTo>
                  <a:lnTo>
                    <a:pt x="1486" y="112"/>
                  </a:lnTo>
                  <a:lnTo>
                    <a:pt x="1509" y="77"/>
                  </a:lnTo>
                  <a:lnTo>
                    <a:pt x="1517" y="81"/>
                  </a:lnTo>
                  <a:lnTo>
                    <a:pt x="1494" y="116"/>
                  </a:lnTo>
                  <a:close/>
                  <a:moveTo>
                    <a:pt x="1544" y="40"/>
                  </a:moveTo>
                  <a:lnTo>
                    <a:pt x="1538" y="35"/>
                  </a:lnTo>
                  <a:lnTo>
                    <a:pt x="1561" y="0"/>
                  </a:lnTo>
                  <a:lnTo>
                    <a:pt x="1567" y="4"/>
                  </a:lnTo>
                  <a:lnTo>
                    <a:pt x="1544" y="4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í$1îḓè"/>
            <p:cNvSpPr/>
            <p:nvPr/>
          </p:nvSpPr>
          <p:spPr bwMode="auto">
            <a:xfrm>
              <a:off x="4570413" y="2911476"/>
              <a:ext cx="2505075" cy="2173288"/>
            </a:xfrm>
            <a:custGeom>
              <a:avLst/>
              <a:gdLst>
                <a:gd name="T0" fmla="*/ 1536 w 1578"/>
                <a:gd name="T1" fmla="*/ 1360 h 1369"/>
                <a:gd name="T2" fmla="*/ 1486 w 1578"/>
                <a:gd name="T3" fmla="*/ 1367 h 1369"/>
                <a:gd name="T4" fmla="*/ 1486 w 1578"/>
                <a:gd name="T5" fmla="*/ 1358 h 1369"/>
                <a:gd name="T6" fmla="*/ 1353 w 1578"/>
                <a:gd name="T7" fmla="*/ 1367 h 1369"/>
                <a:gd name="T8" fmla="*/ 1395 w 1578"/>
                <a:gd name="T9" fmla="*/ 1367 h 1369"/>
                <a:gd name="T10" fmla="*/ 1262 w 1578"/>
                <a:gd name="T11" fmla="*/ 1356 h 1369"/>
                <a:gd name="T12" fmla="*/ 1212 w 1578"/>
                <a:gd name="T13" fmla="*/ 1365 h 1369"/>
                <a:gd name="T14" fmla="*/ 1212 w 1578"/>
                <a:gd name="T15" fmla="*/ 1356 h 1369"/>
                <a:gd name="T16" fmla="*/ 1079 w 1578"/>
                <a:gd name="T17" fmla="*/ 1362 h 1369"/>
                <a:gd name="T18" fmla="*/ 1120 w 1578"/>
                <a:gd name="T19" fmla="*/ 1365 h 1369"/>
                <a:gd name="T20" fmla="*/ 987 w 1578"/>
                <a:gd name="T21" fmla="*/ 1354 h 1369"/>
                <a:gd name="T22" fmla="*/ 938 w 1578"/>
                <a:gd name="T23" fmla="*/ 1362 h 1369"/>
                <a:gd name="T24" fmla="*/ 938 w 1578"/>
                <a:gd name="T25" fmla="*/ 1354 h 1369"/>
                <a:gd name="T26" fmla="*/ 805 w 1578"/>
                <a:gd name="T27" fmla="*/ 1360 h 1369"/>
                <a:gd name="T28" fmla="*/ 846 w 1578"/>
                <a:gd name="T29" fmla="*/ 1360 h 1369"/>
                <a:gd name="T30" fmla="*/ 713 w 1578"/>
                <a:gd name="T31" fmla="*/ 1352 h 1369"/>
                <a:gd name="T32" fmla="*/ 663 w 1578"/>
                <a:gd name="T33" fmla="*/ 1358 h 1369"/>
                <a:gd name="T34" fmla="*/ 663 w 1578"/>
                <a:gd name="T35" fmla="*/ 1350 h 1369"/>
                <a:gd name="T36" fmla="*/ 530 w 1578"/>
                <a:gd name="T37" fmla="*/ 1358 h 1369"/>
                <a:gd name="T38" fmla="*/ 572 w 1578"/>
                <a:gd name="T39" fmla="*/ 1358 h 1369"/>
                <a:gd name="T40" fmla="*/ 439 w 1578"/>
                <a:gd name="T41" fmla="*/ 1348 h 1369"/>
                <a:gd name="T42" fmla="*/ 389 w 1578"/>
                <a:gd name="T43" fmla="*/ 1356 h 1369"/>
                <a:gd name="T44" fmla="*/ 389 w 1578"/>
                <a:gd name="T45" fmla="*/ 1348 h 1369"/>
                <a:gd name="T46" fmla="*/ 256 w 1578"/>
                <a:gd name="T47" fmla="*/ 1354 h 1369"/>
                <a:gd name="T48" fmla="*/ 297 w 1578"/>
                <a:gd name="T49" fmla="*/ 1354 h 1369"/>
                <a:gd name="T50" fmla="*/ 164 w 1578"/>
                <a:gd name="T51" fmla="*/ 1346 h 1369"/>
                <a:gd name="T52" fmla="*/ 114 w 1578"/>
                <a:gd name="T53" fmla="*/ 1354 h 1369"/>
                <a:gd name="T54" fmla="*/ 114 w 1578"/>
                <a:gd name="T55" fmla="*/ 1346 h 1369"/>
                <a:gd name="T56" fmla="*/ 0 w 1578"/>
                <a:gd name="T57" fmla="*/ 1352 h 1369"/>
                <a:gd name="T58" fmla="*/ 15 w 1578"/>
                <a:gd name="T59" fmla="*/ 1344 h 1369"/>
                <a:gd name="T60" fmla="*/ 46 w 1578"/>
                <a:gd name="T61" fmla="*/ 1284 h 1369"/>
                <a:gd name="T62" fmla="*/ 67 w 1578"/>
                <a:gd name="T63" fmla="*/ 1246 h 1369"/>
                <a:gd name="T64" fmla="*/ 81 w 1578"/>
                <a:gd name="T65" fmla="*/ 1198 h 1369"/>
                <a:gd name="T66" fmla="*/ 90 w 1578"/>
                <a:gd name="T67" fmla="*/ 1203 h 1369"/>
                <a:gd name="T68" fmla="*/ 144 w 1578"/>
                <a:gd name="T69" fmla="*/ 1080 h 1369"/>
                <a:gd name="T70" fmla="*/ 175 w 1578"/>
                <a:gd name="T71" fmla="*/ 1041 h 1369"/>
                <a:gd name="T72" fmla="*/ 193 w 1578"/>
                <a:gd name="T73" fmla="*/ 1003 h 1369"/>
                <a:gd name="T74" fmla="*/ 210 w 1578"/>
                <a:gd name="T75" fmla="*/ 955 h 1369"/>
                <a:gd name="T76" fmla="*/ 216 w 1578"/>
                <a:gd name="T77" fmla="*/ 960 h 1369"/>
                <a:gd name="T78" fmla="*/ 272 w 1578"/>
                <a:gd name="T79" fmla="*/ 839 h 1369"/>
                <a:gd name="T80" fmla="*/ 302 w 1578"/>
                <a:gd name="T81" fmla="*/ 798 h 1369"/>
                <a:gd name="T82" fmla="*/ 322 w 1578"/>
                <a:gd name="T83" fmla="*/ 762 h 1369"/>
                <a:gd name="T84" fmla="*/ 337 w 1578"/>
                <a:gd name="T85" fmla="*/ 713 h 1369"/>
                <a:gd name="T86" fmla="*/ 345 w 1578"/>
                <a:gd name="T87" fmla="*/ 717 h 1369"/>
                <a:gd name="T88" fmla="*/ 399 w 1578"/>
                <a:gd name="T89" fmla="*/ 596 h 1369"/>
                <a:gd name="T90" fmla="*/ 430 w 1578"/>
                <a:gd name="T91" fmla="*/ 555 h 1369"/>
                <a:gd name="T92" fmla="*/ 449 w 1578"/>
                <a:gd name="T93" fmla="*/ 519 h 1369"/>
                <a:gd name="T94" fmla="*/ 466 w 1578"/>
                <a:gd name="T95" fmla="*/ 472 h 1369"/>
                <a:gd name="T96" fmla="*/ 474 w 1578"/>
                <a:gd name="T97" fmla="*/ 474 h 1369"/>
                <a:gd name="T98" fmla="*/ 516 w 1578"/>
                <a:gd name="T99" fmla="*/ 349 h 1369"/>
                <a:gd name="T100" fmla="*/ 538 w 1578"/>
                <a:gd name="T101" fmla="*/ 303 h 1369"/>
                <a:gd name="T102" fmla="*/ 551 w 1578"/>
                <a:gd name="T103" fmla="*/ 264 h 1369"/>
                <a:gd name="T104" fmla="*/ 559 w 1578"/>
                <a:gd name="T105" fmla="*/ 214 h 1369"/>
                <a:gd name="T106" fmla="*/ 568 w 1578"/>
                <a:gd name="T107" fmla="*/ 216 h 1369"/>
                <a:gd name="T108" fmla="*/ 599 w 1578"/>
                <a:gd name="T109" fmla="*/ 87 h 1369"/>
                <a:gd name="T110" fmla="*/ 624 w 1578"/>
                <a:gd name="T111" fmla="*/ 44 h 1369"/>
                <a:gd name="T112" fmla="*/ 636 w 1578"/>
                <a:gd name="T113" fmla="*/ 4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8" h="1369">
                  <a:moveTo>
                    <a:pt x="1578" y="1369"/>
                  </a:moveTo>
                  <a:lnTo>
                    <a:pt x="1536" y="1369"/>
                  </a:lnTo>
                  <a:lnTo>
                    <a:pt x="1536" y="1360"/>
                  </a:lnTo>
                  <a:lnTo>
                    <a:pt x="1578" y="1360"/>
                  </a:lnTo>
                  <a:lnTo>
                    <a:pt x="1578" y="1369"/>
                  </a:lnTo>
                  <a:close/>
                  <a:moveTo>
                    <a:pt x="1486" y="1367"/>
                  </a:moveTo>
                  <a:lnTo>
                    <a:pt x="1445" y="1367"/>
                  </a:lnTo>
                  <a:lnTo>
                    <a:pt x="1445" y="1358"/>
                  </a:lnTo>
                  <a:lnTo>
                    <a:pt x="1486" y="1358"/>
                  </a:lnTo>
                  <a:lnTo>
                    <a:pt x="1486" y="1367"/>
                  </a:lnTo>
                  <a:close/>
                  <a:moveTo>
                    <a:pt x="1395" y="1367"/>
                  </a:moveTo>
                  <a:lnTo>
                    <a:pt x="1353" y="1367"/>
                  </a:lnTo>
                  <a:lnTo>
                    <a:pt x="1353" y="1358"/>
                  </a:lnTo>
                  <a:lnTo>
                    <a:pt x="1395" y="1358"/>
                  </a:lnTo>
                  <a:lnTo>
                    <a:pt x="1395" y="1367"/>
                  </a:lnTo>
                  <a:close/>
                  <a:moveTo>
                    <a:pt x="1303" y="1365"/>
                  </a:moveTo>
                  <a:lnTo>
                    <a:pt x="1262" y="1365"/>
                  </a:lnTo>
                  <a:lnTo>
                    <a:pt x="1262" y="1356"/>
                  </a:lnTo>
                  <a:lnTo>
                    <a:pt x="1303" y="1356"/>
                  </a:lnTo>
                  <a:lnTo>
                    <a:pt x="1303" y="1365"/>
                  </a:lnTo>
                  <a:close/>
                  <a:moveTo>
                    <a:pt x="1212" y="1365"/>
                  </a:moveTo>
                  <a:lnTo>
                    <a:pt x="1170" y="1365"/>
                  </a:lnTo>
                  <a:lnTo>
                    <a:pt x="1170" y="1356"/>
                  </a:lnTo>
                  <a:lnTo>
                    <a:pt x="1212" y="1356"/>
                  </a:lnTo>
                  <a:lnTo>
                    <a:pt x="1212" y="1365"/>
                  </a:lnTo>
                  <a:close/>
                  <a:moveTo>
                    <a:pt x="1120" y="1365"/>
                  </a:moveTo>
                  <a:lnTo>
                    <a:pt x="1079" y="1362"/>
                  </a:lnTo>
                  <a:lnTo>
                    <a:pt x="1079" y="1354"/>
                  </a:lnTo>
                  <a:lnTo>
                    <a:pt x="1120" y="1356"/>
                  </a:lnTo>
                  <a:lnTo>
                    <a:pt x="1120" y="1365"/>
                  </a:lnTo>
                  <a:close/>
                  <a:moveTo>
                    <a:pt x="1029" y="1362"/>
                  </a:moveTo>
                  <a:lnTo>
                    <a:pt x="987" y="1362"/>
                  </a:lnTo>
                  <a:lnTo>
                    <a:pt x="987" y="1354"/>
                  </a:lnTo>
                  <a:lnTo>
                    <a:pt x="1029" y="1354"/>
                  </a:lnTo>
                  <a:lnTo>
                    <a:pt x="1029" y="1362"/>
                  </a:lnTo>
                  <a:close/>
                  <a:moveTo>
                    <a:pt x="938" y="1362"/>
                  </a:moveTo>
                  <a:lnTo>
                    <a:pt x="896" y="1360"/>
                  </a:lnTo>
                  <a:lnTo>
                    <a:pt x="896" y="1352"/>
                  </a:lnTo>
                  <a:lnTo>
                    <a:pt x="938" y="1354"/>
                  </a:lnTo>
                  <a:lnTo>
                    <a:pt x="938" y="1362"/>
                  </a:lnTo>
                  <a:close/>
                  <a:moveTo>
                    <a:pt x="846" y="1360"/>
                  </a:moveTo>
                  <a:lnTo>
                    <a:pt x="805" y="1360"/>
                  </a:lnTo>
                  <a:lnTo>
                    <a:pt x="805" y="1352"/>
                  </a:lnTo>
                  <a:lnTo>
                    <a:pt x="846" y="1352"/>
                  </a:lnTo>
                  <a:lnTo>
                    <a:pt x="846" y="1360"/>
                  </a:lnTo>
                  <a:close/>
                  <a:moveTo>
                    <a:pt x="755" y="1360"/>
                  </a:moveTo>
                  <a:lnTo>
                    <a:pt x="713" y="1360"/>
                  </a:lnTo>
                  <a:lnTo>
                    <a:pt x="713" y="1352"/>
                  </a:lnTo>
                  <a:lnTo>
                    <a:pt x="755" y="1352"/>
                  </a:lnTo>
                  <a:lnTo>
                    <a:pt x="755" y="1360"/>
                  </a:lnTo>
                  <a:close/>
                  <a:moveTo>
                    <a:pt x="663" y="1358"/>
                  </a:moveTo>
                  <a:lnTo>
                    <a:pt x="622" y="1358"/>
                  </a:lnTo>
                  <a:lnTo>
                    <a:pt x="622" y="1350"/>
                  </a:lnTo>
                  <a:lnTo>
                    <a:pt x="663" y="1350"/>
                  </a:lnTo>
                  <a:lnTo>
                    <a:pt x="663" y="1358"/>
                  </a:lnTo>
                  <a:close/>
                  <a:moveTo>
                    <a:pt x="572" y="1358"/>
                  </a:moveTo>
                  <a:lnTo>
                    <a:pt x="530" y="1358"/>
                  </a:lnTo>
                  <a:lnTo>
                    <a:pt x="530" y="1350"/>
                  </a:lnTo>
                  <a:lnTo>
                    <a:pt x="572" y="1350"/>
                  </a:lnTo>
                  <a:lnTo>
                    <a:pt x="572" y="1358"/>
                  </a:lnTo>
                  <a:close/>
                  <a:moveTo>
                    <a:pt x="480" y="1356"/>
                  </a:moveTo>
                  <a:lnTo>
                    <a:pt x="439" y="1356"/>
                  </a:lnTo>
                  <a:lnTo>
                    <a:pt x="439" y="1348"/>
                  </a:lnTo>
                  <a:lnTo>
                    <a:pt x="480" y="1348"/>
                  </a:lnTo>
                  <a:lnTo>
                    <a:pt x="480" y="1356"/>
                  </a:lnTo>
                  <a:close/>
                  <a:moveTo>
                    <a:pt x="389" y="1356"/>
                  </a:moveTo>
                  <a:lnTo>
                    <a:pt x="347" y="1356"/>
                  </a:lnTo>
                  <a:lnTo>
                    <a:pt x="347" y="1348"/>
                  </a:lnTo>
                  <a:lnTo>
                    <a:pt x="389" y="1348"/>
                  </a:lnTo>
                  <a:lnTo>
                    <a:pt x="389" y="1356"/>
                  </a:lnTo>
                  <a:close/>
                  <a:moveTo>
                    <a:pt x="297" y="1354"/>
                  </a:moveTo>
                  <a:lnTo>
                    <a:pt x="256" y="1354"/>
                  </a:lnTo>
                  <a:lnTo>
                    <a:pt x="256" y="1346"/>
                  </a:lnTo>
                  <a:lnTo>
                    <a:pt x="297" y="1346"/>
                  </a:lnTo>
                  <a:lnTo>
                    <a:pt x="297" y="1354"/>
                  </a:lnTo>
                  <a:close/>
                  <a:moveTo>
                    <a:pt x="206" y="1354"/>
                  </a:moveTo>
                  <a:lnTo>
                    <a:pt x="164" y="1354"/>
                  </a:lnTo>
                  <a:lnTo>
                    <a:pt x="164" y="1346"/>
                  </a:lnTo>
                  <a:lnTo>
                    <a:pt x="206" y="1346"/>
                  </a:lnTo>
                  <a:lnTo>
                    <a:pt x="206" y="1354"/>
                  </a:lnTo>
                  <a:close/>
                  <a:moveTo>
                    <a:pt x="114" y="1354"/>
                  </a:moveTo>
                  <a:lnTo>
                    <a:pt x="73" y="1352"/>
                  </a:lnTo>
                  <a:lnTo>
                    <a:pt x="73" y="1344"/>
                  </a:lnTo>
                  <a:lnTo>
                    <a:pt x="114" y="1346"/>
                  </a:lnTo>
                  <a:lnTo>
                    <a:pt x="114" y="1354"/>
                  </a:lnTo>
                  <a:close/>
                  <a:moveTo>
                    <a:pt x="23" y="1352"/>
                  </a:moveTo>
                  <a:lnTo>
                    <a:pt x="0" y="1352"/>
                  </a:lnTo>
                  <a:lnTo>
                    <a:pt x="17" y="1323"/>
                  </a:lnTo>
                  <a:lnTo>
                    <a:pt x="23" y="1327"/>
                  </a:lnTo>
                  <a:lnTo>
                    <a:pt x="15" y="1344"/>
                  </a:lnTo>
                  <a:lnTo>
                    <a:pt x="23" y="1344"/>
                  </a:lnTo>
                  <a:lnTo>
                    <a:pt x="23" y="1352"/>
                  </a:lnTo>
                  <a:close/>
                  <a:moveTo>
                    <a:pt x="46" y="1284"/>
                  </a:moveTo>
                  <a:lnTo>
                    <a:pt x="40" y="1279"/>
                  </a:lnTo>
                  <a:lnTo>
                    <a:pt x="58" y="1242"/>
                  </a:lnTo>
                  <a:lnTo>
                    <a:pt x="67" y="1246"/>
                  </a:lnTo>
                  <a:lnTo>
                    <a:pt x="46" y="1284"/>
                  </a:lnTo>
                  <a:close/>
                  <a:moveTo>
                    <a:pt x="90" y="1203"/>
                  </a:moveTo>
                  <a:lnTo>
                    <a:pt x="81" y="1198"/>
                  </a:lnTo>
                  <a:lnTo>
                    <a:pt x="102" y="1161"/>
                  </a:lnTo>
                  <a:lnTo>
                    <a:pt x="108" y="1165"/>
                  </a:lnTo>
                  <a:lnTo>
                    <a:pt x="90" y="1203"/>
                  </a:lnTo>
                  <a:close/>
                  <a:moveTo>
                    <a:pt x="131" y="1122"/>
                  </a:moveTo>
                  <a:lnTo>
                    <a:pt x="125" y="1117"/>
                  </a:lnTo>
                  <a:lnTo>
                    <a:pt x="144" y="1080"/>
                  </a:lnTo>
                  <a:lnTo>
                    <a:pt x="152" y="1084"/>
                  </a:lnTo>
                  <a:lnTo>
                    <a:pt x="131" y="1122"/>
                  </a:lnTo>
                  <a:close/>
                  <a:moveTo>
                    <a:pt x="175" y="1041"/>
                  </a:moveTo>
                  <a:lnTo>
                    <a:pt x="166" y="1036"/>
                  </a:lnTo>
                  <a:lnTo>
                    <a:pt x="187" y="999"/>
                  </a:lnTo>
                  <a:lnTo>
                    <a:pt x="193" y="1003"/>
                  </a:lnTo>
                  <a:lnTo>
                    <a:pt x="175" y="1041"/>
                  </a:lnTo>
                  <a:close/>
                  <a:moveTo>
                    <a:pt x="216" y="960"/>
                  </a:moveTo>
                  <a:lnTo>
                    <a:pt x="210" y="955"/>
                  </a:lnTo>
                  <a:lnTo>
                    <a:pt x="229" y="918"/>
                  </a:lnTo>
                  <a:lnTo>
                    <a:pt x="237" y="922"/>
                  </a:lnTo>
                  <a:lnTo>
                    <a:pt x="216" y="960"/>
                  </a:lnTo>
                  <a:close/>
                  <a:moveTo>
                    <a:pt x="260" y="879"/>
                  </a:moveTo>
                  <a:lnTo>
                    <a:pt x="252" y="874"/>
                  </a:lnTo>
                  <a:lnTo>
                    <a:pt x="272" y="839"/>
                  </a:lnTo>
                  <a:lnTo>
                    <a:pt x="279" y="841"/>
                  </a:lnTo>
                  <a:lnTo>
                    <a:pt x="260" y="879"/>
                  </a:lnTo>
                  <a:close/>
                  <a:moveTo>
                    <a:pt x="302" y="798"/>
                  </a:moveTo>
                  <a:lnTo>
                    <a:pt x="295" y="794"/>
                  </a:lnTo>
                  <a:lnTo>
                    <a:pt x="314" y="758"/>
                  </a:lnTo>
                  <a:lnTo>
                    <a:pt x="322" y="762"/>
                  </a:lnTo>
                  <a:lnTo>
                    <a:pt x="302" y="798"/>
                  </a:lnTo>
                  <a:close/>
                  <a:moveTo>
                    <a:pt x="345" y="717"/>
                  </a:moveTo>
                  <a:lnTo>
                    <a:pt x="337" y="713"/>
                  </a:lnTo>
                  <a:lnTo>
                    <a:pt x="358" y="677"/>
                  </a:lnTo>
                  <a:lnTo>
                    <a:pt x="364" y="681"/>
                  </a:lnTo>
                  <a:lnTo>
                    <a:pt x="345" y="717"/>
                  </a:lnTo>
                  <a:close/>
                  <a:moveTo>
                    <a:pt x="387" y="636"/>
                  </a:moveTo>
                  <a:lnTo>
                    <a:pt x="381" y="632"/>
                  </a:lnTo>
                  <a:lnTo>
                    <a:pt x="399" y="596"/>
                  </a:lnTo>
                  <a:lnTo>
                    <a:pt x="408" y="600"/>
                  </a:lnTo>
                  <a:lnTo>
                    <a:pt x="387" y="636"/>
                  </a:lnTo>
                  <a:close/>
                  <a:moveTo>
                    <a:pt x="430" y="555"/>
                  </a:moveTo>
                  <a:lnTo>
                    <a:pt x="422" y="553"/>
                  </a:lnTo>
                  <a:lnTo>
                    <a:pt x="443" y="515"/>
                  </a:lnTo>
                  <a:lnTo>
                    <a:pt x="449" y="519"/>
                  </a:lnTo>
                  <a:lnTo>
                    <a:pt x="430" y="555"/>
                  </a:lnTo>
                  <a:close/>
                  <a:moveTo>
                    <a:pt x="474" y="474"/>
                  </a:moveTo>
                  <a:lnTo>
                    <a:pt x="466" y="472"/>
                  </a:lnTo>
                  <a:lnTo>
                    <a:pt x="484" y="434"/>
                  </a:lnTo>
                  <a:lnTo>
                    <a:pt x="493" y="438"/>
                  </a:lnTo>
                  <a:lnTo>
                    <a:pt x="474" y="474"/>
                  </a:lnTo>
                  <a:close/>
                  <a:moveTo>
                    <a:pt x="511" y="391"/>
                  </a:moveTo>
                  <a:lnTo>
                    <a:pt x="503" y="389"/>
                  </a:lnTo>
                  <a:lnTo>
                    <a:pt x="516" y="349"/>
                  </a:lnTo>
                  <a:lnTo>
                    <a:pt x="524" y="351"/>
                  </a:lnTo>
                  <a:lnTo>
                    <a:pt x="511" y="391"/>
                  </a:lnTo>
                  <a:close/>
                  <a:moveTo>
                    <a:pt x="538" y="303"/>
                  </a:moveTo>
                  <a:lnTo>
                    <a:pt x="530" y="301"/>
                  </a:lnTo>
                  <a:lnTo>
                    <a:pt x="545" y="262"/>
                  </a:lnTo>
                  <a:lnTo>
                    <a:pt x="551" y="264"/>
                  </a:lnTo>
                  <a:lnTo>
                    <a:pt x="538" y="303"/>
                  </a:lnTo>
                  <a:close/>
                  <a:moveTo>
                    <a:pt x="568" y="216"/>
                  </a:moveTo>
                  <a:lnTo>
                    <a:pt x="559" y="214"/>
                  </a:lnTo>
                  <a:lnTo>
                    <a:pt x="572" y="175"/>
                  </a:lnTo>
                  <a:lnTo>
                    <a:pt x="580" y="177"/>
                  </a:lnTo>
                  <a:lnTo>
                    <a:pt x="568" y="216"/>
                  </a:lnTo>
                  <a:close/>
                  <a:moveTo>
                    <a:pt x="595" y="131"/>
                  </a:moveTo>
                  <a:lnTo>
                    <a:pt x="586" y="127"/>
                  </a:lnTo>
                  <a:lnTo>
                    <a:pt x="599" y="87"/>
                  </a:lnTo>
                  <a:lnTo>
                    <a:pt x="607" y="92"/>
                  </a:lnTo>
                  <a:lnTo>
                    <a:pt x="595" y="131"/>
                  </a:lnTo>
                  <a:close/>
                  <a:moveTo>
                    <a:pt x="624" y="44"/>
                  </a:moveTo>
                  <a:lnTo>
                    <a:pt x="615" y="40"/>
                  </a:lnTo>
                  <a:lnTo>
                    <a:pt x="628" y="0"/>
                  </a:lnTo>
                  <a:lnTo>
                    <a:pt x="636" y="4"/>
                  </a:lnTo>
                  <a:lnTo>
                    <a:pt x="624" y="4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íś1íḋe"/>
            <p:cNvSpPr/>
            <p:nvPr/>
          </p:nvSpPr>
          <p:spPr bwMode="auto">
            <a:xfrm>
              <a:off x="4537075" y="3548063"/>
              <a:ext cx="53975" cy="1503363"/>
            </a:xfrm>
            <a:custGeom>
              <a:avLst/>
              <a:gdLst>
                <a:gd name="T0" fmla="*/ 25 w 34"/>
                <a:gd name="T1" fmla="*/ 947 h 947"/>
                <a:gd name="T2" fmla="*/ 23 w 34"/>
                <a:gd name="T3" fmla="*/ 914 h 947"/>
                <a:gd name="T4" fmla="*/ 32 w 34"/>
                <a:gd name="T5" fmla="*/ 914 h 947"/>
                <a:gd name="T6" fmla="*/ 34 w 34"/>
                <a:gd name="T7" fmla="*/ 947 h 947"/>
                <a:gd name="T8" fmla="*/ 25 w 34"/>
                <a:gd name="T9" fmla="*/ 947 h 947"/>
                <a:gd name="T10" fmla="*/ 23 w 34"/>
                <a:gd name="T11" fmla="*/ 864 h 947"/>
                <a:gd name="T12" fmla="*/ 21 w 34"/>
                <a:gd name="T13" fmla="*/ 822 h 947"/>
                <a:gd name="T14" fmla="*/ 29 w 34"/>
                <a:gd name="T15" fmla="*/ 822 h 947"/>
                <a:gd name="T16" fmla="*/ 32 w 34"/>
                <a:gd name="T17" fmla="*/ 864 h 947"/>
                <a:gd name="T18" fmla="*/ 23 w 34"/>
                <a:gd name="T19" fmla="*/ 864 h 947"/>
                <a:gd name="T20" fmla="*/ 21 w 34"/>
                <a:gd name="T21" fmla="*/ 773 h 947"/>
                <a:gd name="T22" fmla="*/ 19 w 34"/>
                <a:gd name="T23" fmla="*/ 731 h 947"/>
                <a:gd name="T24" fmla="*/ 27 w 34"/>
                <a:gd name="T25" fmla="*/ 731 h 947"/>
                <a:gd name="T26" fmla="*/ 29 w 34"/>
                <a:gd name="T27" fmla="*/ 773 h 947"/>
                <a:gd name="T28" fmla="*/ 21 w 34"/>
                <a:gd name="T29" fmla="*/ 773 h 947"/>
                <a:gd name="T30" fmla="*/ 17 w 34"/>
                <a:gd name="T31" fmla="*/ 681 h 947"/>
                <a:gd name="T32" fmla="*/ 17 w 34"/>
                <a:gd name="T33" fmla="*/ 640 h 947"/>
                <a:gd name="T34" fmla="*/ 25 w 34"/>
                <a:gd name="T35" fmla="*/ 640 h 947"/>
                <a:gd name="T36" fmla="*/ 25 w 34"/>
                <a:gd name="T37" fmla="*/ 681 h 947"/>
                <a:gd name="T38" fmla="*/ 17 w 34"/>
                <a:gd name="T39" fmla="*/ 681 h 947"/>
                <a:gd name="T40" fmla="*/ 15 w 34"/>
                <a:gd name="T41" fmla="*/ 590 h 947"/>
                <a:gd name="T42" fmla="*/ 15 w 34"/>
                <a:gd name="T43" fmla="*/ 548 h 947"/>
                <a:gd name="T44" fmla="*/ 23 w 34"/>
                <a:gd name="T45" fmla="*/ 548 h 947"/>
                <a:gd name="T46" fmla="*/ 23 w 34"/>
                <a:gd name="T47" fmla="*/ 590 h 947"/>
                <a:gd name="T48" fmla="*/ 15 w 34"/>
                <a:gd name="T49" fmla="*/ 590 h 947"/>
                <a:gd name="T50" fmla="*/ 13 w 34"/>
                <a:gd name="T51" fmla="*/ 498 h 947"/>
                <a:gd name="T52" fmla="*/ 13 w 34"/>
                <a:gd name="T53" fmla="*/ 457 h 947"/>
                <a:gd name="T54" fmla="*/ 21 w 34"/>
                <a:gd name="T55" fmla="*/ 457 h 947"/>
                <a:gd name="T56" fmla="*/ 21 w 34"/>
                <a:gd name="T57" fmla="*/ 498 h 947"/>
                <a:gd name="T58" fmla="*/ 13 w 34"/>
                <a:gd name="T59" fmla="*/ 498 h 947"/>
                <a:gd name="T60" fmla="*/ 11 w 34"/>
                <a:gd name="T61" fmla="*/ 407 h 947"/>
                <a:gd name="T62" fmla="*/ 9 w 34"/>
                <a:gd name="T63" fmla="*/ 366 h 947"/>
                <a:gd name="T64" fmla="*/ 17 w 34"/>
                <a:gd name="T65" fmla="*/ 366 h 947"/>
                <a:gd name="T66" fmla="*/ 19 w 34"/>
                <a:gd name="T67" fmla="*/ 407 h 947"/>
                <a:gd name="T68" fmla="*/ 11 w 34"/>
                <a:gd name="T69" fmla="*/ 407 h 947"/>
                <a:gd name="T70" fmla="*/ 9 w 34"/>
                <a:gd name="T71" fmla="*/ 316 h 947"/>
                <a:gd name="T72" fmla="*/ 7 w 34"/>
                <a:gd name="T73" fmla="*/ 274 h 947"/>
                <a:gd name="T74" fmla="*/ 15 w 34"/>
                <a:gd name="T75" fmla="*/ 274 h 947"/>
                <a:gd name="T76" fmla="*/ 17 w 34"/>
                <a:gd name="T77" fmla="*/ 316 h 947"/>
                <a:gd name="T78" fmla="*/ 9 w 34"/>
                <a:gd name="T79" fmla="*/ 316 h 947"/>
                <a:gd name="T80" fmla="*/ 7 w 34"/>
                <a:gd name="T81" fmla="*/ 224 h 947"/>
                <a:gd name="T82" fmla="*/ 5 w 34"/>
                <a:gd name="T83" fmla="*/ 183 h 947"/>
                <a:gd name="T84" fmla="*/ 13 w 34"/>
                <a:gd name="T85" fmla="*/ 183 h 947"/>
                <a:gd name="T86" fmla="*/ 15 w 34"/>
                <a:gd name="T87" fmla="*/ 224 h 947"/>
                <a:gd name="T88" fmla="*/ 7 w 34"/>
                <a:gd name="T89" fmla="*/ 224 h 947"/>
                <a:gd name="T90" fmla="*/ 2 w 34"/>
                <a:gd name="T91" fmla="*/ 133 h 947"/>
                <a:gd name="T92" fmla="*/ 2 w 34"/>
                <a:gd name="T93" fmla="*/ 91 h 947"/>
                <a:gd name="T94" fmla="*/ 11 w 34"/>
                <a:gd name="T95" fmla="*/ 91 h 947"/>
                <a:gd name="T96" fmla="*/ 11 w 34"/>
                <a:gd name="T97" fmla="*/ 133 h 947"/>
                <a:gd name="T98" fmla="*/ 2 w 34"/>
                <a:gd name="T99" fmla="*/ 133 h 947"/>
                <a:gd name="T100" fmla="*/ 0 w 34"/>
                <a:gd name="T101" fmla="*/ 42 h 947"/>
                <a:gd name="T102" fmla="*/ 0 w 34"/>
                <a:gd name="T103" fmla="*/ 0 h 947"/>
                <a:gd name="T104" fmla="*/ 9 w 34"/>
                <a:gd name="T105" fmla="*/ 0 h 947"/>
                <a:gd name="T106" fmla="*/ 9 w 34"/>
                <a:gd name="T107" fmla="*/ 42 h 947"/>
                <a:gd name="T108" fmla="*/ 0 w 34"/>
                <a:gd name="T109" fmla="*/ 42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" h="947">
                  <a:moveTo>
                    <a:pt x="25" y="947"/>
                  </a:moveTo>
                  <a:lnTo>
                    <a:pt x="23" y="914"/>
                  </a:lnTo>
                  <a:lnTo>
                    <a:pt x="32" y="914"/>
                  </a:lnTo>
                  <a:lnTo>
                    <a:pt x="34" y="947"/>
                  </a:lnTo>
                  <a:lnTo>
                    <a:pt x="25" y="947"/>
                  </a:lnTo>
                  <a:close/>
                  <a:moveTo>
                    <a:pt x="23" y="864"/>
                  </a:moveTo>
                  <a:lnTo>
                    <a:pt x="21" y="822"/>
                  </a:lnTo>
                  <a:lnTo>
                    <a:pt x="29" y="822"/>
                  </a:lnTo>
                  <a:lnTo>
                    <a:pt x="32" y="864"/>
                  </a:lnTo>
                  <a:lnTo>
                    <a:pt x="23" y="864"/>
                  </a:lnTo>
                  <a:close/>
                  <a:moveTo>
                    <a:pt x="21" y="773"/>
                  </a:moveTo>
                  <a:lnTo>
                    <a:pt x="19" y="731"/>
                  </a:lnTo>
                  <a:lnTo>
                    <a:pt x="27" y="731"/>
                  </a:lnTo>
                  <a:lnTo>
                    <a:pt x="29" y="773"/>
                  </a:lnTo>
                  <a:lnTo>
                    <a:pt x="21" y="773"/>
                  </a:lnTo>
                  <a:close/>
                  <a:moveTo>
                    <a:pt x="17" y="681"/>
                  </a:moveTo>
                  <a:lnTo>
                    <a:pt x="17" y="640"/>
                  </a:lnTo>
                  <a:lnTo>
                    <a:pt x="25" y="640"/>
                  </a:lnTo>
                  <a:lnTo>
                    <a:pt x="25" y="681"/>
                  </a:lnTo>
                  <a:lnTo>
                    <a:pt x="17" y="681"/>
                  </a:lnTo>
                  <a:close/>
                  <a:moveTo>
                    <a:pt x="15" y="590"/>
                  </a:moveTo>
                  <a:lnTo>
                    <a:pt x="15" y="548"/>
                  </a:lnTo>
                  <a:lnTo>
                    <a:pt x="23" y="548"/>
                  </a:lnTo>
                  <a:lnTo>
                    <a:pt x="23" y="590"/>
                  </a:lnTo>
                  <a:lnTo>
                    <a:pt x="15" y="590"/>
                  </a:lnTo>
                  <a:close/>
                  <a:moveTo>
                    <a:pt x="13" y="498"/>
                  </a:moveTo>
                  <a:lnTo>
                    <a:pt x="13" y="457"/>
                  </a:lnTo>
                  <a:lnTo>
                    <a:pt x="21" y="457"/>
                  </a:lnTo>
                  <a:lnTo>
                    <a:pt x="21" y="498"/>
                  </a:lnTo>
                  <a:lnTo>
                    <a:pt x="13" y="498"/>
                  </a:lnTo>
                  <a:close/>
                  <a:moveTo>
                    <a:pt x="11" y="407"/>
                  </a:moveTo>
                  <a:lnTo>
                    <a:pt x="9" y="366"/>
                  </a:lnTo>
                  <a:lnTo>
                    <a:pt x="17" y="366"/>
                  </a:lnTo>
                  <a:lnTo>
                    <a:pt x="19" y="407"/>
                  </a:lnTo>
                  <a:lnTo>
                    <a:pt x="11" y="407"/>
                  </a:lnTo>
                  <a:close/>
                  <a:moveTo>
                    <a:pt x="9" y="316"/>
                  </a:moveTo>
                  <a:lnTo>
                    <a:pt x="7" y="274"/>
                  </a:lnTo>
                  <a:lnTo>
                    <a:pt x="15" y="274"/>
                  </a:lnTo>
                  <a:lnTo>
                    <a:pt x="17" y="316"/>
                  </a:lnTo>
                  <a:lnTo>
                    <a:pt x="9" y="316"/>
                  </a:lnTo>
                  <a:close/>
                  <a:moveTo>
                    <a:pt x="7" y="224"/>
                  </a:moveTo>
                  <a:lnTo>
                    <a:pt x="5" y="183"/>
                  </a:lnTo>
                  <a:lnTo>
                    <a:pt x="13" y="183"/>
                  </a:lnTo>
                  <a:lnTo>
                    <a:pt x="15" y="224"/>
                  </a:lnTo>
                  <a:lnTo>
                    <a:pt x="7" y="224"/>
                  </a:lnTo>
                  <a:close/>
                  <a:moveTo>
                    <a:pt x="2" y="133"/>
                  </a:moveTo>
                  <a:lnTo>
                    <a:pt x="2" y="91"/>
                  </a:lnTo>
                  <a:lnTo>
                    <a:pt x="11" y="91"/>
                  </a:lnTo>
                  <a:lnTo>
                    <a:pt x="11" y="133"/>
                  </a:lnTo>
                  <a:lnTo>
                    <a:pt x="2" y="133"/>
                  </a:lnTo>
                  <a:close/>
                  <a:moveTo>
                    <a:pt x="0" y="42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ï$1îḍé"/>
            <p:cNvSpPr/>
            <p:nvPr/>
          </p:nvSpPr>
          <p:spPr bwMode="auto">
            <a:xfrm>
              <a:off x="4313238" y="3324226"/>
              <a:ext cx="498475" cy="701675"/>
            </a:xfrm>
            <a:custGeom>
              <a:avLst/>
              <a:gdLst>
                <a:gd name="T0" fmla="*/ 22 w 151"/>
                <a:gd name="T1" fmla="*/ 1 h 213"/>
                <a:gd name="T2" fmla="*/ 17 w 151"/>
                <a:gd name="T3" fmla="*/ 0 h 213"/>
                <a:gd name="T4" fmla="*/ 17 w 151"/>
                <a:gd name="T5" fmla="*/ 1 h 213"/>
                <a:gd name="T6" fmla="*/ 16 w 151"/>
                <a:gd name="T7" fmla="*/ 1 h 213"/>
                <a:gd name="T8" fmla="*/ 15 w 151"/>
                <a:gd name="T9" fmla="*/ 1 h 213"/>
                <a:gd name="T10" fmla="*/ 14 w 151"/>
                <a:gd name="T11" fmla="*/ 2 h 213"/>
                <a:gd name="T12" fmla="*/ 13 w 151"/>
                <a:gd name="T13" fmla="*/ 2 h 213"/>
                <a:gd name="T14" fmla="*/ 12 w 151"/>
                <a:gd name="T15" fmla="*/ 2 h 213"/>
                <a:gd name="T16" fmla="*/ 11 w 151"/>
                <a:gd name="T17" fmla="*/ 2 h 213"/>
                <a:gd name="T18" fmla="*/ 11 w 151"/>
                <a:gd name="T19" fmla="*/ 3 h 213"/>
                <a:gd name="T20" fmla="*/ 10 w 151"/>
                <a:gd name="T21" fmla="*/ 3 h 213"/>
                <a:gd name="T22" fmla="*/ 9 w 151"/>
                <a:gd name="T23" fmla="*/ 3 h 213"/>
                <a:gd name="T24" fmla="*/ 8 w 151"/>
                <a:gd name="T25" fmla="*/ 4 h 213"/>
                <a:gd name="T26" fmla="*/ 7 w 151"/>
                <a:gd name="T27" fmla="*/ 4 h 213"/>
                <a:gd name="T28" fmla="*/ 6 w 151"/>
                <a:gd name="T29" fmla="*/ 4 h 213"/>
                <a:gd name="T30" fmla="*/ 5 w 151"/>
                <a:gd name="T31" fmla="*/ 4 h 213"/>
                <a:gd name="T32" fmla="*/ 0 w 151"/>
                <a:gd name="T33" fmla="*/ 15 h 213"/>
                <a:gd name="T34" fmla="*/ 9 w 151"/>
                <a:gd name="T35" fmla="*/ 144 h 213"/>
                <a:gd name="T36" fmla="*/ 26 w 151"/>
                <a:gd name="T37" fmla="*/ 188 h 213"/>
                <a:gd name="T38" fmla="*/ 26 w 151"/>
                <a:gd name="T39" fmla="*/ 188 h 213"/>
                <a:gd name="T40" fmla="*/ 27 w 151"/>
                <a:gd name="T41" fmla="*/ 188 h 213"/>
                <a:gd name="T42" fmla="*/ 27 w 151"/>
                <a:gd name="T43" fmla="*/ 187 h 213"/>
                <a:gd name="T44" fmla="*/ 28 w 151"/>
                <a:gd name="T45" fmla="*/ 187 h 213"/>
                <a:gd name="T46" fmla="*/ 28 w 151"/>
                <a:gd name="T47" fmla="*/ 187 h 213"/>
                <a:gd name="T48" fmla="*/ 28 w 151"/>
                <a:gd name="T49" fmla="*/ 187 h 213"/>
                <a:gd name="T50" fmla="*/ 29 w 151"/>
                <a:gd name="T51" fmla="*/ 187 h 213"/>
                <a:gd name="T52" fmla="*/ 29 w 151"/>
                <a:gd name="T53" fmla="*/ 187 h 213"/>
                <a:gd name="T54" fmla="*/ 30 w 151"/>
                <a:gd name="T55" fmla="*/ 187 h 213"/>
                <a:gd name="T56" fmla="*/ 30 w 151"/>
                <a:gd name="T57" fmla="*/ 186 h 213"/>
                <a:gd name="T58" fmla="*/ 31 w 151"/>
                <a:gd name="T59" fmla="*/ 186 h 213"/>
                <a:gd name="T60" fmla="*/ 31 w 151"/>
                <a:gd name="T61" fmla="*/ 186 h 213"/>
                <a:gd name="T62" fmla="*/ 32 w 151"/>
                <a:gd name="T63" fmla="*/ 186 h 213"/>
                <a:gd name="T64" fmla="*/ 32 w 151"/>
                <a:gd name="T65" fmla="*/ 186 h 213"/>
                <a:gd name="T66" fmla="*/ 32 w 151"/>
                <a:gd name="T67" fmla="*/ 186 h 213"/>
                <a:gd name="T68" fmla="*/ 33 w 151"/>
                <a:gd name="T69" fmla="*/ 186 h 213"/>
                <a:gd name="T70" fmla="*/ 33 w 151"/>
                <a:gd name="T71" fmla="*/ 185 h 213"/>
                <a:gd name="T72" fmla="*/ 34 w 151"/>
                <a:gd name="T73" fmla="*/ 185 h 213"/>
                <a:gd name="T74" fmla="*/ 34 w 151"/>
                <a:gd name="T75" fmla="*/ 185 h 213"/>
                <a:gd name="T76" fmla="*/ 35 w 151"/>
                <a:gd name="T77" fmla="*/ 185 h 213"/>
                <a:gd name="T78" fmla="*/ 35 w 151"/>
                <a:gd name="T79" fmla="*/ 185 h 213"/>
                <a:gd name="T80" fmla="*/ 35 w 151"/>
                <a:gd name="T81" fmla="*/ 185 h 213"/>
                <a:gd name="T82" fmla="*/ 36 w 151"/>
                <a:gd name="T83" fmla="*/ 185 h 213"/>
                <a:gd name="T84" fmla="*/ 36 w 151"/>
                <a:gd name="T85" fmla="*/ 184 h 213"/>
                <a:gd name="T86" fmla="*/ 37 w 151"/>
                <a:gd name="T87" fmla="*/ 184 h 213"/>
                <a:gd name="T88" fmla="*/ 37 w 151"/>
                <a:gd name="T89" fmla="*/ 184 h 213"/>
                <a:gd name="T90" fmla="*/ 38 w 151"/>
                <a:gd name="T91" fmla="*/ 184 h 213"/>
                <a:gd name="T92" fmla="*/ 38 w 151"/>
                <a:gd name="T93" fmla="*/ 184 h 213"/>
                <a:gd name="T94" fmla="*/ 38 w 151"/>
                <a:gd name="T95" fmla="*/ 184 h 213"/>
                <a:gd name="T96" fmla="*/ 39 w 151"/>
                <a:gd name="T97" fmla="*/ 184 h 213"/>
                <a:gd name="T98" fmla="*/ 39 w 151"/>
                <a:gd name="T99" fmla="*/ 183 h 213"/>
                <a:gd name="T100" fmla="*/ 132 w 151"/>
                <a:gd name="T101" fmla="*/ 212 h 213"/>
                <a:gd name="T102" fmla="*/ 137 w 151"/>
                <a:gd name="T103" fmla="*/ 212 h 213"/>
                <a:gd name="T104" fmla="*/ 151 w 151"/>
                <a:gd name="T105" fmla="*/ 198 h 213"/>
                <a:gd name="T106" fmla="*/ 142 w 151"/>
                <a:gd name="T107" fmla="*/ 6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213">
                  <a:moveTo>
                    <a:pt x="142" y="69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5"/>
                    <a:pt x="0" y="9"/>
                    <a:pt x="0" y="1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3"/>
                    <a:pt x="4" y="141"/>
                    <a:pt x="9" y="144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8"/>
                    <a:pt x="27" y="188"/>
                    <a:pt x="27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6"/>
                    <a:pt x="29" y="186"/>
                    <a:pt x="29" y="186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132" y="212"/>
                    <a:pt x="132" y="212"/>
                    <a:pt x="132" y="212"/>
                  </a:cubicBezTo>
                  <a:cubicBezTo>
                    <a:pt x="134" y="213"/>
                    <a:pt x="135" y="213"/>
                    <a:pt x="136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46" y="209"/>
                    <a:pt x="151" y="209"/>
                    <a:pt x="151" y="19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1" y="80"/>
                    <a:pt x="147" y="71"/>
                    <a:pt x="142" y="69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iṩľíḋê"/>
            <p:cNvSpPr/>
            <p:nvPr/>
          </p:nvSpPr>
          <p:spPr bwMode="auto">
            <a:xfrm>
              <a:off x="4313238" y="3333751"/>
              <a:ext cx="465138" cy="698500"/>
            </a:xfrm>
            <a:custGeom>
              <a:avLst/>
              <a:gdLst>
                <a:gd name="T0" fmla="*/ 132 w 141"/>
                <a:gd name="T1" fmla="*/ 70 h 212"/>
                <a:gd name="T2" fmla="*/ 9 w 141"/>
                <a:gd name="T3" fmla="*/ 2 h 212"/>
                <a:gd name="T4" fmla="*/ 0 w 141"/>
                <a:gd name="T5" fmla="*/ 12 h 212"/>
                <a:gd name="T6" fmla="*/ 0 w 141"/>
                <a:gd name="T7" fmla="*/ 121 h 212"/>
                <a:gd name="T8" fmla="*/ 9 w 141"/>
                <a:gd name="T9" fmla="*/ 141 h 212"/>
                <a:gd name="T10" fmla="*/ 26 w 141"/>
                <a:gd name="T11" fmla="*/ 151 h 212"/>
                <a:gd name="T12" fmla="*/ 26 w 141"/>
                <a:gd name="T13" fmla="*/ 185 h 212"/>
                <a:gd name="T14" fmla="*/ 48 w 141"/>
                <a:gd name="T15" fmla="*/ 165 h 212"/>
                <a:gd name="T16" fmla="*/ 132 w 141"/>
                <a:gd name="T17" fmla="*/ 209 h 212"/>
                <a:gd name="T18" fmla="*/ 141 w 141"/>
                <a:gd name="T19" fmla="*/ 199 h 212"/>
                <a:gd name="T20" fmla="*/ 141 w 141"/>
                <a:gd name="T21" fmla="*/ 90 h 212"/>
                <a:gd name="T22" fmla="*/ 132 w 141"/>
                <a:gd name="T23" fmla="*/ 7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1" h="212">
                  <a:moveTo>
                    <a:pt x="132" y="7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4" y="0"/>
                    <a:pt x="0" y="4"/>
                    <a:pt x="0" y="1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4" y="138"/>
                    <a:pt x="9" y="14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85"/>
                    <a:pt x="26" y="185"/>
                    <a:pt x="26" y="18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132" y="209"/>
                    <a:pt x="132" y="209"/>
                    <a:pt x="132" y="209"/>
                  </a:cubicBezTo>
                  <a:cubicBezTo>
                    <a:pt x="137" y="212"/>
                    <a:pt x="141" y="207"/>
                    <a:pt x="141" y="199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1" y="82"/>
                    <a:pt x="137" y="73"/>
                    <a:pt x="132" y="70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7" name="íšļïďê"/>
            <p:cNvSpPr/>
            <p:nvPr/>
          </p:nvSpPr>
          <p:spPr bwMode="auto">
            <a:xfrm>
              <a:off x="4435475" y="3609976"/>
              <a:ext cx="30163" cy="63500"/>
            </a:xfrm>
            <a:custGeom>
              <a:avLst/>
              <a:gdLst>
                <a:gd name="T0" fmla="*/ 9 w 9"/>
                <a:gd name="T1" fmla="*/ 12 h 19"/>
                <a:gd name="T2" fmla="*/ 4 w 9"/>
                <a:gd name="T3" fmla="*/ 18 h 19"/>
                <a:gd name="T4" fmla="*/ 0 w 9"/>
                <a:gd name="T5" fmla="*/ 7 h 19"/>
                <a:gd name="T6" fmla="*/ 4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4" y="18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4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8" name="íṣḷíďé"/>
            <p:cNvSpPr/>
            <p:nvPr/>
          </p:nvSpPr>
          <p:spPr bwMode="auto">
            <a:xfrm>
              <a:off x="4521200" y="3663951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iśļíḍe"/>
            <p:cNvSpPr/>
            <p:nvPr/>
          </p:nvSpPr>
          <p:spPr bwMode="auto">
            <a:xfrm>
              <a:off x="4610100" y="3716338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6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2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ïŝḷíďé"/>
            <p:cNvSpPr/>
            <p:nvPr/>
          </p:nvSpPr>
          <p:spPr bwMode="auto">
            <a:xfrm>
              <a:off x="4078288" y="51133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2 h 32"/>
                <a:gd name="T8" fmla="*/ 23 w 51"/>
                <a:gd name="T9" fmla="*/ 27 h 32"/>
                <a:gd name="T10" fmla="*/ 26 w 51"/>
                <a:gd name="T11" fmla="*/ 24 h 32"/>
                <a:gd name="T12" fmla="*/ 29 w 51"/>
                <a:gd name="T13" fmla="*/ 24 h 32"/>
                <a:gd name="T14" fmla="*/ 48 w 51"/>
                <a:gd name="T15" fmla="*/ 13 h 32"/>
                <a:gd name="T16" fmla="*/ 47 w 51"/>
                <a:gd name="T17" fmla="*/ 5 h 32"/>
                <a:gd name="T18" fmla="*/ 28 w 51"/>
                <a:gd name="T19" fmla="*/ 7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1"/>
                    <a:pt x="7" y="32"/>
                    <a:pt x="11" y="32"/>
                  </a:cubicBezTo>
                  <a:cubicBezTo>
                    <a:pt x="15" y="31"/>
                    <a:pt x="23" y="27"/>
                    <a:pt x="23" y="27"/>
                  </a:cubicBezTo>
                  <a:cubicBezTo>
                    <a:pt x="23" y="27"/>
                    <a:pt x="26" y="23"/>
                    <a:pt x="26" y="24"/>
                  </a:cubicBezTo>
                  <a:cubicBezTo>
                    <a:pt x="27" y="24"/>
                    <a:pt x="29" y="24"/>
                    <a:pt x="29" y="24"/>
                  </a:cubicBezTo>
                  <a:cubicBezTo>
                    <a:pt x="29" y="24"/>
                    <a:pt x="46" y="16"/>
                    <a:pt x="48" y="13"/>
                  </a:cubicBezTo>
                  <a:cubicBezTo>
                    <a:pt x="51" y="9"/>
                    <a:pt x="47" y="5"/>
                    <a:pt x="47" y="5"/>
                  </a:cubicBezTo>
                  <a:cubicBezTo>
                    <a:pt x="47" y="5"/>
                    <a:pt x="42" y="0"/>
                    <a:pt x="28" y="7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1" name="ïṥľïḍe"/>
            <p:cNvSpPr/>
            <p:nvPr/>
          </p:nvSpPr>
          <p:spPr bwMode="auto">
            <a:xfrm>
              <a:off x="4251325" y="52022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1 h 32"/>
                <a:gd name="T8" fmla="*/ 23 w 51"/>
                <a:gd name="T9" fmla="*/ 26 h 32"/>
                <a:gd name="T10" fmla="*/ 26 w 51"/>
                <a:gd name="T11" fmla="*/ 23 h 32"/>
                <a:gd name="T12" fmla="*/ 29 w 51"/>
                <a:gd name="T13" fmla="*/ 23 h 32"/>
                <a:gd name="T14" fmla="*/ 48 w 51"/>
                <a:gd name="T15" fmla="*/ 12 h 32"/>
                <a:gd name="T16" fmla="*/ 47 w 51"/>
                <a:gd name="T17" fmla="*/ 4 h 32"/>
                <a:gd name="T18" fmla="*/ 28 w 51"/>
                <a:gd name="T19" fmla="*/ 6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0"/>
                    <a:pt x="7" y="32"/>
                    <a:pt x="11" y="31"/>
                  </a:cubicBezTo>
                  <a:cubicBezTo>
                    <a:pt x="15" y="31"/>
                    <a:pt x="23" y="26"/>
                    <a:pt x="23" y="26"/>
                  </a:cubicBezTo>
                  <a:cubicBezTo>
                    <a:pt x="23" y="26"/>
                    <a:pt x="26" y="23"/>
                    <a:pt x="26" y="23"/>
                  </a:cubicBezTo>
                  <a:cubicBezTo>
                    <a:pt x="27" y="23"/>
                    <a:pt x="29" y="23"/>
                    <a:pt x="29" y="23"/>
                  </a:cubicBezTo>
                  <a:cubicBezTo>
                    <a:pt x="29" y="23"/>
                    <a:pt x="46" y="16"/>
                    <a:pt x="48" y="12"/>
                  </a:cubicBezTo>
                  <a:cubicBezTo>
                    <a:pt x="51" y="9"/>
                    <a:pt x="47" y="4"/>
                    <a:pt x="47" y="4"/>
                  </a:cubicBezTo>
                  <a:cubicBezTo>
                    <a:pt x="47" y="4"/>
                    <a:pt x="42" y="0"/>
                    <a:pt x="28" y="6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2" name="isḻiḋê"/>
            <p:cNvSpPr/>
            <p:nvPr/>
          </p:nvSpPr>
          <p:spPr bwMode="auto">
            <a:xfrm>
              <a:off x="4078288" y="4560888"/>
              <a:ext cx="182563" cy="631825"/>
            </a:xfrm>
            <a:custGeom>
              <a:avLst/>
              <a:gdLst>
                <a:gd name="T0" fmla="*/ 49 w 55"/>
                <a:gd name="T1" fmla="*/ 14 h 192"/>
                <a:gd name="T2" fmla="*/ 47 w 55"/>
                <a:gd name="T3" fmla="*/ 13 h 192"/>
                <a:gd name="T4" fmla="*/ 41 w 55"/>
                <a:gd name="T5" fmla="*/ 11 h 192"/>
                <a:gd name="T6" fmla="*/ 35 w 55"/>
                <a:gd name="T7" fmla="*/ 8 h 192"/>
                <a:gd name="T8" fmla="*/ 16 w 55"/>
                <a:gd name="T9" fmla="*/ 0 h 192"/>
                <a:gd name="T10" fmla="*/ 2 w 55"/>
                <a:gd name="T11" fmla="*/ 174 h 192"/>
                <a:gd name="T12" fmla="*/ 0 w 55"/>
                <a:gd name="T13" fmla="*/ 189 h 192"/>
                <a:gd name="T14" fmla="*/ 2 w 55"/>
                <a:gd name="T15" fmla="*/ 191 h 192"/>
                <a:gd name="T16" fmla="*/ 4 w 55"/>
                <a:gd name="T17" fmla="*/ 192 h 192"/>
                <a:gd name="T18" fmla="*/ 12 w 55"/>
                <a:gd name="T19" fmla="*/ 192 h 192"/>
                <a:gd name="T20" fmla="*/ 13 w 55"/>
                <a:gd name="T21" fmla="*/ 192 h 192"/>
                <a:gd name="T22" fmla="*/ 32 w 55"/>
                <a:gd name="T23" fmla="*/ 181 h 192"/>
                <a:gd name="T24" fmla="*/ 32 w 55"/>
                <a:gd name="T25" fmla="*/ 180 h 192"/>
                <a:gd name="T26" fmla="*/ 55 w 55"/>
                <a:gd name="T27" fmla="*/ 41 h 192"/>
                <a:gd name="T28" fmla="*/ 49 w 55"/>
                <a:gd name="T29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92">
                  <a:moveTo>
                    <a:pt x="49" y="14"/>
                  </a:moveTo>
                  <a:cubicBezTo>
                    <a:pt x="48" y="14"/>
                    <a:pt x="47" y="13"/>
                    <a:pt x="47" y="13"/>
                  </a:cubicBezTo>
                  <a:cubicBezTo>
                    <a:pt x="45" y="13"/>
                    <a:pt x="43" y="12"/>
                    <a:pt x="41" y="11"/>
                  </a:cubicBezTo>
                  <a:cubicBezTo>
                    <a:pt x="39" y="10"/>
                    <a:pt x="37" y="9"/>
                    <a:pt x="35" y="8"/>
                  </a:cubicBezTo>
                  <a:cubicBezTo>
                    <a:pt x="33" y="7"/>
                    <a:pt x="18" y="1"/>
                    <a:pt x="16" y="0"/>
                  </a:cubicBezTo>
                  <a:cubicBezTo>
                    <a:pt x="16" y="0"/>
                    <a:pt x="4" y="146"/>
                    <a:pt x="2" y="174"/>
                  </a:cubicBezTo>
                  <a:cubicBezTo>
                    <a:pt x="1" y="179"/>
                    <a:pt x="0" y="189"/>
                    <a:pt x="0" y="189"/>
                  </a:cubicBezTo>
                  <a:cubicBezTo>
                    <a:pt x="1" y="190"/>
                    <a:pt x="1" y="191"/>
                    <a:pt x="2" y="191"/>
                  </a:cubicBezTo>
                  <a:cubicBezTo>
                    <a:pt x="3" y="192"/>
                    <a:pt x="3" y="192"/>
                    <a:pt x="4" y="192"/>
                  </a:cubicBezTo>
                  <a:cubicBezTo>
                    <a:pt x="7" y="192"/>
                    <a:pt x="10" y="192"/>
                    <a:pt x="12" y="192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20" y="191"/>
                    <a:pt x="28" y="187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40"/>
                    <a:pt x="49" y="25"/>
                    <a:pt x="49" y="14"/>
                  </a:cubicBezTo>
                  <a:close/>
                </a:path>
              </a:pathLst>
            </a:custGeom>
            <a:solidFill>
              <a:srgbClr val="275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3" name="ïṣľídé"/>
            <p:cNvSpPr/>
            <p:nvPr/>
          </p:nvSpPr>
          <p:spPr bwMode="auto">
            <a:xfrm>
              <a:off x="4468813" y="4065588"/>
              <a:ext cx="282575" cy="190500"/>
            </a:xfrm>
            <a:custGeom>
              <a:avLst/>
              <a:gdLst>
                <a:gd name="T0" fmla="*/ 176 w 178"/>
                <a:gd name="T1" fmla="*/ 21 h 120"/>
                <a:gd name="T2" fmla="*/ 91 w 178"/>
                <a:gd name="T3" fmla="*/ 0 h 120"/>
                <a:gd name="T4" fmla="*/ 0 w 178"/>
                <a:gd name="T5" fmla="*/ 91 h 120"/>
                <a:gd name="T6" fmla="*/ 0 w 178"/>
                <a:gd name="T7" fmla="*/ 91 h 120"/>
                <a:gd name="T8" fmla="*/ 2 w 178"/>
                <a:gd name="T9" fmla="*/ 94 h 120"/>
                <a:gd name="T10" fmla="*/ 2 w 178"/>
                <a:gd name="T11" fmla="*/ 94 h 120"/>
                <a:gd name="T12" fmla="*/ 2 w 178"/>
                <a:gd name="T13" fmla="*/ 94 h 120"/>
                <a:gd name="T14" fmla="*/ 2 w 178"/>
                <a:gd name="T15" fmla="*/ 94 h 120"/>
                <a:gd name="T16" fmla="*/ 2 w 178"/>
                <a:gd name="T17" fmla="*/ 94 h 120"/>
                <a:gd name="T18" fmla="*/ 2 w 178"/>
                <a:gd name="T19" fmla="*/ 94 h 120"/>
                <a:gd name="T20" fmla="*/ 2 w 178"/>
                <a:gd name="T21" fmla="*/ 94 h 120"/>
                <a:gd name="T22" fmla="*/ 2 w 178"/>
                <a:gd name="T23" fmla="*/ 94 h 120"/>
                <a:gd name="T24" fmla="*/ 2 w 178"/>
                <a:gd name="T25" fmla="*/ 94 h 120"/>
                <a:gd name="T26" fmla="*/ 2 w 178"/>
                <a:gd name="T27" fmla="*/ 94 h 120"/>
                <a:gd name="T28" fmla="*/ 2 w 178"/>
                <a:gd name="T29" fmla="*/ 94 h 120"/>
                <a:gd name="T30" fmla="*/ 2 w 178"/>
                <a:gd name="T31" fmla="*/ 94 h 120"/>
                <a:gd name="T32" fmla="*/ 2 w 178"/>
                <a:gd name="T33" fmla="*/ 94 h 120"/>
                <a:gd name="T34" fmla="*/ 2 w 178"/>
                <a:gd name="T35" fmla="*/ 94 h 120"/>
                <a:gd name="T36" fmla="*/ 2 w 178"/>
                <a:gd name="T37" fmla="*/ 96 h 120"/>
                <a:gd name="T38" fmla="*/ 2 w 178"/>
                <a:gd name="T39" fmla="*/ 96 h 120"/>
                <a:gd name="T40" fmla="*/ 2 w 178"/>
                <a:gd name="T41" fmla="*/ 96 h 120"/>
                <a:gd name="T42" fmla="*/ 2 w 178"/>
                <a:gd name="T43" fmla="*/ 96 h 120"/>
                <a:gd name="T44" fmla="*/ 2 w 178"/>
                <a:gd name="T45" fmla="*/ 96 h 120"/>
                <a:gd name="T46" fmla="*/ 2 w 178"/>
                <a:gd name="T47" fmla="*/ 96 h 120"/>
                <a:gd name="T48" fmla="*/ 2 w 178"/>
                <a:gd name="T49" fmla="*/ 96 h 120"/>
                <a:gd name="T50" fmla="*/ 2 w 178"/>
                <a:gd name="T51" fmla="*/ 96 h 120"/>
                <a:gd name="T52" fmla="*/ 2 w 178"/>
                <a:gd name="T53" fmla="*/ 96 h 120"/>
                <a:gd name="T54" fmla="*/ 2 w 178"/>
                <a:gd name="T55" fmla="*/ 96 h 120"/>
                <a:gd name="T56" fmla="*/ 2 w 178"/>
                <a:gd name="T57" fmla="*/ 96 h 120"/>
                <a:gd name="T58" fmla="*/ 2 w 178"/>
                <a:gd name="T59" fmla="*/ 96 h 120"/>
                <a:gd name="T60" fmla="*/ 2 w 178"/>
                <a:gd name="T61" fmla="*/ 98 h 120"/>
                <a:gd name="T62" fmla="*/ 85 w 178"/>
                <a:gd name="T63" fmla="*/ 120 h 120"/>
                <a:gd name="T64" fmla="*/ 178 w 178"/>
                <a:gd name="T65" fmla="*/ 27 h 120"/>
                <a:gd name="T66" fmla="*/ 178 w 178"/>
                <a:gd name="T67" fmla="*/ 27 h 120"/>
                <a:gd name="T68" fmla="*/ 178 w 178"/>
                <a:gd name="T69" fmla="*/ 27 h 120"/>
                <a:gd name="T70" fmla="*/ 178 w 178"/>
                <a:gd name="T71" fmla="*/ 25 h 120"/>
                <a:gd name="T72" fmla="*/ 178 w 178"/>
                <a:gd name="T73" fmla="*/ 25 h 120"/>
                <a:gd name="T74" fmla="*/ 178 w 178"/>
                <a:gd name="T75" fmla="*/ 25 h 120"/>
                <a:gd name="T76" fmla="*/ 178 w 178"/>
                <a:gd name="T77" fmla="*/ 25 h 120"/>
                <a:gd name="T78" fmla="*/ 178 w 178"/>
                <a:gd name="T79" fmla="*/ 25 h 120"/>
                <a:gd name="T80" fmla="*/ 176 w 178"/>
                <a:gd name="T81" fmla="*/ 25 h 120"/>
                <a:gd name="T82" fmla="*/ 176 w 178"/>
                <a:gd name="T83" fmla="*/ 25 h 120"/>
                <a:gd name="T84" fmla="*/ 176 w 178"/>
                <a:gd name="T85" fmla="*/ 25 h 120"/>
                <a:gd name="T86" fmla="*/ 176 w 178"/>
                <a:gd name="T87" fmla="*/ 25 h 120"/>
                <a:gd name="T88" fmla="*/ 176 w 178"/>
                <a:gd name="T89" fmla="*/ 25 h 120"/>
                <a:gd name="T90" fmla="*/ 176 w 178"/>
                <a:gd name="T91" fmla="*/ 25 h 120"/>
                <a:gd name="T92" fmla="*/ 176 w 178"/>
                <a:gd name="T93" fmla="*/ 25 h 120"/>
                <a:gd name="T94" fmla="*/ 176 w 178"/>
                <a:gd name="T95" fmla="*/ 25 h 120"/>
                <a:gd name="T96" fmla="*/ 176 w 178"/>
                <a:gd name="T97" fmla="*/ 25 h 120"/>
                <a:gd name="T98" fmla="*/ 176 w 178"/>
                <a:gd name="T99" fmla="*/ 25 h 120"/>
                <a:gd name="T100" fmla="*/ 176 w 178"/>
                <a:gd name="T101" fmla="*/ 23 h 120"/>
                <a:gd name="T102" fmla="*/ 176 w 178"/>
                <a:gd name="T103" fmla="*/ 23 h 120"/>
                <a:gd name="T104" fmla="*/ 176 w 178"/>
                <a:gd name="T105" fmla="*/ 23 h 120"/>
                <a:gd name="T106" fmla="*/ 176 w 178"/>
                <a:gd name="T107" fmla="*/ 23 h 120"/>
                <a:gd name="T108" fmla="*/ 176 w 178"/>
                <a:gd name="T109" fmla="*/ 23 h 120"/>
                <a:gd name="T110" fmla="*/ 176 w 178"/>
                <a:gd name="T111" fmla="*/ 23 h 120"/>
                <a:gd name="T112" fmla="*/ 176 w 178"/>
                <a:gd name="T113" fmla="*/ 23 h 120"/>
                <a:gd name="T114" fmla="*/ 176 w 178"/>
                <a:gd name="T115" fmla="*/ 23 h 120"/>
                <a:gd name="T116" fmla="*/ 176 w 178"/>
                <a:gd name="T117" fmla="*/ 23 h 120"/>
                <a:gd name="T118" fmla="*/ 176 w 178"/>
                <a:gd name="T119" fmla="*/ 23 h 120"/>
                <a:gd name="T120" fmla="*/ 176 w 178"/>
                <a:gd name="T121" fmla="*/ 2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8" h="120">
                  <a:moveTo>
                    <a:pt x="176" y="23"/>
                  </a:moveTo>
                  <a:lnTo>
                    <a:pt x="176" y="21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2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85" y="120"/>
                  </a:lnTo>
                  <a:lnTo>
                    <a:pt x="87" y="118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4" name="îślíḑe"/>
            <p:cNvSpPr/>
            <p:nvPr/>
          </p:nvSpPr>
          <p:spPr bwMode="auto">
            <a:xfrm>
              <a:off x="4468813" y="4203701"/>
              <a:ext cx="134938" cy="52388"/>
            </a:xfrm>
            <a:custGeom>
              <a:avLst/>
              <a:gdLst>
                <a:gd name="T0" fmla="*/ 0 w 85"/>
                <a:gd name="T1" fmla="*/ 4 h 33"/>
                <a:gd name="T2" fmla="*/ 2 w 85"/>
                <a:gd name="T3" fmla="*/ 7 h 33"/>
                <a:gd name="T4" fmla="*/ 2 w 85"/>
                <a:gd name="T5" fmla="*/ 7 h 33"/>
                <a:gd name="T6" fmla="*/ 2 w 85"/>
                <a:gd name="T7" fmla="*/ 7 h 33"/>
                <a:gd name="T8" fmla="*/ 2 w 85"/>
                <a:gd name="T9" fmla="*/ 7 h 33"/>
                <a:gd name="T10" fmla="*/ 2 w 85"/>
                <a:gd name="T11" fmla="*/ 7 h 33"/>
                <a:gd name="T12" fmla="*/ 2 w 85"/>
                <a:gd name="T13" fmla="*/ 7 h 33"/>
                <a:gd name="T14" fmla="*/ 2 w 85"/>
                <a:gd name="T15" fmla="*/ 7 h 33"/>
                <a:gd name="T16" fmla="*/ 2 w 85"/>
                <a:gd name="T17" fmla="*/ 7 h 33"/>
                <a:gd name="T18" fmla="*/ 2 w 85"/>
                <a:gd name="T19" fmla="*/ 7 h 33"/>
                <a:gd name="T20" fmla="*/ 2 w 85"/>
                <a:gd name="T21" fmla="*/ 7 h 33"/>
                <a:gd name="T22" fmla="*/ 2 w 85"/>
                <a:gd name="T23" fmla="*/ 7 h 33"/>
                <a:gd name="T24" fmla="*/ 2 w 85"/>
                <a:gd name="T25" fmla="*/ 7 h 33"/>
                <a:gd name="T26" fmla="*/ 2 w 85"/>
                <a:gd name="T27" fmla="*/ 7 h 33"/>
                <a:gd name="T28" fmla="*/ 2 w 85"/>
                <a:gd name="T29" fmla="*/ 7 h 33"/>
                <a:gd name="T30" fmla="*/ 2 w 85"/>
                <a:gd name="T31" fmla="*/ 9 h 33"/>
                <a:gd name="T32" fmla="*/ 2 w 85"/>
                <a:gd name="T33" fmla="*/ 9 h 33"/>
                <a:gd name="T34" fmla="*/ 2 w 85"/>
                <a:gd name="T35" fmla="*/ 9 h 33"/>
                <a:gd name="T36" fmla="*/ 2 w 85"/>
                <a:gd name="T37" fmla="*/ 9 h 33"/>
                <a:gd name="T38" fmla="*/ 2 w 85"/>
                <a:gd name="T39" fmla="*/ 9 h 33"/>
                <a:gd name="T40" fmla="*/ 2 w 85"/>
                <a:gd name="T41" fmla="*/ 9 h 33"/>
                <a:gd name="T42" fmla="*/ 2 w 85"/>
                <a:gd name="T43" fmla="*/ 9 h 33"/>
                <a:gd name="T44" fmla="*/ 2 w 85"/>
                <a:gd name="T45" fmla="*/ 9 h 33"/>
                <a:gd name="T46" fmla="*/ 2 w 85"/>
                <a:gd name="T47" fmla="*/ 9 h 33"/>
                <a:gd name="T48" fmla="*/ 2 w 85"/>
                <a:gd name="T49" fmla="*/ 9 h 33"/>
                <a:gd name="T50" fmla="*/ 2 w 85"/>
                <a:gd name="T51" fmla="*/ 9 h 33"/>
                <a:gd name="T52" fmla="*/ 2 w 85"/>
                <a:gd name="T53" fmla="*/ 9 h 33"/>
                <a:gd name="T54" fmla="*/ 2 w 85"/>
                <a:gd name="T55" fmla="*/ 9 h 33"/>
                <a:gd name="T56" fmla="*/ 4 w 85"/>
                <a:gd name="T57" fmla="*/ 11 h 33"/>
                <a:gd name="T58" fmla="*/ 85 w 85"/>
                <a:gd name="T59" fmla="*/ 33 h 33"/>
                <a:gd name="T60" fmla="*/ 4 w 85"/>
                <a:gd name="T61" fmla="*/ 0 h 33"/>
                <a:gd name="T62" fmla="*/ 0 w 85"/>
                <a:gd name="T6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" h="33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3" y="25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5" name="iŝ1iḍé"/>
            <p:cNvSpPr/>
            <p:nvPr/>
          </p:nvSpPr>
          <p:spPr bwMode="auto">
            <a:xfrm>
              <a:off x="4468813" y="4065588"/>
              <a:ext cx="279400" cy="180975"/>
            </a:xfrm>
            <a:custGeom>
              <a:avLst/>
              <a:gdLst>
                <a:gd name="T0" fmla="*/ 1 w 85"/>
                <a:gd name="T1" fmla="*/ 44 h 55"/>
                <a:gd name="T2" fmla="*/ 44 w 85"/>
                <a:gd name="T3" fmla="*/ 0 h 55"/>
                <a:gd name="T4" fmla="*/ 45 w 85"/>
                <a:gd name="T5" fmla="*/ 0 h 55"/>
                <a:gd name="T6" fmla="*/ 85 w 85"/>
                <a:gd name="T7" fmla="*/ 10 h 55"/>
                <a:gd name="T8" fmla="*/ 85 w 85"/>
                <a:gd name="T9" fmla="*/ 11 h 55"/>
                <a:gd name="T10" fmla="*/ 41 w 85"/>
                <a:gd name="T11" fmla="*/ 55 h 55"/>
                <a:gd name="T12" fmla="*/ 40 w 85"/>
                <a:gd name="T13" fmla="*/ 55 h 55"/>
                <a:gd name="T14" fmla="*/ 1 w 85"/>
                <a:gd name="T15" fmla="*/ 45 h 55"/>
                <a:gd name="T16" fmla="*/ 1 w 85"/>
                <a:gd name="T17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55">
                  <a:moveTo>
                    <a:pt x="1" y="44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1"/>
                    <a:pt x="85" y="11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5"/>
                    <a:pt x="0" y="44"/>
                    <a:pt x="1" y="4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6" name="isḻïďè"/>
            <p:cNvSpPr/>
            <p:nvPr/>
          </p:nvSpPr>
          <p:spPr bwMode="auto">
            <a:xfrm>
              <a:off x="4487863" y="4075113"/>
              <a:ext cx="244475" cy="161925"/>
            </a:xfrm>
            <a:custGeom>
              <a:avLst/>
              <a:gdLst>
                <a:gd name="T0" fmla="*/ 0 w 154"/>
                <a:gd name="T1" fmla="*/ 83 h 102"/>
                <a:gd name="T2" fmla="*/ 71 w 154"/>
                <a:gd name="T3" fmla="*/ 102 h 102"/>
                <a:gd name="T4" fmla="*/ 154 w 154"/>
                <a:gd name="T5" fmla="*/ 19 h 102"/>
                <a:gd name="T6" fmla="*/ 83 w 154"/>
                <a:gd name="T7" fmla="*/ 0 h 102"/>
                <a:gd name="T8" fmla="*/ 0 w 154"/>
                <a:gd name="T9" fmla="*/ 8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2">
                  <a:moveTo>
                    <a:pt x="0" y="83"/>
                  </a:moveTo>
                  <a:lnTo>
                    <a:pt x="71" y="102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7" name="íṥlîḍê"/>
            <p:cNvSpPr/>
            <p:nvPr/>
          </p:nvSpPr>
          <p:spPr bwMode="auto">
            <a:xfrm>
              <a:off x="4487863" y="4075113"/>
              <a:ext cx="244475" cy="131763"/>
            </a:xfrm>
            <a:custGeom>
              <a:avLst/>
              <a:gdLst>
                <a:gd name="T0" fmla="*/ 0 w 154"/>
                <a:gd name="T1" fmla="*/ 83 h 83"/>
                <a:gd name="T2" fmla="*/ 83 w 154"/>
                <a:gd name="T3" fmla="*/ 2 h 83"/>
                <a:gd name="T4" fmla="*/ 152 w 154"/>
                <a:gd name="T5" fmla="*/ 19 h 83"/>
                <a:gd name="T6" fmla="*/ 154 w 154"/>
                <a:gd name="T7" fmla="*/ 19 h 83"/>
                <a:gd name="T8" fmla="*/ 83 w 154"/>
                <a:gd name="T9" fmla="*/ 0 h 83"/>
                <a:gd name="T10" fmla="*/ 0 w 154"/>
                <a:gd name="T11" fmla="*/ 83 h 83"/>
                <a:gd name="T12" fmla="*/ 0 w 15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83">
                  <a:moveTo>
                    <a:pt x="0" y="83"/>
                  </a:moveTo>
                  <a:lnTo>
                    <a:pt x="83" y="2"/>
                  </a:lnTo>
                  <a:lnTo>
                    <a:pt x="152" y="19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8" name="ïSḻîḑé"/>
            <p:cNvSpPr/>
            <p:nvPr/>
          </p:nvSpPr>
          <p:spPr bwMode="auto">
            <a:xfrm>
              <a:off x="4533900" y="4224338"/>
              <a:ext cx="11113" cy="6350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1 h 2"/>
                <a:gd name="T4" fmla="*/ 1 w 3"/>
                <a:gd name="T5" fmla="*/ 1 h 2"/>
                <a:gd name="T6" fmla="*/ 1 w 3"/>
                <a:gd name="T7" fmla="*/ 0 h 2"/>
                <a:gd name="T8" fmla="*/ 3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9" name="îŝļiḓé"/>
            <p:cNvSpPr/>
            <p:nvPr/>
          </p:nvSpPr>
          <p:spPr bwMode="auto">
            <a:xfrm>
              <a:off x="4597400" y="4144963"/>
              <a:ext cx="22225" cy="12700"/>
            </a:xfrm>
            <a:custGeom>
              <a:avLst/>
              <a:gdLst>
                <a:gd name="T0" fmla="*/ 0 w 14"/>
                <a:gd name="T1" fmla="*/ 8 h 8"/>
                <a:gd name="T2" fmla="*/ 8 w 14"/>
                <a:gd name="T3" fmla="*/ 0 h 8"/>
                <a:gd name="T4" fmla="*/ 14 w 14"/>
                <a:gd name="T5" fmla="*/ 6 h 8"/>
                <a:gd name="T6" fmla="*/ 0 w 1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8">
                  <a:moveTo>
                    <a:pt x="0" y="8"/>
                  </a:moveTo>
                  <a:lnTo>
                    <a:pt x="8" y="0"/>
                  </a:lnTo>
                  <a:lnTo>
                    <a:pt x="14" y="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0" name="íṩ1íḑé"/>
            <p:cNvSpPr/>
            <p:nvPr/>
          </p:nvSpPr>
          <p:spPr bwMode="auto">
            <a:xfrm>
              <a:off x="4583113" y="4221163"/>
              <a:ext cx="69850" cy="58738"/>
            </a:xfrm>
            <a:custGeom>
              <a:avLst/>
              <a:gdLst>
                <a:gd name="T0" fmla="*/ 18 w 21"/>
                <a:gd name="T1" fmla="*/ 10 h 18"/>
                <a:gd name="T2" fmla="*/ 21 w 21"/>
                <a:gd name="T3" fmla="*/ 15 h 18"/>
                <a:gd name="T4" fmla="*/ 18 w 21"/>
                <a:gd name="T5" fmla="*/ 18 h 18"/>
                <a:gd name="T6" fmla="*/ 18 w 21"/>
                <a:gd name="T7" fmla="*/ 18 h 18"/>
                <a:gd name="T8" fmla="*/ 2 w 21"/>
                <a:gd name="T9" fmla="*/ 5 h 18"/>
                <a:gd name="T10" fmla="*/ 0 w 21"/>
                <a:gd name="T11" fmla="*/ 4 h 18"/>
                <a:gd name="T12" fmla="*/ 0 w 21"/>
                <a:gd name="T13" fmla="*/ 4 h 18"/>
                <a:gd name="T14" fmla="*/ 3 w 21"/>
                <a:gd name="T15" fmla="*/ 1 h 18"/>
                <a:gd name="T16" fmla="*/ 4 w 21"/>
                <a:gd name="T17" fmla="*/ 0 h 18"/>
                <a:gd name="T18" fmla="*/ 8 w 21"/>
                <a:gd name="T19" fmla="*/ 2 h 18"/>
                <a:gd name="T20" fmla="*/ 18 w 21"/>
                <a:gd name="T2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8">
                  <a:moveTo>
                    <a:pt x="18" y="10"/>
                  </a:moveTo>
                  <a:cubicBezTo>
                    <a:pt x="19" y="12"/>
                    <a:pt x="20" y="13"/>
                    <a:pt x="21" y="15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5" y="12"/>
                    <a:pt x="8" y="7"/>
                    <a:pt x="2" y="5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6" y="1"/>
                    <a:pt x="8" y="2"/>
                  </a:cubicBezTo>
                  <a:cubicBezTo>
                    <a:pt x="12" y="3"/>
                    <a:pt x="15" y="7"/>
                    <a:pt x="1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1" name="išḷíḋe"/>
            <p:cNvSpPr/>
            <p:nvPr/>
          </p:nvSpPr>
          <p:spPr bwMode="auto">
            <a:xfrm>
              <a:off x="4237038" y="4579938"/>
              <a:ext cx="171450" cy="704850"/>
            </a:xfrm>
            <a:custGeom>
              <a:avLst/>
              <a:gdLst>
                <a:gd name="T0" fmla="*/ 27 w 52"/>
                <a:gd name="T1" fmla="*/ 9 h 214"/>
                <a:gd name="T2" fmla="*/ 7 w 52"/>
                <a:gd name="T3" fmla="*/ 8 h 214"/>
                <a:gd name="T4" fmla="*/ 0 w 52"/>
                <a:gd name="T5" fmla="*/ 6 h 214"/>
                <a:gd name="T6" fmla="*/ 2 w 52"/>
                <a:gd name="T7" fmla="*/ 91 h 214"/>
                <a:gd name="T8" fmla="*/ 2 w 52"/>
                <a:gd name="T9" fmla="*/ 94 h 214"/>
                <a:gd name="T10" fmla="*/ 2 w 52"/>
                <a:gd name="T11" fmla="*/ 163 h 214"/>
                <a:gd name="T12" fmla="*/ 3 w 52"/>
                <a:gd name="T13" fmla="*/ 182 h 214"/>
                <a:gd name="T14" fmla="*/ 5 w 52"/>
                <a:gd name="T15" fmla="*/ 210 h 214"/>
                <a:gd name="T16" fmla="*/ 5 w 52"/>
                <a:gd name="T17" fmla="*/ 212 h 214"/>
                <a:gd name="T18" fmla="*/ 7 w 52"/>
                <a:gd name="T19" fmla="*/ 213 h 214"/>
                <a:gd name="T20" fmla="*/ 15 w 52"/>
                <a:gd name="T21" fmla="*/ 213 h 214"/>
                <a:gd name="T22" fmla="*/ 37 w 52"/>
                <a:gd name="T23" fmla="*/ 202 h 214"/>
                <a:gd name="T24" fmla="*/ 52 w 52"/>
                <a:gd name="T25" fmla="*/ 0 h 214"/>
                <a:gd name="T26" fmla="*/ 27 w 52"/>
                <a:gd name="T27" fmla="*/ 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214">
                  <a:moveTo>
                    <a:pt x="27" y="9"/>
                  </a:moveTo>
                  <a:cubicBezTo>
                    <a:pt x="20" y="10"/>
                    <a:pt x="13" y="9"/>
                    <a:pt x="7" y="8"/>
                  </a:cubicBezTo>
                  <a:cubicBezTo>
                    <a:pt x="5" y="7"/>
                    <a:pt x="2" y="7"/>
                    <a:pt x="0" y="6"/>
                  </a:cubicBezTo>
                  <a:cubicBezTo>
                    <a:pt x="0" y="17"/>
                    <a:pt x="1" y="68"/>
                    <a:pt x="2" y="91"/>
                  </a:cubicBezTo>
                  <a:cubicBezTo>
                    <a:pt x="2" y="92"/>
                    <a:pt x="2" y="93"/>
                    <a:pt x="2" y="94"/>
                  </a:cubicBezTo>
                  <a:cubicBezTo>
                    <a:pt x="3" y="105"/>
                    <a:pt x="2" y="152"/>
                    <a:pt x="2" y="163"/>
                  </a:cubicBezTo>
                  <a:cubicBezTo>
                    <a:pt x="2" y="170"/>
                    <a:pt x="2" y="176"/>
                    <a:pt x="3" y="182"/>
                  </a:cubicBezTo>
                  <a:cubicBezTo>
                    <a:pt x="4" y="197"/>
                    <a:pt x="5" y="208"/>
                    <a:pt x="5" y="210"/>
                  </a:cubicBezTo>
                  <a:cubicBezTo>
                    <a:pt x="5" y="210"/>
                    <a:pt x="5" y="211"/>
                    <a:pt x="5" y="212"/>
                  </a:cubicBezTo>
                  <a:cubicBezTo>
                    <a:pt x="6" y="212"/>
                    <a:pt x="6" y="213"/>
                    <a:pt x="7" y="213"/>
                  </a:cubicBezTo>
                  <a:cubicBezTo>
                    <a:pt x="9" y="214"/>
                    <a:pt x="12" y="214"/>
                    <a:pt x="15" y="213"/>
                  </a:cubicBezTo>
                  <a:cubicBezTo>
                    <a:pt x="22" y="212"/>
                    <a:pt x="31" y="209"/>
                    <a:pt x="37" y="202"/>
                  </a:cubicBezTo>
                  <a:cubicBezTo>
                    <a:pt x="43" y="145"/>
                    <a:pt x="45" y="61"/>
                    <a:pt x="52" y="0"/>
                  </a:cubicBezTo>
                  <a:cubicBezTo>
                    <a:pt x="44" y="6"/>
                    <a:pt x="36" y="9"/>
                    <a:pt x="27" y="9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2" name="iṧḷiďè"/>
            <p:cNvSpPr/>
            <p:nvPr/>
          </p:nvSpPr>
          <p:spPr bwMode="auto">
            <a:xfrm>
              <a:off x="4276725" y="3979863"/>
              <a:ext cx="12700" cy="9525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0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3" name="íşḻíḑé"/>
            <p:cNvSpPr/>
            <p:nvPr/>
          </p:nvSpPr>
          <p:spPr bwMode="auto">
            <a:xfrm>
              <a:off x="4217988" y="3940176"/>
              <a:ext cx="141288" cy="231775"/>
            </a:xfrm>
            <a:custGeom>
              <a:avLst/>
              <a:gdLst>
                <a:gd name="T0" fmla="*/ 42 w 43"/>
                <a:gd name="T1" fmla="*/ 19 h 70"/>
                <a:gd name="T2" fmla="*/ 40 w 43"/>
                <a:gd name="T3" fmla="*/ 7 h 70"/>
                <a:gd name="T4" fmla="*/ 39 w 43"/>
                <a:gd name="T5" fmla="*/ 0 h 70"/>
                <a:gd name="T6" fmla="*/ 38 w 43"/>
                <a:gd name="T7" fmla="*/ 0 h 70"/>
                <a:gd name="T8" fmla="*/ 36 w 43"/>
                <a:gd name="T9" fmla="*/ 12 h 70"/>
                <a:gd name="T10" fmla="*/ 26 w 43"/>
                <a:gd name="T11" fmla="*/ 5 h 70"/>
                <a:gd name="T12" fmla="*/ 25 w 43"/>
                <a:gd name="T13" fmla="*/ 12 h 70"/>
                <a:gd name="T14" fmla="*/ 22 w 43"/>
                <a:gd name="T15" fmla="*/ 14 h 70"/>
                <a:gd name="T16" fmla="*/ 25 w 43"/>
                <a:gd name="T17" fmla="*/ 21 h 70"/>
                <a:gd name="T18" fmla="*/ 25 w 43"/>
                <a:gd name="T19" fmla="*/ 23 h 70"/>
                <a:gd name="T20" fmla="*/ 7 w 43"/>
                <a:gd name="T21" fmla="*/ 22 h 70"/>
                <a:gd name="T22" fmla="*/ 4 w 43"/>
                <a:gd name="T23" fmla="*/ 31 h 70"/>
                <a:gd name="T24" fmla="*/ 8 w 43"/>
                <a:gd name="T25" fmla="*/ 39 h 70"/>
                <a:gd name="T26" fmla="*/ 8 w 43"/>
                <a:gd name="T27" fmla="*/ 40 h 70"/>
                <a:gd name="T28" fmla="*/ 8 w 43"/>
                <a:gd name="T29" fmla="*/ 40 h 70"/>
                <a:gd name="T30" fmla="*/ 1 w 43"/>
                <a:gd name="T31" fmla="*/ 39 h 70"/>
                <a:gd name="T32" fmla="*/ 0 w 43"/>
                <a:gd name="T33" fmla="*/ 61 h 70"/>
                <a:gd name="T34" fmla="*/ 27 w 43"/>
                <a:gd name="T35" fmla="*/ 70 h 70"/>
                <a:gd name="T36" fmla="*/ 27 w 43"/>
                <a:gd name="T37" fmla="*/ 45 h 70"/>
                <a:gd name="T38" fmla="*/ 36 w 43"/>
                <a:gd name="T39" fmla="*/ 44 h 70"/>
                <a:gd name="T40" fmla="*/ 38 w 43"/>
                <a:gd name="T41" fmla="*/ 43 h 70"/>
                <a:gd name="T42" fmla="*/ 42 w 43"/>
                <a:gd name="T43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70">
                  <a:moveTo>
                    <a:pt x="42" y="19"/>
                  </a:moveTo>
                  <a:cubicBezTo>
                    <a:pt x="42" y="17"/>
                    <a:pt x="40" y="9"/>
                    <a:pt x="40" y="7"/>
                  </a:cubicBezTo>
                  <a:cubicBezTo>
                    <a:pt x="40" y="5"/>
                    <a:pt x="39" y="3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7"/>
                    <a:pt x="36" y="8"/>
                    <a:pt x="36" y="12"/>
                  </a:cubicBezTo>
                  <a:cubicBezTo>
                    <a:pt x="35" y="19"/>
                    <a:pt x="26" y="2"/>
                    <a:pt x="26" y="5"/>
                  </a:cubicBezTo>
                  <a:cubicBezTo>
                    <a:pt x="26" y="5"/>
                    <a:pt x="25" y="14"/>
                    <a:pt x="25" y="12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4" y="15"/>
                    <a:pt x="25" y="17"/>
                    <a:pt x="25" y="21"/>
                  </a:cubicBezTo>
                  <a:cubicBezTo>
                    <a:pt x="25" y="21"/>
                    <a:pt x="25" y="22"/>
                    <a:pt x="25" y="23"/>
                  </a:cubicBezTo>
                  <a:cubicBezTo>
                    <a:pt x="25" y="25"/>
                    <a:pt x="6" y="20"/>
                    <a:pt x="7" y="22"/>
                  </a:cubicBezTo>
                  <a:cubicBezTo>
                    <a:pt x="5" y="25"/>
                    <a:pt x="5" y="28"/>
                    <a:pt x="4" y="31"/>
                  </a:cubicBezTo>
                  <a:cubicBezTo>
                    <a:pt x="2" y="31"/>
                    <a:pt x="9" y="39"/>
                    <a:pt x="8" y="39"/>
                  </a:cubicBezTo>
                  <a:cubicBezTo>
                    <a:pt x="7" y="39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3" y="39"/>
                    <a:pt x="1" y="39"/>
                  </a:cubicBezTo>
                  <a:cubicBezTo>
                    <a:pt x="0" y="40"/>
                    <a:pt x="1" y="59"/>
                    <a:pt x="0" y="61"/>
                  </a:cubicBezTo>
                  <a:cubicBezTo>
                    <a:pt x="4" y="61"/>
                    <a:pt x="24" y="68"/>
                    <a:pt x="27" y="70"/>
                  </a:cubicBezTo>
                  <a:cubicBezTo>
                    <a:pt x="27" y="68"/>
                    <a:pt x="27" y="48"/>
                    <a:pt x="27" y="45"/>
                  </a:cubicBezTo>
                  <a:cubicBezTo>
                    <a:pt x="31" y="45"/>
                    <a:pt x="36" y="44"/>
                    <a:pt x="36" y="44"/>
                  </a:cubicBezTo>
                  <a:cubicBezTo>
                    <a:pt x="37" y="44"/>
                    <a:pt x="37" y="44"/>
                    <a:pt x="38" y="43"/>
                  </a:cubicBezTo>
                  <a:cubicBezTo>
                    <a:pt x="39" y="41"/>
                    <a:pt x="43" y="24"/>
                    <a:pt x="42" y="19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4" name="iŝ1íḍé"/>
            <p:cNvSpPr/>
            <p:nvPr/>
          </p:nvSpPr>
          <p:spPr bwMode="auto">
            <a:xfrm>
              <a:off x="4154488" y="3867151"/>
              <a:ext cx="207963" cy="214313"/>
            </a:xfrm>
            <a:custGeom>
              <a:avLst/>
              <a:gdLst>
                <a:gd name="T0" fmla="*/ 51 w 63"/>
                <a:gd name="T1" fmla="*/ 5 h 65"/>
                <a:gd name="T2" fmla="*/ 51 w 63"/>
                <a:gd name="T3" fmla="*/ 5 h 65"/>
                <a:gd name="T4" fmla="*/ 43 w 63"/>
                <a:gd name="T5" fmla="*/ 1 h 65"/>
                <a:gd name="T6" fmla="*/ 36 w 63"/>
                <a:gd name="T7" fmla="*/ 0 h 65"/>
                <a:gd name="T8" fmla="*/ 14 w 63"/>
                <a:gd name="T9" fmla="*/ 6 h 65"/>
                <a:gd name="T10" fmla="*/ 6 w 63"/>
                <a:gd name="T11" fmla="*/ 12 h 65"/>
                <a:gd name="T12" fmla="*/ 4 w 63"/>
                <a:gd name="T13" fmla="*/ 38 h 65"/>
                <a:gd name="T14" fmla="*/ 9 w 63"/>
                <a:gd name="T15" fmla="*/ 46 h 65"/>
                <a:gd name="T16" fmla="*/ 19 w 63"/>
                <a:gd name="T17" fmla="*/ 60 h 65"/>
                <a:gd name="T18" fmla="*/ 24 w 63"/>
                <a:gd name="T19" fmla="*/ 62 h 65"/>
                <a:gd name="T20" fmla="*/ 40 w 63"/>
                <a:gd name="T21" fmla="*/ 58 h 65"/>
                <a:gd name="T22" fmla="*/ 44 w 63"/>
                <a:gd name="T23" fmla="*/ 45 h 65"/>
                <a:gd name="T24" fmla="*/ 44 w 63"/>
                <a:gd name="T25" fmla="*/ 43 h 65"/>
                <a:gd name="T26" fmla="*/ 50 w 63"/>
                <a:gd name="T27" fmla="*/ 43 h 65"/>
                <a:gd name="T28" fmla="*/ 52 w 63"/>
                <a:gd name="T29" fmla="*/ 43 h 65"/>
                <a:gd name="T30" fmla="*/ 58 w 63"/>
                <a:gd name="T31" fmla="*/ 22 h 65"/>
                <a:gd name="T32" fmla="*/ 51 w 63"/>
                <a:gd name="T33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5">
                  <a:moveTo>
                    <a:pt x="51" y="5"/>
                  </a:moveTo>
                  <a:cubicBezTo>
                    <a:pt x="51" y="5"/>
                    <a:pt x="51" y="5"/>
                    <a:pt x="51" y="5"/>
                  </a:cubicBezTo>
                  <a:cubicBezTo>
                    <a:pt x="48" y="4"/>
                    <a:pt x="45" y="2"/>
                    <a:pt x="43" y="1"/>
                  </a:cubicBezTo>
                  <a:cubicBezTo>
                    <a:pt x="40" y="1"/>
                    <a:pt x="37" y="0"/>
                    <a:pt x="36" y="0"/>
                  </a:cubicBezTo>
                  <a:cubicBezTo>
                    <a:pt x="28" y="0"/>
                    <a:pt x="20" y="1"/>
                    <a:pt x="14" y="6"/>
                  </a:cubicBezTo>
                  <a:cubicBezTo>
                    <a:pt x="11" y="7"/>
                    <a:pt x="8" y="9"/>
                    <a:pt x="6" y="12"/>
                  </a:cubicBezTo>
                  <a:cubicBezTo>
                    <a:pt x="1" y="19"/>
                    <a:pt x="0" y="30"/>
                    <a:pt x="4" y="38"/>
                  </a:cubicBezTo>
                  <a:cubicBezTo>
                    <a:pt x="5" y="41"/>
                    <a:pt x="7" y="43"/>
                    <a:pt x="9" y="46"/>
                  </a:cubicBezTo>
                  <a:cubicBezTo>
                    <a:pt x="12" y="49"/>
                    <a:pt x="15" y="57"/>
                    <a:pt x="19" y="60"/>
                  </a:cubicBezTo>
                  <a:cubicBezTo>
                    <a:pt x="20" y="61"/>
                    <a:pt x="22" y="62"/>
                    <a:pt x="24" y="62"/>
                  </a:cubicBezTo>
                  <a:cubicBezTo>
                    <a:pt x="31" y="63"/>
                    <a:pt x="37" y="65"/>
                    <a:pt x="40" y="58"/>
                  </a:cubicBezTo>
                  <a:cubicBezTo>
                    <a:pt x="41" y="55"/>
                    <a:pt x="44" y="49"/>
                    <a:pt x="44" y="45"/>
                  </a:cubicBezTo>
                  <a:cubicBezTo>
                    <a:pt x="44" y="44"/>
                    <a:pt x="44" y="43"/>
                    <a:pt x="44" y="43"/>
                  </a:cubicBezTo>
                  <a:cubicBezTo>
                    <a:pt x="45" y="35"/>
                    <a:pt x="49" y="39"/>
                    <a:pt x="50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5" y="44"/>
                    <a:pt x="60" y="21"/>
                    <a:pt x="58" y="22"/>
                  </a:cubicBezTo>
                  <a:cubicBezTo>
                    <a:pt x="63" y="19"/>
                    <a:pt x="56" y="6"/>
                    <a:pt x="51" y="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5" name="ïšľiḑè"/>
            <p:cNvSpPr/>
            <p:nvPr/>
          </p:nvSpPr>
          <p:spPr bwMode="auto">
            <a:xfrm>
              <a:off x="4062413" y="4089401"/>
              <a:ext cx="584200" cy="533400"/>
            </a:xfrm>
            <a:custGeom>
              <a:avLst/>
              <a:gdLst>
                <a:gd name="T0" fmla="*/ 177 w 177"/>
                <a:gd name="T1" fmla="*/ 60 h 162"/>
                <a:gd name="T2" fmla="*/ 160 w 177"/>
                <a:gd name="T3" fmla="*/ 45 h 162"/>
                <a:gd name="T4" fmla="*/ 158 w 177"/>
                <a:gd name="T5" fmla="*/ 44 h 162"/>
                <a:gd name="T6" fmla="*/ 153 w 177"/>
                <a:gd name="T7" fmla="*/ 48 h 162"/>
                <a:gd name="T8" fmla="*/ 151 w 177"/>
                <a:gd name="T9" fmla="*/ 50 h 162"/>
                <a:gd name="T10" fmla="*/ 148 w 177"/>
                <a:gd name="T11" fmla="*/ 52 h 162"/>
                <a:gd name="T12" fmla="*/ 148 w 177"/>
                <a:gd name="T13" fmla="*/ 52 h 162"/>
                <a:gd name="T14" fmla="*/ 132 w 177"/>
                <a:gd name="T15" fmla="*/ 69 h 162"/>
                <a:gd name="T16" fmla="*/ 106 w 177"/>
                <a:gd name="T17" fmla="*/ 32 h 162"/>
                <a:gd name="T18" fmla="*/ 40 w 177"/>
                <a:gd name="T19" fmla="*/ 4 h 162"/>
                <a:gd name="T20" fmla="*/ 19 w 177"/>
                <a:gd name="T21" fmla="*/ 142 h 162"/>
                <a:gd name="T22" fmla="*/ 25 w 177"/>
                <a:gd name="T23" fmla="*/ 146 h 162"/>
                <a:gd name="T24" fmla="*/ 49 w 177"/>
                <a:gd name="T25" fmla="*/ 159 h 162"/>
                <a:gd name="T26" fmla="*/ 105 w 177"/>
                <a:gd name="T27" fmla="*/ 149 h 162"/>
                <a:gd name="T28" fmla="*/ 108 w 177"/>
                <a:gd name="T29" fmla="*/ 148 h 162"/>
                <a:gd name="T30" fmla="*/ 103 w 177"/>
                <a:gd name="T31" fmla="*/ 74 h 162"/>
                <a:gd name="T32" fmla="*/ 119 w 177"/>
                <a:gd name="T33" fmla="*/ 101 h 162"/>
                <a:gd name="T34" fmla="*/ 127 w 177"/>
                <a:gd name="T35" fmla="*/ 105 h 162"/>
                <a:gd name="T36" fmla="*/ 134 w 177"/>
                <a:gd name="T37" fmla="*/ 103 h 162"/>
                <a:gd name="T38" fmla="*/ 177 w 177"/>
                <a:gd name="T39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162">
                  <a:moveTo>
                    <a:pt x="177" y="60"/>
                  </a:moveTo>
                  <a:cubicBezTo>
                    <a:pt x="174" y="53"/>
                    <a:pt x="166" y="47"/>
                    <a:pt x="160" y="45"/>
                  </a:cubicBezTo>
                  <a:cubicBezTo>
                    <a:pt x="160" y="44"/>
                    <a:pt x="159" y="44"/>
                    <a:pt x="158" y="44"/>
                  </a:cubicBezTo>
                  <a:cubicBezTo>
                    <a:pt x="157" y="45"/>
                    <a:pt x="155" y="46"/>
                    <a:pt x="153" y="48"/>
                  </a:cubicBezTo>
                  <a:cubicBezTo>
                    <a:pt x="153" y="48"/>
                    <a:pt x="152" y="49"/>
                    <a:pt x="151" y="50"/>
                  </a:cubicBezTo>
                  <a:cubicBezTo>
                    <a:pt x="150" y="50"/>
                    <a:pt x="149" y="51"/>
                    <a:pt x="148" y="52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2" y="58"/>
                    <a:pt x="137" y="64"/>
                    <a:pt x="132" y="69"/>
                  </a:cubicBezTo>
                  <a:cubicBezTo>
                    <a:pt x="135" y="66"/>
                    <a:pt x="108" y="35"/>
                    <a:pt x="106" y="32"/>
                  </a:cubicBezTo>
                  <a:cubicBezTo>
                    <a:pt x="89" y="13"/>
                    <a:pt x="64" y="6"/>
                    <a:pt x="40" y="4"/>
                  </a:cubicBezTo>
                  <a:cubicBezTo>
                    <a:pt x="0" y="0"/>
                    <a:pt x="15" y="138"/>
                    <a:pt x="19" y="142"/>
                  </a:cubicBezTo>
                  <a:cubicBezTo>
                    <a:pt x="20" y="143"/>
                    <a:pt x="22" y="144"/>
                    <a:pt x="25" y="146"/>
                  </a:cubicBezTo>
                  <a:cubicBezTo>
                    <a:pt x="28" y="148"/>
                    <a:pt x="40" y="157"/>
                    <a:pt x="49" y="159"/>
                  </a:cubicBezTo>
                  <a:cubicBezTo>
                    <a:pt x="68" y="162"/>
                    <a:pt x="89" y="162"/>
                    <a:pt x="105" y="149"/>
                  </a:cubicBezTo>
                  <a:cubicBezTo>
                    <a:pt x="106" y="149"/>
                    <a:pt x="107" y="148"/>
                    <a:pt x="108" y="148"/>
                  </a:cubicBezTo>
                  <a:cubicBezTo>
                    <a:pt x="108" y="145"/>
                    <a:pt x="103" y="90"/>
                    <a:pt x="103" y="74"/>
                  </a:cubicBezTo>
                  <a:cubicBezTo>
                    <a:pt x="106" y="78"/>
                    <a:pt x="116" y="96"/>
                    <a:pt x="119" y="101"/>
                  </a:cubicBezTo>
                  <a:cubicBezTo>
                    <a:pt x="121" y="103"/>
                    <a:pt x="124" y="105"/>
                    <a:pt x="127" y="105"/>
                  </a:cubicBezTo>
                  <a:cubicBezTo>
                    <a:pt x="130" y="106"/>
                    <a:pt x="132" y="105"/>
                    <a:pt x="134" y="103"/>
                  </a:cubicBezTo>
                  <a:cubicBezTo>
                    <a:pt x="151" y="90"/>
                    <a:pt x="163" y="75"/>
                    <a:pt x="177" y="6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6" name="i$ḻíḍé"/>
            <p:cNvSpPr/>
            <p:nvPr/>
          </p:nvSpPr>
          <p:spPr bwMode="auto">
            <a:xfrm>
              <a:off x="4610100" y="4181476"/>
              <a:ext cx="63500" cy="61913"/>
            </a:xfrm>
            <a:prstGeom prst="ellipse">
              <a:avLst/>
            </a:pr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7" name="iṥḻïḍê"/>
            <p:cNvSpPr/>
            <p:nvPr/>
          </p:nvSpPr>
          <p:spPr bwMode="auto">
            <a:xfrm>
              <a:off x="4206875" y="4078288"/>
              <a:ext cx="122238" cy="66675"/>
            </a:xfrm>
            <a:custGeom>
              <a:avLst/>
              <a:gdLst>
                <a:gd name="T0" fmla="*/ 0 w 77"/>
                <a:gd name="T1" fmla="*/ 23 h 42"/>
                <a:gd name="T2" fmla="*/ 0 w 77"/>
                <a:gd name="T3" fmla="*/ 0 h 42"/>
                <a:gd name="T4" fmla="*/ 69 w 77"/>
                <a:gd name="T5" fmla="*/ 19 h 42"/>
                <a:gd name="T6" fmla="*/ 77 w 77"/>
                <a:gd name="T7" fmla="*/ 42 h 42"/>
                <a:gd name="T8" fmla="*/ 0 w 77"/>
                <a:gd name="T9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2">
                  <a:moveTo>
                    <a:pt x="0" y="23"/>
                  </a:moveTo>
                  <a:lnTo>
                    <a:pt x="0" y="0"/>
                  </a:lnTo>
                  <a:lnTo>
                    <a:pt x="69" y="19"/>
                  </a:lnTo>
                  <a:lnTo>
                    <a:pt x="77" y="4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8" name="ïṣḻiḓé"/>
            <p:cNvSpPr/>
            <p:nvPr/>
          </p:nvSpPr>
          <p:spPr bwMode="auto">
            <a:xfrm>
              <a:off x="4352925" y="3940176"/>
              <a:ext cx="22225" cy="60325"/>
            </a:xfrm>
            <a:custGeom>
              <a:avLst/>
              <a:gdLst>
                <a:gd name="T0" fmla="*/ 6 w 7"/>
                <a:gd name="T1" fmla="*/ 9 h 18"/>
                <a:gd name="T2" fmla="*/ 5 w 7"/>
                <a:gd name="T3" fmla="*/ 9 h 18"/>
                <a:gd name="T4" fmla="*/ 5 w 7"/>
                <a:gd name="T5" fmla="*/ 14 h 18"/>
                <a:gd name="T6" fmla="*/ 4 w 7"/>
                <a:gd name="T7" fmla="*/ 16 h 18"/>
                <a:gd name="T8" fmla="*/ 4 w 7"/>
                <a:gd name="T9" fmla="*/ 16 h 18"/>
                <a:gd name="T10" fmla="*/ 4 w 7"/>
                <a:gd name="T11" fmla="*/ 16 h 18"/>
                <a:gd name="T12" fmla="*/ 4 w 7"/>
                <a:gd name="T13" fmla="*/ 16 h 18"/>
                <a:gd name="T14" fmla="*/ 4 w 7"/>
                <a:gd name="T15" fmla="*/ 16 h 18"/>
                <a:gd name="T16" fmla="*/ 4 w 7"/>
                <a:gd name="T17" fmla="*/ 16 h 18"/>
                <a:gd name="T18" fmla="*/ 4 w 7"/>
                <a:gd name="T19" fmla="*/ 16 h 18"/>
                <a:gd name="T20" fmla="*/ 4 w 7"/>
                <a:gd name="T21" fmla="*/ 16 h 18"/>
                <a:gd name="T22" fmla="*/ 4 w 7"/>
                <a:gd name="T23" fmla="*/ 16 h 18"/>
                <a:gd name="T24" fmla="*/ 4 w 7"/>
                <a:gd name="T25" fmla="*/ 16 h 18"/>
                <a:gd name="T26" fmla="*/ 4 w 7"/>
                <a:gd name="T27" fmla="*/ 16 h 18"/>
                <a:gd name="T28" fmla="*/ 4 w 7"/>
                <a:gd name="T29" fmla="*/ 16 h 18"/>
                <a:gd name="T30" fmla="*/ 4 w 7"/>
                <a:gd name="T31" fmla="*/ 16 h 18"/>
                <a:gd name="T32" fmla="*/ 4 w 7"/>
                <a:gd name="T33" fmla="*/ 16 h 18"/>
                <a:gd name="T34" fmla="*/ 3 w 7"/>
                <a:gd name="T35" fmla="*/ 14 h 18"/>
                <a:gd name="T36" fmla="*/ 2 w 7"/>
                <a:gd name="T37" fmla="*/ 9 h 18"/>
                <a:gd name="T38" fmla="*/ 3 w 7"/>
                <a:gd name="T39" fmla="*/ 3 h 18"/>
                <a:gd name="T40" fmla="*/ 3 w 7"/>
                <a:gd name="T41" fmla="*/ 2 h 18"/>
                <a:gd name="T42" fmla="*/ 4 w 7"/>
                <a:gd name="T43" fmla="*/ 2 h 18"/>
                <a:gd name="T44" fmla="*/ 4 w 7"/>
                <a:gd name="T45" fmla="*/ 2 h 18"/>
                <a:gd name="T46" fmla="*/ 4 w 7"/>
                <a:gd name="T47" fmla="*/ 2 h 18"/>
                <a:gd name="T48" fmla="*/ 4 w 7"/>
                <a:gd name="T49" fmla="*/ 2 h 18"/>
                <a:gd name="T50" fmla="*/ 4 w 7"/>
                <a:gd name="T51" fmla="*/ 2 h 18"/>
                <a:gd name="T52" fmla="*/ 4 w 7"/>
                <a:gd name="T53" fmla="*/ 2 h 18"/>
                <a:gd name="T54" fmla="*/ 4 w 7"/>
                <a:gd name="T55" fmla="*/ 2 h 18"/>
                <a:gd name="T56" fmla="*/ 4 w 7"/>
                <a:gd name="T57" fmla="*/ 2 h 18"/>
                <a:gd name="T58" fmla="*/ 4 w 7"/>
                <a:gd name="T59" fmla="*/ 2 h 18"/>
                <a:gd name="T60" fmla="*/ 4 w 7"/>
                <a:gd name="T61" fmla="*/ 2 h 18"/>
                <a:gd name="T62" fmla="*/ 4 w 7"/>
                <a:gd name="T63" fmla="*/ 2 h 18"/>
                <a:gd name="T64" fmla="*/ 4 w 7"/>
                <a:gd name="T65" fmla="*/ 2 h 18"/>
                <a:gd name="T66" fmla="*/ 4 w 7"/>
                <a:gd name="T67" fmla="*/ 2 h 18"/>
                <a:gd name="T68" fmla="*/ 5 w 7"/>
                <a:gd name="T69" fmla="*/ 4 h 18"/>
                <a:gd name="T70" fmla="*/ 5 w 7"/>
                <a:gd name="T71" fmla="*/ 9 h 18"/>
                <a:gd name="T72" fmla="*/ 6 w 7"/>
                <a:gd name="T73" fmla="*/ 9 h 18"/>
                <a:gd name="T74" fmla="*/ 7 w 7"/>
                <a:gd name="T75" fmla="*/ 9 h 18"/>
                <a:gd name="T76" fmla="*/ 6 w 7"/>
                <a:gd name="T77" fmla="*/ 3 h 18"/>
                <a:gd name="T78" fmla="*/ 5 w 7"/>
                <a:gd name="T79" fmla="*/ 1 h 18"/>
                <a:gd name="T80" fmla="*/ 4 w 7"/>
                <a:gd name="T81" fmla="*/ 0 h 18"/>
                <a:gd name="T82" fmla="*/ 2 w 7"/>
                <a:gd name="T83" fmla="*/ 1 h 18"/>
                <a:gd name="T84" fmla="*/ 1 w 7"/>
                <a:gd name="T85" fmla="*/ 4 h 18"/>
                <a:gd name="T86" fmla="*/ 0 w 7"/>
                <a:gd name="T87" fmla="*/ 9 h 18"/>
                <a:gd name="T88" fmla="*/ 1 w 7"/>
                <a:gd name="T89" fmla="*/ 15 h 18"/>
                <a:gd name="T90" fmla="*/ 2 w 7"/>
                <a:gd name="T91" fmla="*/ 17 h 18"/>
                <a:gd name="T92" fmla="*/ 4 w 7"/>
                <a:gd name="T93" fmla="*/ 18 h 18"/>
                <a:gd name="T94" fmla="*/ 5 w 7"/>
                <a:gd name="T95" fmla="*/ 17 h 18"/>
                <a:gd name="T96" fmla="*/ 7 w 7"/>
                <a:gd name="T97" fmla="*/ 14 h 18"/>
                <a:gd name="T98" fmla="*/ 7 w 7"/>
                <a:gd name="T99" fmla="*/ 9 h 18"/>
                <a:gd name="T100" fmla="*/ 6 w 7"/>
                <a:gd name="T10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8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11"/>
                    <a:pt x="5" y="13"/>
                    <a:pt x="5" y="14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5"/>
                    <a:pt x="3" y="14"/>
                  </a:cubicBezTo>
                  <a:cubicBezTo>
                    <a:pt x="2" y="12"/>
                    <a:pt x="2" y="11"/>
                    <a:pt x="2" y="9"/>
                  </a:cubicBezTo>
                  <a:cubicBezTo>
                    <a:pt x="2" y="7"/>
                    <a:pt x="2" y="5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5" y="5"/>
                    <a:pt x="5" y="7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7"/>
                    <a:pt x="7" y="4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1" y="16"/>
                    <a:pt x="1" y="16"/>
                    <a:pt x="2" y="17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5" y="18"/>
                    <a:pt x="5" y="17"/>
                    <a:pt x="5" y="17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2"/>
                    <a:pt x="7" y="11"/>
                    <a:pt x="7" y="9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9" name="ïSḷîdê"/>
            <p:cNvSpPr/>
            <p:nvPr/>
          </p:nvSpPr>
          <p:spPr bwMode="auto">
            <a:xfrm>
              <a:off x="4316413" y="3967163"/>
              <a:ext cx="58738" cy="42863"/>
            </a:xfrm>
            <a:custGeom>
              <a:avLst/>
              <a:gdLst>
                <a:gd name="T0" fmla="*/ 18 w 18"/>
                <a:gd name="T1" fmla="*/ 0 h 13"/>
                <a:gd name="T2" fmla="*/ 17 w 18"/>
                <a:gd name="T3" fmla="*/ 0 h 13"/>
                <a:gd name="T4" fmla="*/ 16 w 18"/>
                <a:gd name="T5" fmla="*/ 0 h 13"/>
                <a:gd name="T6" fmla="*/ 13 w 18"/>
                <a:gd name="T7" fmla="*/ 3 h 13"/>
                <a:gd name="T8" fmla="*/ 0 w 18"/>
                <a:gd name="T9" fmla="*/ 12 h 13"/>
                <a:gd name="T10" fmla="*/ 2 w 18"/>
                <a:gd name="T11" fmla="*/ 13 h 13"/>
                <a:gd name="T12" fmla="*/ 9 w 18"/>
                <a:gd name="T13" fmla="*/ 8 h 13"/>
                <a:gd name="T14" fmla="*/ 15 w 18"/>
                <a:gd name="T15" fmla="*/ 4 h 13"/>
                <a:gd name="T16" fmla="*/ 17 w 18"/>
                <a:gd name="T17" fmla="*/ 2 h 13"/>
                <a:gd name="T18" fmla="*/ 17 w 18"/>
                <a:gd name="T19" fmla="*/ 2 h 13"/>
                <a:gd name="T20" fmla="*/ 17 w 18"/>
                <a:gd name="T21" fmla="*/ 2 h 13"/>
                <a:gd name="T22" fmla="*/ 17 w 18"/>
                <a:gd name="T23" fmla="*/ 1 h 13"/>
                <a:gd name="T24" fmla="*/ 17 w 18"/>
                <a:gd name="T25" fmla="*/ 2 h 13"/>
                <a:gd name="T26" fmla="*/ 17 w 18"/>
                <a:gd name="T27" fmla="*/ 2 h 13"/>
                <a:gd name="T28" fmla="*/ 17 w 18"/>
                <a:gd name="T29" fmla="*/ 1 h 13"/>
                <a:gd name="T30" fmla="*/ 17 w 18"/>
                <a:gd name="T31" fmla="*/ 2 h 13"/>
                <a:gd name="T32" fmla="*/ 17 w 18"/>
                <a:gd name="T33" fmla="*/ 1 h 13"/>
                <a:gd name="T34" fmla="*/ 17 w 18"/>
                <a:gd name="T35" fmla="*/ 2 h 13"/>
                <a:gd name="T36" fmla="*/ 17 w 18"/>
                <a:gd name="T37" fmla="*/ 2 h 13"/>
                <a:gd name="T38" fmla="*/ 17 w 18"/>
                <a:gd name="T39" fmla="*/ 1 h 13"/>
                <a:gd name="T40" fmla="*/ 17 w 18"/>
                <a:gd name="T41" fmla="*/ 2 h 13"/>
                <a:gd name="T42" fmla="*/ 18 w 18"/>
                <a:gd name="T4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3">
                  <a:moveTo>
                    <a:pt x="18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4" y="1"/>
                    <a:pt x="13" y="3"/>
                  </a:cubicBezTo>
                  <a:cubicBezTo>
                    <a:pt x="8" y="6"/>
                    <a:pt x="0" y="12"/>
                    <a:pt x="0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5" y="11"/>
                    <a:pt x="9" y="8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5" y="3"/>
                    <a:pt x="16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0.08519 L -1.04167E-6 1.85185E-6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ISLIDE.VECTOR" val="7cd02daf-2923-4aeb-b270-5ef1fe5d5d6e"/>
</p:tagLst>
</file>

<file path=ppt/tags/tag10.xml><?xml version="1.0" encoding="utf-8"?>
<p:tagLst xmlns:p="http://schemas.openxmlformats.org/presentationml/2006/main">
  <p:tag name="ISLIDE.DIAGRAM" val="398bac65-d4f3-48aa-9bc5-d719ef84bb17"/>
</p:tagLst>
</file>

<file path=ppt/tags/tag11.xml><?xml version="1.0" encoding="utf-8"?>
<p:tagLst xmlns:p="http://schemas.openxmlformats.org/presentationml/2006/main">
  <p:tag name="ISLIDE.DIAGRAM" val="f26e534a-a8ac-4ec5-a571-356ab5beb5c9"/>
</p:tagLst>
</file>

<file path=ppt/tags/tag12.xml><?xml version="1.0" encoding="utf-8"?>
<p:tagLst xmlns:p="http://schemas.openxmlformats.org/presentationml/2006/main">
  <p:tag name="ISLIDE.VECTOR" val="7cd02daf-2923-4aeb-b270-5ef1fe5d5d6e"/>
</p:tagLst>
</file>

<file path=ppt/tags/tag13.xml><?xml version="1.0" encoding="utf-8"?>
<p:tagLst xmlns:p="http://schemas.openxmlformats.org/presentationml/2006/main">
  <p:tag name="ISLIDE.DIAGRAM" val="06e027e9-a3ba-4bea-ae9b-2264a6538e97"/>
</p:tagLst>
</file>

<file path=ppt/tags/tag14.xml><?xml version="1.0" encoding="utf-8"?>
<p:tagLst xmlns:p="http://schemas.openxmlformats.org/presentationml/2006/main">
  <p:tag name="ISPRING_PRESENTATION_TITLE" val="PowerPoint 演示文稿"/>
  <p:tag name="ISPRING_SCORM_RATE_SLIDES" val="0"/>
  <p:tag name="ISPRING_SCORM_RATE_QUIZZES" val="0"/>
  <p:tag name="ISPRING_SCORM_PASSING_SCORE" val="0.000000"/>
  <p:tag name="ISPRING_ULTRA_SCORM_COURSE_ID" val="E3A19469-7CCD-4868-B2B3-639B4471091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D:\ppt\第11批\645208"/>
  <p:tag name="ISPRING_FIRST_PUBLISH" val="1"/>
</p:tagLst>
</file>

<file path=ppt/tags/tag2.xml><?xml version="1.0" encoding="utf-8"?>
<p:tagLst xmlns:p="http://schemas.openxmlformats.org/presentationml/2006/main">
  <p:tag name="ISLIDE.VECTOR" val="bf45de2a-3f3b-4252-8c5d-65cb2f390bc0"/>
</p:tagLst>
</file>

<file path=ppt/tags/tag3.xml><?xml version="1.0" encoding="utf-8"?>
<p:tagLst xmlns:p="http://schemas.openxmlformats.org/presentationml/2006/main">
  <p:tag name="ISLIDE.VECTOR" val="981fae4a-dc77-40a2-8468-438fc1efb52c"/>
</p:tagLst>
</file>

<file path=ppt/tags/tag4.xml><?xml version="1.0" encoding="utf-8"?>
<p:tagLst xmlns:p="http://schemas.openxmlformats.org/presentationml/2006/main">
  <p:tag name="ISLIDE.VECTOR" val="00b31e74-81a5-4955-95cb-7de3a87af8f6"/>
</p:tagLst>
</file>

<file path=ppt/tags/tag5.xml><?xml version="1.0" encoding="utf-8"?>
<p:tagLst xmlns:p="http://schemas.openxmlformats.org/presentationml/2006/main">
  <p:tag name="ISLIDE.VECTOR" val="f454d70a-f675-4d4e-b831-2f54af3bb78f"/>
</p:tagLst>
</file>

<file path=ppt/tags/tag6.xml><?xml version="1.0" encoding="utf-8"?>
<p:tagLst xmlns:p="http://schemas.openxmlformats.org/presentationml/2006/main">
  <p:tag name="ISLIDE.VECTOR" val="7cd02daf-2923-4aeb-b270-5ef1fe5d5d6e"/>
</p:tagLst>
</file>

<file path=ppt/tags/tag7.xml><?xml version="1.0" encoding="utf-8"?>
<p:tagLst xmlns:p="http://schemas.openxmlformats.org/presentationml/2006/main">
  <p:tag name="ISLIDE.DIAGRAM" val="cc6739db-2618-4393-91e6-84508c71c24b"/>
</p:tagLst>
</file>

<file path=ppt/tags/tag8.xml><?xml version="1.0" encoding="utf-8"?>
<p:tagLst xmlns:p="http://schemas.openxmlformats.org/presentationml/2006/main">
  <p:tag name="ISLIDE.DIAGRAM" val="18aed297-f08d-4e53-98fd-07d2fb8b98e6"/>
</p:tagLst>
</file>

<file path=ppt/tags/tag9.xml><?xml version="1.0" encoding="utf-8"?>
<p:tagLst xmlns:p="http://schemas.openxmlformats.org/presentationml/2006/main">
  <p:tag name="ISLIDE.VECTOR" val="7cd02daf-2923-4aeb-b270-5ef1fe5d5d6e"/>
</p:tagLst>
</file>

<file path=ppt/theme/theme1.xml><?xml version="1.0" encoding="utf-8"?>
<a:theme xmlns:a="http://schemas.openxmlformats.org/drawingml/2006/main" name="office主题">
  <a:themeElements>
    <a:clrScheme name="自定义 40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E57DB"/>
      </a:accent1>
      <a:accent2>
        <a:srgbClr val="5CD1BA"/>
      </a:accent2>
      <a:accent3>
        <a:srgbClr val="FF623B"/>
      </a:accent3>
      <a:accent4>
        <a:srgbClr val="393132"/>
      </a:accent4>
      <a:accent5>
        <a:srgbClr val="3E57DB"/>
      </a:accent5>
      <a:accent6>
        <a:srgbClr val="5CD1BA"/>
      </a:accent6>
      <a:hlink>
        <a:srgbClr val="3E57DB"/>
      </a:hlink>
      <a:folHlink>
        <a:srgbClr val="BFBFBF"/>
      </a:folHlink>
    </a:clrScheme>
    <a:fontScheme name="mfpq4r0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12192</Words>
  <Application>WPS 演示</Application>
  <PresentationFormat>自定义</PresentationFormat>
  <Paragraphs>548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微软雅黑</vt:lpstr>
      <vt:lpstr>Arial Unicode MS</vt:lpstr>
      <vt:lpstr>等线</vt:lpstr>
      <vt:lpstr>Arial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营销方案</dc:title>
  <dc:creator>第一PPT</dc:creator>
  <cp:keywords>www.1ppt.com</cp:keywords>
  <dc:description>www.1ppt.com</dc:description>
  <cp:lastModifiedBy>铭</cp:lastModifiedBy>
  <cp:revision>82</cp:revision>
  <dcterms:created xsi:type="dcterms:W3CDTF">2017-08-18T03:02:00Z</dcterms:created>
  <dcterms:modified xsi:type="dcterms:W3CDTF">2022-02-23T01:26:09Z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CDE5250F75814C3EBF0A660A357D221F</vt:lpwstr>
  </property>
</Properties>
</file>